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57" r:id="rId6"/>
    <p:sldId id="261" r:id="rId7"/>
    <p:sldId id="265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00A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57" autoAdjust="0"/>
    <p:restoredTop sz="94660"/>
  </p:normalViewPr>
  <p:slideViewPr>
    <p:cSldViewPr snapToGrid="0">
      <p:cViewPr>
        <p:scale>
          <a:sx n="100" d="100"/>
          <a:sy n="100" d="100"/>
        </p:scale>
        <p:origin x="120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FC934-0B0D-484B-A408-9FF945E3D5F3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F990-D34D-4928-B2BA-CC569DD40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40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FC934-0B0D-484B-A408-9FF945E3D5F3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F990-D34D-4928-B2BA-CC569DD40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FC934-0B0D-484B-A408-9FF945E3D5F3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F990-D34D-4928-B2BA-CC569DD40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02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FC934-0B0D-484B-A408-9FF945E3D5F3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F990-D34D-4928-B2BA-CC569DD40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32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FC934-0B0D-484B-A408-9FF945E3D5F3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F990-D34D-4928-B2BA-CC569DD40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24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FC934-0B0D-484B-A408-9FF945E3D5F3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F990-D34D-4928-B2BA-CC569DD40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8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FC934-0B0D-484B-A408-9FF945E3D5F3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F990-D34D-4928-B2BA-CC569DD40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925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FC934-0B0D-484B-A408-9FF945E3D5F3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F990-D34D-4928-B2BA-CC569DD40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943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FC934-0B0D-484B-A408-9FF945E3D5F3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F990-D34D-4928-B2BA-CC569DD40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56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FC934-0B0D-484B-A408-9FF945E3D5F3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F990-D34D-4928-B2BA-CC569DD40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02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FC934-0B0D-484B-A408-9FF945E3D5F3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7F990-D34D-4928-B2BA-CC569DD40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43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FC934-0B0D-484B-A408-9FF945E3D5F3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7F990-D34D-4928-B2BA-CC569DD40F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35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직사각형 17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8" name="그룹 417"/>
          <p:cNvGrpSpPr/>
          <p:nvPr/>
        </p:nvGrpSpPr>
        <p:grpSpPr>
          <a:xfrm>
            <a:off x="-12305" y="356674"/>
            <a:ext cx="12204701" cy="4884697"/>
            <a:chOff x="-12305" y="356674"/>
            <a:chExt cx="12204701" cy="4884697"/>
          </a:xfrm>
        </p:grpSpPr>
        <p:sp>
          <p:nvSpPr>
            <p:cNvPr id="301" name="자유형 300"/>
            <p:cNvSpPr/>
            <p:nvPr/>
          </p:nvSpPr>
          <p:spPr>
            <a:xfrm>
              <a:off x="396" y="1848834"/>
              <a:ext cx="12192000" cy="3333945"/>
            </a:xfrm>
            <a:custGeom>
              <a:avLst/>
              <a:gdLst>
                <a:gd name="connsiteX0" fmla="*/ 11778337 w 12192000"/>
                <a:gd name="connsiteY0" fmla="*/ 0 h 3333945"/>
                <a:gd name="connsiteX1" fmla="*/ 12123449 w 12192000"/>
                <a:gd name="connsiteY1" fmla="*/ 69675 h 3333945"/>
                <a:gd name="connsiteX2" fmla="*/ 12190403 w 12192000"/>
                <a:gd name="connsiteY2" fmla="*/ 106017 h 3333945"/>
                <a:gd name="connsiteX3" fmla="*/ 12190403 w 12192000"/>
                <a:gd name="connsiteY3" fmla="*/ 1448735 h 3333945"/>
                <a:gd name="connsiteX4" fmla="*/ 12192000 w 12192000"/>
                <a:gd name="connsiteY4" fmla="*/ 1448735 h 3333945"/>
                <a:gd name="connsiteX5" fmla="*/ 12192000 w 12192000"/>
                <a:gd name="connsiteY5" fmla="*/ 3333945 h 3333945"/>
                <a:gd name="connsiteX6" fmla="*/ 2408240 w 12192000"/>
                <a:gd name="connsiteY6" fmla="*/ 3333945 h 3333945"/>
                <a:gd name="connsiteX7" fmla="*/ 0 w 12192000"/>
                <a:gd name="connsiteY7" fmla="*/ 3333945 h 3333945"/>
                <a:gd name="connsiteX8" fmla="*/ 0 w 12192000"/>
                <a:gd name="connsiteY8" fmla="*/ 1448735 h 3333945"/>
                <a:gd name="connsiteX9" fmla="*/ 1304 w 12192000"/>
                <a:gd name="connsiteY9" fmla="*/ 1448735 h 3333945"/>
                <a:gd name="connsiteX10" fmla="*/ 1304 w 12192000"/>
                <a:gd name="connsiteY10" fmla="*/ 361911 h 3333945"/>
                <a:gd name="connsiteX11" fmla="*/ 148943 w 12192000"/>
                <a:gd name="connsiteY11" fmla="*/ 240098 h 3333945"/>
                <a:gd name="connsiteX12" fmla="*/ 765689 w 12192000"/>
                <a:gd name="connsiteY12" fmla="*/ 51708 h 3333945"/>
                <a:gd name="connsiteX13" fmla="*/ 1545689 w 12192000"/>
                <a:gd name="connsiteY13" fmla="*/ 374794 h 3333945"/>
                <a:gd name="connsiteX14" fmla="*/ 1597189 w 12192000"/>
                <a:gd name="connsiteY14" fmla="*/ 437213 h 3333945"/>
                <a:gd name="connsiteX15" fmla="*/ 1735940 w 12192000"/>
                <a:gd name="connsiteY15" fmla="*/ 394142 h 3333945"/>
                <a:gd name="connsiteX16" fmla="*/ 1886859 w 12192000"/>
                <a:gd name="connsiteY16" fmla="*/ 378928 h 3333945"/>
                <a:gd name="connsiteX17" fmla="*/ 2416374 w 12192000"/>
                <a:gd name="connsiteY17" fmla="*/ 598260 h 3333945"/>
                <a:gd name="connsiteX18" fmla="*/ 2499879 w 12192000"/>
                <a:gd name="connsiteY18" fmla="*/ 699470 h 3333945"/>
                <a:gd name="connsiteX19" fmla="*/ 2511008 w 12192000"/>
                <a:gd name="connsiteY19" fmla="*/ 690287 h 3333945"/>
                <a:gd name="connsiteX20" fmla="*/ 2755221 w 12192000"/>
                <a:gd name="connsiteY20" fmla="*/ 615690 h 3333945"/>
                <a:gd name="connsiteX21" fmla="*/ 3157686 w 12192000"/>
                <a:gd name="connsiteY21" fmla="*/ 882462 h 3333945"/>
                <a:gd name="connsiteX22" fmla="*/ 3177228 w 12192000"/>
                <a:gd name="connsiteY22" fmla="*/ 945417 h 3333945"/>
                <a:gd name="connsiteX23" fmla="*/ 3236922 w 12192000"/>
                <a:gd name="connsiteY23" fmla="*/ 891164 h 3333945"/>
                <a:gd name="connsiteX24" fmla="*/ 3938587 w 12192000"/>
                <a:gd name="connsiteY24" fmla="*/ 639273 h 3333945"/>
                <a:gd name="connsiteX25" fmla="*/ 4343060 w 12192000"/>
                <a:gd name="connsiteY25" fmla="*/ 715787 h 3333945"/>
                <a:gd name="connsiteX26" fmla="*/ 4376308 w 12192000"/>
                <a:gd name="connsiteY26" fmla="*/ 731304 h 3333945"/>
                <a:gd name="connsiteX27" fmla="*/ 4388883 w 12192000"/>
                <a:gd name="connsiteY27" fmla="*/ 720929 h 3333945"/>
                <a:gd name="connsiteX28" fmla="*/ 4629484 w 12192000"/>
                <a:gd name="connsiteY28" fmla="*/ 647436 h 3333945"/>
                <a:gd name="connsiteX29" fmla="*/ 5059811 w 12192000"/>
                <a:gd name="connsiteY29" fmla="*/ 1077764 h 3333945"/>
                <a:gd name="connsiteX30" fmla="*/ 5051069 w 12192000"/>
                <a:gd name="connsiteY30" fmla="*/ 1164490 h 3333945"/>
                <a:gd name="connsiteX31" fmla="*/ 5050443 w 12192000"/>
                <a:gd name="connsiteY31" fmla="*/ 1166507 h 3333945"/>
                <a:gd name="connsiteX32" fmla="*/ 5089921 w 12192000"/>
                <a:gd name="connsiteY32" fmla="*/ 1154252 h 3333945"/>
                <a:gd name="connsiteX33" fmla="*/ 5240109 w 12192000"/>
                <a:gd name="connsiteY33" fmla="*/ 1139112 h 3333945"/>
                <a:gd name="connsiteX34" fmla="*/ 5823606 w 12192000"/>
                <a:gd name="connsiteY34" fmla="*/ 1420731 h 3333945"/>
                <a:gd name="connsiteX35" fmla="*/ 5843140 w 12192000"/>
                <a:gd name="connsiteY35" fmla="*/ 1448735 h 3333945"/>
                <a:gd name="connsiteX36" fmla="*/ 5929721 w 12192000"/>
                <a:gd name="connsiteY36" fmla="*/ 1448735 h 3333945"/>
                <a:gd name="connsiteX37" fmla="*/ 5951148 w 12192000"/>
                <a:gd name="connsiteY37" fmla="*/ 1406881 h 3333945"/>
                <a:gd name="connsiteX38" fmla="*/ 6725892 w 12192000"/>
                <a:gd name="connsiteY38" fmla="*/ 970726 h 3333945"/>
                <a:gd name="connsiteX39" fmla="*/ 7424924 w 12192000"/>
                <a:gd name="connsiteY39" fmla="*/ 1300388 h 3333945"/>
                <a:gd name="connsiteX40" fmla="*/ 7465610 w 12192000"/>
                <a:gd name="connsiteY40" fmla="*/ 1357615 h 3333945"/>
                <a:gd name="connsiteX41" fmla="*/ 7473843 w 12192000"/>
                <a:gd name="connsiteY41" fmla="*/ 1342446 h 3333945"/>
                <a:gd name="connsiteX42" fmla="*/ 7830678 w 12192000"/>
                <a:gd name="connsiteY42" fmla="*/ 1152719 h 3333945"/>
                <a:gd name="connsiteX43" fmla="*/ 8134966 w 12192000"/>
                <a:gd name="connsiteY43" fmla="*/ 1278759 h 3333945"/>
                <a:gd name="connsiteX44" fmla="*/ 8179874 w 12192000"/>
                <a:gd name="connsiteY44" fmla="*/ 1333188 h 3333945"/>
                <a:gd name="connsiteX45" fmla="*/ 8221201 w 12192000"/>
                <a:gd name="connsiteY45" fmla="*/ 1335275 h 3333945"/>
                <a:gd name="connsiteX46" fmla="*/ 8435080 w 12192000"/>
                <a:gd name="connsiteY46" fmla="*/ 1389990 h 3333945"/>
                <a:gd name="connsiteX47" fmla="*/ 8490566 w 12192000"/>
                <a:gd name="connsiteY47" fmla="*/ 1420107 h 3333945"/>
                <a:gd name="connsiteX48" fmla="*/ 8522884 w 12192000"/>
                <a:gd name="connsiteY48" fmla="*/ 1315998 h 3333945"/>
                <a:gd name="connsiteX49" fmla="*/ 9209539 w 12192000"/>
                <a:gd name="connsiteY49" fmla="*/ 860852 h 3333945"/>
                <a:gd name="connsiteX50" fmla="*/ 9359726 w 12192000"/>
                <a:gd name="connsiteY50" fmla="*/ 875992 h 3333945"/>
                <a:gd name="connsiteX51" fmla="*/ 9424992 w 12192000"/>
                <a:gd name="connsiteY51" fmla="*/ 896252 h 3333945"/>
                <a:gd name="connsiteX52" fmla="*/ 9466540 w 12192000"/>
                <a:gd name="connsiteY52" fmla="*/ 762407 h 3333945"/>
                <a:gd name="connsiteX53" fmla="*/ 10153195 w 12192000"/>
                <a:gd name="connsiteY53" fmla="*/ 307261 h 3333945"/>
                <a:gd name="connsiteX54" fmla="*/ 10266684 w 12192000"/>
                <a:gd name="connsiteY54" fmla="*/ 315848 h 3333945"/>
                <a:gd name="connsiteX55" fmla="*/ 10340743 w 12192000"/>
                <a:gd name="connsiteY55" fmla="*/ 332916 h 3333945"/>
                <a:gd name="connsiteX56" fmla="*/ 10351317 w 12192000"/>
                <a:gd name="connsiteY56" fmla="*/ 298852 h 3333945"/>
                <a:gd name="connsiteX57" fmla="*/ 10747828 w 12192000"/>
                <a:gd name="connsiteY57" fmla="*/ 36027 h 3333945"/>
                <a:gd name="connsiteX58" fmla="*/ 11104663 w 12192000"/>
                <a:gd name="connsiteY58" fmla="*/ 225754 h 3333945"/>
                <a:gd name="connsiteX59" fmla="*/ 11133959 w 12192000"/>
                <a:gd name="connsiteY59" fmla="*/ 279728 h 3333945"/>
                <a:gd name="connsiteX60" fmla="*/ 11182194 w 12192000"/>
                <a:gd name="connsiteY60" fmla="*/ 230328 h 3333945"/>
                <a:gd name="connsiteX61" fmla="*/ 11778337 w 12192000"/>
                <a:gd name="connsiteY61" fmla="*/ 0 h 333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192000" h="3333945">
                  <a:moveTo>
                    <a:pt x="11778337" y="0"/>
                  </a:moveTo>
                  <a:cubicBezTo>
                    <a:pt x="11900754" y="0"/>
                    <a:pt x="12017376" y="24810"/>
                    <a:pt x="12123449" y="69675"/>
                  </a:cubicBezTo>
                  <a:lnTo>
                    <a:pt x="12190403" y="106017"/>
                  </a:lnTo>
                  <a:lnTo>
                    <a:pt x="12190403" y="1448735"/>
                  </a:lnTo>
                  <a:lnTo>
                    <a:pt x="12192000" y="1448735"/>
                  </a:lnTo>
                  <a:lnTo>
                    <a:pt x="12192000" y="3333945"/>
                  </a:lnTo>
                  <a:lnTo>
                    <a:pt x="2408240" y="3333945"/>
                  </a:lnTo>
                  <a:lnTo>
                    <a:pt x="0" y="3333945"/>
                  </a:lnTo>
                  <a:lnTo>
                    <a:pt x="0" y="1448735"/>
                  </a:lnTo>
                  <a:lnTo>
                    <a:pt x="1304" y="1448735"/>
                  </a:lnTo>
                  <a:lnTo>
                    <a:pt x="1304" y="361911"/>
                  </a:lnTo>
                  <a:lnTo>
                    <a:pt x="148943" y="240098"/>
                  </a:lnTo>
                  <a:cubicBezTo>
                    <a:pt x="324997" y="121158"/>
                    <a:pt x="537232" y="51708"/>
                    <a:pt x="765689" y="51708"/>
                  </a:cubicBezTo>
                  <a:cubicBezTo>
                    <a:pt x="1070298" y="51708"/>
                    <a:pt x="1346069" y="175175"/>
                    <a:pt x="1545689" y="374794"/>
                  </a:cubicBezTo>
                  <a:lnTo>
                    <a:pt x="1597189" y="437213"/>
                  </a:lnTo>
                  <a:lnTo>
                    <a:pt x="1735940" y="394142"/>
                  </a:lnTo>
                  <a:cubicBezTo>
                    <a:pt x="1784688" y="384167"/>
                    <a:pt x="1835162" y="378928"/>
                    <a:pt x="1886859" y="378928"/>
                  </a:cubicBezTo>
                  <a:cubicBezTo>
                    <a:pt x="2093647" y="378928"/>
                    <a:pt x="2280859" y="462746"/>
                    <a:pt x="2416374" y="598260"/>
                  </a:cubicBezTo>
                  <a:lnTo>
                    <a:pt x="2499879" y="699470"/>
                  </a:lnTo>
                  <a:lnTo>
                    <a:pt x="2511008" y="690287"/>
                  </a:lnTo>
                  <a:cubicBezTo>
                    <a:pt x="2580720" y="643191"/>
                    <a:pt x="2664759" y="615690"/>
                    <a:pt x="2755221" y="615690"/>
                  </a:cubicBezTo>
                  <a:cubicBezTo>
                    <a:pt x="2936145" y="615690"/>
                    <a:pt x="3091377" y="725692"/>
                    <a:pt x="3157686" y="882462"/>
                  </a:cubicBezTo>
                  <a:lnTo>
                    <a:pt x="3177228" y="945417"/>
                  </a:lnTo>
                  <a:lnTo>
                    <a:pt x="3236922" y="891164"/>
                  </a:lnTo>
                  <a:cubicBezTo>
                    <a:pt x="3427600" y="733803"/>
                    <a:pt x="3672054" y="639273"/>
                    <a:pt x="3938587" y="639273"/>
                  </a:cubicBezTo>
                  <a:cubicBezTo>
                    <a:pt x="4081372" y="639273"/>
                    <a:pt x="4217821" y="666402"/>
                    <a:pt x="4343060" y="715787"/>
                  </a:cubicBezTo>
                  <a:lnTo>
                    <a:pt x="4376308" y="731304"/>
                  </a:lnTo>
                  <a:lnTo>
                    <a:pt x="4388883" y="720929"/>
                  </a:lnTo>
                  <a:cubicBezTo>
                    <a:pt x="4457564" y="674530"/>
                    <a:pt x="4540359" y="647436"/>
                    <a:pt x="4629484" y="647436"/>
                  </a:cubicBezTo>
                  <a:cubicBezTo>
                    <a:pt x="4867148" y="647436"/>
                    <a:pt x="5059811" y="840100"/>
                    <a:pt x="5059811" y="1077764"/>
                  </a:cubicBezTo>
                  <a:cubicBezTo>
                    <a:pt x="5059811" y="1107472"/>
                    <a:pt x="5056802" y="1136477"/>
                    <a:pt x="5051069" y="1164490"/>
                  </a:cubicBezTo>
                  <a:lnTo>
                    <a:pt x="5050443" y="1166507"/>
                  </a:lnTo>
                  <a:lnTo>
                    <a:pt x="5089921" y="1154252"/>
                  </a:lnTo>
                  <a:cubicBezTo>
                    <a:pt x="5138433" y="1144325"/>
                    <a:pt x="5188662" y="1139112"/>
                    <a:pt x="5240109" y="1139112"/>
                  </a:cubicBezTo>
                  <a:cubicBezTo>
                    <a:pt x="5476441" y="1139112"/>
                    <a:pt x="5687079" y="1249124"/>
                    <a:pt x="5823606" y="1420731"/>
                  </a:cubicBezTo>
                  <a:lnTo>
                    <a:pt x="5843140" y="1448735"/>
                  </a:lnTo>
                  <a:lnTo>
                    <a:pt x="5929721" y="1448735"/>
                  </a:lnTo>
                  <a:lnTo>
                    <a:pt x="5951148" y="1406881"/>
                  </a:lnTo>
                  <a:cubicBezTo>
                    <a:pt x="6110030" y="1145396"/>
                    <a:pt x="6397563" y="970726"/>
                    <a:pt x="6725892" y="970726"/>
                  </a:cubicBezTo>
                  <a:cubicBezTo>
                    <a:pt x="7007317" y="970726"/>
                    <a:pt x="7258770" y="1099055"/>
                    <a:pt x="7424924" y="1300388"/>
                  </a:cubicBezTo>
                  <a:lnTo>
                    <a:pt x="7465610" y="1357615"/>
                  </a:lnTo>
                  <a:lnTo>
                    <a:pt x="7473843" y="1342446"/>
                  </a:lnTo>
                  <a:cubicBezTo>
                    <a:pt x="7551176" y="1227979"/>
                    <a:pt x="7682138" y="1152719"/>
                    <a:pt x="7830678" y="1152719"/>
                  </a:cubicBezTo>
                  <a:cubicBezTo>
                    <a:pt x="7949510" y="1152719"/>
                    <a:pt x="8057092" y="1200885"/>
                    <a:pt x="8134966" y="1278759"/>
                  </a:cubicBezTo>
                  <a:lnTo>
                    <a:pt x="8179874" y="1333188"/>
                  </a:lnTo>
                  <a:lnTo>
                    <a:pt x="8221201" y="1335275"/>
                  </a:lnTo>
                  <a:cubicBezTo>
                    <a:pt x="8296358" y="1342907"/>
                    <a:pt x="8368212" y="1361707"/>
                    <a:pt x="8435080" y="1389990"/>
                  </a:cubicBezTo>
                  <a:lnTo>
                    <a:pt x="8490566" y="1420107"/>
                  </a:lnTo>
                  <a:lnTo>
                    <a:pt x="8522884" y="1315998"/>
                  </a:lnTo>
                  <a:cubicBezTo>
                    <a:pt x="8636014" y="1048527"/>
                    <a:pt x="8900859" y="860852"/>
                    <a:pt x="9209539" y="860852"/>
                  </a:cubicBezTo>
                  <a:cubicBezTo>
                    <a:pt x="9260986" y="860852"/>
                    <a:pt x="9311215" y="866065"/>
                    <a:pt x="9359726" y="875992"/>
                  </a:cubicBezTo>
                  <a:lnTo>
                    <a:pt x="9424992" y="896252"/>
                  </a:lnTo>
                  <a:lnTo>
                    <a:pt x="9466540" y="762407"/>
                  </a:lnTo>
                  <a:cubicBezTo>
                    <a:pt x="9579670" y="494936"/>
                    <a:pt x="9844515" y="307261"/>
                    <a:pt x="10153195" y="307261"/>
                  </a:cubicBezTo>
                  <a:cubicBezTo>
                    <a:pt x="10191780" y="307261"/>
                    <a:pt x="10229680" y="310194"/>
                    <a:pt x="10266684" y="315848"/>
                  </a:cubicBezTo>
                  <a:lnTo>
                    <a:pt x="10340743" y="332916"/>
                  </a:lnTo>
                  <a:lnTo>
                    <a:pt x="10351317" y="298852"/>
                  </a:lnTo>
                  <a:cubicBezTo>
                    <a:pt x="10416644" y="144401"/>
                    <a:pt x="10569580" y="36027"/>
                    <a:pt x="10747828" y="36027"/>
                  </a:cubicBezTo>
                  <a:cubicBezTo>
                    <a:pt x="10896368" y="36027"/>
                    <a:pt x="11027330" y="111287"/>
                    <a:pt x="11104663" y="225754"/>
                  </a:cubicBezTo>
                  <a:lnTo>
                    <a:pt x="11133959" y="279728"/>
                  </a:lnTo>
                  <a:lnTo>
                    <a:pt x="11182194" y="230328"/>
                  </a:lnTo>
                  <a:cubicBezTo>
                    <a:pt x="11339646" y="87221"/>
                    <a:pt x="11548806" y="0"/>
                    <a:pt x="1177833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6" name="타원 305"/>
            <p:cNvSpPr/>
            <p:nvPr/>
          </p:nvSpPr>
          <p:spPr>
            <a:xfrm>
              <a:off x="5273218" y="3488874"/>
              <a:ext cx="1490436" cy="14904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" name="타원 306"/>
            <p:cNvSpPr/>
            <p:nvPr/>
          </p:nvSpPr>
          <p:spPr>
            <a:xfrm>
              <a:off x="7399789" y="3181350"/>
              <a:ext cx="1490436" cy="14904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" name="타원 307"/>
            <p:cNvSpPr/>
            <p:nvPr/>
          </p:nvSpPr>
          <p:spPr>
            <a:xfrm>
              <a:off x="7400350" y="3002642"/>
              <a:ext cx="860655" cy="8606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0" name="Freeform 128"/>
            <p:cNvSpPr>
              <a:spLocks noEditPoints="1"/>
            </p:cNvSpPr>
            <p:nvPr/>
          </p:nvSpPr>
          <p:spPr bwMode="auto">
            <a:xfrm>
              <a:off x="1625532" y="4383756"/>
              <a:ext cx="860425" cy="809625"/>
            </a:xfrm>
            <a:custGeom>
              <a:avLst/>
              <a:gdLst>
                <a:gd name="T0" fmla="*/ 2321 w 3252"/>
                <a:gd name="T1" fmla="*/ 1714 h 3056"/>
                <a:gd name="T2" fmla="*/ 1095 w 3252"/>
                <a:gd name="T3" fmla="*/ 2968 h 3056"/>
                <a:gd name="T4" fmla="*/ 1513 w 3252"/>
                <a:gd name="T5" fmla="*/ 1 h 3056"/>
                <a:gd name="T6" fmla="*/ 1596 w 3252"/>
                <a:gd name="T7" fmla="*/ 61 h 3056"/>
                <a:gd name="T8" fmla="*/ 1643 w 3252"/>
                <a:gd name="T9" fmla="*/ 56 h 3056"/>
                <a:gd name="T10" fmla="*/ 1722 w 3252"/>
                <a:gd name="T11" fmla="*/ 1 h 3056"/>
                <a:gd name="T12" fmla="*/ 1687 w 3252"/>
                <a:gd name="T13" fmla="*/ 97 h 3056"/>
                <a:gd name="T14" fmla="*/ 1630 w 3252"/>
                <a:gd name="T15" fmla="*/ 135 h 3056"/>
                <a:gd name="T16" fmla="*/ 1685 w 3252"/>
                <a:gd name="T17" fmla="*/ 282 h 3056"/>
                <a:gd name="T18" fmla="*/ 1661 w 3252"/>
                <a:gd name="T19" fmla="*/ 450 h 3056"/>
                <a:gd name="T20" fmla="*/ 1732 w 3252"/>
                <a:gd name="T21" fmla="*/ 449 h 3056"/>
                <a:gd name="T22" fmla="*/ 1783 w 3252"/>
                <a:gd name="T23" fmla="*/ 531 h 3056"/>
                <a:gd name="T24" fmla="*/ 1837 w 3252"/>
                <a:gd name="T25" fmla="*/ 549 h 3056"/>
                <a:gd name="T26" fmla="*/ 1856 w 3252"/>
                <a:gd name="T27" fmla="*/ 679 h 3056"/>
                <a:gd name="T28" fmla="*/ 1891 w 3252"/>
                <a:gd name="T29" fmla="*/ 844 h 3056"/>
                <a:gd name="T30" fmla="*/ 1959 w 3252"/>
                <a:gd name="T31" fmla="*/ 1032 h 3056"/>
                <a:gd name="T32" fmla="*/ 1958 w 3252"/>
                <a:gd name="T33" fmla="*/ 859 h 3056"/>
                <a:gd name="T34" fmla="*/ 2058 w 3252"/>
                <a:gd name="T35" fmla="*/ 725 h 3056"/>
                <a:gd name="T36" fmla="*/ 2112 w 3252"/>
                <a:gd name="T37" fmla="*/ 548 h 3056"/>
                <a:gd name="T38" fmla="*/ 2186 w 3252"/>
                <a:gd name="T39" fmla="*/ 570 h 3056"/>
                <a:gd name="T40" fmla="*/ 2202 w 3252"/>
                <a:gd name="T41" fmla="*/ 683 h 3056"/>
                <a:gd name="T42" fmla="*/ 2155 w 3252"/>
                <a:gd name="T43" fmla="*/ 761 h 3056"/>
                <a:gd name="T44" fmla="*/ 2186 w 3252"/>
                <a:gd name="T45" fmla="*/ 819 h 3056"/>
                <a:gd name="T46" fmla="*/ 2192 w 3252"/>
                <a:gd name="T47" fmla="*/ 950 h 3056"/>
                <a:gd name="T48" fmla="*/ 2146 w 3252"/>
                <a:gd name="T49" fmla="*/ 1024 h 3056"/>
                <a:gd name="T50" fmla="*/ 2142 w 3252"/>
                <a:gd name="T51" fmla="*/ 991 h 3056"/>
                <a:gd name="T52" fmla="*/ 2157 w 3252"/>
                <a:gd name="T53" fmla="*/ 899 h 3056"/>
                <a:gd name="T54" fmla="*/ 2106 w 3252"/>
                <a:gd name="T55" fmla="*/ 920 h 3056"/>
                <a:gd name="T56" fmla="*/ 2081 w 3252"/>
                <a:gd name="T57" fmla="*/ 1032 h 3056"/>
                <a:gd name="T58" fmla="*/ 3163 w 3252"/>
                <a:gd name="T59" fmla="*/ 1329 h 3056"/>
                <a:gd name="T60" fmla="*/ 126 w 3252"/>
                <a:gd name="T61" fmla="*/ 1689 h 3056"/>
                <a:gd name="T62" fmla="*/ 1209 w 3252"/>
                <a:gd name="T63" fmla="*/ 1049 h 3056"/>
                <a:gd name="T64" fmla="*/ 1191 w 3252"/>
                <a:gd name="T65" fmla="*/ 937 h 3056"/>
                <a:gd name="T66" fmla="*/ 1133 w 3252"/>
                <a:gd name="T67" fmla="*/ 897 h 3056"/>
                <a:gd name="T68" fmla="*/ 1133 w 3252"/>
                <a:gd name="T69" fmla="*/ 973 h 3056"/>
                <a:gd name="T70" fmla="*/ 1146 w 3252"/>
                <a:gd name="T71" fmla="*/ 1017 h 3056"/>
                <a:gd name="T72" fmla="*/ 1104 w 3252"/>
                <a:gd name="T73" fmla="*/ 978 h 3056"/>
                <a:gd name="T74" fmla="*/ 1096 w 3252"/>
                <a:gd name="T75" fmla="*/ 844 h 3056"/>
                <a:gd name="T76" fmla="*/ 1126 w 3252"/>
                <a:gd name="T77" fmla="*/ 767 h 3056"/>
                <a:gd name="T78" fmla="*/ 1078 w 3252"/>
                <a:gd name="T79" fmla="*/ 685 h 3056"/>
                <a:gd name="T80" fmla="*/ 1107 w 3252"/>
                <a:gd name="T81" fmla="*/ 574 h 3056"/>
                <a:gd name="T82" fmla="*/ 1176 w 3252"/>
                <a:gd name="T83" fmla="*/ 550 h 3056"/>
                <a:gd name="T84" fmla="*/ 1227 w 3252"/>
                <a:gd name="T85" fmla="*/ 725 h 3056"/>
                <a:gd name="T86" fmla="*/ 1328 w 3252"/>
                <a:gd name="T87" fmla="*/ 859 h 3056"/>
                <a:gd name="T88" fmla="*/ 1327 w 3252"/>
                <a:gd name="T89" fmla="*/ 1031 h 3056"/>
                <a:gd name="T90" fmla="*/ 1441 w 3252"/>
                <a:gd name="T91" fmla="*/ 952 h 3056"/>
                <a:gd name="T92" fmla="*/ 1434 w 3252"/>
                <a:gd name="T93" fmla="*/ 978 h 3056"/>
                <a:gd name="T94" fmla="*/ 1427 w 3252"/>
                <a:gd name="T95" fmla="*/ 1014 h 3056"/>
                <a:gd name="T96" fmla="*/ 1417 w 3252"/>
                <a:gd name="T97" fmla="*/ 997 h 3056"/>
                <a:gd name="T98" fmla="*/ 1381 w 3252"/>
                <a:gd name="T99" fmla="*/ 896 h 3056"/>
                <a:gd name="T100" fmla="*/ 1403 w 3252"/>
                <a:gd name="T101" fmla="*/ 754 h 3056"/>
                <a:gd name="T102" fmla="*/ 1422 w 3252"/>
                <a:gd name="T103" fmla="*/ 614 h 3056"/>
                <a:gd name="T104" fmla="*/ 1458 w 3252"/>
                <a:gd name="T105" fmla="*/ 547 h 3056"/>
                <a:gd name="T106" fmla="*/ 1495 w 3252"/>
                <a:gd name="T107" fmla="*/ 644 h 3056"/>
                <a:gd name="T108" fmla="*/ 1520 w 3252"/>
                <a:gd name="T109" fmla="*/ 697 h 3056"/>
                <a:gd name="T110" fmla="*/ 1537 w 3252"/>
                <a:gd name="T111" fmla="*/ 580 h 3056"/>
                <a:gd name="T112" fmla="*/ 1526 w 3252"/>
                <a:gd name="T113" fmla="*/ 470 h 3056"/>
                <a:gd name="T114" fmla="*/ 1599 w 3252"/>
                <a:gd name="T115" fmla="*/ 441 h 3056"/>
                <a:gd name="T116" fmla="*/ 1542 w 3252"/>
                <a:gd name="T117" fmla="*/ 247 h 3056"/>
                <a:gd name="T118" fmla="*/ 1596 w 3252"/>
                <a:gd name="T119" fmla="*/ 132 h 3056"/>
                <a:gd name="T120" fmla="*/ 1525 w 3252"/>
                <a:gd name="T121" fmla="*/ 56 h 3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252" h="3056">
                  <a:moveTo>
                    <a:pt x="2619" y="1714"/>
                  </a:moveTo>
                  <a:lnTo>
                    <a:pt x="2619" y="2968"/>
                  </a:lnTo>
                  <a:lnTo>
                    <a:pt x="2822" y="2968"/>
                  </a:lnTo>
                  <a:lnTo>
                    <a:pt x="2822" y="1714"/>
                  </a:lnTo>
                  <a:lnTo>
                    <a:pt x="2619" y="1714"/>
                  </a:lnTo>
                  <a:close/>
                  <a:moveTo>
                    <a:pt x="2100" y="1714"/>
                  </a:moveTo>
                  <a:lnTo>
                    <a:pt x="2100" y="2968"/>
                  </a:lnTo>
                  <a:lnTo>
                    <a:pt x="2321" y="2968"/>
                  </a:lnTo>
                  <a:lnTo>
                    <a:pt x="2321" y="1714"/>
                  </a:lnTo>
                  <a:lnTo>
                    <a:pt x="2100" y="1714"/>
                  </a:lnTo>
                  <a:close/>
                  <a:moveTo>
                    <a:pt x="1392" y="1714"/>
                  </a:moveTo>
                  <a:lnTo>
                    <a:pt x="1392" y="2968"/>
                  </a:lnTo>
                  <a:lnTo>
                    <a:pt x="1804" y="2968"/>
                  </a:lnTo>
                  <a:lnTo>
                    <a:pt x="1804" y="1714"/>
                  </a:lnTo>
                  <a:lnTo>
                    <a:pt x="1392" y="1714"/>
                  </a:lnTo>
                  <a:close/>
                  <a:moveTo>
                    <a:pt x="903" y="1714"/>
                  </a:moveTo>
                  <a:lnTo>
                    <a:pt x="903" y="2968"/>
                  </a:lnTo>
                  <a:lnTo>
                    <a:pt x="1095" y="2968"/>
                  </a:lnTo>
                  <a:lnTo>
                    <a:pt x="1095" y="1714"/>
                  </a:lnTo>
                  <a:lnTo>
                    <a:pt x="903" y="1714"/>
                  </a:lnTo>
                  <a:close/>
                  <a:moveTo>
                    <a:pt x="414" y="1714"/>
                  </a:moveTo>
                  <a:lnTo>
                    <a:pt x="414" y="2968"/>
                  </a:lnTo>
                  <a:lnTo>
                    <a:pt x="606" y="2968"/>
                  </a:lnTo>
                  <a:lnTo>
                    <a:pt x="606" y="1714"/>
                  </a:lnTo>
                  <a:lnTo>
                    <a:pt x="414" y="1714"/>
                  </a:lnTo>
                  <a:close/>
                  <a:moveTo>
                    <a:pt x="1510" y="0"/>
                  </a:moveTo>
                  <a:lnTo>
                    <a:pt x="1513" y="1"/>
                  </a:lnTo>
                  <a:lnTo>
                    <a:pt x="1519" y="4"/>
                  </a:lnTo>
                  <a:lnTo>
                    <a:pt x="1528" y="8"/>
                  </a:lnTo>
                  <a:lnTo>
                    <a:pt x="1539" y="14"/>
                  </a:lnTo>
                  <a:lnTo>
                    <a:pt x="1551" y="21"/>
                  </a:lnTo>
                  <a:lnTo>
                    <a:pt x="1563" y="28"/>
                  </a:lnTo>
                  <a:lnTo>
                    <a:pt x="1574" y="37"/>
                  </a:lnTo>
                  <a:lnTo>
                    <a:pt x="1584" y="46"/>
                  </a:lnTo>
                  <a:lnTo>
                    <a:pt x="1590" y="53"/>
                  </a:lnTo>
                  <a:lnTo>
                    <a:pt x="1596" y="61"/>
                  </a:lnTo>
                  <a:lnTo>
                    <a:pt x="1599" y="48"/>
                  </a:lnTo>
                  <a:lnTo>
                    <a:pt x="1604" y="38"/>
                  </a:lnTo>
                  <a:lnTo>
                    <a:pt x="1610" y="31"/>
                  </a:lnTo>
                  <a:lnTo>
                    <a:pt x="1618" y="29"/>
                  </a:lnTo>
                  <a:lnTo>
                    <a:pt x="1625" y="31"/>
                  </a:lnTo>
                  <a:lnTo>
                    <a:pt x="1631" y="38"/>
                  </a:lnTo>
                  <a:lnTo>
                    <a:pt x="1636" y="48"/>
                  </a:lnTo>
                  <a:lnTo>
                    <a:pt x="1639" y="61"/>
                  </a:lnTo>
                  <a:lnTo>
                    <a:pt x="1643" y="56"/>
                  </a:lnTo>
                  <a:lnTo>
                    <a:pt x="1647" y="51"/>
                  </a:lnTo>
                  <a:lnTo>
                    <a:pt x="1652" y="46"/>
                  </a:lnTo>
                  <a:lnTo>
                    <a:pt x="1661" y="37"/>
                  </a:lnTo>
                  <a:lnTo>
                    <a:pt x="1672" y="28"/>
                  </a:lnTo>
                  <a:lnTo>
                    <a:pt x="1684" y="21"/>
                  </a:lnTo>
                  <a:lnTo>
                    <a:pt x="1696" y="14"/>
                  </a:lnTo>
                  <a:lnTo>
                    <a:pt x="1707" y="8"/>
                  </a:lnTo>
                  <a:lnTo>
                    <a:pt x="1716" y="4"/>
                  </a:lnTo>
                  <a:lnTo>
                    <a:pt x="1722" y="1"/>
                  </a:lnTo>
                  <a:lnTo>
                    <a:pt x="1724" y="0"/>
                  </a:lnTo>
                  <a:lnTo>
                    <a:pt x="1723" y="4"/>
                  </a:lnTo>
                  <a:lnTo>
                    <a:pt x="1722" y="12"/>
                  </a:lnTo>
                  <a:lnTo>
                    <a:pt x="1719" y="24"/>
                  </a:lnTo>
                  <a:lnTo>
                    <a:pt x="1715" y="39"/>
                  </a:lnTo>
                  <a:lnTo>
                    <a:pt x="1710" y="56"/>
                  </a:lnTo>
                  <a:lnTo>
                    <a:pt x="1704" y="73"/>
                  </a:lnTo>
                  <a:lnTo>
                    <a:pt x="1697" y="85"/>
                  </a:lnTo>
                  <a:lnTo>
                    <a:pt x="1687" y="97"/>
                  </a:lnTo>
                  <a:lnTo>
                    <a:pt x="1677" y="107"/>
                  </a:lnTo>
                  <a:lnTo>
                    <a:pt x="1666" y="116"/>
                  </a:lnTo>
                  <a:lnTo>
                    <a:pt x="1656" y="123"/>
                  </a:lnTo>
                  <a:lnTo>
                    <a:pt x="1648" y="128"/>
                  </a:lnTo>
                  <a:lnTo>
                    <a:pt x="1642" y="131"/>
                  </a:lnTo>
                  <a:lnTo>
                    <a:pt x="1640" y="132"/>
                  </a:lnTo>
                  <a:lnTo>
                    <a:pt x="1636" y="133"/>
                  </a:lnTo>
                  <a:lnTo>
                    <a:pt x="1633" y="134"/>
                  </a:lnTo>
                  <a:lnTo>
                    <a:pt x="1630" y="135"/>
                  </a:lnTo>
                  <a:lnTo>
                    <a:pt x="1630" y="171"/>
                  </a:lnTo>
                  <a:lnTo>
                    <a:pt x="1647" y="177"/>
                  </a:lnTo>
                  <a:lnTo>
                    <a:pt x="1662" y="185"/>
                  </a:lnTo>
                  <a:lnTo>
                    <a:pt x="1675" y="197"/>
                  </a:lnTo>
                  <a:lnTo>
                    <a:pt x="1685" y="212"/>
                  </a:lnTo>
                  <a:lnTo>
                    <a:pt x="1691" y="229"/>
                  </a:lnTo>
                  <a:lnTo>
                    <a:pt x="1693" y="247"/>
                  </a:lnTo>
                  <a:lnTo>
                    <a:pt x="1691" y="265"/>
                  </a:lnTo>
                  <a:lnTo>
                    <a:pt x="1685" y="282"/>
                  </a:lnTo>
                  <a:lnTo>
                    <a:pt x="1675" y="296"/>
                  </a:lnTo>
                  <a:lnTo>
                    <a:pt x="1662" y="308"/>
                  </a:lnTo>
                  <a:lnTo>
                    <a:pt x="1647" y="316"/>
                  </a:lnTo>
                  <a:lnTo>
                    <a:pt x="1630" y="321"/>
                  </a:lnTo>
                  <a:lnTo>
                    <a:pt x="1630" y="437"/>
                  </a:lnTo>
                  <a:lnTo>
                    <a:pt x="1640" y="438"/>
                  </a:lnTo>
                  <a:lnTo>
                    <a:pt x="1648" y="441"/>
                  </a:lnTo>
                  <a:lnTo>
                    <a:pt x="1655" y="445"/>
                  </a:lnTo>
                  <a:lnTo>
                    <a:pt x="1661" y="450"/>
                  </a:lnTo>
                  <a:lnTo>
                    <a:pt x="1668" y="456"/>
                  </a:lnTo>
                  <a:lnTo>
                    <a:pt x="1675" y="462"/>
                  </a:lnTo>
                  <a:lnTo>
                    <a:pt x="1682" y="465"/>
                  </a:lnTo>
                  <a:lnTo>
                    <a:pt x="1687" y="466"/>
                  </a:lnTo>
                  <a:lnTo>
                    <a:pt x="1691" y="462"/>
                  </a:lnTo>
                  <a:lnTo>
                    <a:pt x="1696" y="457"/>
                  </a:lnTo>
                  <a:lnTo>
                    <a:pt x="1706" y="453"/>
                  </a:lnTo>
                  <a:lnTo>
                    <a:pt x="1718" y="450"/>
                  </a:lnTo>
                  <a:lnTo>
                    <a:pt x="1732" y="449"/>
                  </a:lnTo>
                  <a:lnTo>
                    <a:pt x="1747" y="450"/>
                  </a:lnTo>
                  <a:lnTo>
                    <a:pt x="1761" y="454"/>
                  </a:lnTo>
                  <a:lnTo>
                    <a:pt x="1768" y="459"/>
                  </a:lnTo>
                  <a:lnTo>
                    <a:pt x="1774" y="467"/>
                  </a:lnTo>
                  <a:lnTo>
                    <a:pt x="1778" y="478"/>
                  </a:lnTo>
                  <a:lnTo>
                    <a:pt x="1780" y="491"/>
                  </a:lnTo>
                  <a:lnTo>
                    <a:pt x="1782" y="505"/>
                  </a:lnTo>
                  <a:lnTo>
                    <a:pt x="1782" y="519"/>
                  </a:lnTo>
                  <a:lnTo>
                    <a:pt x="1783" y="531"/>
                  </a:lnTo>
                  <a:lnTo>
                    <a:pt x="1782" y="541"/>
                  </a:lnTo>
                  <a:lnTo>
                    <a:pt x="1782" y="548"/>
                  </a:lnTo>
                  <a:lnTo>
                    <a:pt x="1782" y="550"/>
                  </a:lnTo>
                  <a:lnTo>
                    <a:pt x="1784" y="549"/>
                  </a:lnTo>
                  <a:lnTo>
                    <a:pt x="1790" y="546"/>
                  </a:lnTo>
                  <a:lnTo>
                    <a:pt x="1800" y="544"/>
                  </a:lnTo>
                  <a:lnTo>
                    <a:pt x="1813" y="543"/>
                  </a:lnTo>
                  <a:lnTo>
                    <a:pt x="1828" y="545"/>
                  </a:lnTo>
                  <a:lnTo>
                    <a:pt x="1837" y="549"/>
                  </a:lnTo>
                  <a:lnTo>
                    <a:pt x="1843" y="558"/>
                  </a:lnTo>
                  <a:lnTo>
                    <a:pt x="1847" y="569"/>
                  </a:lnTo>
                  <a:lnTo>
                    <a:pt x="1850" y="584"/>
                  </a:lnTo>
                  <a:lnTo>
                    <a:pt x="1852" y="600"/>
                  </a:lnTo>
                  <a:lnTo>
                    <a:pt x="1853" y="617"/>
                  </a:lnTo>
                  <a:lnTo>
                    <a:pt x="1854" y="634"/>
                  </a:lnTo>
                  <a:lnTo>
                    <a:pt x="1855" y="651"/>
                  </a:lnTo>
                  <a:lnTo>
                    <a:pt x="1855" y="666"/>
                  </a:lnTo>
                  <a:lnTo>
                    <a:pt x="1856" y="679"/>
                  </a:lnTo>
                  <a:lnTo>
                    <a:pt x="1857" y="691"/>
                  </a:lnTo>
                  <a:lnTo>
                    <a:pt x="1858" y="703"/>
                  </a:lnTo>
                  <a:lnTo>
                    <a:pt x="1861" y="716"/>
                  </a:lnTo>
                  <a:lnTo>
                    <a:pt x="1864" y="730"/>
                  </a:lnTo>
                  <a:lnTo>
                    <a:pt x="1869" y="747"/>
                  </a:lnTo>
                  <a:lnTo>
                    <a:pt x="1876" y="766"/>
                  </a:lnTo>
                  <a:lnTo>
                    <a:pt x="1883" y="790"/>
                  </a:lnTo>
                  <a:lnTo>
                    <a:pt x="1888" y="816"/>
                  </a:lnTo>
                  <a:lnTo>
                    <a:pt x="1891" y="844"/>
                  </a:lnTo>
                  <a:lnTo>
                    <a:pt x="1893" y="871"/>
                  </a:lnTo>
                  <a:lnTo>
                    <a:pt x="1894" y="898"/>
                  </a:lnTo>
                  <a:lnTo>
                    <a:pt x="1894" y="924"/>
                  </a:lnTo>
                  <a:lnTo>
                    <a:pt x="1894" y="945"/>
                  </a:lnTo>
                  <a:lnTo>
                    <a:pt x="1894" y="962"/>
                  </a:lnTo>
                  <a:lnTo>
                    <a:pt x="1894" y="1049"/>
                  </a:lnTo>
                  <a:lnTo>
                    <a:pt x="1955" y="1049"/>
                  </a:lnTo>
                  <a:lnTo>
                    <a:pt x="1957" y="1039"/>
                  </a:lnTo>
                  <a:lnTo>
                    <a:pt x="1959" y="1032"/>
                  </a:lnTo>
                  <a:lnTo>
                    <a:pt x="1960" y="1014"/>
                  </a:lnTo>
                  <a:lnTo>
                    <a:pt x="1959" y="995"/>
                  </a:lnTo>
                  <a:lnTo>
                    <a:pt x="1957" y="975"/>
                  </a:lnTo>
                  <a:lnTo>
                    <a:pt x="1955" y="953"/>
                  </a:lnTo>
                  <a:lnTo>
                    <a:pt x="1955" y="938"/>
                  </a:lnTo>
                  <a:lnTo>
                    <a:pt x="1955" y="920"/>
                  </a:lnTo>
                  <a:lnTo>
                    <a:pt x="1955" y="900"/>
                  </a:lnTo>
                  <a:lnTo>
                    <a:pt x="1956" y="879"/>
                  </a:lnTo>
                  <a:lnTo>
                    <a:pt x="1958" y="859"/>
                  </a:lnTo>
                  <a:lnTo>
                    <a:pt x="1962" y="840"/>
                  </a:lnTo>
                  <a:lnTo>
                    <a:pt x="1968" y="824"/>
                  </a:lnTo>
                  <a:lnTo>
                    <a:pt x="1976" y="811"/>
                  </a:lnTo>
                  <a:lnTo>
                    <a:pt x="1989" y="797"/>
                  </a:lnTo>
                  <a:lnTo>
                    <a:pt x="2004" y="784"/>
                  </a:lnTo>
                  <a:lnTo>
                    <a:pt x="2020" y="770"/>
                  </a:lnTo>
                  <a:lnTo>
                    <a:pt x="2035" y="756"/>
                  </a:lnTo>
                  <a:lnTo>
                    <a:pt x="2048" y="741"/>
                  </a:lnTo>
                  <a:lnTo>
                    <a:pt x="2058" y="725"/>
                  </a:lnTo>
                  <a:lnTo>
                    <a:pt x="2066" y="703"/>
                  </a:lnTo>
                  <a:lnTo>
                    <a:pt x="2073" y="677"/>
                  </a:lnTo>
                  <a:lnTo>
                    <a:pt x="2078" y="651"/>
                  </a:lnTo>
                  <a:lnTo>
                    <a:pt x="2083" y="623"/>
                  </a:lnTo>
                  <a:lnTo>
                    <a:pt x="2087" y="599"/>
                  </a:lnTo>
                  <a:lnTo>
                    <a:pt x="2091" y="578"/>
                  </a:lnTo>
                  <a:lnTo>
                    <a:pt x="2097" y="564"/>
                  </a:lnTo>
                  <a:lnTo>
                    <a:pt x="2104" y="554"/>
                  </a:lnTo>
                  <a:lnTo>
                    <a:pt x="2112" y="548"/>
                  </a:lnTo>
                  <a:lnTo>
                    <a:pt x="2122" y="544"/>
                  </a:lnTo>
                  <a:lnTo>
                    <a:pt x="2133" y="542"/>
                  </a:lnTo>
                  <a:lnTo>
                    <a:pt x="2145" y="542"/>
                  </a:lnTo>
                  <a:lnTo>
                    <a:pt x="2157" y="543"/>
                  </a:lnTo>
                  <a:lnTo>
                    <a:pt x="2168" y="546"/>
                  </a:lnTo>
                  <a:lnTo>
                    <a:pt x="2177" y="551"/>
                  </a:lnTo>
                  <a:lnTo>
                    <a:pt x="2182" y="557"/>
                  </a:lnTo>
                  <a:lnTo>
                    <a:pt x="2185" y="563"/>
                  </a:lnTo>
                  <a:lnTo>
                    <a:pt x="2186" y="570"/>
                  </a:lnTo>
                  <a:lnTo>
                    <a:pt x="2187" y="576"/>
                  </a:lnTo>
                  <a:lnTo>
                    <a:pt x="2187" y="582"/>
                  </a:lnTo>
                  <a:lnTo>
                    <a:pt x="2189" y="592"/>
                  </a:lnTo>
                  <a:lnTo>
                    <a:pt x="2191" y="605"/>
                  </a:lnTo>
                  <a:lnTo>
                    <a:pt x="2194" y="620"/>
                  </a:lnTo>
                  <a:lnTo>
                    <a:pt x="2196" y="637"/>
                  </a:lnTo>
                  <a:lnTo>
                    <a:pt x="2199" y="654"/>
                  </a:lnTo>
                  <a:lnTo>
                    <a:pt x="2201" y="669"/>
                  </a:lnTo>
                  <a:lnTo>
                    <a:pt x="2202" y="683"/>
                  </a:lnTo>
                  <a:lnTo>
                    <a:pt x="2202" y="694"/>
                  </a:lnTo>
                  <a:lnTo>
                    <a:pt x="2201" y="700"/>
                  </a:lnTo>
                  <a:lnTo>
                    <a:pt x="2196" y="706"/>
                  </a:lnTo>
                  <a:lnTo>
                    <a:pt x="2190" y="709"/>
                  </a:lnTo>
                  <a:lnTo>
                    <a:pt x="2183" y="709"/>
                  </a:lnTo>
                  <a:lnTo>
                    <a:pt x="2177" y="709"/>
                  </a:lnTo>
                  <a:lnTo>
                    <a:pt x="2172" y="707"/>
                  </a:lnTo>
                  <a:lnTo>
                    <a:pt x="2170" y="707"/>
                  </a:lnTo>
                  <a:lnTo>
                    <a:pt x="2155" y="761"/>
                  </a:lnTo>
                  <a:lnTo>
                    <a:pt x="2156" y="763"/>
                  </a:lnTo>
                  <a:lnTo>
                    <a:pt x="2160" y="768"/>
                  </a:lnTo>
                  <a:lnTo>
                    <a:pt x="2165" y="775"/>
                  </a:lnTo>
                  <a:lnTo>
                    <a:pt x="2170" y="783"/>
                  </a:lnTo>
                  <a:lnTo>
                    <a:pt x="2176" y="792"/>
                  </a:lnTo>
                  <a:lnTo>
                    <a:pt x="2181" y="800"/>
                  </a:lnTo>
                  <a:lnTo>
                    <a:pt x="2184" y="807"/>
                  </a:lnTo>
                  <a:lnTo>
                    <a:pt x="2186" y="812"/>
                  </a:lnTo>
                  <a:lnTo>
                    <a:pt x="2186" y="819"/>
                  </a:lnTo>
                  <a:lnTo>
                    <a:pt x="2188" y="830"/>
                  </a:lnTo>
                  <a:lnTo>
                    <a:pt x="2189" y="845"/>
                  </a:lnTo>
                  <a:lnTo>
                    <a:pt x="2192" y="861"/>
                  </a:lnTo>
                  <a:lnTo>
                    <a:pt x="2194" y="878"/>
                  </a:lnTo>
                  <a:lnTo>
                    <a:pt x="2196" y="895"/>
                  </a:lnTo>
                  <a:lnTo>
                    <a:pt x="2198" y="909"/>
                  </a:lnTo>
                  <a:lnTo>
                    <a:pt x="2198" y="922"/>
                  </a:lnTo>
                  <a:lnTo>
                    <a:pt x="2195" y="935"/>
                  </a:lnTo>
                  <a:lnTo>
                    <a:pt x="2192" y="950"/>
                  </a:lnTo>
                  <a:lnTo>
                    <a:pt x="2187" y="964"/>
                  </a:lnTo>
                  <a:lnTo>
                    <a:pt x="2181" y="978"/>
                  </a:lnTo>
                  <a:lnTo>
                    <a:pt x="2176" y="991"/>
                  </a:lnTo>
                  <a:lnTo>
                    <a:pt x="2172" y="1001"/>
                  </a:lnTo>
                  <a:lnTo>
                    <a:pt x="2169" y="1008"/>
                  </a:lnTo>
                  <a:lnTo>
                    <a:pt x="2168" y="1010"/>
                  </a:lnTo>
                  <a:lnTo>
                    <a:pt x="2159" y="1019"/>
                  </a:lnTo>
                  <a:lnTo>
                    <a:pt x="2152" y="1023"/>
                  </a:lnTo>
                  <a:lnTo>
                    <a:pt x="2146" y="1024"/>
                  </a:lnTo>
                  <a:lnTo>
                    <a:pt x="2143" y="1022"/>
                  </a:lnTo>
                  <a:lnTo>
                    <a:pt x="2140" y="1018"/>
                  </a:lnTo>
                  <a:lnTo>
                    <a:pt x="2138" y="1013"/>
                  </a:lnTo>
                  <a:lnTo>
                    <a:pt x="2138" y="1007"/>
                  </a:lnTo>
                  <a:lnTo>
                    <a:pt x="2137" y="1003"/>
                  </a:lnTo>
                  <a:lnTo>
                    <a:pt x="2137" y="999"/>
                  </a:lnTo>
                  <a:lnTo>
                    <a:pt x="2137" y="998"/>
                  </a:lnTo>
                  <a:lnTo>
                    <a:pt x="2139" y="996"/>
                  </a:lnTo>
                  <a:lnTo>
                    <a:pt x="2142" y="991"/>
                  </a:lnTo>
                  <a:lnTo>
                    <a:pt x="2148" y="983"/>
                  </a:lnTo>
                  <a:lnTo>
                    <a:pt x="2153" y="973"/>
                  </a:lnTo>
                  <a:lnTo>
                    <a:pt x="2159" y="961"/>
                  </a:lnTo>
                  <a:lnTo>
                    <a:pt x="2165" y="950"/>
                  </a:lnTo>
                  <a:lnTo>
                    <a:pt x="2167" y="937"/>
                  </a:lnTo>
                  <a:lnTo>
                    <a:pt x="2167" y="925"/>
                  </a:lnTo>
                  <a:lnTo>
                    <a:pt x="2164" y="914"/>
                  </a:lnTo>
                  <a:lnTo>
                    <a:pt x="2160" y="905"/>
                  </a:lnTo>
                  <a:lnTo>
                    <a:pt x="2157" y="899"/>
                  </a:lnTo>
                  <a:lnTo>
                    <a:pt x="2156" y="897"/>
                  </a:lnTo>
                  <a:lnTo>
                    <a:pt x="2154" y="897"/>
                  </a:lnTo>
                  <a:lnTo>
                    <a:pt x="2149" y="899"/>
                  </a:lnTo>
                  <a:lnTo>
                    <a:pt x="2139" y="900"/>
                  </a:lnTo>
                  <a:lnTo>
                    <a:pt x="2125" y="900"/>
                  </a:lnTo>
                  <a:lnTo>
                    <a:pt x="2117" y="902"/>
                  </a:lnTo>
                  <a:lnTo>
                    <a:pt x="2112" y="906"/>
                  </a:lnTo>
                  <a:lnTo>
                    <a:pt x="2109" y="911"/>
                  </a:lnTo>
                  <a:lnTo>
                    <a:pt x="2106" y="920"/>
                  </a:lnTo>
                  <a:lnTo>
                    <a:pt x="2102" y="928"/>
                  </a:lnTo>
                  <a:lnTo>
                    <a:pt x="2095" y="937"/>
                  </a:lnTo>
                  <a:lnTo>
                    <a:pt x="2090" y="945"/>
                  </a:lnTo>
                  <a:lnTo>
                    <a:pt x="2086" y="957"/>
                  </a:lnTo>
                  <a:lnTo>
                    <a:pt x="2084" y="971"/>
                  </a:lnTo>
                  <a:lnTo>
                    <a:pt x="2083" y="987"/>
                  </a:lnTo>
                  <a:lnTo>
                    <a:pt x="2082" y="1003"/>
                  </a:lnTo>
                  <a:lnTo>
                    <a:pt x="2082" y="1018"/>
                  </a:lnTo>
                  <a:lnTo>
                    <a:pt x="2081" y="1032"/>
                  </a:lnTo>
                  <a:lnTo>
                    <a:pt x="2079" y="1042"/>
                  </a:lnTo>
                  <a:lnTo>
                    <a:pt x="2077" y="1049"/>
                  </a:lnTo>
                  <a:lnTo>
                    <a:pt x="2383" y="1049"/>
                  </a:lnTo>
                  <a:lnTo>
                    <a:pt x="2383" y="1152"/>
                  </a:lnTo>
                  <a:lnTo>
                    <a:pt x="3114" y="1152"/>
                  </a:lnTo>
                  <a:lnTo>
                    <a:pt x="3114" y="1203"/>
                  </a:lnTo>
                  <a:lnTo>
                    <a:pt x="3091" y="1203"/>
                  </a:lnTo>
                  <a:lnTo>
                    <a:pt x="3091" y="1329"/>
                  </a:lnTo>
                  <a:lnTo>
                    <a:pt x="3163" y="1329"/>
                  </a:lnTo>
                  <a:lnTo>
                    <a:pt x="3163" y="1688"/>
                  </a:lnTo>
                  <a:lnTo>
                    <a:pt x="3109" y="1688"/>
                  </a:lnTo>
                  <a:lnTo>
                    <a:pt x="3109" y="2969"/>
                  </a:lnTo>
                  <a:lnTo>
                    <a:pt x="3252" y="2969"/>
                  </a:lnTo>
                  <a:lnTo>
                    <a:pt x="3252" y="3056"/>
                  </a:lnTo>
                  <a:lnTo>
                    <a:pt x="0" y="3056"/>
                  </a:lnTo>
                  <a:lnTo>
                    <a:pt x="0" y="2969"/>
                  </a:lnTo>
                  <a:lnTo>
                    <a:pt x="126" y="2969"/>
                  </a:lnTo>
                  <a:lnTo>
                    <a:pt x="126" y="1689"/>
                  </a:lnTo>
                  <a:lnTo>
                    <a:pt x="75" y="1689"/>
                  </a:lnTo>
                  <a:lnTo>
                    <a:pt x="75" y="1330"/>
                  </a:lnTo>
                  <a:lnTo>
                    <a:pt x="165" y="1330"/>
                  </a:lnTo>
                  <a:lnTo>
                    <a:pt x="165" y="1203"/>
                  </a:lnTo>
                  <a:lnTo>
                    <a:pt x="119" y="1203"/>
                  </a:lnTo>
                  <a:lnTo>
                    <a:pt x="119" y="1152"/>
                  </a:lnTo>
                  <a:lnTo>
                    <a:pt x="864" y="1152"/>
                  </a:lnTo>
                  <a:lnTo>
                    <a:pt x="864" y="1049"/>
                  </a:lnTo>
                  <a:lnTo>
                    <a:pt x="1209" y="1049"/>
                  </a:lnTo>
                  <a:lnTo>
                    <a:pt x="1207" y="1042"/>
                  </a:lnTo>
                  <a:lnTo>
                    <a:pt x="1205" y="1032"/>
                  </a:lnTo>
                  <a:lnTo>
                    <a:pt x="1205" y="1018"/>
                  </a:lnTo>
                  <a:lnTo>
                    <a:pt x="1204" y="1003"/>
                  </a:lnTo>
                  <a:lnTo>
                    <a:pt x="1203" y="987"/>
                  </a:lnTo>
                  <a:lnTo>
                    <a:pt x="1202" y="971"/>
                  </a:lnTo>
                  <a:lnTo>
                    <a:pt x="1200" y="957"/>
                  </a:lnTo>
                  <a:lnTo>
                    <a:pt x="1196" y="945"/>
                  </a:lnTo>
                  <a:lnTo>
                    <a:pt x="1191" y="937"/>
                  </a:lnTo>
                  <a:lnTo>
                    <a:pt x="1184" y="928"/>
                  </a:lnTo>
                  <a:lnTo>
                    <a:pt x="1180" y="920"/>
                  </a:lnTo>
                  <a:lnTo>
                    <a:pt x="1177" y="911"/>
                  </a:lnTo>
                  <a:lnTo>
                    <a:pt x="1174" y="906"/>
                  </a:lnTo>
                  <a:lnTo>
                    <a:pt x="1169" y="902"/>
                  </a:lnTo>
                  <a:lnTo>
                    <a:pt x="1161" y="900"/>
                  </a:lnTo>
                  <a:lnTo>
                    <a:pt x="1147" y="900"/>
                  </a:lnTo>
                  <a:lnTo>
                    <a:pt x="1138" y="899"/>
                  </a:lnTo>
                  <a:lnTo>
                    <a:pt x="1133" y="897"/>
                  </a:lnTo>
                  <a:lnTo>
                    <a:pt x="1131" y="897"/>
                  </a:lnTo>
                  <a:lnTo>
                    <a:pt x="1129" y="899"/>
                  </a:lnTo>
                  <a:lnTo>
                    <a:pt x="1126" y="905"/>
                  </a:lnTo>
                  <a:lnTo>
                    <a:pt x="1123" y="914"/>
                  </a:lnTo>
                  <a:lnTo>
                    <a:pt x="1120" y="925"/>
                  </a:lnTo>
                  <a:lnTo>
                    <a:pt x="1119" y="937"/>
                  </a:lnTo>
                  <a:lnTo>
                    <a:pt x="1121" y="950"/>
                  </a:lnTo>
                  <a:lnTo>
                    <a:pt x="1127" y="961"/>
                  </a:lnTo>
                  <a:lnTo>
                    <a:pt x="1133" y="973"/>
                  </a:lnTo>
                  <a:lnTo>
                    <a:pt x="1138" y="983"/>
                  </a:lnTo>
                  <a:lnTo>
                    <a:pt x="1144" y="991"/>
                  </a:lnTo>
                  <a:lnTo>
                    <a:pt x="1147" y="996"/>
                  </a:lnTo>
                  <a:lnTo>
                    <a:pt x="1149" y="998"/>
                  </a:lnTo>
                  <a:lnTo>
                    <a:pt x="1149" y="999"/>
                  </a:lnTo>
                  <a:lnTo>
                    <a:pt x="1149" y="1003"/>
                  </a:lnTo>
                  <a:lnTo>
                    <a:pt x="1148" y="1007"/>
                  </a:lnTo>
                  <a:lnTo>
                    <a:pt x="1147" y="1013"/>
                  </a:lnTo>
                  <a:lnTo>
                    <a:pt x="1146" y="1017"/>
                  </a:lnTo>
                  <a:lnTo>
                    <a:pt x="1143" y="1021"/>
                  </a:lnTo>
                  <a:lnTo>
                    <a:pt x="1139" y="1023"/>
                  </a:lnTo>
                  <a:lnTo>
                    <a:pt x="1134" y="1023"/>
                  </a:lnTo>
                  <a:lnTo>
                    <a:pt x="1127" y="1018"/>
                  </a:lnTo>
                  <a:lnTo>
                    <a:pt x="1118" y="1010"/>
                  </a:lnTo>
                  <a:lnTo>
                    <a:pt x="1117" y="1008"/>
                  </a:lnTo>
                  <a:lnTo>
                    <a:pt x="1114" y="1001"/>
                  </a:lnTo>
                  <a:lnTo>
                    <a:pt x="1109" y="991"/>
                  </a:lnTo>
                  <a:lnTo>
                    <a:pt x="1104" y="978"/>
                  </a:lnTo>
                  <a:lnTo>
                    <a:pt x="1099" y="964"/>
                  </a:lnTo>
                  <a:lnTo>
                    <a:pt x="1094" y="949"/>
                  </a:lnTo>
                  <a:lnTo>
                    <a:pt x="1091" y="935"/>
                  </a:lnTo>
                  <a:lnTo>
                    <a:pt x="1088" y="921"/>
                  </a:lnTo>
                  <a:lnTo>
                    <a:pt x="1088" y="909"/>
                  </a:lnTo>
                  <a:lnTo>
                    <a:pt x="1090" y="895"/>
                  </a:lnTo>
                  <a:lnTo>
                    <a:pt x="1092" y="878"/>
                  </a:lnTo>
                  <a:lnTo>
                    <a:pt x="1094" y="861"/>
                  </a:lnTo>
                  <a:lnTo>
                    <a:pt x="1096" y="844"/>
                  </a:lnTo>
                  <a:lnTo>
                    <a:pt x="1098" y="830"/>
                  </a:lnTo>
                  <a:lnTo>
                    <a:pt x="1100" y="818"/>
                  </a:lnTo>
                  <a:lnTo>
                    <a:pt x="1100" y="812"/>
                  </a:lnTo>
                  <a:lnTo>
                    <a:pt x="1101" y="807"/>
                  </a:lnTo>
                  <a:lnTo>
                    <a:pt x="1105" y="800"/>
                  </a:lnTo>
                  <a:lnTo>
                    <a:pt x="1110" y="791"/>
                  </a:lnTo>
                  <a:lnTo>
                    <a:pt x="1115" y="782"/>
                  </a:lnTo>
                  <a:lnTo>
                    <a:pt x="1121" y="774"/>
                  </a:lnTo>
                  <a:lnTo>
                    <a:pt x="1126" y="767"/>
                  </a:lnTo>
                  <a:lnTo>
                    <a:pt x="1129" y="762"/>
                  </a:lnTo>
                  <a:lnTo>
                    <a:pt x="1131" y="760"/>
                  </a:lnTo>
                  <a:lnTo>
                    <a:pt x="1115" y="707"/>
                  </a:lnTo>
                  <a:lnTo>
                    <a:pt x="1113" y="707"/>
                  </a:lnTo>
                  <a:lnTo>
                    <a:pt x="1107" y="708"/>
                  </a:lnTo>
                  <a:lnTo>
                    <a:pt x="1099" y="708"/>
                  </a:lnTo>
                  <a:lnTo>
                    <a:pt x="1091" y="706"/>
                  </a:lnTo>
                  <a:lnTo>
                    <a:pt x="1085" y="700"/>
                  </a:lnTo>
                  <a:lnTo>
                    <a:pt x="1078" y="685"/>
                  </a:lnTo>
                  <a:lnTo>
                    <a:pt x="1076" y="669"/>
                  </a:lnTo>
                  <a:lnTo>
                    <a:pt x="1078" y="653"/>
                  </a:lnTo>
                  <a:lnTo>
                    <a:pt x="1083" y="636"/>
                  </a:lnTo>
                  <a:lnTo>
                    <a:pt x="1088" y="621"/>
                  </a:lnTo>
                  <a:lnTo>
                    <a:pt x="1095" y="607"/>
                  </a:lnTo>
                  <a:lnTo>
                    <a:pt x="1101" y="595"/>
                  </a:lnTo>
                  <a:lnTo>
                    <a:pt x="1105" y="586"/>
                  </a:lnTo>
                  <a:lnTo>
                    <a:pt x="1106" y="580"/>
                  </a:lnTo>
                  <a:lnTo>
                    <a:pt x="1107" y="574"/>
                  </a:lnTo>
                  <a:lnTo>
                    <a:pt x="1108" y="567"/>
                  </a:lnTo>
                  <a:lnTo>
                    <a:pt x="1111" y="561"/>
                  </a:lnTo>
                  <a:lnTo>
                    <a:pt x="1117" y="555"/>
                  </a:lnTo>
                  <a:lnTo>
                    <a:pt x="1125" y="550"/>
                  </a:lnTo>
                  <a:lnTo>
                    <a:pt x="1136" y="547"/>
                  </a:lnTo>
                  <a:lnTo>
                    <a:pt x="1148" y="546"/>
                  </a:lnTo>
                  <a:lnTo>
                    <a:pt x="1158" y="546"/>
                  </a:lnTo>
                  <a:lnTo>
                    <a:pt x="1168" y="547"/>
                  </a:lnTo>
                  <a:lnTo>
                    <a:pt x="1176" y="550"/>
                  </a:lnTo>
                  <a:lnTo>
                    <a:pt x="1183" y="555"/>
                  </a:lnTo>
                  <a:lnTo>
                    <a:pt x="1189" y="564"/>
                  </a:lnTo>
                  <a:lnTo>
                    <a:pt x="1194" y="578"/>
                  </a:lnTo>
                  <a:lnTo>
                    <a:pt x="1198" y="598"/>
                  </a:lnTo>
                  <a:lnTo>
                    <a:pt x="1202" y="623"/>
                  </a:lnTo>
                  <a:lnTo>
                    <a:pt x="1207" y="650"/>
                  </a:lnTo>
                  <a:lnTo>
                    <a:pt x="1212" y="677"/>
                  </a:lnTo>
                  <a:lnTo>
                    <a:pt x="1219" y="703"/>
                  </a:lnTo>
                  <a:lnTo>
                    <a:pt x="1227" y="725"/>
                  </a:lnTo>
                  <a:lnTo>
                    <a:pt x="1237" y="741"/>
                  </a:lnTo>
                  <a:lnTo>
                    <a:pt x="1251" y="755"/>
                  </a:lnTo>
                  <a:lnTo>
                    <a:pt x="1266" y="769"/>
                  </a:lnTo>
                  <a:lnTo>
                    <a:pt x="1282" y="783"/>
                  </a:lnTo>
                  <a:lnTo>
                    <a:pt x="1297" y="796"/>
                  </a:lnTo>
                  <a:lnTo>
                    <a:pt x="1310" y="810"/>
                  </a:lnTo>
                  <a:lnTo>
                    <a:pt x="1318" y="824"/>
                  </a:lnTo>
                  <a:lnTo>
                    <a:pt x="1324" y="840"/>
                  </a:lnTo>
                  <a:lnTo>
                    <a:pt x="1328" y="859"/>
                  </a:lnTo>
                  <a:lnTo>
                    <a:pt x="1330" y="879"/>
                  </a:lnTo>
                  <a:lnTo>
                    <a:pt x="1331" y="899"/>
                  </a:lnTo>
                  <a:lnTo>
                    <a:pt x="1331" y="920"/>
                  </a:lnTo>
                  <a:lnTo>
                    <a:pt x="1331" y="938"/>
                  </a:lnTo>
                  <a:lnTo>
                    <a:pt x="1330" y="953"/>
                  </a:lnTo>
                  <a:lnTo>
                    <a:pt x="1329" y="975"/>
                  </a:lnTo>
                  <a:lnTo>
                    <a:pt x="1327" y="995"/>
                  </a:lnTo>
                  <a:lnTo>
                    <a:pt x="1325" y="1014"/>
                  </a:lnTo>
                  <a:lnTo>
                    <a:pt x="1327" y="1031"/>
                  </a:lnTo>
                  <a:lnTo>
                    <a:pt x="1329" y="1039"/>
                  </a:lnTo>
                  <a:lnTo>
                    <a:pt x="1330" y="1049"/>
                  </a:lnTo>
                  <a:lnTo>
                    <a:pt x="1443" y="1049"/>
                  </a:lnTo>
                  <a:lnTo>
                    <a:pt x="1443" y="1032"/>
                  </a:lnTo>
                  <a:lnTo>
                    <a:pt x="1444" y="1014"/>
                  </a:lnTo>
                  <a:lnTo>
                    <a:pt x="1444" y="997"/>
                  </a:lnTo>
                  <a:lnTo>
                    <a:pt x="1444" y="980"/>
                  </a:lnTo>
                  <a:lnTo>
                    <a:pt x="1443" y="965"/>
                  </a:lnTo>
                  <a:lnTo>
                    <a:pt x="1441" y="952"/>
                  </a:lnTo>
                  <a:lnTo>
                    <a:pt x="1438" y="943"/>
                  </a:lnTo>
                  <a:lnTo>
                    <a:pt x="1433" y="937"/>
                  </a:lnTo>
                  <a:lnTo>
                    <a:pt x="1429" y="935"/>
                  </a:lnTo>
                  <a:lnTo>
                    <a:pt x="1427" y="937"/>
                  </a:lnTo>
                  <a:lnTo>
                    <a:pt x="1426" y="942"/>
                  </a:lnTo>
                  <a:lnTo>
                    <a:pt x="1427" y="949"/>
                  </a:lnTo>
                  <a:lnTo>
                    <a:pt x="1429" y="958"/>
                  </a:lnTo>
                  <a:lnTo>
                    <a:pt x="1432" y="968"/>
                  </a:lnTo>
                  <a:lnTo>
                    <a:pt x="1434" y="978"/>
                  </a:lnTo>
                  <a:lnTo>
                    <a:pt x="1437" y="988"/>
                  </a:lnTo>
                  <a:lnTo>
                    <a:pt x="1438" y="997"/>
                  </a:lnTo>
                  <a:lnTo>
                    <a:pt x="1438" y="1005"/>
                  </a:lnTo>
                  <a:lnTo>
                    <a:pt x="1437" y="1010"/>
                  </a:lnTo>
                  <a:lnTo>
                    <a:pt x="1435" y="1013"/>
                  </a:lnTo>
                  <a:lnTo>
                    <a:pt x="1433" y="1015"/>
                  </a:lnTo>
                  <a:lnTo>
                    <a:pt x="1431" y="1015"/>
                  </a:lnTo>
                  <a:lnTo>
                    <a:pt x="1429" y="1015"/>
                  </a:lnTo>
                  <a:lnTo>
                    <a:pt x="1427" y="1014"/>
                  </a:lnTo>
                  <a:lnTo>
                    <a:pt x="1426" y="1012"/>
                  </a:lnTo>
                  <a:lnTo>
                    <a:pt x="1425" y="1011"/>
                  </a:lnTo>
                  <a:lnTo>
                    <a:pt x="1424" y="1009"/>
                  </a:lnTo>
                  <a:lnTo>
                    <a:pt x="1423" y="1007"/>
                  </a:lnTo>
                  <a:lnTo>
                    <a:pt x="1422" y="1005"/>
                  </a:lnTo>
                  <a:lnTo>
                    <a:pt x="1422" y="1004"/>
                  </a:lnTo>
                  <a:lnTo>
                    <a:pt x="1422" y="1004"/>
                  </a:lnTo>
                  <a:lnTo>
                    <a:pt x="1421" y="1002"/>
                  </a:lnTo>
                  <a:lnTo>
                    <a:pt x="1417" y="997"/>
                  </a:lnTo>
                  <a:lnTo>
                    <a:pt x="1413" y="991"/>
                  </a:lnTo>
                  <a:lnTo>
                    <a:pt x="1409" y="983"/>
                  </a:lnTo>
                  <a:lnTo>
                    <a:pt x="1407" y="974"/>
                  </a:lnTo>
                  <a:lnTo>
                    <a:pt x="1404" y="958"/>
                  </a:lnTo>
                  <a:lnTo>
                    <a:pt x="1401" y="941"/>
                  </a:lnTo>
                  <a:lnTo>
                    <a:pt x="1394" y="925"/>
                  </a:lnTo>
                  <a:lnTo>
                    <a:pt x="1390" y="916"/>
                  </a:lnTo>
                  <a:lnTo>
                    <a:pt x="1385" y="907"/>
                  </a:lnTo>
                  <a:lnTo>
                    <a:pt x="1381" y="896"/>
                  </a:lnTo>
                  <a:lnTo>
                    <a:pt x="1376" y="882"/>
                  </a:lnTo>
                  <a:lnTo>
                    <a:pt x="1374" y="867"/>
                  </a:lnTo>
                  <a:lnTo>
                    <a:pt x="1375" y="849"/>
                  </a:lnTo>
                  <a:lnTo>
                    <a:pt x="1376" y="829"/>
                  </a:lnTo>
                  <a:lnTo>
                    <a:pt x="1379" y="811"/>
                  </a:lnTo>
                  <a:lnTo>
                    <a:pt x="1382" y="795"/>
                  </a:lnTo>
                  <a:lnTo>
                    <a:pt x="1386" y="780"/>
                  </a:lnTo>
                  <a:lnTo>
                    <a:pt x="1393" y="766"/>
                  </a:lnTo>
                  <a:lnTo>
                    <a:pt x="1403" y="754"/>
                  </a:lnTo>
                  <a:lnTo>
                    <a:pt x="1410" y="745"/>
                  </a:lnTo>
                  <a:lnTo>
                    <a:pt x="1416" y="732"/>
                  </a:lnTo>
                  <a:lnTo>
                    <a:pt x="1420" y="715"/>
                  </a:lnTo>
                  <a:lnTo>
                    <a:pt x="1422" y="697"/>
                  </a:lnTo>
                  <a:lnTo>
                    <a:pt x="1423" y="678"/>
                  </a:lnTo>
                  <a:lnTo>
                    <a:pt x="1424" y="659"/>
                  </a:lnTo>
                  <a:lnTo>
                    <a:pt x="1424" y="640"/>
                  </a:lnTo>
                  <a:lnTo>
                    <a:pt x="1423" y="625"/>
                  </a:lnTo>
                  <a:lnTo>
                    <a:pt x="1422" y="614"/>
                  </a:lnTo>
                  <a:lnTo>
                    <a:pt x="1421" y="605"/>
                  </a:lnTo>
                  <a:lnTo>
                    <a:pt x="1420" y="594"/>
                  </a:lnTo>
                  <a:lnTo>
                    <a:pt x="1421" y="584"/>
                  </a:lnTo>
                  <a:lnTo>
                    <a:pt x="1422" y="574"/>
                  </a:lnTo>
                  <a:lnTo>
                    <a:pt x="1425" y="565"/>
                  </a:lnTo>
                  <a:lnTo>
                    <a:pt x="1430" y="557"/>
                  </a:lnTo>
                  <a:lnTo>
                    <a:pt x="1436" y="551"/>
                  </a:lnTo>
                  <a:lnTo>
                    <a:pt x="1446" y="548"/>
                  </a:lnTo>
                  <a:lnTo>
                    <a:pt x="1458" y="547"/>
                  </a:lnTo>
                  <a:lnTo>
                    <a:pt x="1470" y="550"/>
                  </a:lnTo>
                  <a:lnTo>
                    <a:pt x="1478" y="557"/>
                  </a:lnTo>
                  <a:lnTo>
                    <a:pt x="1485" y="567"/>
                  </a:lnTo>
                  <a:lnTo>
                    <a:pt x="1489" y="578"/>
                  </a:lnTo>
                  <a:lnTo>
                    <a:pt x="1492" y="590"/>
                  </a:lnTo>
                  <a:lnTo>
                    <a:pt x="1493" y="602"/>
                  </a:lnTo>
                  <a:lnTo>
                    <a:pt x="1494" y="612"/>
                  </a:lnTo>
                  <a:lnTo>
                    <a:pt x="1494" y="620"/>
                  </a:lnTo>
                  <a:lnTo>
                    <a:pt x="1495" y="644"/>
                  </a:lnTo>
                  <a:lnTo>
                    <a:pt x="1498" y="664"/>
                  </a:lnTo>
                  <a:lnTo>
                    <a:pt x="1501" y="681"/>
                  </a:lnTo>
                  <a:lnTo>
                    <a:pt x="1504" y="694"/>
                  </a:lnTo>
                  <a:lnTo>
                    <a:pt x="1508" y="704"/>
                  </a:lnTo>
                  <a:lnTo>
                    <a:pt x="1510" y="710"/>
                  </a:lnTo>
                  <a:lnTo>
                    <a:pt x="1511" y="712"/>
                  </a:lnTo>
                  <a:lnTo>
                    <a:pt x="1512" y="710"/>
                  </a:lnTo>
                  <a:lnTo>
                    <a:pt x="1515" y="705"/>
                  </a:lnTo>
                  <a:lnTo>
                    <a:pt x="1520" y="697"/>
                  </a:lnTo>
                  <a:lnTo>
                    <a:pt x="1527" y="686"/>
                  </a:lnTo>
                  <a:lnTo>
                    <a:pt x="1536" y="673"/>
                  </a:lnTo>
                  <a:lnTo>
                    <a:pt x="1542" y="662"/>
                  </a:lnTo>
                  <a:lnTo>
                    <a:pt x="1544" y="649"/>
                  </a:lnTo>
                  <a:lnTo>
                    <a:pt x="1544" y="634"/>
                  </a:lnTo>
                  <a:lnTo>
                    <a:pt x="1543" y="619"/>
                  </a:lnTo>
                  <a:lnTo>
                    <a:pt x="1541" y="605"/>
                  </a:lnTo>
                  <a:lnTo>
                    <a:pt x="1539" y="591"/>
                  </a:lnTo>
                  <a:lnTo>
                    <a:pt x="1537" y="580"/>
                  </a:lnTo>
                  <a:lnTo>
                    <a:pt x="1536" y="571"/>
                  </a:lnTo>
                  <a:lnTo>
                    <a:pt x="1535" y="560"/>
                  </a:lnTo>
                  <a:lnTo>
                    <a:pt x="1533" y="545"/>
                  </a:lnTo>
                  <a:lnTo>
                    <a:pt x="1530" y="528"/>
                  </a:lnTo>
                  <a:lnTo>
                    <a:pt x="1526" y="511"/>
                  </a:lnTo>
                  <a:lnTo>
                    <a:pt x="1523" y="496"/>
                  </a:lnTo>
                  <a:lnTo>
                    <a:pt x="1521" y="484"/>
                  </a:lnTo>
                  <a:lnTo>
                    <a:pt x="1522" y="476"/>
                  </a:lnTo>
                  <a:lnTo>
                    <a:pt x="1526" y="470"/>
                  </a:lnTo>
                  <a:lnTo>
                    <a:pt x="1532" y="465"/>
                  </a:lnTo>
                  <a:lnTo>
                    <a:pt x="1540" y="462"/>
                  </a:lnTo>
                  <a:lnTo>
                    <a:pt x="1548" y="460"/>
                  </a:lnTo>
                  <a:lnTo>
                    <a:pt x="1555" y="459"/>
                  </a:lnTo>
                  <a:lnTo>
                    <a:pt x="1567" y="458"/>
                  </a:lnTo>
                  <a:lnTo>
                    <a:pt x="1580" y="454"/>
                  </a:lnTo>
                  <a:lnTo>
                    <a:pt x="1594" y="445"/>
                  </a:lnTo>
                  <a:lnTo>
                    <a:pt x="1597" y="443"/>
                  </a:lnTo>
                  <a:lnTo>
                    <a:pt x="1599" y="441"/>
                  </a:lnTo>
                  <a:lnTo>
                    <a:pt x="1602" y="440"/>
                  </a:lnTo>
                  <a:lnTo>
                    <a:pt x="1606" y="439"/>
                  </a:lnTo>
                  <a:lnTo>
                    <a:pt x="1606" y="322"/>
                  </a:lnTo>
                  <a:lnTo>
                    <a:pt x="1588" y="317"/>
                  </a:lnTo>
                  <a:lnTo>
                    <a:pt x="1573" y="308"/>
                  </a:lnTo>
                  <a:lnTo>
                    <a:pt x="1560" y="296"/>
                  </a:lnTo>
                  <a:lnTo>
                    <a:pt x="1550" y="282"/>
                  </a:lnTo>
                  <a:lnTo>
                    <a:pt x="1544" y="265"/>
                  </a:lnTo>
                  <a:lnTo>
                    <a:pt x="1542" y="247"/>
                  </a:lnTo>
                  <a:lnTo>
                    <a:pt x="1544" y="229"/>
                  </a:lnTo>
                  <a:lnTo>
                    <a:pt x="1550" y="212"/>
                  </a:lnTo>
                  <a:lnTo>
                    <a:pt x="1560" y="197"/>
                  </a:lnTo>
                  <a:lnTo>
                    <a:pt x="1573" y="186"/>
                  </a:lnTo>
                  <a:lnTo>
                    <a:pt x="1588" y="177"/>
                  </a:lnTo>
                  <a:lnTo>
                    <a:pt x="1606" y="172"/>
                  </a:lnTo>
                  <a:lnTo>
                    <a:pt x="1606" y="135"/>
                  </a:lnTo>
                  <a:lnTo>
                    <a:pt x="1601" y="134"/>
                  </a:lnTo>
                  <a:lnTo>
                    <a:pt x="1596" y="132"/>
                  </a:lnTo>
                  <a:lnTo>
                    <a:pt x="1594" y="131"/>
                  </a:lnTo>
                  <a:lnTo>
                    <a:pt x="1588" y="128"/>
                  </a:lnTo>
                  <a:lnTo>
                    <a:pt x="1580" y="122"/>
                  </a:lnTo>
                  <a:lnTo>
                    <a:pt x="1569" y="115"/>
                  </a:lnTo>
                  <a:lnTo>
                    <a:pt x="1559" y="107"/>
                  </a:lnTo>
                  <a:lnTo>
                    <a:pt x="1548" y="97"/>
                  </a:lnTo>
                  <a:lnTo>
                    <a:pt x="1539" y="85"/>
                  </a:lnTo>
                  <a:lnTo>
                    <a:pt x="1532" y="73"/>
                  </a:lnTo>
                  <a:lnTo>
                    <a:pt x="1525" y="56"/>
                  </a:lnTo>
                  <a:lnTo>
                    <a:pt x="1520" y="39"/>
                  </a:lnTo>
                  <a:lnTo>
                    <a:pt x="1516" y="24"/>
                  </a:lnTo>
                  <a:lnTo>
                    <a:pt x="1513" y="12"/>
                  </a:lnTo>
                  <a:lnTo>
                    <a:pt x="1511" y="4"/>
                  </a:lnTo>
                  <a:lnTo>
                    <a:pt x="1510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11" name="Group 17"/>
            <p:cNvGrpSpPr>
              <a:grpSpLocks noChangeAspect="1"/>
            </p:cNvGrpSpPr>
            <p:nvPr/>
          </p:nvGrpSpPr>
          <p:grpSpPr bwMode="auto">
            <a:xfrm>
              <a:off x="4210379" y="4501201"/>
              <a:ext cx="1339613" cy="740170"/>
              <a:chOff x="2534" y="2919"/>
              <a:chExt cx="2970" cy="1641"/>
            </a:xfrm>
            <a:solidFill>
              <a:srgbClr val="00ADEF"/>
            </a:solidFill>
          </p:grpSpPr>
          <p:sp>
            <p:nvSpPr>
              <p:cNvPr id="312" name="Freeform 19"/>
              <p:cNvSpPr>
                <a:spLocks noEditPoints="1"/>
              </p:cNvSpPr>
              <p:nvPr/>
            </p:nvSpPr>
            <p:spPr bwMode="auto">
              <a:xfrm>
                <a:off x="2534" y="2919"/>
                <a:ext cx="2970" cy="1641"/>
              </a:xfrm>
              <a:custGeom>
                <a:avLst/>
                <a:gdLst>
                  <a:gd name="T0" fmla="*/ 5395 w 5939"/>
                  <a:gd name="T1" fmla="*/ 2568 h 3282"/>
                  <a:gd name="T2" fmla="*/ 5633 w 5939"/>
                  <a:gd name="T3" fmla="*/ 3076 h 3282"/>
                  <a:gd name="T4" fmla="*/ 1044 w 5939"/>
                  <a:gd name="T5" fmla="*/ 2606 h 3282"/>
                  <a:gd name="T6" fmla="*/ 1228 w 5939"/>
                  <a:gd name="T7" fmla="*/ 2666 h 3282"/>
                  <a:gd name="T8" fmla="*/ 1434 w 5939"/>
                  <a:gd name="T9" fmla="*/ 2872 h 3282"/>
                  <a:gd name="T10" fmla="*/ 1638 w 5939"/>
                  <a:gd name="T11" fmla="*/ 2666 h 3282"/>
                  <a:gd name="T12" fmla="*/ 1823 w 5939"/>
                  <a:gd name="T13" fmla="*/ 2606 h 3282"/>
                  <a:gd name="T14" fmla="*/ 1988 w 5939"/>
                  <a:gd name="T15" fmla="*/ 2892 h 3282"/>
                  <a:gd name="T16" fmla="*/ 2150 w 5939"/>
                  <a:gd name="T17" fmla="*/ 3076 h 3282"/>
                  <a:gd name="T18" fmla="*/ 2388 w 5939"/>
                  <a:gd name="T19" fmla="*/ 2568 h 3282"/>
                  <a:gd name="T20" fmla="*/ 2565 w 5939"/>
                  <a:gd name="T21" fmla="*/ 2942 h 3282"/>
                  <a:gd name="T22" fmla="*/ 2760 w 5939"/>
                  <a:gd name="T23" fmla="*/ 2942 h 3282"/>
                  <a:gd name="T24" fmla="*/ 2938 w 5939"/>
                  <a:gd name="T25" fmla="*/ 2568 h 3282"/>
                  <a:gd name="T26" fmla="*/ 3174 w 5939"/>
                  <a:gd name="T27" fmla="*/ 3076 h 3282"/>
                  <a:gd name="T28" fmla="*/ 3337 w 5939"/>
                  <a:gd name="T29" fmla="*/ 2892 h 3282"/>
                  <a:gd name="T30" fmla="*/ 3501 w 5939"/>
                  <a:gd name="T31" fmla="*/ 2606 h 3282"/>
                  <a:gd name="T32" fmla="*/ 3687 w 5939"/>
                  <a:gd name="T33" fmla="*/ 2666 h 3282"/>
                  <a:gd name="T34" fmla="*/ 3890 w 5939"/>
                  <a:gd name="T35" fmla="*/ 2872 h 3282"/>
                  <a:gd name="T36" fmla="*/ 4096 w 5939"/>
                  <a:gd name="T37" fmla="*/ 2666 h 3282"/>
                  <a:gd name="T38" fmla="*/ 4282 w 5939"/>
                  <a:gd name="T39" fmla="*/ 2606 h 3282"/>
                  <a:gd name="T40" fmla="*/ 4446 w 5939"/>
                  <a:gd name="T41" fmla="*/ 2892 h 3282"/>
                  <a:gd name="T42" fmla="*/ 4608 w 5939"/>
                  <a:gd name="T43" fmla="*/ 3076 h 3282"/>
                  <a:gd name="T44" fmla="*/ 4845 w 5939"/>
                  <a:gd name="T45" fmla="*/ 2568 h 3282"/>
                  <a:gd name="T46" fmla="*/ 922 w 5939"/>
                  <a:gd name="T47" fmla="*/ 2462 h 3282"/>
                  <a:gd name="T48" fmla="*/ 480 w 5939"/>
                  <a:gd name="T49" fmla="*/ 2568 h 3282"/>
                  <a:gd name="T50" fmla="*/ 716 w 5939"/>
                  <a:gd name="T51" fmla="*/ 3076 h 3282"/>
                  <a:gd name="T52" fmla="*/ 4608 w 5939"/>
                  <a:gd name="T53" fmla="*/ 1640 h 3282"/>
                  <a:gd name="T54" fmla="*/ 4403 w 5939"/>
                  <a:gd name="T55" fmla="*/ 1640 h 3282"/>
                  <a:gd name="T56" fmla="*/ 2765 w 5939"/>
                  <a:gd name="T57" fmla="*/ 2256 h 3282"/>
                  <a:gd name="T58" fmla="*/ 2150 w 5939"/>
                  <a:gd name="T59" fmla="*/ 1640 h 3282"/>
                  <a:gd name="T60" fmla="*/ 1331 w 5939"/>
                  <a:gd name="T61" fmla="*/ 2256 h 3282"/>
                  <a:gd name="T62" fmla="*/ 5222 w 5939"/>
                  <a:gd name="T63" fmla="*/ 1333 h 3282"/>
                  <a:gd name="T64" fmla="*/ 716 w 5939"/>
                  <a:gd name="T65" fmla="*/ 1333 h 3282"/>
                  <a:gd name="T66" fmla="*/ 1537 w 5939"/>
                  <a:gd name="T67" fmla="*/ 1436 h 3282"/>
                  <a:gd name="T68" fmla="*/ 922 w 5939"/>
                  <a:gd name="T69" fmla="*/ 1129 h 3282"/>
                  <a:gd name="T70" fmla="*/ 1962 w 5939"/>
                  <a:gd name="T71" fmla="*/ 923 h 3282"/>
                  <a:gd name="T72" fmla="*/ 2467 w 5939"/>
                  <a:gd name="T73" fmla="*/ 791 h 3282"/>
                  <a:gd name="T74" fmla="*/ 3550 w 5939"/>
                  <a:gd name="T75" fmla="*/ 820 h 3282"/>
                  <a:gd name="T76" fmla="*/ 3072 w 5939"/>
                  <a:gd name="T77" fmla="*/ 515 h 3282"/>
                  <a:gd name="T78" fmla="*/ 2868 w 5939"/>
                  <a:gd name="T79" fmla="*/ 455 h 3282"/>
                  <a:gd name="T80" fmla="*/ 4561 w 5939"/>
                  <a:gd name="T81" fmla="*/ 919 h 3282"/>
                  <a:gd name="T82" fmla="*/ 4711 w 5939"/>
                  <a:gd name="T83" fmla="*/ 717 h 3282"/>
                  <a:gd name="T84" fmla="*/ 4873 w 5939"/>
                  <a:gd name="T85" fmla="*/ 430 h 3282"/>
                  <a:gd name="T86" fmla="*/ 5012 w 5939"/>
                  <a:gd name="T87" fmla="*/ 787 h 3282"/>
                  <a:gd name="T88" fmla="*/ 5324 w 5939"/>
                  <a:gd name="T89" fmla="*/ 1026 h 3282"/>
                  <a:gd name="T90" fmla="*/ 5795 w 5939"/>
                  <a:gd name="T91" fmla="*/ 1149 h 3282"/>
                  <a:gd name="T92" fmla="*/ 5934 w 5939"/>
                  <a:gd name="T93" fmla="*/ 1506 h 3282"/>
                  <a:gd name="T94" fmla="*/ 5869 w 5939"/>
                  <a:gd name="T95" fmla="*/ 2261 h 3282"/>
                  <a:gd name="T96" fmla="*/ 5869 w 5939"/>
                  <a:gd name="T97" fmla="*/ 2456 h 3282"/>
                  <a:gd name="T98" fmla="*/ 5934 w 5939"/>
                  <a:gd name="T99" fmla="*/ 3211 h 3282"/>
                  <a:gd name="T100" fmla="*/ 20 w 5939"/>
                  <a:gd name="T101" fmla="*/ 3240 h 3282"/>
                  <a:gd name="T102" fmla="*/ 103 w 5939"/>
                  <a:gd name="T103" fmla="*/ 2462 h 3282"/>
                  <a:gd name="T104" fmla="*/ 41 w 5939"/>
                  <a:gd name="T105" fmla="*/ 2276 h 3282"/>
                  <a:gd name="T106" fmla="*/ 0 w 5939"/>
                  <a:gd name="T107" fmla="*/ 1539 h 3282"/>
                  <a:gd name="T108" fmla="*/ 123 w 5939"/>
                  <a:gd name="T109" fmla="*/ 1170 h 3282"/>
                  <a:gd name="T110" fmla="*/ 620 w 5939"/>
                  <a:gd name="T111" fmla="*/ 1058 h 3282"/>
                  <a:gd name="T112" fmla="*/ 922 w 5939"/>
                  <a:gd name="T113" fmla="*/ 820 h 3282"/>
                  <a:gd name="T114" fmla="*/ 1044 w 5939"/>
                  <a:gd name="T115" fmla="*/ 451 h 3282"/>
                  <a:gd name="T116" fmla="*/ 1228 w 5939"/>
                  <a:gd name="T117" fmla="*/ 513 h 3282"/>
                  <a:gd name="T118" fmla="*/ 1371 w 5939"/>
                  <a:gd name="T119" fmla="*/ 923 h 3282"/>
                  <a:gd name="T120" fmla="*/ 2969 w 5939"/>
                  <a:gd name="T121" fmla="*/ 0 h 3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939" h="3282">
                    <a:moveTo>
                      <a:pt x="5222" y="2462"/>
                    </a:moveTo>
                    <a:lnTo>
                      <a:pt x="5222" y="3076"/>
                    </a:lnTo>
                    <a:lnTo>
                      <a:pt x="5324" y="3076"/>
                    </a:lnTo>
                    <a:lnTo>
                      <a:pt x="5324" y="2666"/>
                    </a:lnTo>
                    <a:lnTo>
                      <a:pt x="5330" y="2633"/>
                    </a:lnTo>
                    <a:lnTo>
                      <a:pt x="5344" y="2606"/>
                    </a:lnTo>
                    <a:lnTo>
                      <a:pt x="5366" y="2583"/>
                    </a:lnTo>
                    <a:lnTo>
                      <a:pt x="5395" y="2568"/>
                    </a:lnTo>
                    <a:lnTo>
                      <a:pt x="5427" y="2563"/>
                    </a:lnTo>
                    <a:lnTo>
                      <a:pt x="5460" y="2568"/>
                    </a:lnTo>
                    <a:lnTo>
                      <a:pt x="5488" y="2583"/>
                    </a:lnTo>
                    <a:lnTo>
                      <a:pt x="5510" y="2606"/>
                    </a:lnTo>
                    <a:lnTo>
                      <a:pt x="5525" y="2633"/>
                    </a:lnTo>
                    <a:lnTo>
                      <a:pt x="5530" y="2666"/>
                    </a:lnTo>
                    <a:lnTo>
                      <a:pt x="5530" y="3076"/>
                    </a:lnTo>
                    <a:lnTo>
                      <a:pt x="5633" y="3076"/>
                    </a:lnTo>
                    <a:lnTo>
                      <a:pt x="5633" y="2462"/>
                    </a:lnTo>
                    <a:lnTo>
                      <a:pt x="5222" y="2462"/>
                    </a:lnTo>
                    <a:close/>
                    <a:moveTo>
                      <a:pt x="922" y="2462"/>
                    </a:moveTo>
                    <a:lnTo>
                      <a:pt x="922" y="3076"/>
                    </a:lnTo>
                    <a:lnTo>
                      <a:pt x="1024" y="3076"/>
                    </a:lnTo>
                    <a:lnTo>
                      <a:pt x="1024" y="2666"/>
                    </a:lnTo>
                    <a:lnTo>
                      <a:pt x="1030" y="2633"/>
                    </a:lnTo>
                    <a:lnTo>
                      <a:pt x="1044" y="2606"/>
                    </a:lnTo>
                    <a:lnTo>
                      <a:pt x="1066" y="2583"/>
                    </a:lnTo>
                    <a:lnTo>
                      <a:pt x="1095" y="2568"/>
                    </a:lnTo>
                    <a:lnTo>
                      <a:pt x="1125" y="2563"/>
                    </a:lnTo>
                    <a:lnTo>
                      <a:pt x="1158" y="2568"/>
                    </a:lnTo>
                    <a:lnTo>
                      <a:pt x="1187" y="2583"/>
                    </a:lnTo>
                    <a:lnTo>
                      <a:pt x="1208" y="2606"/>
                    </a:lnTo>
                    <a:lnTo>
                      <a:pt x="1223" y="2633"/>
                    </a:lnTo>
                    <a:lnTo>
                      <a:pt x="1228" y="2666"/>
                    </a:lnTo>
                    <a:lnTo>
                      <a:pt x="1228" y="3076"/>
                    </a:lnTo>
                    <a:lnTo>
                      <a:pt x="1331" y="3076"/>
                    </a:lnTo>
                    <a:lnTo>
                      <a:pt x="1331" y="2975"/>
                    </a:lnTo>
                    <a:lnTo>
                      <a:pt x="1336" y="2942"/>
                    </a:lnTo>
                    <a:lnTo>
                      <a:pt x="1351" y="2913"/>
                    </a:lnTo>
                    <a:lnTo>
                      <a:pt x="1373" y="2892"/>
                    </a:lnTo>
                    <a:lnTo>
                      <a:pt x="1401" y="2877"/>
                    </a:lnTo>
                    <a:lnTo>
                      <a:pt x="1434" y="2872"/>
                    </a:lnTo>
                    <a:lnTo>
                      <a:pt x="1466" y="2877"/>
                    </a:lnTo>
                    <a:lnTo>
                      <a:pt x="1493" y="2892"/>
                    </a:lnTo>
                    <a:lnTo>
                      <a:pt x="1517" y="2913"/>
                    </a:lnTo>
                    <a:lnTo>
                      <a:pt x="1531" y="2942"/>
                    </a:lnTo>
                    <a:lnTo>
                      <a:pt x="1537" y="2975"/>
                    </a:lnTo>
                    <a:lnTo>
                      <a:pt x="1537" y="3076"/>
                    </a:lnTo>
                    <a:lnTo>
                      <a:pt x="1638" y="3076"/>
                    </a:lnTo>
                    <a:lnTo>
                      <a:pt x="1638" y="2666"/>
                    </a:lnTo>
                    <a:lnTo>
                      <a:pt x="1643" y="2633"/>
                    </a:lnTo>
                    <a:lnTo>
                      <a:pt x="1658" y="2606"/>
                    </a:lnTo>
                    <a:lnTo>
                      <a:pt x="1681" y="2583"/>
                    </a:lnTo>
                    <a:lnTo>
                      <a:pt x="1708" y="2568"/>
                    </a:lnTo>
                    <a:lnTo>
                      <a:pt x="1741" y="2563"/>
                    </a:lnTo>
                    <a:lnTo>
                      <a:pt x="1773" y="2568"/>
                    </a:lnTo>
                    <a:lnTo>
                      <a:pt x="1802" y="2583"/>
                    </a:lnTo>
                    <a:lnTo>
                      <a:pt x="1823" y="2606"/>
                    </a:lnTo>
                    <a:lnTo>
                      <a:pt x="1838" y="2633"/>
                    </a:lnTo>
                    <a:lnTo>
                      <a:pt x="1843" y="2666"/>
                    </a:lnTo>
                    <a:lnTo>
                      <a:pt x="1843" y="3076"/>
                    </a:lnTo>
                    <a:lnTo>
                      <a:pt x="1946" y="3076"/>
                    </a:lnTo>
                    <a:lnTo>
                      <a:pt x="1946" y="2975"/>
                    </a:lnTo>
                    <a:lnTo>
                      <a:pt x="1952" y="2942"/>
                    </a:lnTo>
                    <a:lnTo>
                      <a:pt x="1966" y="2913"/>
                    </a:lnTo>
                    <a:lnTo>
                      <a:pt x="1988" y="2892"/>
                    </a:lnTo>
                    <a:lnTo>
                      <a:pt x="2016" y="2877"/>
                    </a:lnTo>
                    <a:lnTo>
                      <a:pt x="2047" y="2872"/>
                    </a:lnTo>
                    <a:lnTo>
                      <a:pt x="2080" y="2877"/>
                    </a:lnTo>
                    <a:lnTo>
                      <a:pt x="2108" y="2892"/>
                    </a:lnTo>
                    <a:lnTo>
                      <a:pt x="2130" y="2913"/>
                    </a:lnTo>
                    <a:lnTo>
                      <a:pt x="2145" y="2942"/>
                    </a:lnTo>
                    <a:lnTo>
                      <a:pt x="2150" y="2975"/>
                    </a:lnTo>
                    <a:lnTo>
                      <a:pt x="2150" y="3076"/>
                    </a:lnTo>
                    <a:lnTo>
                      <a:pt x="2253" y="3076"/>
                    </a:lnTo>
                    <a:lnTo>
                      <a:pt x="2253" y="2666"/>
                    </a:lnTo>
                    <a:lnTo>
                      <a:pt x="2258" y="2633"/>
                    </a:lnTo>
                    <a:lnTo>
                      <a:pt x="2273" y="2606"/>
                    </a:lnTo>
                    <a:lnTo>
                      <a:pt x="2294" y="2583"/>
                    </a:lnTo>
                    <a:lnTo>
                      <a:pt x="2323" y="2568"/>
                    </a:lnTo>
                    <a:lnTo>
                      <a:pt x="2356" y="2563"/>
                    </a:lnTo>
                    <a:lnTo>
                      <a:pt x="2388" y="2568"/>
                    </a:lnTo>
                    <a:lnTo>
                      <a:pt x="2415" y="2583"/>
                    </a:lnTo>
                    <a:lnTo>
                      <a:pt x="2439" y="2606"/>
                    </a:lnTo>
                    <a:lnTo>
                      <a:pt x="2453" y="2633"/>
                    </a:lnTo>
                    <a:lnTo>
                      <a:pt x="2458" y="2666"/>
                    </a:lnTo>
                    <a:lnTo>
                      <a:pt x="2458" y="3076"/>
                    </a:lnTo>
                    <a:lnTo>
                      <a:pt x="2559" y="3076"/>
                    </a:lnTo>
                    <a:lnTo>
                      <a:pt x="2559" y="2975"/>
                    </a:lnTo>
                    <a:lnTo>
                      <a:pt x="2565" y="2942"/>
                    </a:lnTo>
                    <a:lnTo>
                      <a:pt x="2579" y="2913"/>
                    </a:lnTo>
                    <a:lnTo>
                      <a:pt x="2603" y="2892"/>
                    </a:lnTo>
                    <a:lnTo>
                      <a:pt x="2630" y="2877"/>
                    </a:lnTo>
                    <a:lnTo>
                      <a:pt x="2662" y="2872"/>
                    </a:lnTo>
                    <a:lnTo>
                      <a:pt x="2695" y="2877"/>
                    </a:lnTo>
                    <a:lnTo>
                      <a:pt x="2723" y="2892"/>
                    </a:lnTo>
                    <a:lnTo>
                      <a:pt x="2745" y="2913"/>
                    </a:lnTo>
                    <a:lnTo>
                      <a:pt x="2760" y="2942"/>
                    </a:lnTo>
                    <a:lnTo>
                      <a:pt x="2765" y="2975"/>
                    </a:lnTo>
                    <a:lnTo>
                      <a:pt x="2765" y="3076"/>
                    </a:lnTo>
                    <a:lnTo>
                      <a:pt x="2868" y="3076"/>
                    </a:lnTo>
                    <a:lnTo>
                      <a:pt x="2868" y="2666"/>
                    </a:lnTo>
                    <a:lnTo>
                      <a:pt x="2873" y="2633"/>
                    </a:lnTo>
                    <a:lnTo>
                      <a:pt x="2888" y="2606"/>
                    </a:lnTo>
                    <a:lnTo>
                      <a:pt x="2909" y="2583"/>
                    </a:lnTo>
                    <a:lnTo>
                      <a:pt x="2938" y="2568"/>
                    </a:lnTo>
                    <a:lnTo>
                      <a:pt x="2969" y="2563"/>
                    </a:lnTo>
                    <a:lnTo>
                      <a:pt x="3001" y="2568"/>
                    </a:lnTo>
                    <a:lnTo>
                      <a:pt x="3030" y="2583"/>
                    </a:lnTo>
                    <a:lnTo>
                      <a:pt x="3052" y="2606"/>
                    </a:lnTo>
                    <a:lnTo>
                      <a:pt x="3066" y="2633"/>
                    </a:lnTo>
                    <a:lnTo>
                      <a:pt x="3072" y="2666"/>
                    </a:lnTo>
                    <a:lnTo>
                      <a:pt x="3072" y="3076"/>
                    </a:lnTo>
                    <a:lnTo>
                      <a:pt x="3174" y="3076"/>
                    </a:lnTo>
                    <a:lnTo>
                      <a:pt x="3174" y="2975"/>
                    </a:lnTo>
                    <a:lnTo>
                      <a:pt x="3180" y="2942"/>
                    </a:lnTo>
                    <a:lnTo>
                      <a:pt x="3194" y="2913"/>
                    </a:lnTo>
                    <a:lnTo>
                      <a:pt x="3216" y="2892"/>
                    </a:lnTo>
                    <a:lnTo>
                      <a:pt x="3245" y="2877"/>
                    </a:lnTo>
                    <a:lnTo>
                      <a:pt x="3277" y="2872"/>
                    </a:lnTo>
                    <a:lnTo>
                      <a:pt x="3310" y="2877"/>
                    </a:lnTo>
                    <a:lnTo>
                      <a:pt x="3337" y="2892"/>
                    </a:lnTo>
                    <a:lnTo>
                      <a:pt x="3360" y="2913"/>
                    </a:lnTo>
                    <a:lnTo>
                      <a:pt x="3375" y="2942"/>
                    </a:lnTo>
                    <a:lnTo>
                      <a:pt x="3380" y="2975"/>
                    </a:lnTo>
                    <a:lnTo>
                      <a:pt x="3380" y="3076"/>
                    </a:lnTo>
                    <a:lnTo>
                      <a:pt x="3481" y="3076"/>
                    </a:lnTo>
                    <a:lnTo>
                      <a:pt x="3481" y="2666"/>
                    </a:lnTo>
                    <a:lnTo>
                      <a:pt x="3486" y="2633"/>
                    </a:lnTo>
                    <a:lnTo>
                      <a:pt x="3501" y="2606"/>
                    </a:lnTo>
                    <a:lnTo>
                      <a:pt x="3524" y="2583"/>
                    </a:lnTo>
                    <a:lnTo>
                      <a:pt x="3551" y="2568"/>
                    </a:lnTo>
                    <a:lnTo>
                      <a:pt x="3584" y="2563"/>
                    </a:lnTo>
                    <a:lnTo>
                      <a:pt x="3616" y="2568"/>
                    </a:lnTo>
                    <a:lnTo>
                      <a:pt x="3645" y="2583"/>
                    </a:lnTo>
                    <a:lnTo>
                      <a:pt x="3667" y="2606"/>
                    </a:lnTo>
                    <a:lnTo>
                      <a:pt x="3681" y="2633"/>
                    </a:lnTo>
                    <a:lnTo>
                      <a:pt x="3687" y="2666"/>
                    </a:lnTo>
                    <a:lnTo>
                      <a:pt x="3687" y="3076"/>
                    </a:lnTo>
                    <a:lnTo>
                      <a:pt x="3789" y="3076"/>
                    </a:lnTo>
                    <a:lnTo>
                      <a:pt x="3789" y="2975"/>
                    </a:lnTo>
                    <a:lnTo>
                      <a:pt x="3795" y="2942"/>
                    </a:lnTo>
                    <a:lnTo>
                      <a:pt x="3809" y="2913"/>
                    </a:lnTo>
                    <a:lnTo>
                      <a:pt x="3831" y="2892"/>
                    </a:lnTo>
                    <a:lnTo>
                      <a:pt x="3858" y="2877"/>
                    </a:lnTo>
                    <a:lnTo>
                      <a:pt x="3890" y="2872"/>
                    </a:lnTo>
                    <a:lnTo>
                      <a:pt x="3923" y="2877"/>
                    </a:lnTo>
                    <a:lnTo>
                      <a:pt x="3952" y="2892"/>
                    </a:lnTo>
                    <a:lnTo>
                      <a:pt x="3973" y="2913"/>
                    </a:lnTo>
                    <a:lnTo>
                      <a:pt x="3988" y="2942"/>
                    </a:lnTo>
                    <a:lnTo>
                      <a:pt x="3993" y="2975"/>
                    </a:lnTo>
                    <a:lnTo>
                      <a:pt x="3993" y="3076"/>
                    </a:lnTo>
                    <a:lnTo>
                      <a:pt x="4096" y="3076"/>
                    </a:lnTo>
                    <a:lnTo>
                      <a:pt x="4096" y="2666"/>
                    </a:lnTo>
                    <a:lnTo>
                      <a:pt x="4101" y="2633"/>
                    </a:lnTo>
                    <a:lnTo>
                      <a:pt x="4116" y="2606"/>
                    </a:lnTo>
                    <a:lnTo>
                      <a:pt x="4138" y="2583"/>
                    </a:lnTo>
                    <a:lnTo>
                      <a:pt x="4166" y="2568"/>
                    </a:lnTo>
                    <a:lnTo>
                      <a:pt x="4199" y="2563"/>
                    </a:lnTo>
                    <a:lnTo>
                      <a:pt x="4231" y="2568"/>
                    </a:lnTo>
                    <a:lnTo>
                      <a:pt x="4258" y="2583"/>
                    </a:lnTo>
                    <a:lnTo>
                      <a:pt x="4282" y="2606"/>
                    </a:lnTo>
                    <a:lnTo>
                      <a:pt x="4296" y="2633"/>
                    </a:lnTo>
                    <a:lnTo>
                      <a:pt x="4302" y="2666"/>
                    </a:lnTo>
                    <a:lnTo>
                      <a:pt x="4302" y="3076"/>
                    </a:lnTo>
                    <a:lnTo>
                      <a:pt x="4403" y="3076"/>
                    </a:lnTo>
                    <a:lnTo>
                      <a:pt x="4403" y="2975"/>
                    </a:lnTo>
                    <a:lnTo>
                      <a:pt x="4408" y="2942"/>
                    </a:lnTo>
                    <a:lnTo>
                      <a:pt x="4423" y="2913"/>
                    </a:lnTo>
                    <a:lnTo>
                      <a:pt x="4446" y="2892"/>
                    </a:lnTo>
                    <a:lnTo>
                      <a:pt x="4473" y="2877"/>
                    </a:lnTo>
                    <a:lnTo>
                      <a:pt x="4505" y="2872"/>
                    </a:lnTo>
                    <a:lnTo>
                      <a:pt x="4538" y="2877"/>
                    </a:lnTo>
                    <a:lnTo>
                      <a:pt x="4567" y="2892"/>
                    </a:lnTo>
                    <a:lnTo>
                      <a:pt x="4588" y="2913"/>
                    </a:lnTo>
                    <a:lnTo>
                      <a:pt x="4603" y="2942"/>
                    </a:lnTo>
                    <a:lnTo>
                      <a:pt x="4608" y="2975"/>
                    </a:lnTo>
                    <a:lnTo>
                      <a:pt x="4608" y="3076"/>
                    </a:lnTo>
                    <a:lnTo>
                      <a:pt x="4711" y="3076"/>
                    </a:lnTo>
                    <a:lnTo>
                      <a:pt x="4711" y="2666"/>
                    </a:lnTo>
                    <a:lnTo>
                      <a:pt x="4715" y="2633"/>
                    </a:lnTo>
                    <a:lnTo>
                      <a:pt x="4731" y="2606"/>
                    </a:lnTo>
                    <a:lnTo>
                      <a:pt x="4753" y="2583"/>
                    </a:lnTo>
                    <a:lnTo>
                      <a:pt x="4780" y="2568"/>
                    </a:lnTo>
                    <a:lnTo>
                      <a:pt x="4812" y="2563"/>
                    </a:lnTo>
                    <a:lnTo>
                      <a:pt x="4845" y="2568"/>
                    </a:lnTo>
                    <a:lnTo>
                      <a:pt x="4873" y="2583"/>
                    </a:lnTo>
                    <a:lnTo>
                      <a:pt x="4895" y="2606"/>
                    </a:lnTo>
                    <a:lnTo>
                      <a:pt x="4909" y="2633"/>
                    </a:lnTo>
                    <a:lnTo>
                      <a:pt x="4915" y="2666"/>
                    </a:lnTo>
                    <a:lnTo>
                      <a:pt x="4915" y="3076"/>
                    </a:lnTo>
                    <a:lnTo>
                      <a:pt x="5018" y="3076"/>
                    </a:lnTo>
                    <a:lnTo>
                      <a:pt x="5018" y="2462"/>
                    </a:lnTo>
                    <a:lnTo>
                      <a:pt x="922" y="2462"/>
                    </a:lnTo>
                    <a:close/>
                    <a:moveTo>
                      <a:pt x="307" y="2462"/>
                    </a:moveTo>
                    <a:lnTo>
                      <a:pt x="307" y="3076"/>
                    </a:lnTo>
                    <a:lnTo>
                      <a:pt x="409" y="3076"/>
                    </a:lnTo>
                    <a:lnTo>
                      <a:pt x="409" y="2666"/>
                    </a:lnTo>
                    <a:lnTo>
                      <a:pt x="415" y="2633"/>
                    </a:lnTo>
                    <a:lnTo>
                      <a:pt x="429" y="2606"/>
                    </a:lnTo>
                    <a:lnTo>
                      <a:pt x="451" y="2583"/>
                    </a:lnTo>
                    <a:lnTo>
                      <a:pt x="480" y="2568"/>
                    </a:lnTo>
                    <a:lnTo>
                      <a:pt x="512" y="2563"/>
                    </a:lnTo>
                    <a:lnTo>
                      <a:pt x="545" y="2568"/>
                    </a:lnTo>
                    <a:lnTo>
                      <a:pt x="572" y="2583"/>
                    </a:lnTo>
                    <a:lnTo>
                      <a:pt x="595" y="2606"/>
                    </a:lnTo>
                    <a:lnTo>
                      <a:pt x="610" y="2633"/>
                    </a:lnTo>
                    <a:lnTo>
                      <a:pt x="615" y="2666"/>
                    </a:lnTo>
                    <a:lnTo>
                      <a:pt x="615" y="3076"/>
                    </a:lnTo>
                    <a:lnTo>
                      <a:pt x="716" y="3076"/>
                    </a:lnTo>
                    <a:lnTo>
                      <a:pt x="716" y="2462"/>
                    </a:lnTo>
                    <a:lnTo>
                      <a:pt x="307" y="2462"/>
                    </a:lnTo>
                    <a:close/>
                    <a:moveTo>
                      <a:pt x="5222" y="1640"/>
                    </a:moveTo>
                    <a:lnTo>
                      <a:pt x="5222" y="2256"/>
                    </a:lnTo>
                    <a:lnTo>
                      <a:pt x="5633" y="2256"/>
                    </a:lnTo>
                    <a:lnTo>
                      <a:pt x="5633" y="1640"/>
                    </a:lnTo>
                    <a:lnTo>
                      <a:pt x="5222" y="1640"/>
                    </a:lnTo>
                    <a:close/>
                    <a:moveTo>
                      <a:pt x="4608" y="1640"/>
                    </a:moveTo>
                    <a:lnTo>
                      <a:pt x="4608" y="2256"/>
                    </a:lnTo>
                    <a:lnTo>
                      <a:pt x="5018" y="2256"/>
                    </a:lnTo>
                    <a:lnTo>
                      <a:pt x="5018" y="1640"/>
                    </a:lnTo>
                    <a:lnTo>
                      <a:pt x="4608" y="1640"/>
                    </a:lnTo>
                    <a:close/>
                    <a:moveTo>
                      <a:pt x="3993" y="1640"/>
                    </a:moveTo>
                    <a:lnTo>
                      <a:pt x="3993" y="2256"/>
                    </a:lnTo>
                    <a:lnTo>
                      <a:pt x="4403" y="2256"/>
                    </a:lnTo>
                    <a:lnTo>
                      <a:pt x="4403" y="1640"/>
                    </a:lnTo>
                    <a:lnTo>
                      <a:pt x="3993" y="1640"/>
                    </a:lnTo>
                    <a:close/>
                    <a:moveTo>
                      <a:pt x="3380" y="1640"/>
                    </a:moveTo>
                    <a:lnTo>
                      <a:pt x="3380" y="2256"/>
                    </a:lnTo>
                    <a:lnTo>
                      <a:pt x="3789" y="2256"/>
                    </a:lnTo>
                    <a:lnTo>
                      <a:pt x="3789" y="1640"/>
                    </a:lnTo>
                    <a:lnTo>
                      <a:pt x="3380" y="1640"/>
                    </a:lnTo>
                    <a:close/>
                    <a:moveTo>
                      <a:pt x="2765" y="1640"/>
                    </a:moveTo>
                    <a:lnTo>
                      <a:pt x="2765" y="2256"/>
                    </a:lnTo>
                    <a:lnTo>
                      <a:pt x="3174" y="2256"/>
                    </a:lnTo>
                    <a:lnTo>
                      <a:pt x="3174" y="1640"/>
                    </a:lnTo>
                    <a:lnTo>
                      <a:pt x="2765" y="1640"/>
                    </a:lnTo>
                    <a:close/>
                    <a:moveTo>
                      <a:pt x="2150" y="1640"/>
                    </a:moveTo>
                    <a:lnTo>
                      <a:pt x="2150" y="2256"/>
                    </a:lnTo>
                    <a:lnTo>
                      <a:pt x="2559" y="2256"/>
                    </a:lnTo>
                    <a:lnTo>
                      <a:pt x="2559" y="1640"/>
                    </a:lnTo>
                    <a:lnTo>
                      <a:pt x="2150" y="1640"/>
                    </a:lnTo>
                    <a:close/>
                    <a:moveTo>
                      <a:pt x="1537" y="1640"/>
                    </a:moveTo>
                    <a:lnTo>
                      <a:pt x="1537" y="2256"/>
                    </a:lnTo>
                    <a:lnTo>
                      <a:pt x="1946" y="2256"/>
                    </a:lnTo>
                    <a:lnTo>
                      <a:pt x="1946" y="1640"/>
                    </a:lnTo>
                    <a:lnTo>
                      <a:pt x="1537" y="1640"/>
                    </a:lnTo>
                    <a:close/>
                    <a:moveTo>
                      <a:pt x="922" y="1640"/>
                    </a:moveTo>
                    <a:lnTo>
                      <a:pt x="922" y="2256"/>
                    </a:lnTo>
                    <a:lnTo>
                      <a:pt x="1331" y="2256"/>
                    </a:lnTo>
                    <a:lnTo>
                      <a:pt x="1331" y="1640"/>
                    </a:lnTo>
                    <a:lnTo>
                      <a:pt x="922" y="1640"/>
                    </a:lnTo>
                    <a:close/>
                    <a:moveTo>
                      <a:pt x="307" y="1640"/>
                    </a:moveTo>
                    <a:lnTo>
                      <a:pt x="307" y="2256"/>
                    </a:lnTo>
                    <a:lnTo>
                      <a:pt x="716" y="2256"/>
                    </a:lnTo>
                    <a:lnTo>
                      <a:pt x="716" y="1640"/>
                    </a:lnTo>
                    <a:lnTo>
                      <a:pt x="307" y="1640"/>
                    </a:lnTo>
                    <a:close/>
                    <a:moveTo>
                      <a:pt x="5222" y="1333"/>
                    </a:moveTo>
                    <a:lnTo>
                      <a:pt x="5222" y="1436"/>
                    </a:lnTo>
                    <a:lnTo>
                      <a:pt x="5633" y="1436"/>
                    </a:lnTo>
                    <a:lnTo>
                      <a:pt x="5633" y="1333"/>
                    </a:lnTo>
                    <a:lnTo>
                      <a:pt x="5222" y="1333"/>
                    </a:lnTo>
                    <a:close/>
                    <a:moveTo>
                      <a:pt x="307" y="1333"/>
                    </a:moveTo>
                    <a:lnTo>
                      <a:pt x="307" y="1436"/>
                    </a:lnTo>
                    <a:lnTo>
                      <a:pt x="716" y="1436"/>
                    </a:lnTo>
                    <a:lnTo>
                      <a:pt x="716" y="1333"/>
                    </a:lnTo>
                    <a:lnTo>
                      <a:pt x="307" y="1333"/>
                    </a:lnTo>
                    <a:close/>
                    <a:moveTo>
                      <a:pt x="4608" y="1129"/>
                    </a:moveTo>
                    <a:lnTo>
                      <a:pt x="4608" y="1436"/>
                    </a:lnTo>
                    <a:lnTo>
                      <a:pt x="5018" y="1436"/>
                    </a:lnTo>
                    <a:lnTo>
                      <a:pt x="5018" y="1129"/>
                    </a:lnTo>
                    <a:lnTo>
                      <a:pt x="4608" y="1129"/>
                    </a:lnTo>
                    <a:close/>
                    <a:moveTo>
                      <a:pt x="1537" y="1129"/>
                    </a:moveTo>
                    <a:lnTo>
                      <a:pt x="1537" y="1436"/>
                    </a:lnTo>
                    <a:lnTo>
                      <a:pt x="4403" y="1436"/>
                    </a:lnTo>
                    <a:lnTo>
                      <a:pt x="4403" y="1129"/>
                    </a:lnTo>
                    <a:lnTo>
                      <a:pt x="1537" y="1129"/>
                    </a:lnTo>
                    <a:close/>
                    <a:moveTo>
                      <a:pt x="922" y="1129"/>
                    </a:moveTo>
                    <a:lnTo>
                      <a:pt x="922" y="1436"/>
                    </a:lnTo>
                    <a:lnTo>
                      <a:pt x="1331" y="1436"/>
                    </a:lnTo>
                    <a:lnTo>
                      <a:pt x="1331" y="1129"/>
                    </a:lnTo>
                    <a:lnTo>
                      <a:pt x="922" y="1129"/>
                    </a:lnTo>
                    <a:close/>
                    <a:moveTo>
                      <a:pt x="3939" y="858"/>
                    </a:moveTo>
                    <a:lnTo>
                      <a:pt x="3959" y="888"/>
                    </a:lnTo>
                    <a:lnTo>
                      <a:pt x="3977" y="923"/>
                    </a:lnTo>
                    <a:lnTo>
                      <a:pt x="4082" y="923"/>
                    </a:lnTo>
                    <a:lnTo>
                      <a:pt x="3939" y="858"/>
                    </a:lnTo>
                    <a:close/>
                    <a:moveTo>
                      <a:pt x="2000" y="858"/>
                    </a:moveTo>
                    <a:lnTo>
                      <a:pt x="1858" y="923"/>
                    </a:lnTo>
                    <a:lnTo>
                      <a:pt x="1962" y="923"/>
                    </a:lnTo>
                    <a:lnTo>
                      <a:pt x="1980" y="888"/>
                    </a:lnTo>
                    <a:lnTo>
                      <a:pt x="2000" y="858"/>
                    </a:lnTo>
                    <a:close/>
                    <a:moveTo>
                      <a:pt x="2969" y="717"/>
                    </a:moveTo>
                    <a:lnTo>
                      <a:pt x="2855" y="720"/>
                    </a:lnTo>
                    <a:lnTo>
                      <a:pt x="2747" y="731"/>
                    </a:lnTo>
                    <a:lnTo>
                      <a:pt x="2646" y="746"/>
                    </a:lnTo>
                    <a:lnTo>
                      <a:pt x="2552" y="767"/>
                    </a:lnTo>
                    <a:lnTo>
                      <a:pt x="2467" y="791"/>
                    </a:lnTo>
                    <a:lnTo>
                      <a:pt x="2390" y="820"/>
                    </a:lnTo>
                    <a:lnTo>
                      <a:pt x="2321" y="852"/>
                    </a:lnTo>
                    <a:lnTo>
                      <a:pt x="2264" y="887"/>
                    </a:lnTo>
                    <a:lnTo>
                      <a:pt x="2217" y="923"/>
                    </a:lnTo>
                    <a:lnTo>
                      <a:pt x="3723" y="923"/>
                    </a:lnTo>
                    <a:lnTo>
                      <a:pt x="3676" y="887"/>
                    </a:lnTo>
                    <a:lnTo>
                      <a:pt x="3616" y="852"/>
                    </a:lnTo>
                    <a:lnTo>
                      <a:pt x="3550" y="820"/>
                    </a:lnTo>
                    <a:lnTo>
                      <a:pt x="3472" y="791"/>
                    </a:lnTo>
                    <a:lnTo>
                      <a:pt x="3387" y="767"/>
                    </a:lnTo>
                    <a:lnTo>
                      <a:pt x="3293" y="746"/>
                    </a:lnTo>
                    <a:lnTo>
                      <a:pt x="3192" y="731"/>
                    </a:lnTo>
                    <a:lnTo>
                      <a:pt x="3084" y="720"/>
                    </a:lnTo>
                    <a:lnTo>
                      <a:pt x="2969" y="717"/>
                    </a:lnTo>
                    <a:close/>
                    <a:moveTo>
                      <a:pt x="3072" y="455"/>
                    </a:moveTo>
                    <a:lnTo>
                      <a:pt x="3072" y="515"/>
                    </a:lnTo>
                    <a:lnTo>
                      <a:pt x="3153" y="520"/>
                    </a:lnTo>
                    <a:lnTo>
                      <a:pt x="3230" y="529"/>
                    </a:lnTo>
                    <a:lnTo>
                      <a:pt x="3072" y="455"/>
                    </a:lnTo>
                    <a:close/>
                    <a:moveTo>
                      <a:pt x="2868" y="455"/>
                    </a:moveTo>
                    <a:lnTo>
                      <a:pt x="2707" y="529"/>
                    </a:lnTo>
                    <a:lnTo>
                      <a:pt x="2787" y="520"/>
                    </a:lnTo>
                    <a:lnTo>
                      <a:pt x="2868" y="515"/>
                    </a:lnTo>
                    <a:lnTo>
                      <a:pt x="2868" y="455"/>
                    </a:lnTo>
                    <a:close/>
                    <a:moveTo>
                      <a:pt x="2969" y="0"/>
                    </a:moveTo>
                    <a:lnTo>
                      <a:pt x="3001" y="5"/>
                    </a:lnTo>
                    <a:lnTo>
                      <a:pt x="3030" y="20"/>
                    </a:lnTo>
                    <a:lnTo>
                      <a:pt x="3052" y="41"/>
                    </a:lnTo>
                    <a:lnTo>
                      <a:pt x="3066" y="70"/>
                    </a:lnTo>
                    <a:lnTo>
                      <a:pt x="3072" y="103"/>
                    </a:lnTo>
                    <a:lnTo>
                      <a:pt x="3072" y="229"/>
                    </a:lnTo>
                    <a:lnTo>
                      <a:pt x="4561" y="919"/>
                    </a:lnTo>
                    <a:lnTo>
                      <a:pt x="4569" y="923"/>
                    </a:lnTo>
                    <a:lnTo>
                      <a:pt x="4608" y="923"/>
                    </a:lnTo>
                    <a:lnTo>
                      <a:pt x="4608" y="820"/>
                    </a:lnTo>
                    <a:lnTo>
                      <a:pt x="4614" y="787"/>
                    </a:lnTo>
                    <a:lnTo>
                      <a:pt x="4628" y="760"/>
                    </a:lnTo>
                    <a:lnTo>
                      <a:pt x="4650" y="737"/>
                    </a:lnTo>
                    <a:lnTo>
                      <a:pt x="4679" y="722"/>
                    </a:lnTo>
                    <a:lnTo>
                      <a:pt x="4711" y="717"/>
                    </a:lnTo>
                    <a:lnTo>
                      <a:pt x="4711" y="513"/>
                    </a:lnTo>
                    <a:lnTo>
                      <a:pt x="4715" y="480"/>
                    </a:lnTo>
                    <a:lnTo>
                      <a:pt x="4731" y="451"/>
                    </a:lnTo>
                    <a:lnTo>
                      <a:pt x="4753" y="430"/>
                    </a:lnTo>
                    <a:lnTo>
                      <a:pt x="4780" y="415"/>
                    </a:lnTo>
                    <a:lnTo>
                      <a:pt x="4812" y="410"/>
                    </a:lnTo>
                    <a:lnTo>
                      <a:pt x="4845" y="415"/>
                    </a:lnTo>
                    <a:lnTo>
                      <a:pt x="4873" y="430"/>
                    </a:lnTo>
                    <a:lnTo>
                      <a:pt x="4895" y="451"/>
                    </a:lnTo>
                    <a:lnTo>
                      <a:pt x="4909" y="480"/>
                    </a:lnTo>
                    <a:lnTo>
                      <a:pt x="4915" y="513"/>
                    </a:lnTo>
                    <a:lnTo>
                      <a:pt x="4915" y="717"/>
                    </a:lnTo>
                    <a:lnTo>
                      <a:pt x="4947" y="722"/>
                    </a:lnTo>
                    <a:lnTo>
                      <a:pt x="4976" y="737"/>
                    </a:lnTo>
                    <a:lnTo>
                      <a:pt x="4998" y="760"/>
                    </a:lnTo>
                    <a:lnTo>
                      <a:pt x="5012" y="787"/>
                    </a:lnTo>
                    <a:lnTo>
                      <a:pt x="5018" y="820"/>
                    </a:lnTo>
                    <a:lnTo>
                      <a:pt x="5018" y="923"/>
                    </a:lnTo>
                    <a:lnTo>
                      <a:pt x="5222" y="923"/>
                    </a:lnTo>
                    <a:lnTo>
                      <a:pt x="5254" y="928"/>
                    </a:lnTo>
                    <a:lnTo>
                      <a:pt x="5283" y="943"/>
                    </a:lnTo>
                    <a:lnTo>
                      <a:pt x="5304" y="964"/>
                    </a:lnTo>
                    <a:lnTo>
                      <a:pt x="5319" y="993"/>
                    </a:lnTo>
                    <a:lnTo>
                      <a:pt x="5324" y="1026"/>
                    </a:lnTo>
                    <a:lnTo>
                      <a:pt x="5319" y="1058"/>
                    </a:lnTo>
                    <a:lnTo>
                      <a:pt x="5304" y="1085"/>
                    </a:lnTo>
                    <a:lnTo>
                      <a:pt x="5283" y="1109"/>
                    </a:lnTo>
                    <a:lnTo>
                      <a:pt x="5254" y="1123"/>
                    </a:lnTo>
                    <a:lnTo>
                      <a:pt x="5222" y="1129"/>
                    </a:lnTo>
                    <a:lnTo>
                      <a:pt x="5734" y="1129"/>
                    </a:lnTo>
                    <a:lnTo>
                      <a:pt x="5766" y="1132"/>
                    </a:lnTo>
                    <a:lnTo>
                      <a:pt x="5795" y="1149"/>
                    </a:lnTo>
                    <a:lnTo>
                      <a:pt x="5817" y="1170"/>
                    </a:lnTo>
                    <a:lnTo>
                      <a:pt x="5831" y="1197"/>
                    </a:lnTo>
                    <a:lnTo>
                      <a:pt x="5837" y="1230"/>
                    </a:lnTo>
                    <a:lnTo>
                      <a:pt x="5837" y="1436"/>
                    </a:lnTo>
                    <a:lnTo>
                      <a:pt x="5869" y="1441"/>
                    </a:lnTo>
                    <a:lnTo>
                      <a:pt x="5898" y="1456"/>
                    </a:lnTo>
                    <a:lnTo>
                      <a:pt x="5920" y="1477"/>
                    </a:lnTo>
                    <a:lnTo>
                      <a:pt x="5934" y="1506"/>
                    </a:lnTo>
                    <a:lnTo>
                      <a:pt x="5939" y="1539"/>
                    </a:lnTo>
                    <a:lnTo>
                      <a:pt x="5934" y="1571"/>
                    </a:lnTo>
                    <a:lnTo>
                      <a:pt x="5920" y="1598"/>
                    </a:lnTo>
                    <a:lnTo>
                      <a:pt x="5898" y="1620"/>
                    </a:lnTo>
                    <a:lnTo>
                      <a:pt x="5869" y="1636"/>
                    </a:lnTo>
                    <a:lnTo>
                      <a:pt x="5837" y="1640"/>
                    </a:lnTo>
                    <a:lnTo>
                      <a:pt x="5837" y="2256"/>
                    </a:lnTo>
                    <a:lnTo>
                      <a:pt x="5869" y="2261"/>
                    </a:lnTo>
                    <a:lnTo>
                      <a:pt x="5898" y="2276"/>
                    </a:lnTo>
                    <a:lnTo>
                      <a:pt x="5920" y="2297"/>
                    </a:lnTo>
                    <a:lnTo>
                      <a:pt x="5934" y="2326"/>
                    </a:lnTo>
                    <a:lnTo>
                      <a:pt x="5939" y="2359"/>
                    </a:lnTo>
                    <a:lnTo>
                      <a:pt x="5934" y="2391"/>
                    </a:lnTo>
                    <a:lnTo>
                      <a:pt x="5920" y="2418"/>
                    </a:lnTo>
                    <a:lnTo>
                      <a:pt x="5898" y="2442"/>
                    </a:lnTo>
                    <a:lnTo>
                      <a:pt x="5869" y="2456"/>
                    </a:lnTo>
                    <a:lnTo>
                      <a:pt x="5837" y="2462"/>
                    </a:lnTo>
                    <a:lnTo>
                      <a:pt x="5837" y="3076"/>
                    </a:lnTo>
                    <a:lnTo>
                      <a:pt x="5869" y="3081"/>
                    </a:lnTo>
                    <a:lnTo>
                      <a:pt x="5898" y="3096"/>
                    </a:lnTo>
                    <a:lnTo>
                      <a:pt x="5920" y="3119"/>
                    </a:lnTo>
                    <a:lnTo>
                      <a:pt x="5934" y="3146"/>
                    </a:lnTo>
                    <a:lnTo>
                      <a:pt x="5939" y="3179"/>
                    </a:lnTo>
                    <a:lnTo>
                      <a:pt x="5934" y="3211"/>
                    </a:lnTo>
                    <a:lnTo>
                      <a:pt x="5920" y="3240"/>
                    </a:lnTo>
                    <a:lnTo>
                      <a:pt x="5898" y="3262"/>
                    </a:lnTo>
                    <a:lnTo>
                      <a:pt x="5869" y="3276"/>
                    </a:lnTo>
                    <a:lnTo>
                      <a:pt x="5837" y="3282"/>
                    </a:lnTo>
                    <a:lnTo>
                      <a:pt x="103" y="3282"/>
                    </a:lnTo>
                    <a:lnTo>
                      <a:pt x="70" y="3276"/>
                    </a:lnTo>
                    <a:lnTo>
                      <a:pt x="41" y="3262"/>
                    </a:lnTo>
                    <a:lnTo>
                      <a:pt x="20" y="3240"/>
                    </a:lnTo>
                    <a:lnTo>
                      <a:pt x="5" y="3211"/>
                    </a:lnTo>
                    <a:lnTo>
                      <a:pt x="0" y="3179"/>
                    </a:lnTo>
                    <a:lnTo>
                      <a:pt x="5" y="3146"/>
                    </a:lnTo>
                    <a:lnTo>
                      <a:pt x="20" y="3119"/>
                    </a:lnTo>
                    <a:lnTo>
                      <a:pt x="41" y="3096"/>
                    </a:lnTo>
                    <a:lnTo>
                      <a:pt x="70" y="3081"/>
                    </a:lnTo>
                    <a:lnTo>
                      <a:pt x="103" y="3076"/>
                    </a:lnTo>
                    <a:lnTo>
                      <a:pt x="103" y="2462"/>
                    </a:lnTo>
                    <a:lnTo>
                      <a:pt x="70" y="2456"/>
                    </a:lnTo>
                    <a:lnTo>
                      <a:pt x="41" y="2442"/>
                    </a:lnTo>
                    <a:lnTo>
                      <a:pt x="20" y="2418"/>
                    </a:lnTo>
                    <a:lnTo>
                      <a:pt x="5" y="2391"/>
                    </a:lnTo>
                    <a:lnTo>
                      <a:pt x="0" y="2359"/>
                    </a:lnTo>
                    <a:lnTo>
                      <a:pt x="5" y="2326"/>
                    </a:lnTo>
                    <a:lnTo>
                      <a:pt x="20" y="2297"/>
                    </a:lnTo>
                    <a:lnTo>
                      <a:pt x="41" y="2276"/>
                    </a:lnTo>
                    <a:lnTo>
                      <a:pt x="70" y="2261"/>
                    </a:lnTo>
                    <a:lnTo>
                      <a:pt x="103" y="2256"/>
                    </a:lnTo>
                    <a:lnTo>
                      <a:pt x="103" y="1640"/>
                    </a:lnTo>
                    <a:lnTo>
                      <a:pt x="70" y="1636"/>
                    </a:lnTo>
                    <a:lnTo>
                      <a:pt x="41" y="1620"/>
                    </a:lnTo>
                    <a:lnTo>
                      <a:pt x="20" y="1598"/>
                    </a:lnTo>
                    <a:lnTo>
                      <a:pt x="5" y="1571"/>
                    </a:lnTo>
                    <a:lnTo>
                      <a:pt x="0" y="1539"/>
                    </a:lnTo>
                    <a:lnTo>
                      <a:pt x="5" y="1506"/>
                    </a:lnTo>
                    <a:lnTo>
                      <a:pt x="20" y="1477"/>
                    </a:lnTo>
                    <a:lnTo>
                      <a:pt x="41" y="1456"/>
                    </a:lnTo>
                    <a:lnTo>
                      <a:pt x="70" y="1441"/>
                    </a:lnTo>
                    <a:lnTo>
                      <a:pt x="103" y="1436"/>
                    </a:lnTo>
                    <a:lnTo>
                      <a:pt x="103" y="1230"/>
                    </a:lnTo>
                    <a:lnTo>
                      <a:pt x="108" y="1197"/>
                    </a:lnTo>
                    <a:lnTo>
                      <a:pt x="123" y="1170"/>
                    </a:lnTo>
                    <a:lnTo>
                      <a:pt x="144" y="1149"/>
                    </a:lnTo>
                    <a:lnTo>
                      <a:pt x="173" y="1132"/>
                    </a:lnTo>
                    <a:lnTo>
                      <a:pt x="206" y="1129"/>
                    </a:lnTo>
                    <a:lnTo>
                      <a:pt x="716" y="1129"/>
                    </a:lnTo>
                    <a:lnTo>
                      <a:pt x="684" y="1123"/>
                    </a:lnTo>
                    <a:lnTo>
                      <a:pt x="657" y="1109"/>
                    </a:lnTo>
                    <a:lnTo>
                      <a:pt x="635" y="1085"/>
                    </a:lnTo>
                    <a:lnTo>
                      <a:pt x="620" y="1058"/>
                    </a:lnTo>
                    <a:lnTo>
                      <a:pt x="615" y="1026"/>
                    </a:lnTo>
                    <a:lnTo>
                      <a:pt x="620" y="993"/>
                    </a:lnTo>
                    <a:lnTo>
                      <a:pt x="635" y="964"/>
                    </a:lnTo>
                    <a:lnTo>
                      <a:pt x="657" y="943"/>
                    </a:lnTo>
                    <a:lnTo>
                      <a:pt x="684" y="928"/>
                    </a:lnTo>
                    <a:lnTo>
                      <a:pt x="716" y="923"/>
                    </a:lnTo>
                    <a:lnTo>
                      <a:pt x="922" y="923"/>
                    </a:lnTo>
                    <a:lnTo>
                      <a:pt x="922" y="820"/>
                    </a:lnTo>
                    <a:lnTo>
                      <a:pt x="927" y="787"/>
                    </a:lnTo>
                    <a:lnTo>
                      <a:pt x="941" y="760"/>
                    </a:lnTo>
                    <a:lnTo>
                      <a:pt x="963" y="737"/>
                    </a:lnTo>
                    <a:lnTo>
                      <a:pt x="992" y="722"/>
                    </a:lnTo>
                    <a:lnTo>
                      <a:pt x="1024" y="717"/>
                    </a:lnTo>
                    <a:lnTo>
                      <a:pt x="1024" y="513"/>
                    </a:lnTo>
                    <a:lnTo>
                      <a:pt x="1030" y="480"/>
                    </a:lnTo>
                    <a:lnTo>
                      <a:pt x="1044" y="451"/>
                    </a:lnTo>
                    <a:lnTo>
                      <a:pt x="1066" y="430"/>
                    </a:lnTo>
                    <a:lnTo>
                      <a:pt x="1095" y="415"/>
                    </a:lnTo>
                    <a:lnTo>
                      <a:pt x="1125" y="410"/>
                    </a:lnTo>
                    <a:lnTo>
                      <a:pt x="1158" y="415"/>
                    </a:lnTo>
                    <a:lnTo>
                      <a:pt x="1187" y="430"/>
                    </a:lnTo>
                    <a:lnTo>
                      <a:pt x="1208" y="451"/>
                    </a:lnTo>
                    <a:lnTo>
                      <a:pt x="1223" y="480"/>
                    </a:lnTo>
                    <a:lnTo>
                      <a:pt x="1228" y="513"/>
                    </a:lnTo>
                    <a:lnTo>
                      <a:pt x="1228" y="717"/>
                    </a:lnTo>
                    <a:lnTo>
                      <a:pt x="1261" y="722"/>
                    </a:lnTo>
                    <a:lnTo>
                      <a:pt x="1290" y="737"/>
                    </a:lnTo>
                    <a:lnTo>
                      <a:pt x="1311" y="760"/>
                    </a:lnTo>
                    <a:lnTo>
                      <a:pt x="1326" y="787"/>
                    </a:lnTo>
                    <a:lnTo>
                      <a:pt x="1331" y="820"/>
                    </a:lnTo>
                    <a:lnTo>
                      <a:pt x="1331" y="923"/>
                    </a:lnTo>
                    <a:lnTo>
                      <a:pt x="1371" y="923"/>
                    </a:lnTo>
                    <a:lnTo>
                      <a:pt x="1378" y="919"/>
                    </a:lnTo>
                    <a:lnTo>
                      <a:pt x="2868" y="229"/>
                    </a:lnTo>
                    <a:lnTo>
                      <a:pt x="2868" y="103"/>
                    </a:lnTo>
                    <a:lnTo>
                      <a:pt x="2873" y="70"/>
                    </a:lnTo>
                    <a:lnTo>
                      <a:pt x="2888" y="41"/>
                    </a:lnTo>
                    <a:lnTo>
                      <a:pt x="2909" y="20"/>
                    </a:lnTo>
                    <a:lnTo>
                      <a:pt x="2938" y="5"/>
                    </a:lnTo>
                    <a:lnTo>
                      <a:pt x="29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3" name="Freeform 20"/>
              <p:cNvSpPr>
                <a:spLocks/>
              </p:cNvSpPr>
              <p:nvPr/>
            </p:nvSpPr>
            <p:spPr bwMode="auto">
              <a:xfrm>
                <a:off x="3046" y="3790"/>
                <a:ext cx="102" cy="205"/>
              </a:xfrm>
              <a:custGeom>
                <a:avLst/>
                <a:gdLst>
                  <a:gd name="T0" fmla="*/ 101 w 204"/>
                  <a:gd name="T1" fmla="*/ 0 h 410"/>
                  <a:gd name="T2" fmla="*/ 134 w 204"/>
                  <a:gd name="T3" fmla="*/ 5 h 410"/>
                  <a:gd name="T4" fmla="*/ 163 w 204"/>
                  <a:gd name="T5" fmla="*/ 20 h 410"/>
                  <a:gd name="T6" fmla="*/ 184 w 204"/>
                  <a:gd name="T7" fmla="*/ 41 h 410"/>
                  <a:gd name="T8" fmla="*/ 199 w 204"/>
                  <a:gd name="T9" fmla="*/ 70 h 410"/>
                  <a:gd name="T10" fmla="*/ 204 w 204"/>
                  <a:gd name="T11" fmla="*/ 103 h 410"/>
                  <a:gd name="T12" fmla="*/ 204 w 204"/>
                  <a:gd name="T13" fmla="*/ 309 h 410"/>
                  <a:gd name="T14" fmla="*/ 199 w 204"/>
                  <a:gd name="T15" fmla="*/ 339 h 410"/>
                  <a:gd name="T16" fmla="*/ 184 w 204"/>
                  <a:gd name="T17" fmla="*/ 368 h 410"/>
                  <a:gd name="T18" fmla="*/ 163 w 204"/>
                  <a:gd name="T19" fmla="*/ 390 h 410"/>
                  <a:gd name="T20" fmla="*/ 134 w 204"/>
                  <a:gd name="T21" fmla="*/ 404 h 410"/>
                  <a:gd name="T22" fmla="*/ 101 w 204"/>
                  <a:gd name="T23" fmla="*/ 410 h 410"/>
                  <a:gd name="T24" fmla="*/ 71 w 204"/>
                  <a:gd name="T25" fmla="*/ 404 h 410"/>
                  <a:gd name="T26" fmla="*/ 42 w 204"/>
                  <a:gd name="T27" fmla="*/ 390 h 410"/>
                  <a:gd name="T28" fmla="*/ 20 w 204"/>
                  <a:gd name="T29" fmla="*/ 368 h 410"/>
                  <a:gd name="T30" fmla="*/ 6 w 204"/>
                  <a:gd name="T31" fmla="*/ 339 h 410"/>
                  <a:gd name="T32" fmla="*/ 0 w 204"/>
                  <a:gd name="T33" fmla="*/ 309 h 410"/>
                  <a:gd name="T34" fmla="*/ 0 w 204"/>
                  <a:gd name="T35" fmla="*/ 103 h 410"/>
                  <a:gd name="T36" fmla="*/ 6 w 204"/>
                  <a:gd name="T37" fmla="*/ 70 h 410"/>
                  <a:gd name="T38" fmla="*/ 20 w 204"/>
                  <a:gd name="T39" fmla="*/ 41 h 410"/>
                  <a:gd name="T40" fmla="*/ 42 w 204"/>
                  <a:gd name="T41" fmla="*/ 20 h 410"/>
                  <a:gd name="T42" fmla="*/ 71 w 204"/>
                  <a:gd name="T43" fmla="*/ 5 h 410"/>
                  <a:gd name="T44" fmla="*/ 101 w 204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4" h="410">
                    <a:moveTo>
                      <a:pt x="101" y="0"/>
                    </a:moveTo>
                    <a:lnTo>
                      <a:pt x="134" y="5"/>
                    </a:lnTo>
                    <a:lnTo>
                      <a:pt x="163" y="20"/>
                    </a:lnTo>
                    <a:lnTo>
                      <a:pt x="184" y="41"/>
                    </a:lnTo>
                    <a:lnTo>
                      <a:pt x="199" y="70"/>
                    </a:lnTo>
                    <a:lnTo>
                      <a:pt x="204" y="103"/>
                    </a:lnTo>
                    <a:lnTo>
                      <a:pt x="204" y="309"/>
                    </a:lnTo>
                    <a:lnTo>
                      <a:pt x="199" y="339"/>
                    </a:lnTo>
                    <a:lnTo>
                      <a:pt x="184" y="368"/>
                    </a:lnTo>
                    <a:lnTo>
                      <a:pt x="163" y="390"/>
                    </a:lnTo>
                    <a:lnTo>
                      <a:pt x="134" y="404"/>
                    </a:lnTo>
                    <a:lnTo>
                      <a:pt x="101" y="410"/>
                    </a:lnTo>
                    <a:lnTo>
                      <a:pt x="71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6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6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1" y="5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4" name="Freeform 21"/>
              <p:cNvSpPr>
                <a:spLocks/>
              </p:cNvSpPr>
              <p:nvPr/>
            </p:nvSpPr>
            <p:spPr bwMode="auto">
              <a:xfrm>
                <a:off x="2739" y="3790"/>
                <a:ext cx="103" cy="205"/>
              </a:xfrm>
              <a:custGeom>
                <a:avLst/>
                <a:gdLst>
                  <a:gd name="T0" fmla="*/ 103 w 206"/>
                  <a:gd name="T1" fmla="*/ 0 h 410"/>
                  <a:gd name="T2" fmla="*/ 136 w 206"/>
                  <a:gd name="T3" fmla="*/ 5 h 410"/>
                  <a:gd name="T4" fmla="*/ 163 w 206"/>
                  <a:gd name="T5" fmla="*/ 20 h 410"/>
                  <a:gd name="T6" fmla="*/ 186 w 206"/>
                  <a:gd name="T7" fmla="*/ 41 h 410"/>
                  <a:gd name="T8" fmla="*/ 201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1 w 206"/>
                  <a:gd name="T15" fmla="*/ 339 h 410"/>
                  <a:gd name="T16" fmla="*/ 186 w 206"/>
                  <a:gd name="T17" fmla="*/ 368 h 410"/>
                  <a:gd name="T18" fmla="*/ 163 w 206"/>
                  <a:gd name="T19" fmla="*/ 390 h 410"/>
                  <a:gd name="T20" fmla="*/ 136 w 206"/>
                  <a:gd name="T21" fmla="*/ 404 h 410"/>
                  <a:gd name="T22" fmla="*/ 103 w 206"/>
                  <a:gd name="T23" fmla="*/ 410 h 410"/>
                  <a:gd name="T24" fmla="*/ 71 w 206"/>
                  <a:gd name="T25" fmla="*/ 404 h 410"/>
                  <a:gd name="T26" fmla="*/ 42 w 206"/>
                  <a:gd name="T27" fmla="*/ 390 h 410"/>
                  <a:gd name="T28" fmla="*/ 20 w 206"/>
                  <a:gd name="T29" fmla="*/ 368 h 410"/>
                  <a:gd name="T30" fmla="*/ 6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6 w 206"/>
                  <a:gd name="T37" fmla="*/ 70 h 410"/>
                  <a:gd name="T38" fmla="*/ 20 w 206"/>
                  <a:gd name="T39" fmla="*/ 41 h 410"/>
                  <a:gd name="T40" fmla="*/ 42 w 206"/>
                  <a:gd name="T41" fmla="*/ 20 h 410"/>
                  <a:gd name="T42" fmla="*/ 71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6" y="5"/>
                    </a:lnTo>
                    <a:lnTo>
                      <a:pt x="163" y="20"/>
                    </a:lnTo>
                    <a:lnTo>
                      <a:pt x="186" y="41"/>
                    </a:lnTo>
                    <a:lnTo>
                      <a:pt x="201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1" y="339"/>
                    </a:lnTo>
                    <a:lnTo>
                      <a:pt x="186" y="368"/>
                    </a:lnTo>
                    <a:lnTo>
                      <a:pt x="163" y="390"/>
                    </a:lnTo>
                    <a:lnTo>
                      <a:pt x="136" y="404"/>
                    </a:lnTo>
                    <a:lnTo>
                      <a:pt x="103" y="410"/>
                    </a:lnTo>
                    <a:lnTo>
                      <a:pt x="71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6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6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1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5" name="Freeform 22"/>
              <p:cNvSpPr>
                <a:spLocks/>
              </p:cNvSpPr>
              <p:nvPr/>
            </p:nvSpPr>
            <p:spPr bwMode="auto">
              <a:xfrm>
                <a:off x="5196" y="3790"/>
                <a:ext cx="103" cy="205"/>
              </a:xfrm>
              <a:custGeom>
                <a:avLst/>
                <a:gdLst>
                  <a:gd name="T0" fmla="*/ 103 w 206"/>
                  <a:gd name="T1" fmla="*/ 0 h 410"/>
                  <a:gd name="T2" fmla="*/ 136 w 206"/>
                  <a:gd name="T3" fmla="*/ 5 h 410"/>
                  <a:gd name="T4" fmla="*/ 164 w 206"/>
                  <a:gd name="T5" fmla="*/ 20 h 410"/>
                  <a:gd name="T6" fmla="*/ 186 w 206"/>
                  <a:gd name="T7" fmla="*/ 41 h 410"/>
                  <a:gd name="T8" fmla="*/ 201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1 w 206"/>
                  <a:gd name="T15" fmla="*/ 339 h 410"/>
                  <a:gd name="T16" fmla="*/ 186 w 206"/>
                  <a:gd name="T17" fmla="*/ 368 h 410"/>
                  <a:gd name="T18" fmla="*/ 164 w 206"/>
                  <a:gd name="T19" fmla="*/ 390 h 410"/>
                  <a:gd name="T20" fmla="*/ 136 w 206"/>
                  <a:gd name="T21" fmla="*/ 404 h 410"/>
                  <a:gd name="T22" fmla="*/ 103 w 206"/>
                  <a:gd name="T23" fmla="*/ 410 h 410"/>
                  <a:gd name="T24" fmla="*/ 71 w 206"/>
                  <a:gd name="T25" fmla="*/ 404 h 410"/>
                  <a:gd name="T26" fmla="*/ 42 w 206"/>
                  <a:gd name="T27" fmla="*/ 390 h 410"/>
                  <a:gd name="T28" fmla="*/ 20 w 206"/>
                  <a:gd name="T29" fmla="*/ 368 h 410"/>
                  <a:gd name="T30" fmla="*/ 6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6 w 206"/>
                  <a:gd name="T37" fmla="*/ 70 h 410"/>
                  <a:gd name="T38" fmla="*/ 20 w 206"/>
                  <a:gd name="T39" fmla="*/ 41 h 410"/>
                  <a:gd name="T40" fmla="*/ 42 w 206"/>
                  <a:gd name="T41" fmla="*/ 20 h 410"/>
                  <a:gd name="T42" fmla="*/ 71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6" y="5"/>
                    </a:lnTo>
                    <a:lnTo>
                      <a:pt x="164" y="20"/>
                    </a:lnTo>
                    <a:lnTo>
                      <a:pt x="186" y="41"/>
                    </a:lnTo>
                    <a:lnTo>
                      <a:pt x="201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1" y="339"/>
                    </a:lnTo>
                    <a:lnTo>
                      <a:pt x="186" y="368"/>
                    </a:lnTo>
                    <a:lnTo>
                      <a:pt x="164" y="390"/>
                    </a:lnTo>
                    <a:lnTo>
                      <a:pt x="136" y="404"/>
                    </a:lnTo>
                    <a:lnTo>
                      <a:pt x="103" y="410"/>
                    </a:lnTo>
                    <a:lnTo>
                      <a:pt x="71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6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6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1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6" name="Freeform 23"/>
              <p:cNvSpPr>
                <a:spLocks/>
              </p:cNvSpPr>
              <p:nvPr/>
            </p:nvSpPr>
            <p:spPr bwMode="auto">
              <a:xfrm>
                <a:off x="4890" y="3790"/>
                <a:ext cx="101" cy="205"/>
              </a:xfrm>
              <a:custGeom>
                <a:avLst/>
                <a:gdLst>
                  <a:gd name="T0" fmla="*/ 101 w 204"/>
                  <a:gd name="T1" fmla="*/ 0 h 410"/>
                  <a:gd name="T2" fmla="*/ 134 w 204"/>
                  <a:gd name="T3" fmla="*/ 5 h 410"/>
                  <a:gd name="T4" fmla="*/ 162 w 204"/>
                  <a:gd name="T5" fmla="*/ 20 h 410"/>
                  <a:gd name="T6" fmla="*/ 184 w 204"/>
                  <a:gd name="T7" fmla="*/ 41 h 410"/>
                  <a:gd name="T8" fmla="*/ 198 w 204"/>
                  <a:gd name="T9" fmla="*/ 70 h 410"/>
                  <a:gd name="T10" fmla="*/ 204 w 204"/>
                  <a:gd name="T11" fmla="*/ 103 h 410"/>
                  <a:gd name="T12" fmla="*/ 204 w 204"/>
                  <a:gd name="T13" fmla="*/ 309 h 410"/>
                  <a:gd name="T14" fmla="*/ 198 w 204"/>
                  <a:gd name="T15" fmla="*/ 339 h 410"/>
                  <a:gd name="T16" fmla="*/ 184 w 204"/>
                  <a:gd name="T17" fmla="*/ 368 h 410"/>
                  <a:gd name="T18" fmla="*/ 162 w 204"/>
                  <a:gd name="T19" fmla="*/ 390 h 410"/>
                  <a:gd name="T20" fmla="*/ 134 w 204"/>
                  <a:gd name="T21" fmla="*/ 404 h 410"/>
                  <a:gd name="T22" fmla="*/ 101 w 204"/>
                  <a:gd name="T23" fmla="*/ 410 h 410"/>
                  <a:gd name="T24" fmla="*/ 69 w 204"/>
                  <a:gd name="T25" fmla="*/ 404 h 410"/>
                  <a:gd name="T26" fmla="*/ 42 w 204"/>
                  <a:gd name="T27" fmla="*/ 390 h 410"/>
                  <a:gd name="T28" fmla="*/ 20 w 204"/>
                  <a:gd name="T29" fmla="*/ 368 h 410"/>
                  <a:gd name="T30" fmla="*/ 4 w 204"/>
                  <a:gd name="T31" fmla="*/ 339 h 410"/>
                  <a:gd name="T32" fmla="*/ 0 w 204"/>
                  <a:gd name="T33" fmla="*/ 309 h 410"/>
                  <a:gd name="T34" fmla="*/ 0 w 204"/>
                  <a:gd name="T35" fmla="*/ 103 h 410"/>
                  <a:gd name="T36" fmla="*/ 4 w 204"/>
                  <a:gd name="T37" fmla="*/ 70 h 410"/>
                  <a:gd name="T38" fmla="*/ 20 w 204"/>
                  <a:gd name="T39" fmla="*/ 41 h 410"/>
                  <a:gd name="T40" fmla="*/ 42 w 204"/>
                  <a:gd name="T41" fmla="*/ 20 h 410"/>
                  <a:gd name="T42" fmla="*/ 69 w 204"/>
                  <a:gd name="T43" fmla="*/ 5 h 410"/>
                  <a:gd name="T44" fmla="*/ 101 w 204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4" h="410">
                    <a:moveTo>
                      <a:pt x="101" y="0"/>
                    </a:moveTo>
                    <a:lnTo>
                      <a:pt x="134" y="5"/>
                    </a:lnTo>
                    <a:lnTo>
                      <a:pt x="162" y="20"/>
                    </a:lnTo>
                    <a:lnTo>
                      <a:pt x="184" y="41"/>
                    </a:lnTo>
                    <a:lnTo>
                      <a:pt x="198" y="70"/>
                    </a:lnTo>
                    <a:lnTo>
                      <a:pt x="204" y="103"/>
                    </a:lnTo>
                    <a:lnTo>
                      <a:pt x="204" y="309"/>
                    </a:lnTo>
                    <a:lnTo>
                      <a:pt x="198" y="339"/>
                    </a:lnTo>
                    <a:lnTo>
                      <a:pt x="184" y="368"/>
                    </a:lnTo>
                    <a:lnTo>
                      <a:pt x="162" y="390"/>
                    </a:lnTo>
                    <a:lnTo>
                      <a:pt x="134" y="404"/>
                    </a:lnTo>
                    <a:lnTo>
                      <a:pt x="101" y="410"/>
                    </a:lnTo>
                    <a:lnTo>
                      <a:pt x="69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4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4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69" y="5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7" name="Freeform 24"/>
              <p:cNvSpPr>
                <a:spLocks/>
              </p:cNvSpPr>
              <p:nvPr/>
            </p:nvSpPr>
            <p:spPr bwMode="auto">
              <a:xfrm>
                <a:off x="4582" y="3790"/>
                <a:ext cx="103" cy="205"/>
              </a:xfrm>
              <a:custGeom>
                <a:avLst/>
                <a:gdLst>
                  <a:gd name="T0" fmla="*/ 103 w 206"/>
                  <a:gd name="T1" fmla="*/ 0 h 410"/>
                  <a:gd name="T2" fmla="*/ 135 w 206"/>
                  <a:gd name="T3" fmla="*/ 5 h 410"/>
                  <a:gd name="T4" fmla="*/ 162 w 206"/>
                  <a:gd name="T5" fmla="*/ 20 h 410"/>
                  <a:gd name="T6" fmla="*/ 186 w 206"/>
                  <a:gd name="T7" fmla="*/ 41 h 410"/>
                  <a:gd name="T8" fmla="*/ 200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0 w 206"/>
                  <a:gd name="T15" fmla="*/ 339 h 410"/>
                  <a:gd name="T16" fmla="*/ 186 w 206"/>
                  <a:gd name="T17" fmla="*/ 368 h 410"/>
                  <a:gd name="T18" fmla="*/ 162 w 206"/>
                  <a:gd name="T19" fmla="*/ 390 h 410"/>
                  <a:gd name="T20" fmla="*/ 135 w 206"/>
                  <a:gd name="T21" fmla="*/ 404 h 410"/>
                  <a:gd name="T22" fmla="*/ 103 w 206"/>
                  <a:gd name="T23" fmla="*/ 410 h 410"/>
                  <a:gd name="T24" fmla="*/ 70 w 206"/>
                  <a:gd name="T25" fmla="*/ 404 h 410"/>
                  <a:gd name="T26" fmla="*/ 42 w 206"/>
                  <a:gd name="T27" fmla="*/ 390 h 410"/>
                  <a:gd name="T28" fmla="*/ 20 w 206"/>
                  <a:gd name="T29" fmla="*/ 368 h 410"/>
                  <a:gd name="T30" fmla="*/ 5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5 w 206"/>
                  <a:gd name="T37" fmla="*/ 70 h 410"/>
                  <a:gd name="T38" fmla="*/ 20 w 206"/>
                  <a:gd name="T39" fmla="*/ 41 h 410"/>
                  <a:gd name="T40" fmla="*/ 42 w 206"/>
                  <a:gd name="T41" fmla="*/ 20 h 410"/>
                  <a:gd name="T42" fmla="*/ 70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2" y="20"/>
                    </a:lnTo>
                    <a:lnTo>
                      <a:pt x="186" y="41"/>
                    </a:lnTo>
                    <a:lnTo>
                      <a:pt x="200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0" y="339"/>
                    </a:lnTo>
                    <a:lnTo>
                      <a:pt x="186" y="368"/>
                    </a:lnTo>
                    <a:lnTo>
                      <a:pt x="162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8" name="Freeform 25"/>
              <p:cNvSpPr>
                <a:spLocks/>
              </p:cNvSpPr>
              <p:nvPr/>
            </p:nvSpPr>
            <p:spPr bwMode="auto">
              <a:xfrm>
                <a:off x="4275" y="3790"/>
                <a:ext cx="102" cy="205"/>
              </a:xfrm>
              <a:custGeom>
                <a:avLst/>
                <a:gdLst>
                  <a:gd name="T0" fmla="*/ 103 w 206"/>
                  <a:gd name="T1" fmla="*/ 0 h 410"/>
                  <a:gd name="T2" fmla="*/ 135 w 206"/>
                  <a:gd name="T3" fmla="*/ 5 h 410"/>
                  <a:gd name="T4" fmla="*/ 164 w 206"/>
                  <a:gd name="T5" fmla="*/ 20 h 410"/>
                  <a:gd name="T6" fmla="*/ 186 w 206"/>
                  <a:gd name="T7" fmla="*/ 41 h 410"/>
                  <a:gd name="T8" fmla="*/ 200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0 w 206"/>
                  <a:gd name="T15" fmla="*/ 339 h 410"/>
                  <a:gd name="T16" fmla="*/ 186 w 206"/>
                  <a:gd name="T17" fmla="*/ 368 h 410"/>
                  <a:gd name="T18" fmla="*/ 164 w 206"/>
                  <a:gd name="T19" fmla="*/ 390 h 410"/>
                  <a:gd name="T20" fmla="*/ 135 w 206"/>
                  <a:gd name="T21" fmla="*/ 404 h 410"/>
                  <a:gd name="T22" fmla="*/ 103 w 206"/>
                  <a:gd name="T23" fmla="*/ 410 h 410"/>
                  <a:gd name="T24" fmla="*/ 70 w 206"/>
                  <a:gd name="T25" fmla="*/ 404 h 410"/>
                  <a:gd name="T26" fmla="*/ 43 w 206"/>
                  <a:gd name="T27" fmla="*/ 390 h 410"/>
                  <a:gd name="T28" fmla="*/ 20 w 206"/>
                  <a:gd name="T29" fmla="*/ 368 h 410"/>
                  <a:gd name="T30" fmla="*/ 5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5 w 206"/>
                  <a:gd name="T37" fmla="*/ 70 h 410"/>
                  <a:gd name="T38" fmla="*/ 20 w 206"/>
                  <a:gd name="T39" fmla="*/ 41 h 410"/>
                  <a:gd name="T40" fmla="*/ 43 w 206"/>
                  <a:gd name="T41" fmla="*/ 20 h 410"/>
                  <a:gd name="T42" fmla="*/ 70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4" y="20"/>
                    </a:lnTo>
                    <a:lnTo>
                      <a:pt x="186" y="41"/>
                    </a:lnTo>
                    <a:lnTo>
                      <a:pt x="200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0" y="339"/>
                    </a:lnTo>
                    <a:lnTo>
                      <a:pt x="186" y="368"/>
                    </a:lnTo>
                    <a:lnTo>
                      <a:pt x="164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3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3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9" name="Freeform 26"/>
              <p:cNvSpPr>
                <a:spLocks/>
              </p:cNvSpPr>
              <p:nvPr/>
            </p:nvSpPr>
            <p:spPr bwMode="auto">
              <a:xfrm>
                <a:off x="3968" y="3790"/>
                <a:ext cx="102" cy="205"/>
              </a:xfrm>
              <a:custGeom>
                <a:avLst/>
                <a:gdLst>
                  <a:gd name="T0" fmla="*/ 101 w 204"/>
                  <a:gd name="T1" fmla="*/ 0 h 410"/>
                  <a:gd name="T2" fmla="*/ 133 w 204"/>
                  <a:gd name="T3" fmla="*/ 5 h 410"/>
                  <a:gd name="T4" fmla="*/ 162 w 204"/>
                  <a:gd name="T5" fmla="*/ 20 h 410"/>
                  <a:gd name="T6" fmla="*/ 184 w 204"/>
                  <a:gd name="T7" fmla="*/ 41 h 410"/>
                  <a:gd name="T8" fmla="*/ 198 w 204"/>
                  <a:gd name="T9" fmla="*/ 70 h 410"/>
                  <a:gd name="T10" fmla="*/ 204 w 204"/>
                  <a:gd name="T11" fmla="*/ 103 h 410"/>
                  <a:gd name="T12" fmla="*/ 204 w 204"/>
                  <a:gd name="T13" fmla="*/ 309 h 410"/>
                  <a:gd name="T14" fmla="*/ 198 w 204"/>
                  <a:gd name="T15" fmla="*/ 339 h 410"/>
                  <a:gd name="T16" fmla="*/ 184 w 204"/>
                  <a:gd name="T17" fmla="*/ 368 h 410"/>
                  <a:gd name="T18" fmla="*/ 162 w 204"/>
                  <a:gd name="T19" fmla="*/ 390 h 410"/>
                  <a:gd name="T20" fmla="*/ 133 w 204"/>
                  <a:gd name="T21" fmla="*/ 404 h 410"/>
                  <a:gd name="T22" fmla="*/ 101 w 204"/>
                  <a:gd name="T23" fmla="*/ 410 h 410"/>
                  <a:gd name="T24" fmla="*/ 70 w 204"/>
                  <a:gd name="T25" fmla="*/ 404 h 410"/>
                  <a:gd name="T26" fmla="*/ 41 w 204"/>
                  <a:gd name="T27" fmla="*/ 390 h 410"/>
                  <a:gd name="T28" fmla="*/ 20 w 204"/>
                  <a:gd name="T29" fmla="*/ 368 h 410"/>
                  <a:gd name="T30" fmla="*/ 5 w 204"/>
                  <a:gd name="T31" fmla="*/ 339 h 410"/>
                  <a:gd name="T32" fmla="*/ 0 w 204"/>
                  <a:gd name="T33" fmla="*/ 309 h 410"/>
                  <a:gd name="T34" fmla="*/ 0 w 204"/>
                  <a:gd name="T35" fmla="*/ 103 h 410"/>
                  <a:gd name="T36" fmla="*/ 5 w 204"/>
                  <a:gd name="T37" fmla="*/ 70 h 410"/>
                  <a:gd name="T38" fmla="*/ 20 w 204"/>
                  <a:gd name="T39" fmla="*/ 41 h 410"/>
                  <a:gd name="T40" fmla="*/ 41 w 204"/>
                  <a:gd name="T41" fmla="*/ 20 h 410"/>
                  <a:gd name="T42" fmla="*/ 70 w 204"/>
                  <a:gd name="T43" fmla="*/ 5 h 410"/>
                  <a:gd name="T44" fmla="*/ 101 w 204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4" h="410">
                    <a:moveTo>
                      <a:pt x="101" y="0"/>
                    </a:moveTo>
                    <a:lnTo>
                      <a:pt x="133" y="5"/>
                    </a:lnTo>
                    <a:lnTo>
                      <a:pt x="162" y="20"/>
                    </a:lnTo>
                    <a:lnTo>
                      <a:pt x="184" y="41"/>
                    </a:lnTo>
                    <a:lnTo>
                      <a:pt x="198" y="70"/>
                    </a:lnTo>
                    <a:lnTo>
                      <a:pt x="204" y="103"/>
                    </a:lnTo>
                    <a:lnTo>
                      <a:pt x="204" y="309"/>
                    </a:lnTo>
                    <a:lnTo>
                      <a:pt x="198" y="339"/>
                    </a:lnTo>
                    <a:lnTo>
                      <a:pt x="184" y="368"/>
                    </a:lnTo>
                    <a:lnTo>
                      <a:pt x="162" y="390"/>
                    </a:lnTo>
                    <a:lnTo>
                      <a:pt x="133" y="404"/>
                    </a:lnTo>
                    <a:lnTo>
                      <a:pt x="101" y="410"/>
                    </a:lnTo>
                    <a:lnTo>
                      <a:pt x="70" y="404"/>
                    </a:lnTo>
                    <a:lnTo>
                      <a:pt x="41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1" y="20"/>
                    </a:lnTo>
                    <a:lnTo>
                      <a:pt x="70" y="5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0" name="Freeform 27"/>
              <p:cNvSpPr>
                <a:spLocks/>
              </p:cNvSpPr>
              <p:nvPr/>
            </p:nvSpPr>
            <p:spPr bwMode="auto">
              <a:xfrm>
                <a:off x="3660" y="3790"/>
                <a:ext cx="103" cy="205"/>
              </a:xfrm>
              <a:custGeom>
                <a:avLst/>
                <a:gdLst>
                  <a:gd name="T0" fmla="*/ 103 w 205"/>
                  <a:gd name="T1" fmla="*/ 0 h 410"/>
                  <a:gd name="T2" fmla="*/ 135 w 205"/>
                  <a:gd name="T3" fmla="*/ 5 h 410"/>
                  <a:gd name="T4" fmla="*/ 162 w 205"/>
                  <a:gd name="T5" fmla="*/ 20 h 410"/>
                  <a:gd name="T6" fmla="*/ 186 w 205"/>
                  <a:gd name="T7" fmla="*/ 41 h 410"/>
                  <a:gd name="T8" fmla="*/ 200 w 205"/>
                  <a:gd name="T9" fmla="*/ 70 h 410"/>
                  <a:gd name="T10" fmla="*/ 205 w 205"/>
                  <a:gd name="T11" fmla="*/ 103 h 410"/>
                  <a:gd name="T12" fmla="*/ 205 w 205"/>
                  <a:gd name="T13" fmla="*/ 309 h 410"/>
                  <a:gd name="T14" fmla="*/ 200 w 205"/>
                  <a:gd name="T15" fmla="*/ 339 h 410"/>
                  <a:gd name="T16" fmla="*/ 186 w 205"/>
                  <a:gd name="T17" fmla="*/ 368 h 410"/>
                  <a:gd name="T18" fmla="*/ 162 w 205"/>
                  <a:gd name="T19" fmla="*/ 390 h 410"/>
                  <a:gd name="T20" fmla="*/ 135 w 205"/>
                  <a:gd name="T21" fmla="*/ 404 h 410"/>
                  <a:gd name="T22" fmla="*/ 103 w 205"/>
                  <a:gd name="T23" fmla="*/ 410 h 410"/>
                  <a:gd name="T24" fmla="*/ 70 w 205"/>
                  <a:gd name="T25" fmla="*/ 404 h 410"/>
                  <a:gd name="T26" fmla="*/ 41 w 205"/>
                  <a:gd name="T27" fmla="*/ 390 h 410"/>
                  <a:gd name="T28" fmla="*/ 20 w 205"/>
                  <a:gd name="T29" fmla="*/ 368 h 410"/>
                  <a:gd name="T30" fmla="*/ 5 w 205"/>
                  <a:gd name="T31" fmla="*/ 339 h 410"/>
                  <a:gd name="T32" fmla="*/ 0 w 205"/>
                  <a:gd name="T33" fmla="*/ 309 h 410"/>
                  <a:gd name="T34" fmla="*/ 0 w 205"/>
                  <a:gd name="T35" fmla="*/ 103 h 410"/>
                  <a:gd name="T36" fmla="*/ 5 w 205"/>
                  <a:gd name="T37" fmla="*/ 70 h 410"/>
                  <a:gd name="T38" fmla="*/ 20 w 205"/>
                  <a:gd name="T39" fmla="*/ 41 h 410"/>
                  <a:gd name="T40" fmla="*/ 41 w 205"/>
                  <a:gd name="T41" fmla="*/ 20 h 410"/>
                  <a:gd name="T42" fmla="*/ 70 w 205"/>
                  <a:gd name="T43" fmla="*/ 5 h 410"/>
                  <a:gd name="T44" fmla="*/ 103 w 205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5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2" y="20"/>
                    </a:lnTo>
                    <a:lnTo>
                      <a:pt x="186" y="41"/>
                    </a:lnTo>
                    <a:lnTo>
                      <a:pt x="200" y="70"/>
                    </a:lnTo>
                    <a:lnTo>
                      <a:pt x="205" y="103"/>
                    </a:lnTo>
                    <a:lnTo>
                      <a:pt x="205" y="309"/>
                    </a:lnTo>
                    <a:lnTo>
                      <a:pt x="200" y="339"/>
                    </a:lnTo>
                    <a:lnTo>
                      <a:pt x="186" y="368"/>
                    </a:lnTo>
                    <a:lnTo>
                      <a:pt x="162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1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1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1" name="Freeform 28"/>
              <p:cNvSpPr>
                <a:spLocks/>
              </p:cNvSpPr>
              <p:nvPr/>
            </p:nvSpPr>
            <p:spPr bwMode="auto">
              <a:xfrm>
                <a:off x="3353" y="3790"/>
                <a:ext cx="103" cy="205"/>
              </a:xfrm>
              <a:custGeom>
                <a:avLst/>
                <a:gdLst>
                  <a:gd name="T0" fmla="*/ 103 w 205"/>
                  <a:gd name="T1" fmla="*/ 0 h 410"/>
                  <a:gd name="T2" fmla="*/ 135 w 205"/>
                  <a:gd name="T3" fmla="*/ 5 h 410"/>
                  <a:gd name="T4" fmla="*/ 164 w 205"/>
                  <a:gd name="T5" fmla="*/ 20 h 410"/>
                  <a:gd name="T6" fmla="*/ 185 w 205"/>
                  <a:gd name="T7" fmla="*/ 41 h 410"/>
                  <a:gd name="T8" fmla="*/ 200 w 205"/>
                  <a:gd name="T9" fmla="*/ 70 h 410"/>
                  <a:gd name="T10" fmla="*/ 205 w 205"/>
                  <a:gd name="T11" fmla="*/ 103 h 410"/>
                  <a:gd name="T12" fmla="*/ 205 w 205"/>
                  <a:gd name="T13" fmla="*/ 309 h 410"/>
                  <a:gd name="T14" fmla="*/ 200 w 205"/>
                  <a:gd name="T15" fmla="*/ 339 h 410"/>
                  <a:gd name="T16" fmla="*/ 185 w 205"/>
                  <a:gd name="T17" fmla="*/ 368 h 410"/>
                  <a:gd name="T18" fmla="*/ 164 w 205"/>
                  <a:gd name="T19" fmla="*/ 390 h 410"/>
                  <a:gd name="T20" fmla="*/ 135 w 205"/>
                  <a:gd name="T21" fmla="*/ 404 h 410"/>
                  <a:gd name="T22" fmla="*/ 103 w 205"/>
                  <a:gd name="T23" fmla="*/ 410 h 410"/>
                  <a:gd name="T24" fmla="*/ 70 w 205"/>
                  <a:gd name="T25" fmla="*/ 404 h 410"/>
                  <a:gd name="T26" fmla="*/ 43 w 205"/>
                  <a:gd name="T27" fmla="*/ 390 h 410"/>
                  <a:gd name="T28" fmla="*/ 20 w 205"/>
                  <a:gd name="T29" fmla="*/ 368 h 410"/>
                  <a:gd name="T30" fmla="*/ 5 w 205"/>
                  <a:gd name="T31" fmla="*/ 339 h 410"/>
                  <a:gd name="T32" fmla="*/ 0 w 205"/>
                  <a:gd name="T33" fmla="*/ 309 h 410"/>
                  <a:gd name="T34" fmla="*/ 0 w 205"/>
                  <a:gd name="T35" fmla="*/ 103 h 410"/>
                  <a:gd name="T36" fmla="*/ 5 w 205"/>
                  <a:gd name="T37" fmla="*/ 70 h 410"/>
                  <a:gd name="T38" fmla="*/ 20 w 205"/>
                  <a:gd name="T39" fmla="*/ 41 h 410"/>
                  <a:gd name="T40" fmla="*/ 43 w 205"/>
                  <a:gd name="T41" fmla="*/ 20 h 410"/>
                  <a:gd name="T42" fmla="*/ 70 w 205"/>
                  <a:gd name="T43" fmla="*/ 5 h 410"/>
                  <a:gd name="T44" fmla="*/ 103 w 205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5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4" y="20"/>
                    </a:lnTo>
                    <a:lnTo>
                      <a:pt x="185" y="41"/>
                    </a:lnTo>
                    <a:lnTo>
                      <a:pt x="200" y="70"/>
                    </a:lnTo>
                    <a:lnTo>
                      <a:pt x="205" y="103"/>
                    </a:lnTo>
                    <a:lnTo>
                      <a:pt x="205" y="309"/>
                    </a:lnTo>
                    <a:lnTo>
                      <a:pt x="200" y="339"/>
                    </a:lnTo>
                    <a:lnTo>
                      <a:pt x="185" y="368"/>
                    </a:lnTo>
                    <a:lnTo>
                      <a:pt x="164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3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3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2" name="Freeform 29"/>
              <p:cNvSpPr>
                <a:spLocks/>
              </p:cNvSpPr>
              <p:nvPr/>
            </p:nvSpPr>
            <p:spPr bwMode="auto">
              <a:xfrm>
                <a:off x="3200" y="4200"/>
                <a:ext cx="102" cy="103"/>
              </a:xfrm>
              <a:custGeom>
                <a:avLst/>
                <a:gdLst>
                  <a:gd name="T0" fmla="*/ 103 w 206"/>
                  <a:gd name="T1" fmla="*/ 0 h 206"/>
                  <a:gd name="T2" fmla="*/ 130 w 206"/>
                  <a:gd name="T3" fmla="*/ 3 h 206"/>
                  <a:gd name="T4" fmla="*/ 153 w 206"/>
                  <a:gd name="T5" fmla="*/ 14 h 206"/>
                  <a:gd name="T6" fmla="*/ 175 w 206"/>
                  <a:gd name="T7" fmla="*/ 31 h 206"/>
                  <a:gd name="T8" fmla="*/ 191 w 206"/>
                  <a:gd name="T9" fmla="*/ 52 h 206"/>
                  <a:gd name="T10" fmla="*/ 202 w 206"/>
                  <a:gd name="T11" fmla="*/ 76 h 206"/>
                  <a:gd name="T12" fmla="*/ 206 w 206"/>
                  <a:gd name="T13" fmla="*/ 103 h 206"/>
                  <a:gd name="T14" fmla="*/ 202 w 206"/>
                  <a:gd name="T15" fmla="*/ 130 h 206"/>
                  <a:gd name="T16" fmla="*/ 191 w 206"/>
                  <a:gd name="T17" fmla="*/ 155 h 206"/>
                  <a:gd name="T18" fmla="*/ 175 w 206"/>
                  <a:gd name="T19" fmla="*/ 175 h 206"/>
                  <a:gd name="T20" fmla="*/ 153 w 206"/>
                  <a:gd name="T21" fmla="*/ 191 h 206"/>
                  <a:gd name="T22" fmla="*/ 130 w 206"/>
                  <a:gd name="T23" fmla="*/ 202 h 206"/>
                  <a:gd name="T24" fmla="*/ 103 w 206"/>
                  <a:gd name="T25" fmla="*/ 206 h 206"/>
                  <a:gd name="T26" fmla="*/ 76 w 206"/>
                  <a:gd name="T27" fmla="*/ 202 h 206"/>
                  <a:gd name="T28" fmla="*/ 51 w 206"/>
                  <a:gd name="T29" fmla="*/ 191 h 206"/>
                  <a:gd name="T30" fmla="*/ 31 w 206"/>
                  <a:gd name="T31" fmla="*/ 175 h 206"/>
                  <a:gd name="T32" fmla="*/ 15 w 206"/>
                  <a:gd name="T33" fmla="*/ 155 h 206"/>
                  <a:gd name="T34" fmla="*/ 4 w 206"/>
                  <a:gd name="T35" fmla="*/ 130 h 206"/>
                  <a:gd name="T36" fmla="*/ 0 w 206"/>
                  <a:gd name="T37" fmla="*/ 103 h 206"/>
                  <a:gd name="T38" fmla="*/ 4 w 206"/>
                  <a:gd name="T39" fmla="*/ 76 h 206"/>
                  <a:gd name="T40" fmla="*/ 15 w 206"/>
                  <a:gd name="T41" fmla="*/ 52 h 206"/>
                  <a:gd name="T42" fmla="*/ 31 w 206"/>
                  <a:gd name="T43" fmla="*/ 31 h 206"/>
                  <a:gd name="T44" fmla="*/ 51 w 206"/>
                  <a:gd name="T45" fmla="*/ 14 h 206"/>
                  <a:gd name="T46" fmla="*/ 76 w 206"/>
                  <a:gd name="T47" fmla="*/ 3 h 206"/>
                  <a:gd name="T48" fmla="*/ 103 w 206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130" y="3"/>
                    </a:lnTo>
                    <a:lnTo>
                      <a:pt x="153" y="14"/>
                    </a:lnTo>
                    <a:lnTo>
                      <a:pt x="175" y="31"/>
                    </a:lnTo>
                    <a:lnTo>
                      <a:pt x="191" y="52"/>
                    </a:lnTo>
                    <a:lnTo>
                      <a:pt x="202" y="76"/>
                    </a:lnTo>
                    <a:lnTo>
                      <a:pt x="206" y="103"/>
                    </a:lnTo>
                    <a:lnTo>
                      <a:pt x="202" y="130"/>
                    </a:lnTo>
                    <a:lnTo>
                      <a:pt x="191" y="155"/>
                    </a:lnTo>
                    <a:lnTo>
                      <a:pt x="175" y="175"/>
                    </a:lnTo>
                    <a:lnTo>
                      <a:pt x="153" y="191"/>
                    </a:lnTo>
                    <a:lnTo>
                      <a:pt x="130" y="202"/>
                    </a:lnTo>
                    <a:lnTo>
                      <a:pt x="103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31" y="175"/>
                    </a:lnTo>
                    <a:lnTo>
                      <a:pt x="15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5" y="52"/>
                    </a:lnTo>
                    <a:lnTo>
                      <a:pt x="31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3" name="Freeform 30"/>
              <p:cNvSpPr>
                <a:spLocks/>
              </p:cNvSpPr>
              <p:nvPr/>
            </p:nvSpPr>
            <p:spPr bwMode="auto">
              <a:xfrm>
                <a:off x="3507" y="4200"/>
                <a:ext cx="102" cy="103"/>
              </a:xfrm>
              <a:custGeom>
                <a:avLst/>
                <a:gdLst>
                  <a:gd name="T0" fmla="*/ 101 w 204"/>
                  <a:gd name="T1" fmla="*/ 0 h 206"/>
                  <a:gd name="T2" fmla="*/ 128 w 204"/>
                  <a:gd name="T3" fmla="*/ 3 h 206"/>
                  <a:gd name="T4" fmla="*/ 153 w 204"/>
                  <a:gd name="T5" fmla="*/ 14 h 206"/>
                  <a:gd name="T6" fmla="*/ 175 w 204"/>
                  <a:gd name="T7" fmla="*/ 31 h 206"/>
                  <a:gd name="T8" fmla="*/ 191 w 204"/>
                  <a:gd name="T9" fmla="*/ 52 h 206"/>
                  <a:gd name="T10" fmla="*/ 200 w 204"/>
                  <a:gd name="T11" fmla="*/ 76 h 206"/>
                  <a:gd name="T12" fmla="*/ 204 w 204"/>
                  <a:gd name="T13" fmla="*/ 103 h 206"/>
                  <a:gd name="T14" fmla="*/ 200 w 204"/>
                  <a:gd name="T15" fmla="*/ 130 h 206"/>
                  <a:gd name="T16" fmla="*/ 191 w 204"/>
                  <a:gd name="T17" fmla="*/ 155 h 206"/>
                  <a:gd name="T18" fmla="*/ 175 w 204"/>
                  <a:gd name="T19" fmla="*/ 175 h 206"/>
                  <a:gd name="T20" fmla="*/ 153 w 204"/>
                  <a:gd name="T21" fmla="*/ 191 h 206"/>
                  <a:gd name="T22" fmla="*/ 128 w 204"/>
                  <a:gd name="T23" fmla="*/ 202 h 206"/>
                  <a:gd name="T24" fmla="*/ 101 w 204"/>
                  <a:gd name="T25" fmla="*/ 206 h 206"/>
                  <a:gd name="T26" fmla="*/ 76 w 204"/>
                  <a:gd name="T27" fmla="*/ 202 h 206"/>
                  <a:gd name="T28" fmla="*/ 51 w 204"/>
                  <a:gd name="T29" fmla="*/ 191 h 206"/>
                  <a:gd name="T30" fmla="*/ 29 w 204"/>
                  <a:gd name="T31" fmla="*/ 175 h 206"/>
                  <a:gd name="T32" fmla="*/ 13 w 204"/>
                  <a:gd name="T33" fmla="*/ 155 h 206"/>
                  <a:gd name="T34" fmla="*/ 4 w 204"/>
                  <a:gd name="T35" fmla="*/ 130 h 206"/>
                  <a:gd name="T36" fmla="*/ 0 w 204"/>
                  <a:gd name="T37" fmla="*/ 103 h 206"/>
                  <a:gd name="T38" fmla="*/ 4 w 204"/>
                  <a:gd name="T39" fmla="*/ 76 h 206"/>
                  <a:gd name="T40" fmla="*/ 13 w 204"/>
                  <a:gd name="T41" fmla="*/ 52 h 206"/>
                  <a:gd name="T42" fmla="*/ 29 w 204"/>
                  <a:gd name="T43" fmla="*/ 31 h 206"/>
                  <a:gd name="T44" fmla="*/ 51 w 204"/>
                  <a:gd name="T45" fmla="*/ 14 h 206"/>
                  <a:gd name="T46" fmla="*/ 76 w 204"/>
                  <a:gd name="T47" fmla="*/ 3 h 206"/>
                  <a:gd name="T48" fmla="*/ 101 w 204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4" h="206">
                    <a:moveTo>
                      <a:pt x="101" y="0"/>
                    </a:moveTo>
                    <a:lnTo>
                      <a:pt x="128" y="3"/>
                    </a:lnTo>
                    <a:lnTo>
                      <a:pt x="153" y="14"/>
                    </a:lnTo>
                    <a:lnTo>
                      <a:pt x="175" y="31"/>
                    </a:lnTo>
                    <a:lnTo>
                      <a:pt x="191" y="52"/>
                    </a:lnTo>
                    <a:lnTo>
                      <a:pt x="200" y="76"/>
                    </a:lnTo>
                    <a:lnTo>
                      <a:pt x="204" y="103"/>
                    </a:lnTo>
                    <a:lnTo>
                      <a:pt x="200" y="130"/>
                    </a:lnTo>
                    <a:lnTo>
                      <a:pt x="191" y="155"/>
                    </a:lnTo>
                    <a:lnTo>
                      <a:pt x="175" y="175"/>
                    </a:lnTo>
                    <a:lnTo>
                      <a:pt x="153" y="191"/>
                    </a:lnTo>
                    <a:lnTo>
                      <a:pt x="128" y="202"/>
                    </a:lnTo>
                    <a:lnTo>
                      <a:pt x="101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29" y="175"/>
                    </a:lnTo>
                    <a:lnTo>
                      <a:pt x="13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3" y="52"/>
                    </a:lnTo>
                    <a:lnTo>
                      <a:pt x="29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4" name="Freeform 31"/>
              <p:cNvSpPr>
                <a:spLocks/>
              </p:cNvSpPr>
              <p:nvPr/>
            </p:nvSpPr>
            <p:spPr bwMode="auto">
              <a:xfrm>
                <a:off x="3814" y="4200"/>
                <a:ext cx="102" cy="103"/>
              </a:xfrm>
              <a:custGeom>
                <a:avLst/>
                <a:gdLst>
                  <a:gd name="T0" fmla="*/ 103 w 206"/>
                  <a:gd name="T1" fmla="*/ 0 h 206"/>
                  <a:gd name="T2" fmla="*/ 130 w 206"/>
                  <a:gd name="T3" fmla="*/ 3 h 206"/>
                  <a:gd name="T4" fmla="*/ 154 w 206"/>
                  <a:gd name="T5" fmla="*/ 14 h 206"/>
                  <a:gd name="T6" fmla="*/ 175 w 206"/>
                  <a:gd name="T7" fmla="*/ 31 h 206"/>
                  <a:gd name="T8" fmla="*/ 192 w 206"/>
                  <a:gd name="T9" fmla="*/ 52 h 206"/>
                  <a:gd name="T10" fmla="*/ 202 w 206"/>
                  <a:gd name="T11" fmla="*/ 76 h 206"/>
                  <a:gd name="T12" fmla="*/ 206 w 206"/>
                  <a:gd name="T13" fmla="*/ 103 h 206"/>
                  <a:gd name="T14" fmla="*/ 202 w 206"/>
                  <a:gd name="T15" fmla="*/ 130 h 206"/>
                  <a:gd name="T16" fmla="*/ 192 w 206"/>
                  <a:gd name="T17" fmla="*/ 155 h 206"/>
                  <a:gd name="T18" fmla="*/ 175 w 206"/>
                  <a:gd name="T19" fmla="*/ 175 h 206"/>
                  <a:gd name="T20" fmla="*/ 155 w 206"/>
                  <a:gd name="T21" fmla="*/ 191 h 206"/>
                  <a:gd name="T22" fmla="*/ 130 w 206"/>
                  <a:gd name="T23" fmla="*/ 202 h 206"/>
                  <a:gd name="T24" fmla="*/ 103 w 206"/>
                  <a:gd name="T25" fmla="*/ 206 h 206"/>
                  <a:gd name="T26" fmla="*/ 76 w 206"/>
                  <a:gd name="T27" fmla="*/ 202 h 206"/>
                  <a:gd name="T28" fmla="*/ 53 w 206"/>
                  <a:gd name="T29" fmla="*/ 191 h 206"/>
                  <a:gd name="T30" fmla="*/ 31 w 206"/>
                  <a:gd name="T31" fmla="*/ 175 h 206"/>
                  <a:gd name="T32" fmla="*/ 15 w 206"/>
                  <a:gd name="T33" fmla="*/ 155 h 206"/>
                  <a:gd name="T34" fmla="*/ 4 w 206"/>
                  <a:gd name="T35" fmla="*/ 130 h 206"/>
                  <a:gd name="T36" fmla="*/ 0 w 206"/>
                  <a:gd name="T37" fmla="*/ 103 h 206"/>
                  <a:gd name="T38" fmla="*/ 4 w 206"/>
                  <a:gd name="T39" fmla="*/ 76 h 206"/>
                  <a:gd name="T40" fmla="*/ 15 w 206"/>
                  <a:gd name="T41" fmla="*/ 52 h 206"/>
                  <a:gd name="T42" fmla="*/ 31 w 206"/>
                  <a:gd name="T43" fmla="*/ 31 h 206"/>
                  <a:gd name="T44" fmla="*/ 53 w 206"/>
                  <a:gd name="T45" fmla="*/ 14 h 206"/>
                  <a:gd name="T46" fmla="*/ 76 w 206"/>
                  <a:gd name="T47" fmla="*/ 3 h 206"/>
                  <a:gd name="T48" fmla="*/ 103 w 206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130" y="3"/>
                    </a:lnTo>
                    <a:lnTo>
                      <a:pt x="154" y="14"/>
                    </a:lnTo>
                    <a:lnTo>
                      <a:pt x="175" y="31"/>
                    </a:lnTo>
                    <a:lnTo>
                      <a:pt x="192" y="52"/>
                    </a:lnTo>
                    <a:lnTo>
                      <a:pt x="202" y="76"/>
                    </a:lnTo>
                    <a:lnTo>
                      <a:pt x="206" y="103"/>
                    </a:lnTo>
                    <a:lnTo>
                      <a:pt x="202" y="130"/>
                    </a:lnTo>
                    <a:lnTo>
                      <a:pt x="192" y="155"/>
                    </a:lnTo>
                    <a:lnTo>
                      <a:pt x="175" y="175"/>
                    </a:lnTo>
                    <a:lnTo>
                      <a:pt x="155" y="191"/>
                    </a:lnTo>
                    <a:lnTo>
                      <a:pt x="130" y="202"/>
                    </a:lnTo>
                    <a:lnTo>
                      <a:pt x="103" y="206"/>
                    </a:lnTo>
                    <a:lnTo>
                      <a:pt x="76" y="202"/>
                    </a:lnTo>
                    <a:lnTo>
                      <a:pt x="53" y="191"/>
                    </a:lnTo>
                    <a:lnTo>
                      <a:pt x="31" y="175"/>
                    </a:lnTo>
                    <a:lnTo>
                      <a:pt x="15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5" y="52"/>
                    </a:lnTo>
                    <a:lnTo>
                      <a:pt x="31" y="31"/>
                    </a:lnTo>
                    <a:lnTo>
                      <a:pt x="53" y="14"/>
                    </a:lnTo>
                    <a:lnTo>
                      <a:pt x="76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5" name="Freeform 32"/>
              <p:cNvSpPr>
                <a:spLocks/>
              </p:cNvSpPr>
              <p:nvPr/>
            </p:nvSpPr>
            <p:spPr bwMode="auto">
              <a:xfrm>
                <a:off x="4121" y="4200"/>
                <a:ext cx="103" cy="103"/>
              </a:xfrm>
              <a:custGeom>
                <a:avLst/>
                <a:gdLst>
                  <a:gd name="T0" fmla="*/ 103 w 206"/>
                  <a:gd name="T1" fmla="*/ 0 h 206"/>
                  <a:gd name="T2" fmla="*/ 128 w 206"/>
                  <a:gd name="T3" fmla="*/ 3 h 206"/>
                  <a:gd name="T4" fmla="*/ 154 w 206"/>
                  <a:gd name="T5" fmla="*/ 14 h 206"/>
                  <a:gd name="T6" fmla="*/ 175 w 206"/>
                  <a:gd name="T7" fmla="*/ 31 h 206"/>
                  <a:gd name="T8" fmla="*/ 192 w 206"/>
                  <a:gd name="T9" fmla="*/ 52 h 206"/>
                  <a:gd name="T10" fmla="*/ 202 w 206"/>
                  <a:gd name="T11" fmla="*/ 76 h 206"/>
                  <a:gd name="T12" fmla="*/ 206 w 206"/>
                  <a:gd name="T13" fmla="*/ 103 h 206"/>
                  <a:gd name="T14" fmla="*/ 202 w 206"/>
                  <a:gd name="T15" fmla="*/ 130 h 206"/>
                  <a:gd name="T16" fmla="*/ 192 w 206"/>
                  <a:gd name="T17" fmla="*/ 155 h 206"/>
                  <a:gd name="T18" fmla="*/ 175 w 206"/>
                  <a:gd name="T19" fmla="*/ 175 h 206"/>
                  <a:gd name="T20" fmla="*/ 154 w 206"/>
                  <a:gd name="T21" fmla="*/ 191 h 206"/>
                  <a:gd name="T22" fmla="*/ 128 w 206"/>
                  <a:gd name="T23" fmla="*/ 202 h 206"/>
                  <a:gd name="T24" fmla="*/ 103 w 206"/>
                  <a:gd name="T25" fmla="*/ 206 h 206"/>
                  <a:gd name="T26" fmla="*/ 76 w 206"/>
                  <a:gd name="T27" fmla="*/ 202 h 206"/>
                  <a:gd name="T28" fmla="*/ 51 w 206"/>
                  <a:gd name="T29" fmla="*/ 191 h 206"/>
                  <a:gd name="T30" fmla="*/ 31 w 206"/>
                  <a:gd name="T31" fmla="*/ 175 h 206"/>
                  <a:gd name="T32" fmla="*/ 15 w 206"/>
                  <a:gd name="T33" fmla="*/ 155 h 206"/>
                  <a:gd name="T34" fmla="*/ 4 w 206"/>
                  <a:gd name="T35" fmla="*/ 130 h 206"/>
                  <a:gd name="T36" fmla="*/ 0 w 206"/>
                  <a:gd name="T37" fmla="*/ 103 h 206"/>
                  <a:gd name="T38" fmla="*/ 4 w 206"/>
                  <a:gd name="T39" fmla="*/ 76 h 206"/>
                  <a:gd name="T40" fmla="*/ 15 w 206"/>
                  <a:gd name="T41" fmla="*/ 52 h 206"/>
                  <a:gd name="T42" fmla="*/ 31 w 206"/>
                  <a:gd name="T43" fmla="*/ 31 h 206"/>
                  <a:gd name="T44" fmla="*/ 51 w 206"/>
                  <a:gd name="T45" fmla="*/ 14 h 206"/>
                  <a:gd name="T46" fmla="*/ 76 w 206"/>
                  <a:gd name="T47" fmla="*/ 3 h 206"/>
                  <a:gd name="T48" fmla="*/ 103 w 206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128" y="3"/>
                    </a:lnTo>
                    <a:lnTo>
                      <a:pt x="154" y="14"/>
                    </a:lnTo>
                    <a:lnTo>
                      <a:pt x="175" y="31"/>
                    </a:lnTo>
                    <a:lnTo>
                      <a:pt x="192" y="52"/>
                    </a:lnTo>
                    <a:lnTo>
                      <a:pt x="202" y="76"/>
                    </a:lnTo>
                    <a:lnTo>
                      <a:pt x="206" y="103"/>
                    </a:lnTo>
                    <a:lnTo>
                      <a:pt x="202" y="130"/>
                    </a:lnTo>
                    <a:lnTo>
                      <a:pt x="192" y="155"/>
                    </a:lnTo>
                    <a:lnTo>
                      <a:pt x="175" y="175"/>
                    </a:lnTo>
                    <a:lnTo>
                      <a:pt x="154" y="191"/>
                    </a:lnTo>
                    <a:lnTo>
                      <a:pt x="128" y="202"/>
                    </a:lnTo>
                    <a:lnTo>
                      <a:pt x="103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31" y="175"/>
                    </a:lnTo>
                    <a:lnTo>
                      <a:pt x="15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5" y="52"/>
                    </a:lnTo>
                    <a:lnTo>
                      <a:pt x="31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6" name="Freeform 33"/>
              <p:cNvSpPr>
                <a:spLocks/>
              </p:cNvSpPr>
              <p:nvPr/>
            </p:nvSpPr>
            <p:spPr bwMode="auto">
              <a:xfrm>
                <a:off x="4429" y="4200"/>
                <a:ext cx="102" cy="103"/>
              </a:xfrm>
              <a:custGeom>
                <a:avLst/>
                <a:gdLst>
                  <a:gd name="T0" fmla="*/ 101 w 204"/>
                  <a:gd name="T1" fmla="*/ 0 h 206"/>
                  <a:gd name="T2" fmla="*/ 128 w 204"/>
                  <a:gd name="T3" fmla="*/ 3 h 206"/>
                  <a:gd name="T4" fmla="*/ 154 w 204"/>
                  <a:gd name="T5" fmla="*/ 14 h 206"/>
                  <a:gd name="T6" fmla="*/ 175 w 204"/>
                  <a:gd name="T7" fmla="*/ 31 h 206"/>
                  <a:gd name="T8" fmla="*/ 192 w 204"/>
                  <a:gd name="T9" fmla="*/ 52 h 206"/>
                  <a:gd name="T10" fmla="*/ 201 w 204"/>
                  <a:gd name="T11" fmla="*/ 76 h 206"/>
                  <a:gd name="T12" fmla="*/ 204 w 204"/>
                  <a:gd name="T13" fmla="*/ 103 h 206"/>
                  <a:gd name="T14" fmla="*/ 201 w 204"/>
                  <a:gd name="T15" fmla="*/ 130 h 206"/>
                  <a:gd name="T16" fmla="*/ 192 w 204"/>
                  <a:gd name="T17" fmla="*/ 155 h 206"/>
                  <a:gd name="T18" fmla="*/ 175 w 204"/>
                  <a:gd name="T19" fmla="*/ 175 h 206"/>
                  <a:gd name="T20" fmla="*/ 154 w 204"/>
                  <a:gd name="T21" fmla="*/ 191 h 206"/>
                  <a:gd name="T22" fmla="*/ 128 w 204"/>
                  <a:gd name="T23" fmla="*/ 202 h 206"/>
                  <a:gd name="T24" fmla="*/ 101 w 204"/>
                  <a:gd name="T25" fmla="*/ 206 h 206"/>
                  <a:gd name="T26" fmla="*/ 76 w 204"/>
                  <a:gd name="T27" fmla="*/ 202 h 206"/>
                  <a:gd name="T28" fmla="*/ 51 w 204"/>
                  <a:gd name="T29" fmla="*/ 191 h 206"/>
                  <a:gd name="T30" fmla="*/ 29 w 204"/>
                  <a:gd name="T31" fmla="*/ 175 h 206"/>
                  <a:gd name="T32" fmla="*/ 13 w 204"/>
                  <a:gd name="T33" fmla="*/ 155 h 206"/>
                  <a:gd name="T34" fmla="*/ 4 w 204"/>
                  <a:gd name="T35" fmla="*/ 130 h 206"/>
                  <a:gd name="T36" fmla="*/ 0 w 204"/>
                  <a:gd name="T37" fmla="*/ 103 h 206"/>
                  <a:gd name="T38" fmla="*/ 4 w 204"/>
                  <a:gd name="T39" fmla="*/ 76 h 206"/>
                  <a:gd name="T40" fmla="*/ 13 w 204"/>
                  <a:gd name="T41" fmla="*/ 52 h 206"/>
                  <a:gd name="T42" fmla="*/ 29 w 204"/>
                  <a:gd name="T43" fmla="*/ 31 h 206"/>
                  <a:gd name="T44" fmla="*/ 51 w 204"/>
                  <a:gd name="T45" fmla="*/ 14 h 206"/>
                  <a:gd name="T46" fmla="*/ 76 w 204"/>
                  <a:gd name="T47" fmla="*/ 3 h 206"/>
                  <a:gd name="T48" fmla="*/ 101 w 204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4" h="206">
                    <a:moveTo>
                      <a:pt x="101" y="0"/>
                    </a:moveTo>
                    <a:lnTo>
                      <a:pt x="128" y="3"/>
                    </a:lnTo>
                    <a:lnTo>
                      <a:pt x="154" y="14"/>
                    </a:lnTo>
                    <a:lnTo>
                      <a:pt x="175" y="31"/>
                    </a:lnTo>
                    <a:lnTo>
                      <a:pt x="192" y="52"/>
                    </a:lnTo>
                    <a:lnTo>
                      <a:pt x="201" y="76"/>
                    </a:lnTo>
                    <a:lnTo>
                      <a:pt x="204" y="103"/>
                    </a:lnTo>
                    <a:lnTo>
                      <a:pt x="201" y="130"/>
                    </a:lnTo>
                    <a:lnTo>
                      <a:pt x="192" y="155"/>
                    </a:lnTo>
                    <a:lnTo>
                      <a:pt x="175" y="175"/>
                    </a:lnTo>
                    <a:lnTo>
                      <a:pt x="154" y="191"/>
                    </a:lnTo>
                    <a:lnTo>
                      <a:pt x="128" y="202"/>
                    </a:lnTo>
                    <a:lnTo>
                      <a:pt x="101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29" y="175"/>
                    </a:lnTo>
                    <a:lnTo>
                      <a:pt x="13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3" y="52"/>
                    </a:lnTo>
                    <a:lnTo>
                      <a:pt x="29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7" name="Freeform 34"/>
              <p:cNvSpPr>
                <a:spLocks/>
              </p:cNvSpPr>
              <p:nvPr/>
            </p:nvSpPr>
            <p:spPr bwMode="auto">
              <a:xfrm>
                <a:off x="4735" y="4200"/>
                <a:ext cx="103" cy="103"/>
              </a:xfrm>
              <a:custGeom>
                <a:avLst/>
                <a:gdLst>
                  <a:gd name="T0" fmla="*/ 102 w 205"/>
                  <a:gd name="T1" fmla="*/ 0 h 206"/>
                  <a:gd name="T2" fmla="*/ 130 w 205"/>
                  <a:gd name="T3" fmla="*/ 3 h 206"/>
                  <a:gd name="T4" fmla="*/ 153 w 205"/>
                  <a:gd name="T5" fmla="*/ 14 h 206"/>
                  <a:gd name="T6" fmla="*/ 175 w 205"/>
                  <a:gd name="T7" fmla="*/ 31 h 206"/>
                  <a:gd name="T8" fmla="*/ 191 w 205"/>
                  <a:gd name="T9" fmla="*/ 52 h 206"/>
                  <a:gd name="T10" fmla="*/ 202 w 205"/>
                  <a:gd name="T11" fmla="*/ 76 h 206"/>
                  <a:gd name="T12" fmla="*/ 205 w 205"/>
                  <a:gd name="T13" fmla="*/ 103 h 206"/>
                  <a:gd name="T14" fmla="*/ 202 w 205"/>
                  <a:gd name="T15" fmla="*/ 130 h 206"/>
                  <a:gd name="T16" fmla="*/ 191 w 205"/>
                  <a:gd name="T17" fmla="*/ 155 h 206"/>
                  <a:gd name="T18" fmla="*/ 175 w 205"/>
                  <a:gd name="T19" fmla="*/ 175 h 206"/>
                  <a:gd name="T20" fmla="*/ 153 w 205"/>
                  <a:gd name="T21" fmla="*/ 191 h 206"/>
                  <a:gd name="T22" fmla="*/ 130 w 205"/>
                  <a:gd name="T23" fmla="*/ 202 h 206"/>
                  <a:gd name="T24" fmla="*/ 102 w 205"/>
                  <a:gd name="T25" fmla="*/ 206 h 206"/>
                  <a:gd name="T26" fmla="*/ 75 w 205"/>
                  <a:gd name="T27" fmla="*/ 202 h 206"/>
                  <a:gd name="T28" fmla="*/ 52 w 205"/>
                  <a:gd name="T29" fmla="*/ 191 h 206"/>
                  <a:gd name="T30" fmla="*/ 30 w 205"/>
                  <a:gd name="T31" fmla="*/ 175 h 206"/>
                  <a:gd name="T32" fmla="*/ 14 w 205"/>
                  <a:gd name="T33" fmla="*/ 155 h 206"/>
                  <a:gd name="T34" fmla="*/ 3 w 205"/>
                  <a:gd name="T35" fmla="*/ 130 h 206"/>
                  <a:gd name="T36" fmla="*/ 0 w 205"/>
                  <a:gd name="T37" fmla="*/ 103 h 206"/>
                  <a:gd name="T38" fmla="*/ 3 w 205"/>
                  <a:gd name="T39" fmla="*/ 76 h 206"/>
                  <a:gd name="T40" fmla="*/ 14 w 205"/>
                  <a:gd name="T41" fmla="*/ 52 h 206"/>
                  <a:gd name="T42" fmla="*/ 30 w 205"/>
                  <a:gd name="T43" fmla="*/ 31 h 206"/>
                  <a:gd name="T44" fmla="*/ 52 w 205"/>
                  <a:gd name="T45" fmla="*/ 14 h 206"/>
                  <a:gd name="T46" fmla="*/ 75 w 205"/>
                  <a:gd name="T47" fmla="*/ 3 h 206"/>
                  <a:gd name="T48" fmla="*/ 102 w 205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5" h="206">
                    <a:moveTo>
                      <a:pt x="102" y="0"/>
                    </a:moveTo>
                    <a:lnTo>
                      <a:pt x="130" y="3"/>
                    </a:lnTo>
                    <a:lnTo>
                      <a:pt x="153" y="14"/>
                    </a:lnTo>
                    <a:lnTo>
                      <a:pt x="175" y="31"/>
                    </a:lnTo>
                    <a:lnTo>
                      <a:pt x="191" y="52"/>
                    </a:lnTo>
                    <a:lnTo>
                      <a:pt x="202" y="76"/>
                    </a:lnTo>
                    <a:lnTo>
                      <a:pt x="205" y="103"/>
                    </a:lnTo>
                    <a:lnTo>
                      <a:pt x="202" y="130"/>
                    </a:lnTo>
                    <a:lnTo>
                      <a:pt x="191" y="155"/>
                    </a:lnTo>
                    <a:lnTo>
                      <a:pt x="175" y="175"/>
                    </a:lnTo>
                    <a:lnTo>
                      <a:pt x="153" y="191"/>
                    </a:lnTo>
                    <a:lnTo>
                      <a:pt x="130" y="202"/>
                    </a:lnTo>
                    <a:lnTo>
                      <a:pt x="102" y="206"/>
                    </a:lnTo>
                    <a:lnTo>
                      <a:pt x="75" y="202"/>
                    </a:lnTo>
                    <a:lnTo>
                      <a:pt x="52" y="191"/>
                    </a:lnTo>
                    <a:lnTo>
                      <a:pt x="30" y="175"/>
                    </a:lnTo>
                    <a:lnTo>
                      <a:pt x="14" y="155"/>
                    </a:lnTo>
                    <a:lnTo>
                      <a:pt x="3" y="130"/>
                    </a:lnTo>
                    <a:lnTo>
                      <a:pt x="0" y="103"/>
                    </a:lnTo>
                    <a:lnTo>
                      <a:pt x="3" y="76"/>
                    </a:lnTo>
                    <a:lnTo>
                      <a:pt x="14" y="52"/>
                    </a:lnTo>
                    <a:lnTo>
                      <a:pt x="30" y="31"/>
                    </a:lnTo>
                    <a:lnTo>
                      <a:pt x="52" y="14"/>
                    </a:lnTo>
                    <a:lnTo>
                      <a:pt x="75" y="3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28" name="Freeform 39"/>
            <p:cNvSpPr>
              <a:spLocks noEditPoints="1"/>
            </p:cNvSpPr>
            <p:nvPr/>
          </p:nvSpPr>
          <p:spPr bwMode="auto">
            <a:xfrm>
              <a:off x="10867823" y="2970236"/>
              <a:ext cx="990600" cy="2228850"/>
            </a:xfrm>
            <a:custGeom>
              <a:avLst/>
              <a:gdLst>
                <a:gd name="T0" fmla="*/ 389 w 1873"/>
                <a:gd name="T1" fmla="*/ 3984 h 4211"/>
                <a:gd name="T2" fmla="*/ 570 w 1873"/>
                <a:gd name="T3" fmla="*/ 3718 h 4211"/>
                <a:gd name="T4" fmla="*/ 868 w 1873"/>
                <a:gd name="T5" fmla="*/ 3589 h 4211"/>
                <a:gd name="T6" fmla="*/ 1195 w 1873"/>
                <a:gd name="T7" fmla="*/ 3647 h 4211"/>
                <a:gd name="T8" fmla="*/ 1430 w 1873"/>
                <a:gd name="T9" fmla="*/ 3864 h 4211"/>
                <a:gd name="T10" fmla="*/ 1745 w 1873"/>
                <a:gd name="T11" fmla="*/ 4115 h 4211"/>
                <a:gd name="T12" fmla="*/ 1394 w 1873"/>
                <a:gd name="T13" fmla="*/ 3430 h 4211"/>
                <a:gd name="T14" fmla="*/ 1082 w 1873"/>
                <a:gd name="T15" fmla="*/ 3227 h 4211"/>
                <a:gd name="T16" fmla="*/ 754 w 1873"/>
                <a:gd name="T17" fmla="*/ 2599 h 4211"/>
                <a:gd name="T18" fmla="*/ 777 w 1873"/>
                <a:gd name="T19" fmla="*/ 2780 h 4211"/>
                <a:gd name="T20" fmla="*/ 1049 w 1873"/>
                <a:gd name="T21" fmla="*/ 2742 h 4211"/>
                <a:gd name="T22" fmla="*/ 1180 w 1873"/>
                <a:gd name="T23" fmla="*/ 3227 h 4211"/>
                <a:gd name="T24" fmla="*/ 1127 w 1873"/>
                <a:gd name="T25" fmla="*/ 2585 h 4211"/>
                <a:gd name="T26" fmla="*/ 903 w 1873"/>
                <a:gd name="T27" fmla="*/ 601 h 4211"/>
                <a:gd name="T28" fmla="*/ 891 w 1873"/>
                <a:gd name="T29" fmla="*/ 925 h 4211"/>
                <a:gd name="T30" fmla="*/ 867 w 1873"/>
                <a:gd name="T31" fmla="*/ 1473 h 4211"/>
                <a:gd name="T32" fmla="*/ 826 w 1873"/>
                <a:gd name="T33" fmla="*/ 2031 h 4211"/>
                <a:gd name="T34" fmla="*/ 781 w 1873"/>
                <a:gd name="T35" fmla="*/ 2380 h 4211"/>
                <a:gd name="T36" fmla="*/ 1093 w 1873"/>
                <a:gd name="T37" fmla="*/ 2380 h 4211"/>
                <a:gd name="T38" fmla="*/ 1048 w 1873"/>
                <a:gd name="T39" fmla="*/ 2031 h 4211"/>
                <a:gd name="T40" fmla="*/ 1007 w 1873"/>
                <a:gd name="T41" fmla="*/ 1473 h 4211"/>
                <a:gd name="T42" fmla="*/ 982 w 1873"/>
                <a:gd name="T43" fmla="*/ 925 h 4211"/>
                <a:gd name="T44" fmla="*/ 971 w 1873"/>
                <a:gd name="T45" fmla="*/ 601 h 4211"/>
                <a:gd name="T46" fmla="*/ 878 w 1873"/>
                <a:gd name="T47" fmla="*/ 288 h 4211"/>
                <a:gd name="T48" fmla="*/ 878 w 1873"/>
                <a:gd name="T49" fmla="*/ 412 h 4211"/>
                <a:gd name="T50" fmla="*/ 998 w 1873"/>
                <a:gd name="T51" fmla="*/ 408 h 4211"/>
                <a:gd name="T52" fmla="*/ 881 w 1873"/>
                <a:gd name="T53" fmla="*/ 288 h 4211"/>
                <a:gd name="T54" fmla="*/ 981 w 1873"/>
                <a:gd name="T55" fmla="*/ 29 h 4211"/>
                <a:gd name="T56" fmla="*/ 1044 w 1873"/>
                <a:gd name="T57" fmla="*/ 206 h 4211"/>
                <a:gd name="T58" fmla="*/ 1093 w 1873"/>
                <a:gd name="T59" fmla="*/ 408 h 4211"/>
                <a:gd name="T60" fmla="*/ 1063 w 1873"/>
                <a:gd name="T61" fmla="*/ 485 h 4211"/>
                <a:gd name="T62" fmla="*/ 1067 w 1873"/>
                <a:gd name="T63" fmla="*/ 616 h 4211"/>
                <a:gd name="T64" fmla="*/ 1079 w 1873"/>
                <a:gd name="T65" fmla="*/ 940 h 4211"/>
                <a:gd name="T66" fmla="*/ 1102 w 1873"/>
                <a:gd name="T67" fmla="*/ 1467 h 4211"/>
                <a:gd name="T68" fmla="*/ 1141 w 1873"/>
                <a:gd name="T69" fmla="*/ 2005 h 4211"/>
                <a:gd name="T70" fmla="*/ 1185 w 1873"/>
                <a:gd name="T71" fmla="*/ 2349 h 4211"/>
                <a:gd name="T72" fmla="*/ 1267 w 1873"/>
                <a:gd name="T73" fmla="*/ 2464 h 4211"/>
                <a:gd name="T74" fmla="*/ 1288 w 1873"/>
                <a:gd name="T75" fmla="*/ 2538 h 4211"/>
                <a:gd name="T76" fmla="*/ 1475 w 1873"/>
                <a:gd name="T77" fmla="*/ 3241 h 4211"/>
                <a:gd name="T78" fmla="*/ 1873 w 1873"/>
                <a:gd name="T79" fmla="*/ 4155 h 4211"/>
                <a:gd name="T80" fmla="*/ 1826 w 1873"/>
                <a:gd name="T81" fmla="*/ 4211 h 4211"/>
                <a:gd name="T82" fmla="*/ 1418 w 1873"/>
                <a:gd name="T83" fmla="*/ 4163 h 4211"/>
                <a:gd name="T84" fmla="*/ 1331 w 1873"/>
                <a:gd name="T85" fmla="*/ 3887 h 4211"/>
                <a:gd name="T86" fmla="*/ 1111 w 1873"/>
                <a:gd name="T87" fmla="*/ 3714 h 4211"/>
                <a:gd name="T88" fmla="*/ 819 w 1873"/>
                <a:gd name="T89" fmla="*/ 3696 h 4211"/>
                <a:gd name="T90" fmla="*/ 578 w 1873"/>
                <a:gd name="T91" fmla="*/ 3844 h 4211"/>
                <a:gd name="T92" fmla="*/ 460 w 1873"/>
                <a:gd name="T93" fmla="*/ 4102 h 4211"/>
                <a:gd name="T94" fmla="*/ 408 w 1873"/>
                <a:gd name="T95" fmla="*/ 4211 h 4211"/>
                <a:gd name="T96" fmla="*/ 0 w 1873"/>
                <a:gd name="T97" fmla="*/ 4172 h 4211"/>
                <a:gd name="T98" fmla="*/ 388 w 1873"/>
                <a:gd name="T99" fmla="*/ 3257 h 4211"/>
                <a:gd name="T100" fmla="*/ 656 w 1873"/>
                <a:gd name="T101" fmla="*/ 2625 h 4211"/>
                <a:gd name="T102" fmla="*/ 591 w 1873"/>
                <a:gd name="T103" fmla="*/ 2473 h 4211"/>
                <a:gd name="T104" fmla="*/ 682 w 1873"/>
                <a:gd name="T105" fmla="*/ 2394 h 4211"/>
                <a:gd name="T106" fmla="*/ 723 w 1873"/>
                <a:gd name="T107" fmla="*/ 2089 h 4211"/>
                <a:gd name="T108" fmla="*/ 765 w 1873"/>
                <a:gd name="T109" fmla="*/ 1590 h 4211"/>
                <a:gd name="T110" fmla="*/ 791 w 1873"/>
                <a:gd name="T111" fmla="*/ 1028 h 4211"/>
                <a:gd name="T112" fmla="*/ 805 w 1873"/>
                <a:gd name="T113" fmla="*/ 665 h 4211"/>
                <a:gd name="T114" fmla="*/ 810 w 1873"/>
                <a:gd name="T115" fmla="*/ 497 h 4211"/>
                <a:gd name="T116" fmla="*/ 785 w 1873"/>
                <a:gd name="T117" fmla="*/ 435 h 4211"/>
                <a:gd name="T118" fmla="*/ 810 w 1873"/>
                <a:gd name="T119" fmla="*/ 221 h 4211"/>
                <a:gd name="T120" fmla="*/ 889 w 1873"/>
                <a:gd name="T121" fmla="*/ 49 h 4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73" h="4211">
                  <a:moveTo>
                    <a:pt x="460" y="3526"/>
                  </a:moveTo>
                  <a:lnTo>
                    <a:pt x="130" y="4115"/>
                  </a:lnTo>
                  <a:lnTo>
                    <a:pt x="362" y="4115"/>
                  </a:lnTo>
                  <a:lnTo>
                    <a:pt x="372" y="4048"/>
                  </a:lnTo>
                  <a:lnTo>
                    <a:pt x="389" y="3984"/>
                  </a:lnTo>
                  <a:lnTo>
                    <a:pt x="413" y="3922"/>
                  </a:lnTo>
                  <a:lnTo>
                    <a:pt x="444" y="3864"/>
                  </a:lnTo>
                  <a:lnTo>
                    <a:pt x="480" y="3810"/>
                  </a:lnTo>
                  <a:lnTo>
                    <a:pt x="523" y="3761"/>
                  </a:lnTo>
                  <a:lnTo>
                    <a:pt x="570" y="3718"/>
                  </a:lnTo>
                  <a:lnTo>
                    <a:pt x="623" y="3679"/>
                  </a:lnTo>
                  <a:lnTo>
                    <a:pt x="678" y="3647"/>
                  </a:lnTo>
                  <a:lnTo>
                    <a:pt x="738" y="3621"/>
                  </a:lnTo>
                  <a:lnTo>
                    <a:pt x="802" y="3602"/>
                  </a:lnTo>
                  <a:lnTo>
                    <a:pt x="868" y="3589"/>
                  </a:lnTo>
                  <a:lnTo>
                    <a:pt x="937" y="3585"/>
                  </a:lnTo>
                  <a:lnTo>
                    <a:pt x="1005" y="3589"/>
                  </a:lnTo>
                  <a:lnTo>
                    <a:pt x="1072" y="3602"/>
                  </a:lnTo>
                  <a:lnTo>
                    <a:pt x="1135" y="3621"/>
                  </a:lnTo>
                  <a:lnTo>
                    <a:pt x="1195" y="3647"/>
                  </a:lnTo>
                  <a:lnTo>
                    <a:pt x="1252" y="3679"/>
                  </a:lnTo>
                  <a:lnTo>
                    <a:pt x="1303" y="3718"/>
                  </a:lnTo>
                  <a:lnTo>
                    <a:pt x="1351" y="3761"/>
                  </a:lnTo>
                  <a:lnTo>
                    <a:pt x="1393" y="3810"/>
                  </a:lnTo>
                  <a:lnTo>
                    <a:pt x="1430" y="3864"/>
                  </a:lnTo>
                  <a:lnTo>
                    <a:pt x="1461" y="3922"/>
                  </a:lnTo>
                  <a:lnTo>
                    <a:pt x="1484" y="3984"/>
                  </a:lnTo>
                  <a:lnTo>
                    <a:pt x="1501" y="4048"/>
                  </a:lnTo>
                  <a:lnTo>
                    <a:pt x="1511" y="4115"/>
                  </a:lnTo>
                  <a:lnTo>
                    <a:pt x="1745" y="4115"/>
                  </a:lnTo>
                  <a:lnTo>
                    <a:pt x="1414" y="3526"/>
                  </a:lnTo>
                  <a:lnTo>
                    <a:pt x="460" y="3526"/>
                  </a:lnTo>
                  <a:close/>
                  <a:moveTo>
                    <a:pt x="479" y="3322"/>
                  </a:moveTo>
                  <a:lnTo>
                    <a:pt x="479" y="3430"/>
                  </a:lnTo>
                  <a:lnTo>
                    <a:pt x="1394" y="3430"/>
                  </a:lnTo>
                  <a:lnTo>
                    <a:pt x="1394" y="3322"/>
                  </a:lnTo>
                  <a:lnTo>
                    <a:pt x="479" y="3322"/>
                  </a:lnTo>
                  <a:close/>
                  <a:moveTo>
                    <a:pt x="864" y="2837"/>
                  </a:moveTo>
                  <a:lnTo>
                    <a:pt x="791" y="3227"/>
                  </a:lnTo>
                  <a:lnTo>
                    <a:pt x="1082" y="3227"/>
                  </a:lnTo>
                  <a:lnTo>
                    <a:pt x="1010" y="2837"/>
                  </a:lnTo>
                  <a:lnTo>
                    <a:pt x="864" y="2837"/>
                  </a:lnTo>
                  <a:close/>
                  <a:moveTo>
                    <a:pt x="723" y="2556"/>
                  </a:moveTo>
                  <a:lnTo>
                    <a:pt x="746" y="2585"/>
                  </a:lnTo>
                  <a:lnTo>
                    <a:pt x="754" y="2599"/>
                  </a:lnTo>
                  <a:lnTo>
                    <a:pt x="758" y="2613"/>
                  </a:lnTo>
                  <a:lnTo>
                    <a:pt x="755" y="2628"/>
                  </a:lnTo>
                  <a:lnTo>
                    <a:pt x="574" y="3227"/>
                  </a:lnTo>
                  <a:lnTo>
                    <a:pt x="693" y="3227"/>
                  </a:lnTo>
                  <a:lnTo>
                    <a:pt x="777" y="2780"/>
                  </a:lnTo>
                  <a:lnTo>
                    <a:pt x="783" y="2765"/>
                  </a:lnTo>
                  <a:lnTo>
                    <a:pt x="793" y="2753"/>
                  </a:lnTo>
                  <a:lnTo>
                    <a:pt x="808" y="2744"/>
                  </a:lnTo>
                  <a:lnTo>
                    <a:pt x="824" y="2742"/>
                  </a:lnTo>
                  <a:lnTo>
                    <a:pt x="1049" y="2742"/>
                  </a:lnTo>
                  <a:lnTo>
                    <a:pt x="1066" y="2744"/>
                  </a:lnTo>
                  <a:lnTo>
                    <a:pt x="1080" y="2753"/>
                  </a:lnTo>
                  <a:lnTo>
                    <a:pt x="1091" y="2765"/>
                  </a:lnTo>
                  <a:lnTo>
                    <a:pt x="1097" y="2780"/>
                  </a:lnTo>
                  <a:lnTo>
                    <a:pt x="1180" y="3227"/>
                  </a:lnTo>
                  <a:lnTo>
                    <a:pt x="1299" y="3227"/>
                  </a:lnTo>
                  <a:lnTo>
                    <a:pt x="1118" y="2628"/>
                  </a:lnTo>
                  <a:lnTo>
                    <a:pt x="1117" y="2613"/>
                  </a:lnTo>
                  <a:lnTo>
                    <a:pt x="1120" y="2599"/>
                  </a:lnTo>
                  <a:lnTo>
                    <a:pt x="1127" y="2585"/>
                  </a:lnTo>
                  <a:lnTo>
                    <a:pt x="1150" y="2556"/>
                  </a:lnTo>
                  <a:lnTo>
                    <a:pt x="723" y="2556"/>
                  </a:lnTo>
                  <a:close/>
                  <a:moveTo>
                    <a:pt x="905" y="530"/>
                  </a:moveTo>
                  <a:lnTo>
                    <a:pt x="904" y="561"/>
                  </a:lnTo>
                  <a:lnTo>
                    <a:pt x="903" y="601"/>
                  </a:lnTo>
                  <a:lnTo>
                    <a:pt x="901" y="649"/>
                  </a:lnTo>
                  <a:lnTo>
                    <a:pt x="899" y="705"/>
                  </a:lnTo>
                  <a:lnTo>
                    <a:pt x="897" y="770"/>
                  </a:lnTo>
                  <a:lnTo>
                    <a:pt x="894" y="844"/>
                  </a:lnTo>
                  <a:lnTo>
                    <a:pt x="891" y="925"/>
                  </a:lnTo>
                  <a:lnTo>
                    <a:pt x="887" y="1017"/>
                  </a:lnTo>
                  <a:lnTo>
                    <a:pt x="883" y="1117"/>
                  </a:lnTo>
                  <a:lnTo>
                    <a:pt x="878" y="1227"/>
                  </a:lnTo>
                  <a:lnTo>
                    <a:pt x="873" y="1345"/>
                  </a:lnTo>
                  <a:lnTo>
                    <a:pt x="867" y="1473"/>
                  </a:lnTo>
                  <a:lnTo>
                    <a:pt x="860" y="1601"/>
                  </a:lnTo>
                  <a:lnTo>
                    <a:pt x="853" y="1721"/>
                  </a:lnTo>
                  <a:lnTo>
                    <a:pt x="845" y="1833"/>
                  </a:lnTo>
                  <a:lnTo>
                    <a:pt x="836" y="1936"/>
                  </a:lnTo>
                  <a:lnTo>
                    <a:pt x="826" y="2031"/>
                  </a:lnTo>
                  <a:lnTo>
                    <a:pt x="817" y="2117"/>
                  </a:lnTo>
                  <a:lnTo>
                    <a:pt x="808" y="2196"/>
                  </a:lnTo>
                  <a:lnTo>
                    <a:pt x="799" y="2265"/>
                  </a:lnTo>
                  <a:lnTo>
                    <a:pt x="790" y="2327"/>
                  </a:lnTo>
                  <a:lnTo>
                    <a:pt x="781" y="2380"/>
                  </a:lnTo>
                  <a:lnTo>
                    <a:pt x="774" y="2424"/>
                  </a:lnTo>
                  <a:lnTo>
                    <a:pt x="768" y="2460"/>
                  </a:lnTo>
                  <a:lnTo>
                    <a:pt x="1107" y="2460"/>
                  </a:lnTo>
                  <a:lnTo>
                    <a:pt x="1100" y="2424"/>
                  </a:lnTo>
                  <a:lnTo>
                    <a:pt x="1093" y="2380"/>
                  </a:lnTo>
                  <a:lnTo>
                    <a:pt x="1085" y="2327"/>
                  </a:lnTo>
                  <a:lnTo>
                    <a:pt x="1076" y="2265"/>
                  </a:lnTo>
                  <a:lnTo>
                    <a:pt x="1067" y="2196"/>
                  </a:lnTo>
                  <a:lnTo>
                    <a:pt x="1057" y="2117"/>
                  </a:lnTo>
                  <a:lnTo>
                    <a:pt x="1048" y="2031"/>
                  </a:lnTo>
                  <a:lnTo>
                    <a:pt x="1039" y="1936"/>
                  </a:lnTo>
                  <a:lnTo>
                    <a:pt x="1030" y="1833"/>
                  </a:lnTo>
                  <a:lnTo>
                    <a:pt x="1021" y="1721"/>
                  </a:lnTo>
                  <a:lnTo>
                    <a:pt x="1013" y="1601"/>
                  </a:lnTo>
                  <a:lnTo>
                    <a:pt x="1007" y="1473"/>
                  </a:lnTo>
                  <a:lnTo>
                    <a:pt x="1000" y="1345"/>
                  </a:lnTo>
                  <a:lnTo>
                    <a:pt x="995" y="1227"/>
                  </a:lnTo>
                  <a:lnTo>
                    <a:pt x="990" y="1117"/>
                  </a:lnTo>
                  <a:lnTo>
                    <a:pt x="986" y="1017"/>
                  </a:lnTo>
                  <a:lnTo>
                    <a:pt x="982" y="925"/>
                  </a:lnTo>
                  <a:lnTo>
                    <a:pt x="980" y="843"/>
                  </a:lnTo>
                  <a:lnTo>
                    <a:pt x="977" y="770"/>
                  </a:lnTo>
                  <a:lnTo>
                    <a:pt x="975" y="705"/>
                  </a:lnTo>
                  <a:lnTo>
                    <a:pt x="972" y="649"/>
                  </a:lnTo>
                  <a:lnTo>
                    <a:pt x="971" y="601"/>
                  </a:lnTo>
                  <a:lnTo>
                    <a:pt x="969" y="561"/>
                  </a:lnTo>
                  <a:lnTo>
                    <a:pt x="968" y="530"/>
                  </a:lnTo>
                  <a:lnTo>
                    <a:pt x="905" y="530"/>
                  </a:lnTo>
                  <a:close/>
                  <a:moveTo>
                    <a:pt x="881" y="288"/>
                  </a:moveTo>
                  <a:lnTo>
                    <a:pt x="878" y="288"/>
                  </a:lnTo>
                  <a:lnTo>
                    <a:pt x="877" y="290"/>
                  </a:lnTo>
                  <a:lnTo>
                    <a:pt x="876" y="292"/>
                  </a:lnTo>
                  <a:lnTo>
                    <a:pt x="876" y="408"/>
                  </a:lnTo>
                  <a:lnTo>
                    <a:pt x="877" y="411"/>
                  </a:lnTo>
                  <a:lnTo>
                    <a:pt x="878" y="412"/>
                  </a:lnTo>
                  <a:lnTo>
                    <a:pt x="881" y="412"/>
                  </a:lnTo>
                  <a:lnTo>
                    <a:pt x="994" y="412"/>
                  </a:lnTo>
                  <a:lnTo>
                    <a:pt x="995" y="412"/>
                  </a:lnTo>
                  <a:lnTo>
                    <a:pt x="996" y="411"/>
                  </a:lnTo>
                  <a:lnTo>
                    <a:pt x="998" y="408"/>
                  </a:lnTo>
                  <a:lnTo>
                    <a:pt x="998" y="292"/>
                  </a:lnTo>
                  <a:lnTo>
                    <a:pt x="996" y="290"/>
                  </a:lnTo>
                  <a:lnTo>
                    <a:pt x="995" y="288"/>
                  </a:lnTo>
                  <a:lnTo>
                    <a:pt x="994" y="288"/>
                  </a:lnTo>
                  <a:lnTo>
                    <a:pt x="881" y="288"/>
                  </a:lnTo>
                  <a:close/>
                  <a:moveTo>
                    <a:pt x="937" y="0"/>
                  </a:moveTo>
                  <a:lnTo>
                    <a:pt x="937" y="0"/>
                  </a:lnTo>
                  <a:lnTo>
                    <a:pt x="955" y="4"/>
                  </a:lnTo>
                  <a:lnTo>
                    <a:pt x="971" y="14"/>
                  </a:lnTo>
                  <a:lnTo>
                    <a:pt x="981" y="29"/>
                  </a:lnTo>
                  <a:lnTo>
                    <a:pt x="985" y="49"/>
                  </a:lnTo>
                  <a:lnTo>
                    <a:pt x="985" y="192"/>
                  </a:lnTo>
                  <a:lnTo>
                    <a:pt x="994" y="192"/>
                  </a:lnTo>
                  <a:lnTo>
                    <a:pt x="1019" y="196"/>
                  </a:lnTo>
                  <a:lnTo>
                    <a:pt x="1044" y="206"/>
                  </a:lnTo>
                  <a:lnTo>
                    <a:pt x="1064" y="221"/>
                  </a:lnTo>
                  <a:lnTo>
                    <a:pt x="1080" y="242"/>
                  </a:lnTo>
                  <a:lnTo>
                    <a:pt x="1090" y="265"/>
                  </a:lnTo>
                  <a:lnTo>
                    <a:pt x="1093" y="292"/>
                  </a:lnTo>
                  <a:lnTo>
                    <a:pt x="1093" y="408"/>
                  </a:lnTo>
                  <a:lnTo>
                    <a:pt x="1089" y="435"/>
                  </a:lnTo>
                  <a:lnTo>
                    <a:pt x="1079" y="459"/>
                  </a:lnTo>
                  <a:lnTo>
                    <a:pt x="1063" y="480"/>
                  </a:lnTo>
                  <a:lnTo>
                    <a:pt x="1063" y="481"/>
                  </a:lnTo>
                  <a:lnTo>
                    <a:pt x="1063" y="485"/>
                  </a:lnTo>
                  <a:lnTo>
                    <a:pt x="1063" y="497"/>
                  </a:lnTo>
                  <a:lnTo>
                    <a:pt x="1064" y="515"/>
                  </a:lnTo>
                  <a:lnTo>
                    <a:pt x="1064" y="541"/>
                  </a:lnTo>
                  <a:lnTo>
                    <a:pt x="1066" y="575"/>
                  </a:lnTo>
                  <a:lnTo>
                    <a:pt x="1067" y="616"/>
                  </a:lnTo>
                  <a:lnTo>
                    <a:pt x="1068" y="665"/>
                  </a:lnTo>
                  <a:lnTo>
                    <a:pt x="1071" y="722"/>
                  </a:lnTo>
                  <a:lnTo>
                    <a:pt x="1073" y="786"/>
                  </a:lnTo>
                  <a:lnTo>
                    <a:pt x="1076" y="858"/>
                  </a:lnTo>
                  <a:lnTo>
                    <a:pt x="1079" y="940"/>
                  </a:lnTo>
                  <a:lnTo>
                    <a:pt x="1082" y="1028"/>
                  </a:lnTo>
                  <a:lnTo>
                    <a:pt x="1086" y="1126"/>
                  </a:lnTo>
                  <a:lnTo>
                    <a:pt x="1091" y="1232"/>
                  </a:lnTo>
                  <a:lnTo>
                    <a:pt x="1097" y="1345"/>
                  </a:lnTo>
                  <a:lnTo>
                    <a:pt x="1102" y="1467"/>
                  </a:lnTo>
                  <a:lnTo>
                    <a:pt x="1108" y="1590"/>
                  </a:lnTo>
                  <a:lnTo>
                    <a:pt x="1116" y="1706"/>
                  </a:lnTo>
                  <a:lnTo>
                    <a:pt x="1123" y="1812"/>
                  </a:lnTo>
                  <a:lnTo>
                    <a:pt x="1132" y="1913"/>
                  </a:lnTo>
                  <a:lnTo>
                    <a:pt x="1141" y="2005"/>
                  </a:lnTo>
                  <a:lnTo>
                    <a:pt x="1150" y="2089"/>
                  </a:lnTo>
                  <a:lnTo>
                    <a:pt x="1159" y="2166"/>
                  </a:lnTo>
                  <a:lnTo>
                    <a:pt x="1168" y="2235"/>
                  </a:lnTo>
                  <a:lnTo>
                    <a:pt x="1177" y="2296"/>
                  </a:lnTo>
                  <a:lnTo>
                    <a:pt x="1185" y="2349"/>
                  </a:lnTo>
                  <a:lnTo>
                    <a:pt x="1192" y="2394"/>
                  </a:lnTo>
                  <a:lnTo>
                    <a:pt x="1198" y="2432"/>
                  </a:lnTo>
                  <a:lnTo>
                    <a:pt x="1204" y="2460"/>
                  </a:lnTo>
                  <a:lnTo>
                    <a:pt x="1249" y="2460"/>
                  </a:lnTo>
                  <a:lnTo>
                    <a:pt x="1267" y="2464"/>
                  </a:lnTo>
                  <a:lnTo>
                    <a:pt x="1283" y="2473"/>
                  </a:lnTo>
                  <a:lnTo>
                    <a:pt x="1293" y="2487"/>
                  </a:lnTo>
                  <a:lnTo>
                    <a:pt x="1298" y="2505"/>
                  </a:lnTo>
                  <a:lnTo>
                    <a:pt x="1296" y="2522"/>
                  </a:lnTo>
                  <a:lnTo>
                    <a:pt x="1288" y="2538"/>
                  </a:lnTo>
                  <a:lnTo>
                    <a:pt x="1217" y="2625"/>
                  </a:lnTo>
                  <a:lnTo>
                    <a:pt x="1400" y="3227"/>
                  </a:lnTo>
                  <a:lnTo>
                    <a:pt x="1442" y="3227"/>
                  </a:lnTo>
                  <a:lnTo>
                    <a:pt x="1461" y="3231"/>
                  </a:lnTo>
                  <a:lnTo>
                    <a:pt x="1475" y="3241"/>
                  </a:lnTo>
                  <a:lnTo>
                    <a:pt x="1486" y="3257"/>
                  </a:lnTo>
                  <a:lnTo>
                    <a:pt x="1489" y="3275"/>
                  </a:lnTo>
                  <a:lnTo>
                    <a:pt x="1489" y="3465"/>
                  </a:lnTo>
                  <a:lnTo>
                    <a:pt x="1868" y="4140"/>
                  </a:lnTo>
                  <a:lnTo>
                    <a:pt x="1873" y="4155"/>
                  </a:lnTo>
                  <a:lnTo>
                    <a:pt x="1873" y="4172"/>
                  </a:lnTo>
                  <a:lnTo>
                    <a:pt x="1868" y="4187"/>
                  </a:lnTo>
                  <a:lnTo>
                    <a:pt x="1857" y="4200"/>
                  </a:lnTo>
                  <a:lnTo>
                    <a:pt x="1842" y="4208"/>
                  </a:lnTo>
                  <a:lnTo>
                    <a:pt x="1826" y="4211"/>
                  </a:lnTo>
                  <a:lnTo>
                    <a:pt x="1465" y="4211"/>
                  </a:lnTo>
                  <a:lnTo>
                    <a:pt x="1447" y="4207"/>
                  </a:lnTo>
                  <a:lnTo>
                    <a:pt x="1432" y="4196"/>
                  </a:lnTo>
                  <a:lnTo>
                    <a:pt x="1421" y="4182"/>
                  </a:lnTo>
                  <a:lnTo>
                    <a:pt x="1418" y="4163"/>
                  </a:lnTo>
                  <a:lnTo>
                    <a:pt x="1414" y="4102"/>
                  </a:lnTo>
                  <a:lnTo>
                    <a:pt x="1402" y="4044"/>
                  </a:lnTo>
                  <a:lnTo>
                    <a:pt x="1385" y="3989"/>
                  </a:lnTo>
                  <a:lnTo>
                    <a:pt x="1361" y="3936"/>
                  </a:lnTo>
                  <a:lnTo>
                    <a:pt x="1331" y="3887"/>
                  </a:lnTo>
                  <a:lnTo>
                    <a:pt x="1296" y="3844"/>
                  </a:lnTo>
                  <a:lnTo>
                    <a:pt x="1256" y="3802"/>
                  </a:lnTo>
                  <a:lnTo>
                    <a:pt x="1211" y="3768"/>
                  </a:lnTo>
                  <a:lnTo>
                    <a:pt x="1162" y="3738"/>
                  </a:lnTo>
                  <a:lnTo>
                    <a:pt x="1111" y="3714"/>
                  </a:lnTo>
                  <a:lnTo>
                    <a:pt x="1055" y="3696"/>
                  </a:lnTo>
                  <a:lnTo>
                    <a:pt x="996" y="3685"/>
                  </a:lnTo>
                  <a:lnTo>
                    <a:pt x="937" y="3681"/>
                  </a:lnTo>
                  <a:lnTo>
                    <a:pt x="877" y="3685"/>
                  </a:lnTo>
                  <a:lnTo>
                    <a:pt x="819" y="3696"/>
                  </a:lnTo>
                  <a:lnTo>
                    <a:pt x="763" y="3714"/>
                  </a:lnTo>
                  <a:lnTo>
                    <a:pt x="711" y="3738"/>
                  </a:lnTo>
                  <a:lnTo>
                    <a:pt x="663" y="3768"/>
                  </a:lnTo>
                  <a:lnTo>
                    <a:pt x="618" y="3802"/>
                  </a:lnTo>
                  <a:lnTo>
                    <a:pt x="578" y="3844"/>
                  </a:lnTo>
                  <a:lnTo>
                    <a:pt x="543" y="3887"/>
                  </a:lnTo>
                  <a:lnTo>
                    <a:pt x="512" y="3936"/>
                  </a:lnTo>
                  <a:lnTo>
                    <a:pt x="489" y="3989"/>
                  </a:lnTo>
                  <a:lnTo>
                    <a:pt x="471" y="4044"/>
                  </a:lnTo>
                  <a:lnTo>
                    <a:pt x="460" y="4102"/>
                  </a:lnTo>
                  <a:lnTo>
                    <a:pt x="456" y="4163"/>
                  </a:lnTo>
                  <a:lnTo>
                    <a:pt x="452" y="4182"/>
                  </a:lnTo>
                  <a:lnTo>
                    <a:pt x="442" y="4196"/>
                  </a:lnTo>
                  <a:lnTo>
                    <a:pt x="428" y="4207"/>
                  </a:lnTo>
                  <a:lnTo>
                    <a:pt x="408" y="4211"/>
                  </a:lnTo>
                  <a:lnTo>
                    <a:pt x="48" y="4211"/>
                  </a:lnTo>
                  <a:lnTo>
                    <a:pt x="31" y="4208"/>
                  </a:lnTo>
                  <a:lnTo>
                    <a:pt x="17" y="4200"/>
                  </a:lnTo>
                  <a:lnTo>
                    <a:pt x="6" y="4187"/>
                  </a:lnTo>
                  <a:lnTo>
                    <a:pt x="0" y="4172"/>
                  </a:lnTo>
                  <a:lnTo>
                    <a:pt x="0" y="4155"/>
                  </a:lnTo>
                  <a:lnTo>
                    <a:pt x="5" y="4140"/>
                  </a:lnTo>
                  <a:lnTo>
                    <a:pt x="384" y="3465"/>
                  </a:lnTo>
                  <a:lnTo>
                    <a:pt x="384" y="3275"/>
                  </a:lnTo>
                  <a:lnTo>
                    <a:pt x="388" y="3257"/>
                  </a:lnTo>
                  <a:lnTo>
                    <a:pt x="398" y="3241"/>
                  </a:lnTo>
                  <a:lnTo>
                    <a:pt x="413" y="3231"/>
                  </a:lnTo>
                  <a:lnTo>
                    <a:pt x="431" y="3227"/>
                  </a:lnTo>
                  <a:lnTo>
                    <a:pt x="474" y="3227"/>
                  </a:lnTo>
                  <a:lnTo>
                    <a:pt x="656" y="2625"/>
                  </a:lnTo>
                  <a:lnTo>
                    <a:pt x="587" y="2538"/>
                  </a:lnTo>
                  <a:lnTo>
                    <a:pt x="578" y="2522"/>
                  </a:lnTo>
                  <a:lnTo>
                    <a:pt x="577" y="2505"/>
                  </a:lnTo>
                  <a:lnTo>
                    <a:pt x="580" y="2487"/>
                  </a:lnTo>
                  <a:lnTo>
                    <a:pt x="591" y="2473"/>
                  </a:lnTo>
                  <a:lnTo>
                    <a:pt x="606" y="2464"/>
                  </a:lnTo>
                  <a:lnTo>
                    <a:pt x="624" y="2460"/>
                  </a:lnTo>
                  <a:lnTo>
                    <a:pt x="670" y="2460"/>
                  </a:lnTo>
                  <a:lnTo>
                    <a:pt x="675" y="2432"/>
                  </a:lnTo>
                  <a:lnTo>
                    <a:pt x="682" y="2394"/>
                  </a:lnTo>
                  <a:lnTo>
                    <a:pt x="688" y="2349"/>
                  </a:lnTo>
                  <a:lnTo>
                    <a:pt x="697" y="2296"/>
                  </a:lnTo>
                  <a:lnTo>
                    <a:pt x="705" y="2235"/>
                  </a:lnTo>
                  <a:lnTo>
                    <a:pt x="714" y="2166"/>
                  </a:lnTo>
                  <a:lnTo>
                    <a:pt x="723" y="2089"/>
                  </a:lnTo>
                  <a:lnTo>
                    <a:pt x="732" y="2005"/>
                  </a:lnTo>
                  <a:lnTo>
                    <a:pt x="741" y="1913"/>
                  </a:lnTo>
                  <a:lnTo>
                    <a:pt x="750" y="1812"/>
                  </a:lnTo>
                  <a:lnTo>
                    <a:pt x="758" y="1706"/>
                  </a:lnTo>
                  <a:lnTo>
                    <a:pt x="765" y="1590"/>
                  </a:lnTo>
                  <a:lnTo>
                    <a:pt x="772" y="1467"/>
                  </a:lnTo>
                  <a:lnTo>
                    <a:pt x="777" y="1345"/>
                  </a:lnTo>
                  <a:lnTo>
                    <a:pt x="782" y="1231"/>
                  </a:lnTo>
                  <a:lnTo>
                    <a:pt x="787" y="1125"/>
                  </a:lnTo>
                  <a:lnTo>
                    <a:pt x="791" y="1028"/>
                  </a:lnTo>
                  <a:lnTo>
                    <a:pt x="795" y="940"/>
                  </a:lnTo>
                  <a:lnTo>
                    <a:pt x="797" y="858"/>
                  </a:lnTo>
                  <a:lnTo>
                    <a:pt x="800" y="786"/>
                  </a:lnTo>
                  <a:lnTo>
                    <a:pt x="802" y="722"/>
                  </a:lnTo>
                  <a:lnTo>
                    <a:pt x="805" y="665"/>
                  </a:lnTo>
                  <a:lnTo>
                    <a:pt x="806" y="616"/>
                  </a:lnTo>
                  <a:lnTo>
                    <a:pt x="808" y="574"/>
                  </a:lnTo>
                  <a:lnTo>
                    <a:pt x="809" y="541"/>
                  </a:lnTo>
                  <a:lnTo>
                    <a:pt x="810" y="515"/>
                  </a:lnTo>
                  <a:lnTo>
                    <a:pt x="810" y="497"/>
                  </a:lnTo>
                  <a:lnTo>
                    <a:pt x="810" y="485"/>
                  </a:lnTo>
                  <a:lnTo>
                    <a:pt x="810" y="480"/>
                  </a:lnTo>
                  <a:lnTo>
                    <a:pt x="810" y="480"/>
                  </a:lnTo>
                  <a:lnTo>
                    <a:pt x="795" y="459"/>
                  </a:lnTo>
                  <a:lnTo>
                    <a:pt x="785" y="435"/>
                  </a:lnTo>
                  <a:lnTo>
                    <a:pt x="781" y="408"/>
                  </a:lnTo>
                  <a:lnTo>
                    <a:pt x="781" y="292"/>
                  </a:lnTo>
                  <a:lnTo>
                    <a:pt x="785" y="265"/>
                  </a:lnTo>
                  <a:lnTo>
                    <a:pt x="793" y="242"/>
                  </a:lnTo>
                  <a:lnTo>
                    <a:pt x="810" y="221"/>
                  </a:lnTo>
                  <a:lnTo>
                    <a:pt x="829" y="206"/>
                  </a:lnTo>
                  <a:lnTo>
                    <a:pt x="854" y="196"/>
                  </a:lnTo>
                  <a:lnTo>
                    <a:pt x="881" y="192"/>
                  </a:lnTo>
                  <a:lnTo>
                    <a:pt x="889" y="192"/>
                  </a:lnTo>
                  <a:lnTo>
                    <a:pt x="889" y="49"/>
                  </a:lnTo>
                  <a:lnTo>
                    <a:pt x="892" y="29"/>
                  </a:lnTo>
                  <a:lnTo>
                    <a:pt x="903" y="14"/>
                  </a:lnTo>
                  <a:lnTo>
                    <a:pt x="918" y="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44"/>
            <p:cNvSpPr>
              <a:spLocks noEditPoints="1"/>
            </p:cNvSpPr>
            <p:nvPr/>
          </p:nvSpPr>
          <p:spPr bwMode="auto">
            <a:xfrm>
              <a:off x="5767843" y="3647620"/>
              <a:ext cx="792162" cy="1549400"/>
            </a:xfrm>
            <a:custGeom>
              <a:avLst/>
              <a:gdLst>
                <a:gd name="T0" fmla="*/ 1340 w 1997"/>
                <a:gd name="T1" fmla="*/ 3764 h 3904"/>
                <a:gd name="T2" fmla="*/ 596 w 1997"/>
                <a:gd name="T3" fmla="*/ 3608 h 3904"/>
                <a:gd name="T4" fmla="*/ 737 w 1997"/>
                <a:gd name="T5" fmla="*/ 3616 h 3904"/>
                <a:gd name="T6" fmla="*/ 509 w 1997"/>
                <a:gd name="T7" fmla="*/ 3591 h 3904"/>
                <a:gd name="T8" fmla="*/ 794 w 1997"/>
                <a:gd name="T9" fmla="*/ 3565 h 3904"/>
                <a:gd name="T10" fmla="*/ 1088 w 1997"/>
                <a:gd name="T11" fmla="*/ 3645 h 3904"/>
                <a:gd name="T12" fmla="*/ 1386 w 1997"/>
                <a:gd name="T13" fmla="*/ 3652 h 3904"/>
                <a:gd name="T14" fmla="*/ 581 w 1997"/>
                <a:gd name="T15" fmla="*/ 3258 h 3904"/>
                <a:gd name="T16" fmla="*/ 768 w 1997"/>
                <a:gd name="T17" fmla="*/ 3279 h 3904"/>
                <a:gd name="T18" fmla="*/ 955 w 1997"/>
                <a:gd name="T19" fmla="*/ 3299 h 3904"/>
                <a:gd name="T20" fmla="*/ 1144 w 1997"/>
                <a:gd name="T21" fmla="*/ 3319 h 3904"/>
                <a:gd name="T22" fmla="*/ 1331 w 1997"/>
                <a:gd name="T23" fmla="*/ 3339 h 3904"/>
                <a:gd name="T24" fmla="*/ 1515 w 1997"/>
                <a:gd name="T25" fmla="*/ 3360 h 3904"/>
                <a:gd name="T26" fmla="*/ 712 w 1997"/>
                <a:gd name="T27" fmla="*/ 2550 h 3904"/>
                <a:gd name="T28" fmla="*/ 899 w 1997"/>
                <a:gd name="T29" fmla="*/ 2570 h 3904"/>
                <a:gd name="T30" fmla="*/ 1087 w 1997"/>
                <a:gd name="T31" fmla="*/ 2591 h 3904"/>
                <a:gd name="T32" fmla="*/ 1275 w 1997"/>
                <a:gd name="T33" fmla="*/ 2612 h 3904"/>
                <a:gd name="T34" fmla="*/ 1462 w 1997"/>
                <a:gd name="T35" fmla="*/ 2632 h 3904"/>
                <a:gd name="T36" fmla="*/ 709 w 1997"/>
                <a:gd name="T37" fmla="*/ 2091 h 3904"/>
                <a:gd name="T38" fmla="*/ 896 w 1997"/>
                <a:gd name="T39" fmla="*/ 2111 h 3904"/>
                <a:gd name="T40" fmla="*/ 1084 w 1997"/>
                <a:gd name="T41" fmla="*/ 2131 h 3904"/>
                <a:gd name="T42" fmla="*/ 1272 w 1997"/>
                <a:gd name="T43" fmla="*/ 2151 h 3904"/>
                <a:gd name="T44" fmla="*/ 1459 w 1997"/>
                <a:gd name="T45" fmla="*/ 2172 h 3904"/>
                <a:gd name="T46" fmla="*/ 1663 w 1997"/>
                <a:gd name="T47" fmla="*/ 2002 h 3904"/>
                <a:gd name="T48" fmla="*/ 830 w 1997"/>
                <a:gd name="T49" fmla="*/ 1582 h 3904"/>
                <a:gd name="T50" fmla="*/ 1018 w 1997"/>
                <a:gd name="T51" fmla="*/ 1602 h 3904"/>
                <a:gd name="T52" fmla="*/ 1205 w 1997"/>
                <a:gd name="T53" fmla="*/ 1622 h 3904"/>
                <a:gd name="T54" fmla="*/ 1393 w 1997"/>
                <a:gd name="T55" fmla="*/ 1644 h 3904"/>
                <a:gd name="T56" fmla="*/ 1581 w 1997"/>
                <a:gd name="T57" fmla="*/ 1664 h 3904"/>
                <a:gd name="T58" fmla="*/ 819 w 1997"/>
                <a:gd name="T59" fmla="*/ 1099 h 3904"/>
                <a:gd name="T60" fmla="*/ 1008 w 1997"/>
                <a:gd name="T61" fmla="*/ 1119 h 3904"/>
                <a:gd name="T62" fmla="*/ 1195 w 1997"/>
                <a:gd name="T63" fmla="*/ 1139 h 3904"/>
                <a:gd name="T64" fmla="*/ 1383 w 1997"/>
                <a:gd name="T65" fmla="*/ 1160 h 3904"/>
                <a:gd name="T66" fmla="*/ 1571 w 1997"/>
                <a:gd name="T67" fmla="*/ 1180 h 3904"/>
                <a:gd name="T68" fmla="*/ 730 w 1997"/>
                <a:gd name="T69" fmla="*/ 911 h 3904"/>
                <a:gd name="T70" fmla="*/ 944 w 1997"/>
                <a:gd name="T71" fmla="*/ 617 h 3904"/>
                <a:gd name="T72" fmla="*/ 1131 w 1997"/>
                <a:gd name="T73" fmla="*/ 638 h 3904"/>
                <a:gd name="T74" fmla="*/ 1319 w 1997"/>
                <a:gd name="T75" fmla="*/ 658 h 3904"/>
                <a:gd name="T76" fmla="*/ 1507 w 1997"/>
                <a:gd name="T77" fmla="*/ 678 h 3904"/>
                <a:gd name="T78" fmla="*/ 1695 w 1997"/>
                <a:gd name="T79" fmla="*/ 700 h 3904"/>
                <a:gd name="T80" fmla="*/ 1289 w 1997"/>
                <a:gd name="T81" fmla="*/ 349 h 3904"/>
                <a:gd name="T82" fmla="*/ 1530 w 1997"/>
                <a:gd name="T83" fmla="*/ 368 h 3904"/>
                <a:gd name="T84" fmla="*/ 1299 w 1997"/>
                <a:gd name="T85" fmla="*/ 120 h 3904"/>
                <a:gd name="T86" fmla="*/ 1105 w 1997"/>
                <a:gd name="T87" fmla="*/ 321 h 3904"/>
                <a:gd name="T88" fmla="*/ 1808 w 1997"/>
                <a:gd name="T89" fmla="*/ 172 h 3904"/>
                <a:gd name="T90" fmla="*/ 1963 w 1997"/>
                <a:gd name="T91" fmla="*/ 619 h 3904"/>
                <a:gd name="T92" fmla="*/ 1928 w 1997"/>
                <a:gd name="T93" fmla="*/ 1017 h 3904"/>
                <a:gd name="T94" fmla="*/ 1878 w 1997"/>
                <a:gd name="T95" fmla="*/ 1491 h 3904"/>
                <a:gd name="T96" fmla="*/ 1823 w 1997"/>
                <a:gd name="T97" fmla="*/ 1966 h 3904"/>
                <a:gd name="T98" fmla="*/ 1763 w 1997"/>
                <a:gd name="T99" fmla="*/ 2442 h 3904"/>
                <a:gd name="T100" fmla="*/ 1699 w 1997"/>
                <a:gd name="T101" fmla="*/ 2921 h 3904"/>
                <a:gd name="T102" fmla="*/ 1644 w 1997"/>
                <a:gd name="T103" fmla="*/ 3374 h 3904"/>
                <a:gd name="T104" fmla="*/ 1994 w 1997"/>
                <a:gd name="T105" fmla="*/ 3880 h 3904"/>
                <a:gd name="T106" fmla="*/ 11 w 1997"/>
                <a:gd name="T107" fmla="*/ 3839 h 3904"/>
                <a:gd name="T108" fmla="*/ 396 w 1997"/>
                <a:gd name="T109" fmla="*/ 2853 h 3904"/>
                <a:gd name="T110" fmla="*/ 450 w 1997"/>
                <a:gd name="T111" fmla="*/ 2364 h 3904"/>
                <a:gd name="T112" fmla="*/ 503 w 1997"/>
                <a:gd name="T113" fmla="*/ 1876 h 3904"/>
                <a:gd name="T114" fmla="*/ 557 w 1997"/>
                <a:gd name="T115" fmla="*/ 1387 h 3904"/>
                <a:gd name="T116" fmla="*/ 611 w 1997"/>
                <a:gd name="T117" fmla="*/ 898 h 3904"/>
                <a:gd name="T118" fmla="*/ 655 w 1997"/>
                <a:gd name="T119" fmla="*/ 489 h 3904"/>
                <a:gd name="T120" fmla="*/ 893 w 1997"/>
                <a:gd name="T121" fmla="*/ 76 h 3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97" h="3904">
                  <a:moveTo>
                    <a:pt x="1247" y="3648"/>
                  </a:moveTo>
                  <a:lnTo>
                    <a:pt x="1221" y="3648"/>
                  </a:lnTo>
                  <a:lnTo>
                    <a:pt x="1199" y="3654"/>
                  </a:lnTo>
                  <a:lnTo>
                    <a:pt x="1179" y="3664"/>
                  </a:lnTo>
                  <a:lnTo>
                    <a:pt x="1161" y="3678"/>
                  </a:lnTo>
                  <a:lnTo>
                    <a:pt x="1145" y="3697"/>
                  </a:lnTo>
                  <a:lnTo>
                    <a:pt x="1136" y="3717"/>
                  </a:lnTo>
                  <a:lnTo>
                    <a:pt x="1130" y="3741"/>
                  </a:lnTo>
                  <a:lnTo>
                    <a:pt x="1120" y="3828"/>
                  </a:lnTo>
                  <a:lnTo>
                    <a:pt x="1332" y="3828"/>
                  </a:lnTo>
                  <a:lnTo>
                    <a:pt x="1340" y="3764"/>
                  </a:lnTo>
                  <a:lnTo>
                    <a:pt x="1340" y="3740"/>
                  </a:lnTo>
                  <a:lnTo>
                    <a:pt x="1334" y="3717"/>
                  </a:lnTo>
                  <a:lnTo>
                    <a:pt x="1324" y="3696"/>
                  </a:lnTo>
                  <a:lnTo>
                    <a:pt x="1310" y="3678"/>
                  </a:lnTo>
                  <a:lnTo>
                    <a:pt x="1291" y="3664"/>
                  </a:lnTo>
                  <a:lnTo>
                    <a:pt x="1270" y="3653"/>
                  </a:lnTo>
                  <a:lnTo>
                    <a:pt x="1247" y="3648"/>
                  </a:lnTo>
                  <a:close/>
                  <a:moveTo>
                    <a:pt x="652" y="3585"/>
                  </a:moveTo>
                  <a:lnTo>
                    <a:pt x="632" y="3589"/>
                  </a:lnTo>
                  <a:lnTo>
                    <a:pt x="613" y="3597"/>
                  </a:lnTo>
                  <a:lnTo>
                    <a:pt x="596" y="3608"/>
                  </a:lnTo>
                  <a:lnTo>
                    <a:pt x="581" y="3623"/>
                  </a:lnTo>
                  <a:lnTo>
                    <a:pt x="569" y="3640"/>
                  </a:lnTo>
                  <a:lnTo>
                    <a:pt x="562" y="3659"/>
                  </a:lnTo>
                  <a:lnTo>
                    <a:pt x="557" y="3679"/>
                  </a:lnTo>
                  <a:lnTo>
                    <a:pt x="540" y="3828"/>
                  </a:lnTo>
                  <a:lnTo>
                    <a:pt x="754" y="3828"/>
                  </a:lnTo>
                  <a:lnTo>
                    <a:pt x="767" y="3702"/>
                  </a:lnTo>
                  <a:lnTo>
                    <a:pt x="767" y="3678"/>
                  </a:lnTo>
                  <a:lnTo>
                    <a:pt x="761" y="3654"/>
                  </a:lnTo>
                  <a:lnTo>
                    <a:pt x="752" y="3634"/>
                  </a:lnTo>
                  <a:lnTo>
                    <a:pt x="737" y="3616"/>
                  </a:lnTo>
                  <a:lnTo>
                    <a:pt x="718" y="3602"/>
                  </a:lnTo>
                  <a:lnTo>
                    <a:pt x="698" y="3591"/>
                  </a:lnTo>
                  <a:lnTo>
                    <a:pt x="674" y="3585"/>
                  </a:lnTo>
                  <a:lnTo>
                    <a:pt x="652" y="3585"/>
                  </a:lnTo>
                  <a:close/>
                  <a:moveTo>
                    <a:pt x="375" y="3313"/>
                  </a:moveTo>
                  <a:lnTo>
                    <a:pt x="318" y="3828"/>
                  </a:lnTo>
                  <a:lnTo>
                    <a:pt x="464" y="3828"/>
                  </a:lnTo>
                  <a:lnTo>
                    <a:pt x="481" y="3671"/>
                  </a:lnTo>
                  <a:lnTo>
                    <a:pt x="487" y="3643"/>
                  </a:lnTo>
                  <a:lnTo>
                    <a:pt x="496" y="3616"/>
                  </a:lnTo>
                  <a:lnTo>
                    <a:pt x="509" y="3591"/>
                  </a:lnTo>
                  <a:lnTo>
                    <a:pt x="527" y="3569"/>
                  </a:lnTo>
                  <a:lnTo>
                    <a:pt x="548" y="3549"/>
                  </a:lnTo>
                  <a:lnTo>
                    <a:pt x="571" y="3533"/>
                  </a:lnTo>
                  <a:lnTo>
                    <a:pt x="598" y="3520"/>
                  </a:lnTo>
                  <a:lnTo>
                    <a:pt x="625" y="3513"/>
                  </a:lnTo>
                  <a:lnTo>
                    <a:pt x="652" y="3509"/>
                  </a:lnTo>
                  <a:lnTo>
                    <a:pt x="682" y="3509"/>
                  </a:lnTo>
                  <a:lnTo>
                    <a:pt x="715" y="3516"/>
                  </a:lnTo>
                  <a:lnTo>
                    <a:pt x="744" y="3528"/>
                  </a:lnTo>
                  <a:lnTo>
                    <a:pt x="771" y="3545"/>
                  </a:lnTo>
                  <a:lnTo>
                    <a:pt x="794" y="3565"/>
                  </a:lnTo>
                  <a:lnTo>
                    <a:pt x="814" y="3589"/>
                  </a:lnTo>
                  <a:lnTo>
                    <a:pt x="829" y="3616"/>
                  </a:lnTo>
                  <a:lnTo>
                    <a:pt x="839" y="3646"/>
                  </a:lnTo>
                  <a:lnTo>
                    <a:pt x="845" y="3677"/>
                  </a:lnTo>
                  <a:lnTo>
                    <a:pt x="843" y="3710"/>
                  </a:lnTo>
                  <a:lnTo>
                    <a:pt x="830" y="3828"/>
                  </a:lnTo>
                  <a:lnTo>
                    <a:pt x="1044" y="3828"/>
                  </a:lnTo>
                  <a:lnTo>
                    <a:pt x="1053" y="3733"/>
                  </a:lnTo>
                  <a:lnTo>
                    <a:pt x="1060" y="3701"/>
                  </a:lnTo>
                  <a:lnTo>
                    <a:pt x="1071" y="3671"/>
                  </a:lnTo>
                  <a:lnTo>
                    <a:pt x="1088" y="3645"/>
                  </a:lnTo>
                  <a:lnTo>
                    <a:pt x="1109" y="3621"/>
                  </a:lnTo>
                  <a:lnTo>
                    <a:pt x="1133" y="3602"/>
                  </a:lnTo>
                  <a:lnTo>
                    <a:pt x="1161" y="3587"/>
                  </a:lnTo>
                  <a:lnTo>
                    <a:pt x="1190" y="3576"/>
                  </a:lnTo>
                  <a:lnTo>
                    <a:pt x="1221" y="3571"/>
                  </a:lnTo>
                  <a:lnTo>
                    <a:pt x="1255" y="3572"/>
                  </a:lnTo>
                  <a:lnTo>
                    <a:pt x="1287" y="3578"/>
                  </a:lnTo>
                  <a:lnTo>
                    <a:pt x="1317" y="3590"/>
                  </a:lnTo>
                  <a:lnTo>
                    <a:pt x="1343" y="3607"/>
                  </a:lnTo>
                  <a:lnTo>
                    <a:pt x="1367" y="3627"/>
                  </a:lnTo>
                  <a:lnTo>
                    <a:pt x="1386" y="3652"/>
                  </a:lnTo>
                  <a:lnTo>
                    <a:pt x="1402" y="3678"/>
                  </a:lnTo>
                  <a:lnTo>
                    <a:pt x="1411" y="3708"/>
                  </a:lnTo>
                  <a:lnTo>
                    <a:pt x="1417" y="3740"/>
                  </a:lnTo>
                  <a:lnTo>
                    <a:pt x="1416" y="3772"/>
                  </a:lnTo>
                  <a:lnTo>
                    <a:pt x="1410" y="3828"/>
                  </a:lnTo>
                  <a:lnTo>
                    <a:pt x="1555" y="3828"/>
                  </a:lnTo>
                  <a:lnTo>
                    <a:pt x="1597" y="3445"/>
                  </a:lnTo>
                  <a:lnTo>
                    <a:pt x="375" y="3313"/>
                  </a:lnTo>
                  <a:close/>
                  <a:moveTo>
                    <a:pt x="515" y="2866"/>
                  </a:moveTo>
                  <a:lnTo>
                    <a:pt x="474" y="3247"/>
                  </a:lnTo>
                  <a:lnTo>
                    <a:pt x="581" y="3258"/>
                  </a:lnTo>
                  <a:lnTo>
                    <a:pt x="605" y="3036"/>
                  </a:lnTo>
                  <a:lnTo>
                    <a:pt x="610" y="3022"/>
                  </a:lnTo>
                  <a:lnTo>
                    <a:pt x="619" y="3010"/>
                  </a:lnTo>
                  <a:lnTo>
                    <a:pt x="632" y="3004"/>
                  </a:lnTo>
                  <a:lnTo>
                    <a:pt x="648" y="3002"/>
                  </a:lnTo>
                  <a:lnTo>
                    <a:pt x="662" y="3006"/>
                  </a:lnTo>
                  <a:lnTo>
                    <a:pt x="673" y="3016"/>
                  </a:lnTo>
                  <a:lnTo>
                    <a:pt x="680" y="3029"/>
                  </a:lnTo>
                  <a:lnTo>
                    <a:pt x="681" y="3044"/>
                  </a:lnTo>
                  <a:lnTo>
                    <a:pt x="657" y="3267"/>
                  </a:lnTo>
                  <a:lnTo>
                    <a:pt x="768" y="3279"/>
                  </a:lnTo>
                  <a:lnTo>
                    <a:pt x="792" y="3056"/>
                  </a:lnTo>
                  <a:lnTo>
                    <a:pt x="797" y="3042"/>
                  </a:lnTo>
                  <a:lnTo>
                    <a:pt x="806" y="3031"/>
                  </a:lnTo>
                  <a:lnTo>
                    <a:pt x="819" y="3024"/>
                  </a:lnTo>
                  <a:lnTo>
                    <a:pt x="835" y="3023"/>
                  </a:lnTo>
                  <a:lnTo>
                    <a:pt x="849" y="3028"/>
                  </a:lnTo>
                  <a:lnTo>
                    <a:pt x="861" y="3036"/>
                  </a:lnTo>
                  <a:lnTo>
                    <a:pt x="867" y="3049"/>
                  </a:lnTo>
                  <a:lnTo>
                    <a:pt x="870" y="3065"/>
                  </a:lnTo>
                  <a:lnTo>
                    <a:pt x="845" y="3287"/>
                  </a:lnTo>
                  <a:lnTo>
                    <a:pt x="955" y="3299"/>
                  </a:lnTo>
                  <a:lnTo>
                    <a:pt x="981" y="3077"/>
                  </a:lnTo>
                  <a:lnTo>
                    <a:pt x="985" y="3062"/>
                  </a:lnTo>
                  <a:lnTo>
                    <a:pt x="995" y="3052"/>
                  </a:lnTo>
                  <a:lnTo>
                    <a:pt x="1008" y="3044"/>
                  </a:lnTo>
                  <a:lnTo>
                    <a:pt x="1022" y="3043"/>
                  </a:lnTo>
                  <a:lnTo>
                    <a:pt x="1038" y="3048"/>
                  </a:lnTo>
                  <a:lnTo>
                    <a:pt x="1049" y="3057"/>
                  </a:lnTo>
                  <a:lnTo>
                    <a:pt x="1056" y="3071"/>
                  </a:lnTo>
                  <a:lnTo>
                    <a:pt x="1057" y="3085"/>
                  </a:lnTo>
                  <a:lnTo>
                    <a:pt x="1033" y="3307"/>
                  </a:lnTo>
                  <a:lnTo>
                    <a:pt x="1144" y="3319"/>
                  </a:lnTo>
                  <a:lnTo>
                    <a:pt x="1168" y="3097"/>
                  </a:lnTo>
                  <a:lnTo>
                    <a:pt x="1173" y="3082"/>
                  </a:lnTo>
                  <a:lnTo>
                    <a:pt x="1182" y="3072"/>
                  </a:lnTo>
                  <a:lnTo>
                    <a:pt x="1195" y="3065"/>
                  </a:lnTo>
                  <a:lnTo>
                    <a:pt x="1211" y="3063"/>
                  </a:lnTo>
                  <a:lnTo>
                    <a:pt x="1225" y="3068"/>
                  </a:lnTo>
                  <a:lnTo>
                    <a:pt x="1236" y="3078"/>
                  </a:lnTo>
                  <a:lnTo>
                    <a:pt x="1243" y="3091"/>
                  </a:lnTo>
                  <a:lnTo>
                    <a:pt x="1244" y="3105"/>
                  </a:lnTo>
                  <a:lnTo>
                    <a:pt x="1220" y="3327"/>
                  </a:lnTo>
                  <a:lnTo>
                    <a:pt x="1331" y="3339"/>
                  </a:lnTo>
                  <a:lnTo>
                    <a:pt x="1356" y="3118"/>
                  </a:lnTo>
                  <a:lnTo>
                    <a:pt x="1360" y="3103"/>
                  </a:lnTo>
                  <a:lnTo>
                    <a:pt x="1369" y="3092"/>
                  </a:lnTo>
                  <a:lnTo>
                    <a:pt x="1383" y="3085"/>
                  </a:lnTo>
                  <a:lnTo>
                    <a:pt x="1398" y="3084"/>
                  </a:lnTo>
                  <a:lnTo>
                    <a:pt x="1412" y="3088"/>
                  </a:lnTo>
                  <a:lnTo>
                    <a:pt x="1424" y="3098"/>
                  </a:lnTo>
                  <a:lnTo>
                    <a:pt x="1430" y="3111"/>
                  </a:lnTo>
                  <a:lnTo>
                    <a:pt x="1433" y="3126"/>
                  </a:lnTo>
                  <a:lnTo>
                    <a:pt x="1408" y="3348"/>
                  </a:lnTo>
                  <a:lnTo>
                    <a:pt x="1515" y="3360"/>
                  </a:lnTo>
                  <a:lnTo>
                    <a:pt x="1555" y="2979"/>
                  </a:lnTo>
                  <a:lnTo>
                    <a:pt x="515" y="2866"/>
                  </a:lnTo>
                  <a:close/>
                  <a:moveTo>
                    <a:pt x="569" y="2377"/>
                  </a:moveTo>
                  <a:lnTo>
                    <a:pt x="524" y="2790"/>
                  </a:lnTo>
                  <a:lnTo>
                    <a:pt x="631" y="2802"/>
                  </a:lnTo>
                  <a:lnTo>
                    <a:pt x="655" y="2579"/>
                  </a:lnTo>
                  <a:lnTo>
                    <a:pt x="660" y="2565"/>
                  </a:lnTo>
                  <a:lnTo>
                    <a:pt x="669" y="2553"/>
                  </a:lnTo>
                  <a:lnTo>
                    <a:pt x="682" y="2547"/>
                  </a:lnTo>
                  <a:lnTo>
                    <a:pt x="697" y="2545"/>
                  </a:lnTo>
                  <a:lnTo>
                    <a:pt x="712" y="2550"/>
                  </a:lnTo>
                  <a:lnTo>
                    <a:pt x="723" y="2559"/>
                  </a:lnTo>
                  <a:lnTo>
                    <a:pt x="730" y="2572"/>
                  </a:lnTo>
                  <a:lnTo>
                    <a:pt x="731" y="2588"/>
                  </a:lnTo>
                  <a:lnTo>
                    <a:pt x="707" y="2810"/>
                  </a:lnTo>
                  <a:lnTo>
                    <a:pt x="818" y="2822"/>
                  </a:lnTo>
                  <a:lnTo>
                    <a:pt x="842" y="2600"/>
                  </a:lnTo>
                  <a:lnTo>
                    <a:pt x="847" y="2585"/>
                  </a:lnTo>
                  <a:lnTo>
                    <a:pt x="856" y="2575"/>
                  </a:lnTo>
                  <a:lnTo>
                    <a:pt x="870" y="2568"/>
                  </a:lnTo>
                  <a:lnTo>
                    <a:pt x="885" y="2566"/>
                  </a:lnTo>
                  <a:lnTo>
                    <a:pt x="899" y="2570"/>
                  </a:lnTo>
                  <a:lnTo>
                    <a:pt x="910" y="2579"/>
                  </a:lnTo>
                  <a:lnTo>
                    <a:pt x="917" y="2593"/>
                  </a:lnTo>
                  <a:lnTo>
                    <a:pt x="919" y="2608"/>
                  </a:lnTo>
                  <a:lnTo>
                    <a:pt x="895" y="2830"/>
                  </a:lnTo>
                  <a:lnTo>
                    <a:pt x="1006" y="2842"/>
                  </a:lnTo>
                  <a:lnTo>
                    <a:pt x="1031" y="2620"/>
                  </a:lnTo>
                  <a:lnTo>
                    <a:pt x="1035" y="2606"/>
                  </a:lnTo>
                  <a:lnTo>
                    <a:pt x="1045" y="2595"/>
                  </a:lnTo>
                  <a:lnTo>
                    <a:pt x="1057" y="2588"/>
                  </a:lnTo>
                  <a:lnTo>
                    <a:pt x="1072" y="2587"/>
                  </a:lnTo>
                  <a:lnTo>
                    <a:pt x="1087" y="2591"/>
                  </a:lnTo>
                  <a:lnTo>
                    <a:pt x="1099" y="2601"/>
                  </a:lnTo>
                  <a:lnTo>
                    <a:pt x="1106" y="2613"/>
                  </a:lnTo>
                  <a:lnTo>
                    <a:pt x="1107" y="2628"/>
                  </a:lnTo>
                  <a:lnTo>
                    <a:pt x="1082" y="2851"/>
                  </a:lnTo>
                  <a:lnTo>
                    <a:pt x="1194" y="2862"/>
                  </a:lnTo>
                  <a:lnTo>
                    <a:pt x="1218" y="2640"/>
                  </a:lnTo>
                  <a:lnTo>
                    <a:pt x="1223" y="2626"/>
                  </a:lnTo>
                  <a:lnTo>
                    <a:pt x="1232" y="2615"/>
                  </a:lnTo>
                  <a:lnTo>
                    <a:pt x="1245" y="2608"/>
                  </a:lnTo>
                  <a:lnTo>
                    <a:pt x="1261" y="2607"/>
                  </a:lnTo>
                  <a:lnTo>
                    <a:pt x="1275" y="2612"/>
                  </a:lnTo>
                  <a:lnTo>
                    <a:pt x="1286" y="2621"/>
                  </a:lnTo>
                  <a:lnTo>
                    <a:pt x="1293" y="2634"/>
                  </a:lnTo>
                  <a:lnTo>
                    <a:pt x="1294" y="2648"/>
                  </a:lnTo>
                  <a:lnTo>
                    <a:pt x="1270" y="2871"/>
                  </a:lnTo>
                  <a:lnTo>
                    <a:pt x="1381" y="2883"/>
                  </a:lnTo>
                  <a:lnTo>
                    <a:pt x="1405" y="2662"/>
                  </a:lnTo>
                  <a:lnTo>
                    <a:pt x="1410" y="2646"/>
                  </a:lnTo>
                  <a:lnTo>
                    <a:pt x="1420" y="2635"/>
                  </a:lnTo>
                  <a:lnTo>
                    <a:pt x="1433" y="2628"/>
                  </a:lnTo>
                  <a:lnTo>
                    <a:pt x="1448" y="2627"/>
                  </a:lnTo>
                  <a:lnTo>
                    <a:pt x="1462" y="2632"/>
                  </a:lnTo>
                  <a:lnTo>
                    <a:pt x="1474" y="2641"/>
                  </a:lnTo>
                  <a:lnTo>
                    <a:pt x="1480" y="2654"/>
                  </a:lnTo>
                  <a:lnTo>
                    <a:pt x="1482" y="2670"/>
                  </a:lnTo>
                  <a:lnTo>
                    <a:pt x="1458" y="2891"/>
                  </a:lnTo>
                  <a:lnTo>
                    <a:pt x="1564" y="2903"/>
                  </a:lnTo>
                  <a:lnTo>
                    <a:pt x="1609" y="2490"/>
                  </a:lnTo>
                  <a:lnTo>
                    <a:pt x="569" y="2377"/>
                  </a:lnTo>
                  <a:close/>
                  <a:moveTo>
                    <a:pt x="623" y="1889"/>
                  </a:moveTo>
                  <a:lnTo>
                    <a:pt x="577" y="2301"/>
                  </a:lnTo>
                  <a:lnTo>
                    <a:pt x="684" y="2313"/>
                  </a:lnTo>
                  <a:lnTo>
                    <a:pt x="709" y="2091"/>
                  </a:lnTo>
                  <a:lnTo>
                    <a:pt x="713" y="2076"/>
                  </a:lnTo>
                  <a:lnTo>
                    <a:pt x="723" y="2065"/>
                  </a:lnTo>
                  <a:lnTo>
                    <a:pt x="736" y="2059"/>
                  </a:lnTo>
                  <a:lnTo>
                    <a:pt x="750" y="2056"/>
                  </a:lnTo>
                  <a:lnTo>
                    <a:pt x="765" y="2061"/>
                  </a:lnTo>
                  <a:lnTo>
                    <a:pt x="777" y="2071"/>
                  </a:lnTo>
                  <a:lnTo>
                    <a:pt x="784" y="2084"/>
                  </a:lnTo>
                  <a:lnTo>
                    <a:pt x="785" y="2099"/>
                  </a:lnTo>
                  <a:lnTo>
                    <a:pt x="760" y="2321"/>
                  </a:lnTo>
                  <a:lnTo>
                    <a:pt x="872" y="2333"/>
                  </a:lnTo>
                  <a:lnTo>
                    <a:pt x="896" y="2111"/>
                  </a:lnTo>
                  <a:lnTo>
                    <a:pt x="901" y="2097"/>
                  </a:lnTo>
                  <a:lnTo>
                    <a:pt x="910" y="2085"/>
                  </a:lnTo>
                  <a:lnTo>
                    <a:pt x="923" y="2079"/>
                  </a:lnTo>
                  <a:lnTo>
                    <a:pt x="939" y="2076"/>
                  </a:lnTo>
                  <a:lnTo>
                    <a:pt x="953" y="2081"/>
                  </a:lnTo>
                  <a:lnTo>
                    <a:pt x="964" y="2091"/>
                  </a:lnTo>
                  <a:lnTo>
                    <a:pt x="971" y="2104"/>
                  </a:lnTo>
                  <a:lnTo>
                    <a:pt x="972" y="2119"/>
                  </a:lnTo>
                  <a:lnTo>
                    <a:pt x="948" y="2342"/>
                  </a:lnTo>
                  <a:lnTo>
                    <a:pt x="1059" y="2354"/>
                  </a:lnTo>
                  <a:lnTo>
                    <a:pt x="1084" y="2131"/>
                  </a:lnTo>
                  <a:lnTo>
                    <a:pt x="1088" y="2117"/>
                  </a:lnTo>
                  <a:lnTo>
                    <a:pt x="1097" y="2106"/>
                  </a:lnTo>
                  <a:lnTo>
                    <a:pt x="1111" y="2099"/>
                  </a:lnTo>
                  <a:lnTo>
                    <a:pt x="1126" y="2098"/>
                  </a:lnTo>
                  <a:lnTo>
                    <a:pt x="1140" y="2103"/>
                  </a:lnTo>
                  <a:lnTo>
                    <a:pt x="1152" y="2111"/>
                  </a:lnTo>
                  <a:lnTo>
                    <a:pt x="1158" y="2124"/>
                  </a:lnTo>
                  <a:lnTo>
                    <a:pt x="1161" y="2139"/>
                  </a:lnTo>
                  <a:lnTo>
                    <a:pt x="1136" y="2362"/>
                  </a:lnTo>
                  <a:lnTo>
                    <a:pt x="1248" y="2374"/>
                  </a:lnTo>
                  <a:lnTo>
                    <a:pt x="1272" y="2151"/>
                  </a:lnTo>
                  <a:lnTo>
                    <a:pt x="1276" y="2137"/>
                  </a:lnTo>
                  <a:lnTo>
                    <a:pt x="1286" y="2126"/>
                  </a:lnTo>
                  <a:lnTo>
                    <a:pt x="1299" y="2119"/>
                  </a:lnTo>
                  <a:lnTo>
                    <a:pt x="1313" y="2118"/>
                  </a:lnTo>
                  <a:lnTo>
                    <a:pt x="1329" y="2123"/>
                  </a:lnTo>
                  <a:lnTo>
                    <a:pt x="1340" y="2132"/>
                  </a:lnTo>
                  <a:lnTo>
                    <a:pt x="1347" y="2145"/>
                  </a:lnTo>
                  <a:lnTo>
                    <a:pt x="1348" y="2160"/>
                  </a:lnTo>
                  <a:lnTo>
                    <a:pt x="1324" y="2382"/>
                  </a:lnTo>
                  <a:lnTo>
                    <a:pt x="1435" y="2394"/>
                  </a:lnTo>
                  <a:lnTo>
                    <a:pt x="1459" y="2172"/>
                  </a:lnTo>
                  <a:lnTo>
                    <a:pt x="1464" y="2157"/>
                  </a:lnTo>
                  <a:lnTo>
                    <a:pt x="1473" y="2147"/>
                  </a:lnTo>
                  <a:lnTo>
                    <a:pt x="1486" y="2139"/>
                  </a:lnTo>
                  <a:lnTo>
                    <a:pt x="1502" y="2138"/>
                  </a:lnTo>
                  <a:lnTo>
                    <a:pt x="1516" y="2143"/>
                  </a:lnTo>
                  <a:lnTo>
                    <a:pt x="1527" y="2153"/>
                  </a:lnTo>
                  <a:lnTo>
                    <a:pt x="1534" y="2166"/>
                  </a:lnTo>
                  <a:lnTo>
                    <a:pt x="1535" y="2180"/>
                  </a:lnTo>
                  <a:lnTo>
                    <a:pt x="1511" y="2402"/>
                  </a:lnTo>
                  <a:lnTo>
                    <a:pt x="1618" y="2414"/>
                  </a:lnTo>
                  <a:lnTo>
                    <a:pt x="1663" y="2002"/>
                  </a:lnTo>
                  <a:lnTo>
                    <a:pt x="623" y="1889"/>
                  </a:lnTo>
                  <a:close/>
                  <a:moveTo>
                    <a:pt x="676" y="1400"/>
                  </a:moveTo>
                  <a:lnTo>
                    <a:pt x="631" y="1812"/>
                  </a:lnTo>
                  <a:lnTo>
                    <a:pt x="737" y="1823"/>
                  </a:lnTo>
                  <a:lnTo>
                    <a:pt x="762" y="1602"/>
                  </a:lnTo>
                  <a:lnTo>
                    <a:pt x="766" y="1588"/>
                  </a:lnTo>
                  <a:lnTo>
                    <a:pt x="775" y="1576"/>
                  </a:lnTo>
                  <a:lnTo>
                    <a:pt x="788" y="1569"/>
                  </a:lnTo>
                  <a:lnTo>
                    <a:pt x="804" y="1568"/>
                  </a:lnTo>
                  <a:lnTo>
                    <a:pt x="818" y="1572"/>
                  </a:lnTo>
                  <a:lnTo>
                    <a:pt x="830" y="1582"/>
                  </a:lnTo>
                  <a:lnTo>
                    <a:pt x="836" y="1595"/>
                  </a:lnTo>
                  <a:lnTo>
                    <a:pt x="839" y="1610"/>
                  </a:lnTo>
                  <a:lnTo>
                    <a:pt x="814" y="1832"/>
                  </a:lnTo>
                  <a:lnTo>
                    <a:pt x="926" y="1845"/>
                  </a:lnTo>
                  <a:lnTo>
                    <a:pt x="950" y="1622"/>
                  </a:lnTo>
                  <a:lnTo>
                    <a:pt x="954" y="1608"/>
                  </a:lnTo>
                  <a:lnTo>
                    <a:pt x="964" y="1596"/>
                  </a:lnTo>
                  <a:lnTo>
                    <a:pt x="977" y="1590"/>
                  </a:lnTo>
                  <a:lnTo>
                    <a:pt x="991" y="1588"/>
                  </a:lnTo>
                  <a:lnTo>
                    <a:pt x="1007" y="1593"/>
                  </a:lnTo>
                  <a:lnTo>
                    <a:pt x="1018" y="1602"/>
                  </a:lnTo>
                  <a:lnTo>
                    <a:pt x="1025" y="1615"/>
                  </a:lnTo>
                  <a:lnTo>
                    <a:pt x="1026" y="1631"/>
                  </a:lnTo>
                  <a:lnTo>
                    <a:pt x="1001" y="1853"/>
                  </a:lnTo>
                  <a:lnTo>
                    <a:pt x="1113" y="1865"/>
                  </a:lnTo>
                  <a:lnTo>
                    <a:pt x="1137" y="1642"/>
                  </a:lnTo>
                  <a:lnTo>
                    <a:pt x="1142" y="1628"/>
                  </a:lnTo>
                  <a:lnTo>
                    <a:pt x="1151" y="1617"/>
                  </a:lnTo>
                  <a:lnTo>
                    <a:pt x="1164" y="1610"/>
                  </a:lnTo>
                  <a:lnTo>
                    <a:pt x="1180" y="1609"/>
                  </a:lnTo>
                  <a:lnTo>
                    <a:pt x="1194" y="1613"/>
                  </a:lnTo>
                  <a:lnTo>
                    <a:pt x="1205" y="1622"/>
                  </a:lnTo>
                  <a:lnTo>
                    <a:pt x="1212" y="1635"/>
                  </a:lnTo>
                  <a:lnTo>
                    <a:pt x="1213" y="1651"/>
                  </a:lnTo>
                  <a:lnTo>
                    <a:pt x="1189" y="1873"/>
                  </a:lnTo>
                  <a:lnTo>
                    <a:pt x="1300" y="1885"/>
                  </a:lnTo>
                  <a:lnTo>
                    <a:pt x="1325" y="1663"/>
                  </a:lnTo>
                  <a:lnTo>
                    <a:pt x="1330" y="1648"/>
                  </a:lnTo>
                  <a:lnTo>
                    <a:pt x="1340" y="1638"/>
                  </a:lnTo>
                  <a:lnTo>
                    <a:pt x="1352" y="1631"/>
                  </a:lnTo>
                  <a:lnTo>
                    <a:pt x="1367" y="1629"/>
                  </a:lnTo>
                  <a:lnTo>
                    <a:pt x="1381" y="1634"/>
                  </a:lnTo>
                  <a:lnTo>
                    <a:pt x="1393" y="1644"/>
                  </a:lnTo>
                  <a:lnTo>
                    <a:pt x="1400" y="1656"/>
                  </a:lnTo>
                  <a:lnTo>
                    <a:pt x="1402" y="1671"/>
                  </a:lnTo>
                  <a:lnTo>
                    <a:pt x="1377" y="1893"/>
                  </a:lnTo>
                  <a:lnTo>
                    <a:pt x="1489" y="1905"/>
                  </a:lnTo>
                  <a:lnTo>
                    <a:pt x="1513" y="1683"/>
                  </a:lnTo>
                  <a:lnTo>
                    <a:pt x="1517" y="1669"/>
                  </a:lnTo>
                  <a:lnTo>
                    <a:pt x="1527" y="1658"/>
                  </a:lnTo>
                  <a:lnTo>
                    <a:pt x="1540" y="1651"/>
                  </a:lnTo>
                  <a:lnTo>
                    <a:pt x="1555" y="1650"/>
                  </a:lnTo>
                  <a:lnTo>
                    <a:pt x="1570" y="1654"/>
                  </a:lnTo>
                  <a:lnTo>
                    <a:pt x="1581" y="1664"/>
                  </a:lnTo>
                  <a:lnTo>
                    <a:pt x="1588" y="1677"/>
                  </a:lnTo>
                  <a:lnTo>
                    <a:pt x="1589" y="1691"/>
                  </a:lnTo>
                  <a:lnTo>
                    <a:pt x="1565" y="1914"/>
                  </a:lnTo>
                  <a:lnTo>
                    <a:pt x="1671" y="1925"/>
                  </a:lnTo>
                  <a:lnTo>
                    <a:pt x="1717" y="1513"/>
                  </a:lnTo>
                  <a:lnTo>
                    <a:pt x="676" y="1400"/>
                  </a:lnTo>
                  <a:close/>
                  <a:moveTo>
                    <a:pt x="730" y="911"/>
                  </a:moveTo>
                  <a:lnTo>
                    <a:pt x="685" y="1324"/>
                  </a:lnTo>
                  <a:lnTo>
                    <a:pt x="791" y="1334"/>
                  </a:lnTo>
                  <a:lnTo>
                    <a:pt x="815" y="1113"/>
                  </a:lnTo>
                  <a:lnTo>
                    <a:pt x="819" y="1099"/>
                  </a:lnTo>
                  <a:lnTo>
                    <a:pt x="829" y="1087"/>
                  </a:lnTo>
                  <a:lnTo>
                    <a:pt x="842" y="1080"/>
                  </a:lnTo>
                  <a:lnTo>
                    <a:pt x="858" y="1079"/>
                  </a:lnTo>
                  <a:lnTo>
                    <a:pt x="872" y="1084"/>
                  </a:lnTo>
                  <a:lnTo>
                    <a:pt x="884" y="1093"/>
                  </a:lnTo>
                  <a:lnTo>
                    <a:pt x="890" y="1106"/>
                  </a:lnTo>
                  <a:lnTo>
                    <a:pt x="891" y="1122"/>
                  </a:lnTo>
                  <a:lnTo>
                    <a:pt x="867" y="1343"/>
                  </a:lnTo>
                  <a:lnTo>
                    <a:pt x="978" y="1356"/>
                  </a:lnTo>
                  <a:lnTo>
                    <a:pt x="1003" y="1134"/>
                  </a:lnTo>
                  <a:lnTo>
                    <a:pt x="1008" y="1119"/>
                  </a:lnTo>
                  <a:lnTo>
                    <a:pt x="1018" y="1107"/>
                  </a:lnTo>
                  <a:lnTo>
                    <a:pt x="1031" y="1101"/>
                  </a:lnTo>
                  <a:lnTo>
                    <a:pt x="1045" y="1099"/>
                  </a:lnTo>
                  <a:lnTo>
                    <a:pt x="1059" y="1104"/>
                  </a:lnTo>
                  <a:lnTo>
                    <a:pt x="1071" y="1113"/>
                  </a:lnTo>
                  <a:lnTo>
                    <a:pt x="1078" y="1126"/>
                  </a:lnTo>
                  <a:lnTo>
                    <a:pt x="1080" y="1142"/>
                  </a:lnTo>
                  <a:lnTo>
                    <a:pt x="1054" y="1364"/>
                  </a:lnTo>
                  <a:lnTo>
                    <a:pt x="1167" y="1376"/>
                  </a:lnTo>
                  <a:lnTo>
                    <a:pt x="1190" y="1154"/>
                  </a:lnTo>
                  <a:lnTo>
                    <a:pt x="1195" y="1139"/>
                  </a:lnTo>
                  <a:lnTo>
                    <a:pt x="1205" y="1128"/>
                  </a:lnTo>
                  <a:lnTo>
                    <a:pt x="1218" y="1122"/>
                  </a:lnTo>
                  <a:lnTo>
                    <a:pt x="1233" y="1120"/>
                  </a:lnTo>
                  <a:lnTo>
                    <a:pt x="1248" y="1124"/>
                  </a:lnTo>
                  <a:lnTo>
                    <a:pt x="1258" y="1134"/>
                  </a:lnTo>
                  <a:lnTo>
                    <a:pt x="1266" y="1147"/>
                  </a:lnTo>
                  <a:lnTo>
                    <a:pt x="1267" y="1162"/>
                  </a:lnTo>
                  <a:lnTo>
                    <a:pt x="1243" y="1384"/>
                  </a:lnTo>
                  <a:lnTo>
                    <a:pt x="1354" y="1396"/>
                  </a:lnTo>
                  <a:lnTo>
                    <a:pt x="1379" y="1174"/>
                  </a:lnTo>
                  <a:lnTo>
                    <a:pt x="1383" y="1160"/>
                  </a:lnTo>
                  <a:lnTo>
                    <a:pt x="1392" y="1149"/>
                  </a:lnTo>
                  <a:lnTo>
                    <a:pt x="1405" y="1142"/>
                  </a:lnTo>
                  <a:lnTo>
                    <a:pt x="1421" y="1141"/>
                  </a:lnTo>
                  <a:lnTo>
                    <a:pt x="1435" y="1145"/>
                  </a:lnTo>
                  <a:lnTo>
                    <a:pt x="1447" y="1155"/>
                  </a:lnTo>
                  <a:lnTo>
                    <a:pt x="1453" y="1167"/>
                  </a:lnTo>
                  <a:lnTo>
                    <a:pt x="1455" y="1182"/>
                  </a:lnTo>
                  <a:lnTo>
                    <a:pt x="1430" y="1405"/>
                  </a:lnTo>
                  <a:lnTo>
                    <a:pt x="1542" y="1417"/>
                  </a:lnTo>
                  <a:lnTo>
                    <a:pt x="1566" y="1194"/>
                  </a:lnTo>
                  <a:lnTo>
                    <a:pt x="1571" y="1180"/>
                  </a:lnTo>
                  <a:lnTo>
                    <a:pt x="1581" y="1169"/>
                  </a:lnTo>
                  <a:lnTo>
                    <a:pt x="1594" y="1162"/>
                  </a:lnTo>
                  <a:lnTo>
                    <a:pt x="1608" y="1161"/>
                  </a:lnTo>
                  <a:lnTo>
                    <a:pt x="1623" y="1166"/>
                  </a:lnTo>
                  <a:lnTo>
                    <a:pt x="1634" y="1175"/>
                  </a:lnTo>
                  <a:lnTo>
                    <a:pt x="1641" y="1188"/>
                  </a:lnTo>
                  <a:lnTo>
                    <a:pt x="1643" y="1202"/>
                  </a:lnTo>
                  <a:lnTo>
                    <a:pt x="1619" y="1425"/>
                  </a:lnTo>
                  <a:lnTo>
                    <a:pt x="1725" y="1437"/>
                  </a:lnTo>
                  <a:lnTo>
                    <a:pt x="1770" y="1024"/>
                  </a:lnTo>
                  <a:lnTo>
                    <a:pt x="730" y="911"/>
                  </a:lnTo>
                  <a:close/>
                  <a:moveTo>
                    <a:pt x="774" y="502"/>
                  </a:moveTo>
                  <a:lnTo>
                    <a:pt x="738" y="835"/>
                  </a:lnTo>
                  <a:lnTo>
                    <a:pt x="845" y="846"/>
                  </a:lnTo>
                  <a:lnTo>
                    <a:pt x="868" y="625"/>
                  </a:lnTo>
                  <a:lnTo>
                    <a:pt x="873" y="609"/>
                  </a:lnTo>
                  <a:lnTo>
                    <a:pt x="883" y="598"/>
                  </a:lnTo>
                  <a:lnTo>
                    <a:pt x="896" y="591"/>
                  </a:lnTo>
                  <a:lnTo>
                    <a:pt x="911" y="590"/>
                  </a:lnTo>
                  <a:lnTo>
                    <a:pt x="926" y="595"/>
                  </a:lnTo>
                  <a:lnTo>
                    <a:pt x="936" y="604"/>
                  </a:lnTo>
                  <a:lnTo>
                    <a:pt x="944" y="617"/>
                  </a:lnTo>
                  <a:lnTo>
                    <a:pt x="945" y="633"/>
                  </a:lnTo>
                  <a:lnTo>
                    <a:pt x="921" y="854"/>
                  </a:lnTo>
                  <a:lnTo>
                    <a:pt x="1032" y="867"/>
                  </a:lnTo>
                  <a:lnTo>
                    <a:pt x="1057" y="645"/>
                  </a:lnTo>
                  <a:lnTo>
                    <a:pt x="1060" y="631"/>
                  </a:lnTo>
                  <a:lnTo>
                    <a:pt x="1070" y="619"/>
                  </a:lnTo>
                  <a:lnTo>
                    <a:pt x="1083" y="612"/>
                  </a:lnTo>
                  <a:lnTo>
                    <a:pt x="1099" y="610"/>
                  </a:lnTo>
                  <a:lnTo>
                    <a:pt x="1113" y="615"/>
                  </a:lnTo>
                  <a:lnTo>
                    <a:pt x="1125" y="625"/>
                  </a:lnTo>
                  <a:lnTo>
                    <a:pt x="1131" y="638"/>
                  </a:lnTo>
                  <a:lnTo>
                    <a:pt x="1133" y="653"/>
                  </a:lnTo>
                  <a:lnTo>
                    <a:pt x="1108" y="874"/>
                  </a:lnTo>
                  <a:lnTo>
                    <a:pt x="1220" y="887"/>
                  </a:lnTo>
                  <a:lnTo>
                    <a:pt x="1244" y="665"/>
                  </a:lnTo>
                  <a:lnTo>
                    <a:pt x="1249" y="651"/>
                  </a:lnTo>
                  <a:lnTo>
                    <a:pt x="1258" y="639"/>
                  </a:lnTo>
                  <a:lnTo>
                    <a:pt x="1272" y="633"/>
                  </a:lnTo>
                  <a:lnTo>
                    <a:pt x="1286" y="631"/>
                  </a:lnTo>
                  <a:lnTo>
                    <a:pt x="1301" y="635"/>
                  </a:lnTo>
                  <a:lnTo>
                    <a:pt x="1312" y="645"/>
                  </a:lnTo>
                  <a:lnTo>
                    <a:pt x="1319" y="658"/>
                  </a:lnTo>
                  <a:lnTo>
                    <a:pt x="1320" y="673"/>
                  </a:lnTo>
                  <a:lnTo>
                    <a:pt x="1297" y="896"/>
                  </a:lnTo>
                  <a:lnTo>
                    <a:pt x="1408" y="908"/>
                  </a:lnTo>
                  <a:lnTo>
                    <a:pt x="1431" y="685"/>
                  </a:lnTo>
                  <a:lnTo>
                    <a:pt x="1436" y="671"/>
                  </a:lnTo>
                  <a:lnTo>
                    <a:pt x="1446" y="660"/>
                  </a:lnTo>
                  <a:lnTo>
                    <a:pt x="1459" y="653"/>
                  </a:lnTo>
                  <a:lnTo>
                    <a:pt x="1474" y="652"/>
                  </a:lnTo>
                  <a:lnTo>
                    <a:pt x="1489" y="656"/>
                  </a:lnTo>
                  <a:lnTo>
                    <a:pt x="1499" y="665"/>
                  </a:lnTo>
                  <a:lnTo>
                    <a:pt x="1507" y="678"/>
                  </a:lnTo>
                  <a:lnTo>
                    <a:pt x="1508" y="694"/>
                  </a:lnTo>
                  <a:lnTo>
                    <a:pt x="1484" y="916"/>
                  </a:lnTo>
                  <a:lnTo>
                    <a:pt x="1595" y="928"/>
                  </a:lnTo>
                  <a:lnTo>
                    <a:pt x="1620" y="705"/>
                  </a:lnTo>
                  <a:lnTo>
                    <a:pt x="1625" y="691"/>
                  </a:lnTo>
                  <a:lnTo>
                    <a:pt x="1634" y="680"/>
                  </a:lnTo>
                  <a:lnTo>
                    <a:pt x="1646" y="673"/>
                  </a:lnTo>
                  <a:lnTo>
                    <a:pt x="1662" y="672"/>
                  </a:lnTo>
                  <a:lnTo>
                    <a:pt x="1676" y="677"/>
                  </a:lnTo>
                  <a:lnTo>
                    <a:pt x="1688" y="686"/>
                  </a:lnTo>
                  <a:lnTo>
                    <a:pt x="1695" y="700"/>
                  </a:lnTo>
                  <a:lnTo>
                    <a:pt x="1696" y="714"/>
                  </a:lnTo>
                  <a:lnTo>
                    <a:pt x="1671" y="936"/>
                  </a:lnTo>
                  <a:lnTo>
                    <a:pt x="1779" y="948"/>
                  </a:lnTo>
                  <a:lnTo>
                    <a:pt x="1814" y="615"/>
                  </a:lnTo>
                  <a:lnTo>
                    <a:pt x="774" y="502"/>
                  </a:lnTo>
                  <a:close/>
                  <a:moveTo>
                    <a:pt x="986" y="87"/>
                  </a:moveTo>
                  <a:lnTo>
                    <a:pt x="947" y="444"/>
                  </a:lnTo>
                  <a:lnTo>
                    <a:pt x="1264" y="478"/>
                  </a:lnTo>
                  <a:lnTo>
                    <a:pt x="1276" y="375"/>
                  </a:lnTo>
                  <a:lnTo>
                    <a:pt x="1280" y="361"/>
                  </a:lnTo>
                  <a:lnTo>
                    <a:pt x="1289" y="349"/>
                  </a:lnTo>
                  <a:lnTo>
                    <a:pt x="1303" y="343"/>
                  </a:lnTo>
                  <a:lnTo>
                    <a:pt x="1318" y="340"/>
                  </a:lnTo>
                  <a:lnTo>
                    <a:pt x="1332" y="345"/>
                  </a:lnTo>
                  <a:lnTo>
                    <a:pt x="1344" y="355"/>
                  </a:lnTo>
                  <a:lnTo>
                    <a:pt x="1350" y="368"/>
                  </a:lnTo>
                  <a:lnTo>
                    <a:pt x="1353" y="383"/>
                  </a:lnTo>
                  <a:lnTo>
                    <a:pt x="1341" y="487"/>
                  </a:lnTo>
                  <a:lnTo>
                    <a:pt x="1658" y="521"/>
                  </a:lnTo>
                  <a:lnTo>
                    <a:pt x="1697" y="164"/>
                  </a:lnTo>
                  <a:lnTo>
                    <a:pt x="1555" y="149"/>
                  </a:lnTo>
                  <a:lnTo>
                    <a:pt x="1530" y="368"/>
                  </a:lnTo>
                  <a:lnTo>
                    <a:pt x="1527" y="382"/>
                  </a:lnTo>
                  <a:lnTo>
                    <a:pt x="1519" y="393"/>
                  </a:lnTo>
                  <a:lnTo>
                    <a:pt x="1507" y="400"/>
                  </a:lnTo>
                  <a:lnTo>
                    <a:pt x="1492" y="402"/>
                  </a:lnTo>
                  <a:lnTo>
                    <a:pt x="1489" y="402"/>
                  </a:lnTo>
                  <a:lnTo>
                    <a:pt x="1474" y="397"/>
                  </a:lnTo>
                  <a:lnTo>
                    <a:pt x="1462" y="388"/>
                  </a:lnTo>
                  <a:lnTo>
                    <a:pt x="1456" y="375"/>
                  </a:lnTo>
                  <a:lnTo>
                    <a:pt x="1454" y="359"/>
                  </a:lnTo>
                  <a:lnTo>
                    <a:pt x="1479" y="141"/>
                  </a:lnTo>
                  <a:lnTo>
                    <a:pt x="1299" y="120"/>
                  </a:lnTo>
                  <a:lnTo>
                    <a:pt x="1205" y="111"/>
                  </a:lnTo>
                  <a:lnTo>
                    <a:pt x="1181" y="330"/>
                  </a:lnTo>
                  <a:lnTo>
                    <a:pt x="1176" y="344"/>
                  </a:lnTo>
                  <a:lnTo>
                    <a:pt x="1168" y="355"/>
                  </a:lnTo>
                  <a:lnTo>
                    <a:pt x="1157" y="362"/>
                  </a:lnTo>
                  <a:lnTo>
                    <a:pt x="1143" y="364"/>
                  </a:lnTo>
                  <a:lnTo>
                    <a:pt x="1138" y="364"/>
                  </a:lnTo>
                  <a:lnTo>
                    <a:pt x="1124" y="359"/>
                  </a:lnTo>
                  <a:lnTo>
                    <a:pt x="1113" y="350"/>
                  </a:lnTo>
                  <a:lnTo>
                    <a:pt x="1106" y="337"/>
                  </a:lnTo>
                  <a:lnTo>
                    <a:pt x="1105" y="321"/>
                  </a:lnTo>
                  <a:lnTo>
                    <a:pt x="1128" y="103"/>
                  </a:lnTo>
                  <a:lnTo>
                    <a:pt x="986" y="87"/>
                  </a:lnTo>
                  <a:close/>
                  <a:moveTo>
                    <a:pt x="902" y="0"/>
                  </a:moveTo>
                  <a:lnTo>
                    <a:pt x="1799" y="98"/>
                  </a:lnTo>
                  <a:lnTo>
                    <a:pt x="1813" y="103"/>
                  </a:lnTo>
                  <a:lnTo>
                    <a:pt x="1825" y="112"/>
                  </a:lnTo>
                  <a:lnTo>
                    <a:pt x="1831" y="125"/>
                  </a:lnTo>
                  <a:lnTo>
                    <a:pt x="1832" y="141"/>
                  </a:lnTo>
                  <a:lnTo>
                    <a:pt x="1829" y="154"/>
                  </a:lnTo>
                  <a:lnTo>
                    <a:pt x="1820" y="164"/>
                  </a:lnTo>
                  <a:lnTo>
                    <a:pt x="1808" y="172"/>
                  </a:lnTo>
                  <a:lnTo>
                    <a:pt x="1794" y="174"/>
                  </a:lnTo>
                  <a:lnTo>
                    <a:pt x="1790" y="174"/>
                  </a:lnTo>
                  <a:lnTo>
                    <a:pt x="1774" y="173"/>
                  </a:lnTo>
                  <a:lnTo>
                    <a:pt x="1734" y="529"/>
                  </a:lnTo>
                  <a:lnTo>
                    <a:pt x="1942" y="552"/>
                  </a:lnTo>
                  <a:lnTo>
                    <a:pt x="1956" y="556"/>
                  </a:lnTo>
                  <a:lnTo>
                    <a:pt x="1968" y="565"/>
                  </a:lnTo>
                  <a:lnTo>
                    <a:pt x="1975" y="578"/>
                  </a:lnTo>
                  <a:lnTo>
                    <a:pt x="1977" y="594"/>
                  </a:lnTo>
                  <a:lnTo>
                    <a:pt x="1972" y="607"/>
                  </a:lnTo>
                  <a:lnTo>
                    <a:pt x="1963" y="619"/>
                  </a:lnTo>
                  <a:lnTo>
                    <a:pt x="1952" y="626"/>
                  </a:lnTo>
                  <a:lnTo>
                    <a:pt x="1938" y="628"/>
                  </a:lnTo>
                  <a:lnTo>
                    <a:pt x="1934" y="628"/>
                  </a:lnTo>
                  <a:lnTo>
                    <a:pt x="1891" y="623"/>
                  </a:lnTo>
                  <a:lnTo>
                    <a:pt x="1855" y="956"/>
                  </a:lnTo>
                  <a:lnTo>
                    <a:pt x="1898" y="961"/>
                  </a:lnTo>
                  <a:lnTo>
                    <a:pt x="1912" y="965"/>
                  </a:lnTo>
                  <a:lnTo>
                    <a:pt x="1923" y="974"/>
                  </a:lnTo>
                  <a:lnTo>
                    <a:pt x="1930" y="987"/>
                  </a:lnTo>
                  <a:lnTo>
                    <a:pt x="1931" y="1003"/>
                  </a:lnTo>
                  <a:lnTo>
                    <a:pt x="1928" y="1017"/>
                  </a:lnTo>
                  <a:lnTo>
                    <a:pt x="1919" y="1028"/>
                  </a:lnTo>
                  <a:lnTo>
                    <a:pt x="1907" y="1035"/>
                  </a:lnTo>
                  <a:lnTo>
                    <a:pt x="1893" y="1037"/>
                  </a:lnTo>
                  <a:lnTo>
                    <a:pt x="1889" y="1037"/>
                  </a:lnTo>
                  <a:lnTo>
                    <a:pt x="1847" y="1032"/>
                  </a:lnTo>
                  <a:lnTo>
                    <a:pt x="1801" y="1445"/>
                  </a:lnTo>
                  <a:lnTo>
                    <a:pt x="1844" y="1450"/>
                  </a:lnTo>
                  <a:lnTo>
                    <a:pt x="1858" y="1455"/>
                  </a:lnTo>
                  <a:lnTo>
                    <a:pt x="1870" y="1463"/>
                  </a:lnTo>
                  <a:lnTo>
                    <a:pt x="1876" y="1476"/>
                  </a:lnTo>
                  <a:lnTo>
                    <a:pt x="1878" y="1491"/>
                  </a:lnTo>
                  <a:lnTo>
                    <a:pt x="1874" y="1506"/>
                  </a:lnTo>
                  <a:lnTo>
                    <a:pt x="1866" y="1516"/>
                  </a:lnTo>
                  <a:lnTo>
                    <a:pt x="1854" y="1524"/>
                  </a:lnTo>
                  <a:lnTo>
                    <a:pt x="1839" y="1526"/>
                  </a:lnTo>
                  <a:lnTo>
                    <a:pt x="1836" y="1526"/>
                  </a:lnTo>
                  <a:lnTo>
                    <a:pt x="1793" y="1521"/>
                  </a:lnTo>
                  <a:lnTo>
                    <a:pt x="1748" y="1934"/>
                  </a:lnTo>
                  <a:lnTo>
                    <a:pt x="1790" y="1939"/>
                  </a:lnTo>
                  <a:lnTo>
                    <a:pt x="1805" y="1943"/>
                  </a:lnTo>
                  <a:lnTo>
                    <a:pt x="1817" y="1953"/>
                  </a:lnTo>
                  <a:lnTo>
                    <a:pt x="1823" y="1966"/>
                  </a:lnTo>
                  <a:lnTo>
                    <a:pt x="1825" y="1980"/>
                  </a:lnTo>
                  <a:lnTo>
                    <a:pt x="1820" y="1994"/>
                  </a:lnTo>
                  <a:lnTo>
                    <a:pt x="1812" y="2005"/>
                  </a:lnTo>
                  <a:lnTo>
                    <a:pt x="1800" y="2012"/>
                  </a:lnTo>
                  <a:lnTo>
                    <a:pt x="1787" y="2015"/>
                  </a:lnTo>
                  <a:lnTo>
                    <a:pt x="1782" y="2015"/>
                  </a:lnTo>
                  <a:lnTo>
                    <a:pt x="1739" y="2010"/>
                  </a:lnTo>
                  <a:lnTo>
                    <a:pt x="1694" y="2423"/>
                  </a:lnTo>
                  <a:lnTo>
                    <a:pt x="1737" y="2427"/>
                  </a:lnTo>
                  <a:lnTo>
                    <a:pt x="1751" y="2432"/>
                  </a:lnTo>
                  <a:lnTo>
                    <a:pt x="1763" y="2442"/>
                  </a:lnTo>
                  <a:lnTo>
                    <a:pt x="1770" y="2455"/>
                  </a:lnTo>
                  <a:lnTo>
                    <a:pt x="1771" y="2469"/>
                  </a:lnTo>
                  <a:lnTo>
                    <a:pt x="1767" y="2483"/>
                  </a:lnTo>
                  <a:lnTo>
                    <a:pt x="1758" y="2494"/>
                  </a:lnTo>
                  <a:lnTo>
                    <a:pt x="1746" y="2501"/>
                  </a:lnTo>
                  <a:lnTo>
                    <a:pt x="1733" y="2503"/>
                  </a:lnTo>
                  <a:lnTo>
                    <a:pt x="1728" y="2503"/>
                  </a:lnTo>
                  <a:lnTo>
                    <a:pt x="1686" y="2499"/>
                  </a:lnTo>
                  <a:lnTo>
                    <a:pt x="1640" y="2911"/>
                  </a:lnTo>
                  <a:lnTo>
                    <a:pt x="1683" y="2916"/>
                  </a:lnTo>
                  <a:lnTo>
                    <a:pt x="1699" y="2921"/>
                  </a:lnTo>
                  <a:lnTo>
                    <a:pt x="1709" y="2930"/>
                  </a:lnTo>
                  <a:lnTo>
                    <a:pt x="1717" y="2943"/>
                  </a:lnTo>
                  <a:lnTo>
                    <a:pt x="1718" y="2958"/>
                  </a:lnTo>
                  <a:lnTo>
                    <a:pt x="1713" y="2972"/>
                  </a:lnTo>
                  <a:lnTo>
                    <a:pt x="1705" y="2983"/>
                  </a:lnTo>
                  <a:lnTo>
                    <a:pt x="1694" y="2990"/>
                  </a:lnTo>
                  <a:lnTo>
                    <a:pt x="1680" y="2992"/>
                  </a:lnTo>
                  <a:lnTo>
                    <a:pt x="1675" y="2992"/>
                  </a:lnTo>
                  <a:lnTo>
                    <a:pt x="1632" y="2987"/>
                  </a:lnTo>
                  <a:lnTo>
                    <a:pt x="1591" y="3368"/>
                  </a:lnTo>
                  <a:lnTo>
                    <a:pt x="1644" y="3374"/>
                  </a:lnTo>
                  <a:lnTo>
                    <a:pt x="1658" y="3379"/>
                  </a:lnTo>
                  <a:lnTo>
                    <a:pt x="1669" y="3388"/>
                  </a:lnTo>
                  <a:lnTo>
                    <a:pt x="1676" y="3401"/>
                  </a:lnTo>
                  <a:lnTo>
                    <a:pt x="1677" y="3415"/>
                  </a:lnTo>
                  <a:lnTo>
                    <a:pt x="1632" y="3828"/>
                  </a:lnTo>
                  <a:lnTo>
                    <a:pt x="1959" y="3828"/>
                  </a:lnTo>
                  <a:lnTo>
                    <a:pt x="1973" y="3830"/>
                  </a:lnTo>
                  <a:lnTo>
                    <a:pt x="1986" y="3839"/>
                  </a:lnTo>
                  <a:lnTo>
                    <a:pt x="1994" y="3851"/>
                  </a:lnTo>
                  <a:lnTo>
                    <a:pt x="1997" y="3866"/>
                  </a:lnTo>
                  <a:lnTo>
                    <a:pt x="1994" y="3880"/>
                  </a:lnTo>
                  <a:lnTo>
                    <a:pt x="1986" y="3893"/>
                  </a:lnTo>
                  <a:lnTo>
                    <a:pt x="1973" y="3901"/>
                  </a:lnTo>
                  <a:lnTo>
                    <a:pt x="1959" y="3904"/>
                  </a:lnTo>
                  <a:lnTo>
                    <a:pt x="38" y="3904"/>
                  </a:lnTo>
                  <a:lnTo>
                    <a:pt x="24" y="3901"/>
                  </a:lnTo>
                  <a:lnTo>
                    <a:pt x="11" y="3893"/>
                  </a:lnTo>
                  <a:lnTo>
                    <a:pt x="2" y="3880"/>
                  </a:lnTo>
                  <a:lnTo>
                    <a:pt x="0" y="3866"/>
                  </a:lnTo>
                  <a:lnTo>
                    <a:pt x="0" y="3866"/>
                  </a:lnTo>
                  <a:lnTo>
                    <a:pt x="2" y="3851"/>
                  </a:lnTo>
                  <a:lnTo>
                    <a:pt x="11" y="3839"/>
                  </a:lnTo>
                  <a:lnTo>
                    <a:pt x="24" y="3830"/>
                  </a:lnTo>
                  <a:lnTo>
                    <a:pt x="38" y="3828"/>
                  </a:lnTo>
                  <a:lnTo>
                    <a:pt x="242" y="3828"/>
                  </a:lnTo>
                  <a:lnTo>
                    <a:pt x="303" y="3267"/>
                  </a:lnTo>
                  <a:lnTo>
                    <a:pt x="308" y="3252"/>
                  </a:lnTo>
                  <a:lnTo>
                    <a:pt x="317" y="3241"/>
                  </a:lnTo>
                  <a:lnTo>
                    <a:pt x="330" y="3233"/>
                  </a:lnTo>
                  <a:lnTo>
                    <a:pt x="345" y="3232"/>
                  </a:lnTo>
                  <a:lnTo>
                    <a:pt x="397" y="3238"/>
                  </a:lnTo>
                  <a:lnTo>
                    <a:pt x="439" y="2858"/>
                  </a:lnTo>
                  <a:lnTo>
                    <a:pt x="396" y="2853"/>
                  </a:lnTo>
                  <a:lnTo>
                    <a:pt x="382" y="2848"/>
                  </a:lnTo>
                  <a:lnTo>
                    <a:pt x="371" y="2839"/>
                  </a:lnTo>
                  <a:lnTo>
                    <a:pt x="364" y="2826"/>
                  </a:lnTo>
                  <a:lnTo>
                    <a:pt x="363" y="2810"/>
                  </a:lnTo>
                  <a:lnTo>
                    <a:pt x="367" y="2796"/>
                  </a:lnTo>
                  <a:lnTo>
                    <a:pt x="377" y="2785"/>
                  </a:lnTo>
                  <a:lnTo>
                    <a:pt x="390" y="2778"/>
                  </a:lnTo>
                  <a:lnTo>
                    <a:pt x="404" y="2777"/>
                  </a:lnTo>
                  <a:lnTo>
                    <a:pt x="447" y="2782"/>
                  </a:lnTo>
                  <a:lnTo>
                    <a:pt x="493" y="2369"/>
                  </a:lnTo>
                  <a:lnTo>
                    <a:pt x="450" y="2364"/>
                  </a:lnTo>
                  <a:lnTo>
                    <a:pt x="435" y="2359"/>
                  </a:lnTo>
                  <a:lnTo>
                    <a:pt x="423" y="2350"/>
                  </a:lnTo>
                  <a:lnTo>
                    <a:pt x="418" y="2337"/>
                  </a:lnTo>
                  <a:lnTo>
                    <a:pt x="416" y="2321"/>
                  </a:lnTo>
                  <a:lnTo>
                    <a:pt x="420" y="2307"/>
                  </a:lnTo>
                  <a:lnTo>
                    <a:pt x="429" y="2296"/>
                  </a:lnTo>
                  <a:lnTo>
                    <a:pt x="443" y="2289"/>
                  </a:lnTo>
                  <a:lnTo>
                    <a:pt x="458" y="2288"/>
                  </a:lnTo>
                  <a:lnTo>
                    <a:pt x="501" y="2293"/>
                  </a:lnTo>
                  <a:lnTo>
                    <a:pt x="546" y="1880"/>
                  </a:lnTo>
                  <a:lnTo>
                    <a:pt x="503" y="1876"/>
                  </a:lnTo>
                  <a:lnTo>
                    <a:pt x="489" y="1871"/>
                  </a:lnTo>
                  <a:lnTo>
                    <a:pt x="477" y="1861"/>
                  </a:lnTo>
                  <a:lnTo>
                    <a:pt x="471" y="1848"/>
                  </a:lnTo>
                  <a:lnTo>
                    <a:pt x="469" y="1833"/>
                  </a:lnTo>
                  <a:lnTo>
                    <a:pt x="474" y="1818"/>
                  </a:lnTo>
                  <a:lnTo>
                    <a:pt x="483" y="1808"/>
                  </a:lnTo>
                  <a:lnTo>
                    <a:pt x="496" y="1801"/>
                  </a:lnTo>
                  <a:lnTo>
                    <a:pt x="512" y="1799"/>
                  </a:lnTo>
                  <a:lnTo>
                    <a:pt x="555" y="1804"/>
                  </a:lnTo>
                  <a:lnTo>
                    <a:pt x="600" y="1392"/>
                  </a:lnTo>
                  <a:lnTo>
                    <a:pt x="557" y="1387"/>
                  </a:lnTo>
                  <a:lnTo>
                    <a:pt x="543" y="1382"/>
                  </a:lnTo>
                  <a:lnTo>
                    <a:pt x="531" y="1373"/>
                  </a:lnTo>
                  <a:lnTo>
                    <a:pt x="524" y="1359"/>
                  </a:lnTo>
                  <a:lnTo>
                    <a:pt x="522" y="1344"/>
                  </a:lnTo>
                  <a:lnTo>
                    <a:pt x="527" y="1330"/>
                  </a:lnTo>
                  <a:lnTo>
                    <a:pt x="537" y="1319"/>
                  </a:lnTo>
                  <a:lnTo>
                    <a:pt x="550" y="1312"/>
                  </a:lnTo>
                  <a:lnTo>
                    <a:pt x="565" y="1311"/>
                  </a:lnTo>
                  <a:lnTo>
                    <a:pt x="608" y="1315"/>
                  </a:lnTo>
                  <a:lnTo>
                    <a:pt x="654" y="903"/>
                  </a:lnTo>
                  <a:lnTo>
                    <a:pt x="611" y="898"/>
                  </a:lnTo>
                  <a:lnTo>
                    <a:pt x="595" y="893"/>
                  </a:lnTo>
                  <a:lnTo>
                    <a:pt x="585" y="884"/>
                  </a:lnTo>
                  <a:lnTo>
                    <a:pt x="577" y="871"/>
                  </a:lnTo>
                  <a:lnTo>
                    <a:pt x="576" y="855"/>
                  </a:lnTo>
                  <a:lnTo>
                    <a:pt x="581" y="841"/>
                  </a:lnTo>
                  <a:lnTo>
                    <a:pt x="590" y="830"/>
                  </a:lnTo>
                  <a:lnTo>
                    <a:pt x="604" y="823"/>
                  </a:lnTo>
                  <a:lnTo>
                    <a:pt x="619" y="822"/>
                  </a:lnTo>
                  <a:lnTo>
                    <a:pt x="662" y="827"/>
                  </a:lnTo>
                  <a:lnTo>
                    <a:pt x="698" y="494"/>
                  </a:lnTo>
                  <a:lnTo>
                    <a:pt x="655" y="489"/>
                  </a:lnTo>
                  <a:lnTo>
                    <a:pt x="641" y="484"/>
                  </a:lnTo>
                  <a:lnTo>
                    <a:pt x="629" y="475"/>
                  </a:lnTo>
                  <a:lnTo>
                    <a:pt x="623" y="462"/>
                  </a:lnTo>
                  <a:lnTo>
                    <a:pt x="621" y="446"/>
                  </a:lnTo>
                  <a:lnTo>
                    <a:pt x="625" y="432"/>
                  </a:lnTo>
                  <a:lnTo>
                    <a:pt x="635" y="421"/>
                  </a:lnTo>
                  <a:lnTo>
                    <a:pt x="648" y="414"/>
                  </a:lnTo>
                  <a:lnTo>
                    <a:pt x="663" y="413"/>
                  </a:lnTo>
                  <a:lnTo>
                    <a:pt x="871" y="436"/>
                  </a:lnTo>
                  <a:lnTo>
                    <a:pt x="910" y="79"/>
                  </a:lnTo>
                  <a:lnTo>
                    <a:pt x="893" y="76"/>
                  </a:lnTo>
                  <a:lnTo>
                    <a:pt x="879" y="72"/>
                  </a:lnTo>
                  <a:lnTo>
                    <a:pt x="867" y="62"/>
                  </a:lnTo>
                  <a:lnTo>
                    <a:pt x="860" y="49"/>
                  </a:lnTo>
                  <a:lnTo>
                    <a:pt x="859" y="35"/>
                  </a:lnTo>
                  <a:lnTo>
                    <a:pt x="864" y="19"/>
                  </a:lnTo>
                  <a:lnTo>
                    <a:pt x="873" y="9"/>
                  </a:lnTo>
                  <a:lnTo>
                    <a:pt x="886" y="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30" name="Group 47"/>
            <p:cNvGrpSpPr>
              <a:grpSpLocks noChangeAspect="1"/>
            </p:cNvGrpSpPr>
            <p:nvPr/>
          </p:nvGrpSpPr>
          <p:grpSpPr bwMode="auto">
            <a:xfrm>
              <a:off x="9006063" y="3891287"/>
              <a:ext cx="452438" cy="1314450"/>
              <a:chOff x="5490" y="2435"/>
              <a:chExt cx="285" cy="828"/>
            </a:xfrm>
            <a:solidFill>
              <a:srgbClr val="00ADEF"/>
            </a:solidFill>
          </p:grpSpPr>
          <p:sp>
            <p:nvSpPr>
              <p:cNvPr id="331" name="Freeform 49"/>
              <p:cNvSpPr>
                <a:spLocks/>
              </p:cNvSpPr>
              <p:nvPr/>
            </p:nvSpPr>
            <p:spPr bwMode="auto">
              <a:xfrm>
                <a:off x="5514" y="2435"/>
                <a:ext cx="27" cy="90"/>
              </a:xfrm>
              <a:custGeom>
                <a:avLst/>
                <a:gdLst>
                  <a:gd name="T0" fmla="*/ 79 w 105"/>
                  <a:gd name="T1" fmla="*/ 0 h 359"/>
                  <a:gd name="T2" fmla="*/ 90 w 105"/>
                  <a:gd name="T3" fmla="*/ 4 h 359"/>
                  <a:gd name="T4" fmla="*/ 99 w 105"/>
                  <a:gd name="T5" fmla="*/ 12 h 359"/>
                  <a:gd name="T6" fmla="*/ 104 w 105"/>
                  <a:gd name="T7" fmla="*/ 22 h 359"/>
                  <a:gd name="T8" fmla="*/ 105 w 105"/>
                  <a:gd name="T9" fmla="*/ 34 h 359"/>
                  <a:gd name="T10" fmla="*/ 101 w 105"/>
                  <a:gd name="T11" fmla="*/ 46 h 359"/>
                  <a:gd name="T12" fmla="*/ 100 w 105"/>
                  <a:gd name="T13" fmla="*/ 48 h 359"/>
                  <a:gd name="T14" fmla="*/ 96 w 105"/>
                  <a:gd name="T15" fmla="*/ 55 h 359"/>
                  <a:gd name="T16" fmla="*/ 92 w 105"/>
                  <a:gd name="T17" fmla="*/ 67 h 359"/>
                  <a:gd name="T18" fmla="*/ 87 w 105"/>
                  <a:gd name="T19" fmla="*/ 81 h 359"/>
                  <a:gd name="T20" fmla="*/ 83 w 105"/>
                  <a:gd name="T21" fmla="*/ 97 h 359"/>
                  <a:gd name="T22" fmla="*/ 80 w 105"/>
                  <a:gd name="T23" fmla="*/ 116 h 359"/>
                  <a:gd name="T24" fmla="*/ 80 w 105"/>
                  <a:gd name="T25" fmla="*/ 135 h 359"/>
                  <a:gd name="T26" fmla="*/ 83 w 105"/>
                  <a:gd name="T27" fmla="*/ 156 h 359"/>
                  <a:gd name="T28" fmla="*/ 90 w 105"/>
                  <a:gd name="T29" fmla="*/ 176 h 359"/>
                  <a:gd name="T30" fmla="*/ 99 w 105"/>
                  <a:gd name="T31" fmla="*/ 203 h 359"/>
                  <a:gd name="T32" fmla="*/ 103 w 105"/>
                  <a:gd name="T33" fmla="*/ 227 h 359"/>
                  <a:gd name="T34" fmla="*/ 103 w 105"/>
                  <a:gd name="T35" fmla="*/ 250 h 359"/>
                  <a:gd name="T36" fmla="*/ 99 w 105"/>
                  <a:gd name="T37" fmla="*/ 271 h 359"/>
                  <a:gd name="T38" fmla="*/ 93 w 105"/>
                  <a:gd name="T39" fmla="*/ 290 h 359"/>
                  <a:gd name="T40" fmla="*/ 85 w 105"/>
                  <a:gd name="T41" fmla="*/ 307 h 359"/>
                  <a:gd name="T42" fmla="*/ 76 w 105"/>
                  <a:gd name="T43" fmla="*/ 321 h 359"/>
                  <a:gd name="T44" fmla="*/ 67 w 105"/>
                  <a:gd name="T45" fmla="*/ 334 h 359"/>
                  <a:gd name="T46" fmla="*/ 59 w 105"/>
                  <a:gd name="T47" fmla="*/ 343 h 359"/>
                  <a:gd name="T48" fmla="*/ 54 w 105"/>
                  <a:gd name="T49" fmla="*/ 349 h 359"/>
                  <a:gd name="T50" fmla="*/ 51 w 105"/>
                  <a:gd name="T51" fmla="*/ 351 h 359"/>
                  <a:gd name="T52" fmla="*/ 41 w 105"/>
                  <a:gd name="T53" fmla="*/ 357 h 359"/>
                  <a:gd name="T54" fmla="*/ 30 w 105"/>
                  <a:gd name="T55" fmla="*/ 359 h 359"/>
                  <a:gd name="T56" fmla="*/ 22 w 105"/>
                  <a:gd name="T57" fmla="*/ 358 h 359"/>
                  <a:gd name="T58" fmla="*/ 15 w 105"/>
                  <a:gd name="T59" fmla="*/ 355 h 359"/>
                  <a:gd name="T60" fmla="*/ 8 w 105"/>
                  <a:gd name="T61" fmla="*/ 350 h 359"/>
                  <a:gd name="T62" fmla="*/ 2 w 105"/>
                  <a:gd name="T63" fmla="*/ 339 h 359"/>
                  <a:gd name="T64" fmla="*/ 0 w 105"/>
                  <a:gd name="T65" fmla="*/ 327 h 359"/>
                  <a:gd name="T66" fmla="*/ 2 w 105"/>
                  <a:gd name="T67" fmla="*/ 315 h 359"/>
                  <a:gd name="T68" fmla="*/ 10 w 105"/>
                  <a:gd name="T69" fmla="*/ 305 h 359"/>
                  <a:gd name="T70" fmla="*/ 12 w 105"/>
                  <a:gd name="T71" fmla="*/ 303 h 359"/>
                  <a:gd name="T72" fmla="*/ 16 w 105"/>
                  <a:gd name="T73" fmla="*/ 298 h 359"/>
                  <a:gd name="T74" fmla="*/ 22 w 105"/>
                  <a:gd name="T75" fmla="*/ 290 h 359"/>
                  <a:gd name="T76" fmla="*/ 29 w 105"/>
                  <a:gd name="T77" fmla="*/ 280 h 359"/>
                  <a:gd name="T78" fmla="*/ 35 w 105"/>
                  <a:gd name="T79" fmla="*/ 267 h 359"/>
                  <a:gd name="T80" fmla="*/ 39 w 105"/>
                  <a:gd name="T81" fmla="*/ 253 h 359"/>
                  <a:gd name="T82" fmla="*/ 41 w 105"/>
                  <a:gd name="T83" fmla="*/ 238 h 359"/>
                  <a:gd name="T84" fmla="*/ 39 w 105"/>
                  <a:gd name="T85" fmla="*/ 221 h 359"/>
                  <a:gd name="T86" fmla="*/ 33 w 105"/>
                  <a:gd name="T87" fmla="*/ 203 h 359"/>
                  <a:gd name="T88" fmla="*/ 24 w 105"/>
                  <a:gd name="T89" fmla="*/ 177 h 359"/>
                  <a:gd name="T90" fmla="*/ 19 w 105"/>
                  <a:gd name="T91" fmla="*/ 153 h 359"/>
                  <a:gd name="T92" fmla="*/ 17 w 105"/>
                  <a:gd name="T93" fmla="*/ 129 h 359"/>
                  <a:gd name="T94" fmla="*/ 18 w 105"/>
                  <a:gd name="T95" fmla="*/ 107 h 359"/>
                  <a:gd name="T96" fmla="*/ 22 w 105"/>
                  <a:gd name="T97" fmla="*/ 86 h 359"/>
                  <a:gd name="T98" fmla="*/ 26 w 105"/>
                  <a:gd name="T99" fmla="*/ 67 h 359"/>
                  <a:gd name="T100" fmla="*/ 32 w 105"/>
                  <a:gd name="T101" fmla="*/ 49 h 359"/>
                  <a:gd name="T102" fmla="*/ 37 w 105"/>
                  <a:gd name="T103" fmla="*/ 35 h 359"/>
                  <a:gd name="T104" fmla="*/ 42 w 105"/>
                  <a:gd name="T105" fmla="*/ 25 h 359"/>
                  <a:gd name="T106" fmla="*/ 46 w 105"/>
                  <a:gd name="T107" fmla="*/ 17 h 359"/>
                  <a:gd name="T108" fmla="*/ 47 w 105"/>
                  <a:gd name="T109" fmla="*/ 14 h 359"/>
                  <a:gd name="T110" fmla="*/ 56 w 105"/>
                  <a:gd name="T111" fmla="*/ 5 h 359"/>
                  <a:gd name="T112" fmla="*/ 66 w 105"/>
                  <a:gd name="T113" fmla="*/ 0 h 359"/>
                  <a:gd name="T114" fmla="*/ 79 w 105"/>
                  <a:gd name="T115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5" h="359">
                    <a:moveTo>
                      <a:pt x="79" y="0"/>
                    </a:moveTo>
                    <a:lnTo>
                      <a:pt x="90" y="4"/>
                    </a:lnTo>
                    <a:lnTo>
                      <a:pt x="99" y="12"/>
                    </a:lnTo>
                    <a:lnTo>
                      <a:pt x="104" y="22"/>
                    </a:lnTo>
                    <a:lnTo>
                      <a:pt x="105" y="34"/>
                    </a:lnTo>
                    <a:lnTo>
                      <a:pt x="101" y="46"/>
                    </a:lnTo>
                    <a:lnTo>
                      <a:pt x="100" y="48"/>
                    </a:lnTo>
                    <a:lnTo>
                      <a:pt x="96" y="55"/>
                    </a:lnTo>
                    <a:lnTo>
                      <a:pt x="92" y="67"/>
                    </a:lnTo>
                    <a:lnTo>
                      <a:pt x="87" y="81"/>
                    </a:lnTo>
                    <a:lnTo>
                      <a:pt x="83" y="97"/>
                    </a:lnTo>
                    <a:lnTo>
                      <a:pt x="80" y="116"/>
                    </a:lnTo>
                    <a:lnTo>
                      <a:pt x="80" y="135"/>
                    </a:lnTo>
                    <a:lnTo>
                      <a:pt x="83" y="156"/>
                    </a:lnTo>
                    <a:lnTo>
                      <a:pt x="90" y="176"/>
                    </a:lnTo>
                    <a:lnTo>
                      <a:pt x="99" y="203"/>
                    </a:lnTo>
                    <a:lnTo>
                      <a:pt x="103" y="227"/>
                    </a:lnTo>
                    <a:lnTo>
                      <a:pt x="103" y="250"/>
                    </a:lnTo>
                    <a:lnTo>
                      <a:pt x="99" y="271"/>
                    </a:lnTo>
                    <a:lnTo>
                      <a:pt x="93" y="290"/>
                    </a:lnTo>
                    <a:lnTo>
                      <a:pt x="85" y="307"/>
                    </a:lnTo>
                    <a:lnTo>
                      <a:pt x="76" y="321"/>
                    </a:lnTo>
                    <a:lnTo>
                      <a:pt x="67" y="334"/>
                    </a:lnTo>
                    <a:lnTo>
                      <a:pt x="59" y="343"/>
                    </a:lnTo>
                    <a:lnTo>
                      <a:pt x="54" y="349"/>
                    </a:lnTo>
                    <a:lnTo>
                      <a:pt x="51" y="351"/>
                    </a:lnTo>
                    <a:lnTo>
                      <a:pt x="41" y="357"/>
                    </a:lnTo>
                    <a:lnTo>
                      <a:pt x="30" y="359"/>
                    </a:lnTo>
                    <a:lnTo>
                      <a:pt x="22" y="358"/>
                    </a:lnTo>
                    <a:lnTo>
                      <a:pt x="15" y="355"/>
                    </a:lnTo>
                    <a:lnTo>
                      <a:pt x="8" y="350"/>
                    </a:lnTo>
                    <a:lnTo>
                      <a:pt x="2" y="339"/>
                    </a:lnTo>
                    <a:lnTo>
                      <a:pt x="0" y="327"/>
                    </a:lnTo>
                    <a:lnTo>
                      <a:pt x="2" y="315"/>
                    </a:lnTo>
                    <a:lnTo>
                      <a:pt x="10" y="305"/>
                    </a:lnTo>
                    <a:lnTo>
                      <a:pt x="12" y="303"/>
                    </a:lnTo>
                    <a:lnTo>
                      <a:pt x="16" y="298"/>
                    </a:lnTo>
                    <a:lnTo>
                      <a:pt x="22" y="290"/>
                    </a:lnTo>
                    <a:lnTo>
                      <a:pt x="29" y="280"/>
                    </a:lnTo>
                    <a:lnTo>
                      <a:pt x="35" y="267"/>
                    </a:lnTo>
                    <a:lnTo>
                      <a:pt x="39" y="253"/>
                    </a:lnTo>
                    <a:lnTo>
                      <a:pt x="41" y="238"/>
                    </a:lnTo>
                    <a:lnTo>
                      <a:pt x="39" y="221"/>
                    </a:lnTo>
                    <a:lnTo>
                      <a:pt x="33" y="203"/>
                    </a:lnTo>
                    <a:lnTo>
                      <a:pt x="24" y="177"/>
                    </a:lnTo>
                    <a:lnTo>
                      <a:pt x="19" y="153"/>
                    </a:lnTo>
                    <a:lnTo>
                      <a:pt x="17" y="129"/>
                    </a:lnTo>
                    <a:lnTo>
                      <a:pt x="18" y="107"/>
                    </a:lnTo>
                    <a:lnTo>
                      <a:pt x="22" y="86"/>
                    </a:lnTo>
                    <a:lnTo>
                      <a:pt x="26" y="67"/>
                    </a:lnTo>
                    <a:lnTo>
                      <a:pt x="32" y="49"/>
                    </a:lnTo>
                    <a:lnTo>
                      <a:pt x="37" y="35"/>
                    </a:lnTo>
                    <a:lnTo>
                      <a:pt x="42" y="25"/>
                    </a:lnTo>
                    <a:lnTo>
                      <a:pt x="46" y="17"/>
                    </a:lnTo>
                    <a:lnTo>
                      <a:pt x="47" y="14"/>
                    </a:lnTo>
                    <a:lnTo>
                      <a:pt x="56" y="5"/>
                    </a:lnTo>
                    <a:lnTo>
                      <a:pt x="66" y="0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2" name="Freeform 50"/>
              <p:cNvSpPr>
                <a:spLocks/>
              </p:cNvSpPr>
              <p:nvPr/>
            </p:nvSpPr>
            <p:spPr bwMode="auto">
              <a:xfrm>
                <a:off x="5527" y="2562"/>
                <a:ext cx="164" cy="378"/>
              </a:xfrm>
              <a:custGeom>
                <a:avLst/>
                <a:gdLst>
                  <a:gd name="T0" fmla="*/ 60 w 656"/>
                  <a:gd name="T1" fmla="*/ 18 h 1513"/>
                  <a:gd name="T2" fmla="*/ 112 w 656"/>
                  <a:gd name="T3" fmla="*/ 161 h 1513"/>
                  <a:gd name="T4" fmla="*/ 100 w 656"/>
                  <a:gd name="T5" fmla="*/ 232 h 1513"/>
                  <a:gd name="T6" fmla="*/ 88 w 656"/>
                  <a:gd name="T7" fmla="*/ 366 h 1513"/>
                  <a:gd name="T8" fmla="*/ 90 w 656"/>
                  <a:gd name="T9" fmla="*/ 530 h 1513"/>
                  <a:gd name="T10" fmla="*/ 121 w 656"/>
                  <a:gd name="T11" fmla="*/ 556 h 1513"/>
                  <a:gd name="T12" fmla="*/ 173 w 656"/>
                  <a:gd name="T13" fmla="*/ 430 h 1513"/>
                  <a:gd name="T14" fmla="*/ 173 w 656"/>
                  <a:gd name="T15" fmla="*/ 387 h 1513"/>
                  <a:gd name="T16" fmla="*/ 217 w 656"/>
                  <a:gd name="T17" fmla="*/ 387 h 1513"/>
                  <a:gd name="T18" fmla="*/ 342 w 656"/>
                  <a:gd name="T19" fmla="*/ 335 h 1513"/>
                  <a:gd name="T20" fmla="*/ 374 w 656"/>
                  <a:gd name="T21" fmla="*/ 304 h 1513"/>
                  <a:gd name="T22" fmla="*/ 404 w 656"/>
                  <a:gd name="T23" fmla="*/ 335 h 1513"/>
                  <a:gd name="T24" fmla="*/ 530 w 656"/>
                  <a:gd name="T25" fmla="*/ 387 h 1513"/>
                  <a:gd name="T26" fmla="*/ 573 w 656"/>
                  <a:gd name="T27" fmla="*/ 387 h 1513"/>
                  <a:gd name="T28" fmla="*/ 573 w 656"/>
                  <a:gd name="T29" fmla="*/ 430 h 1513"/>
                  <a:gd name="T30" fmla="*/ 626 w 656"/>
                  <a:gd name="T31" fmla="*/ 556 h 1513"/>
                  <a:gd name="T32" fmla="*/ 656 w 656"/>
                  <a:gd name="T33" fmla="*/ 587 h 1513"/>
                  <a:gd name="T34" fmla="*/ 626 w 656"/>
                  <a:gd name="T35" fmla="*/ 617 h 1513"/>
                  <a:gd name="T36" fmla="*/ 528 w 656"/>
                  <a:gd name="T37" fmla="*/ 636 h 1513"/>
                  <a:gd name="T38" fmla="*/ 515 w 656"/>
                  <a:gd name="T39" fmla="*/ 711 h 1513"/>
                  <a:gd name="T40" fmla="*/ 573 w 656"/>
                  <a:gd name="T41" fmla="*/ 908 h 1513"/>
                  <a:gd name="T42" fmla="*/ 555 w 656"/>
                  <a:gd name="T43" fmla="*/ 948 h 1513"/>
                  <a:gd name="T44" fmla="*/ 499 w 656"/>
                  <a:gd name="T45" fmla="*/ 1023 h 1513"/>
                  <a:gd name="T46" fmla="*/ 417 w 656"/>
                  <a:gd name="T47" fmla="*/ 1121 h 1513"/>
                  <a:gd name="T48" fmla="*/ 330 w 656"/>
                  <a:gd name="T49" fmla="*/ 1209 h 1513"/>
                  <a:gd name="T50" fmla="*/ 266 w 656"/>
                  <a:gd name="T51" fmla="*/ 1251 h 1513"/>
                  <a:gd name="T52" fmla="*/ 168 w 656"/>
                  <a:gd name="T53" fmla="*/ 1300 h 1513"/>
                  <a:gd name="T54" fmla="*/ 85 w 656"/>
                  <a:gd name="T55" fmla="*/ 1371 h 1513"/>
                  <a:gd name="T56" fmla="*/ 83 w 656"/>
                  <a:gd name="T57" fmla="*/ 1446 h 1513"/>
                  <a:gd name="T58" fmla="*/ 96 w 656"/>
                  <a:gd name="T59" fmla="*/ 1499 h 1513"/>
                  <a:gd name="T60" fmla="*/ 60 w 656"/>
                  <a:gd name="T61" fmla="*/ 1512 h 1513"/>
                  <a:gd name="T62" fmla="*/ 18 w 656"/>
                  <a:gd name="T63" fmla="*/ 1450 h 1513"/>
                  <a:gd name="T64" fmla="*/ 26 w 656"/>
                  <a:gd name="T65" fmla="*/ 1351 h 1513"/>
                  <a:gd name="T66" fmla="*/ 99 w 656"/>
                  <a:gd name="T67" fmla="*/ 1271 h 1513"/>
                  <a:gd name="T68" fmla="*/ 196 w 656"/>
                  <a:gd name="T69" fmla="*/ 1215 h 1513"/>
                  <a:gd name="T70" fmla="*/ 255 w 656"/>
                  <a:gd name="T71" fmla="*/ 1189 h 1513"/>
                  <a:gd name="T72" fmla="*/ 310 w 656"/>
                  <a:gd name="T73" fmla="*/ 1142 h 1513"/>
                  <a:gd name="T74" fmla="*/ 408 w 656"/>
                  <a:gd name="T75" fmla="*/ 1038 h 1513"/>
                  <a:gd name="T76" fmla="*/ 445 w 656"/>
                  <a:gd name="T77" fmla="*/ 801 h 1513"/>
                  <a:gd name="T78" fmla="*/ 372 w 656"/>
                  <a:gd name="T79" fmla="*/ 812 h 1513"/>
                  <a:gd name="T80" fmla="*/ 355 w 656"/>
                  <a:gd name="T81" fmla="*/ 772 h 1513"/>
                  <a:gd name="T82" fmla="*/ 403 w 656"/>
                  <a:gd name="T83" fmla="*/ 750 h 1513"/>
                  <a:gd name="T84" fmla="*/ 452 w 656"/>
                  <a:gd name="T85" fmla="*/ 703 h 1513"/>
                  <a:gd name="T86" fmla="*/ 465 w 656"/>
                  <a:gd name="T87" fmla="*/ 640 h 1513"/>
                  <a:gd name="T88" fmla="*/ 456 w 656"/>
                  <a:gd name="T89" fmla="*/ 586 h 1513"/>
                  <a:gd name="T90" fmla="*/ 395 w 656"/>
                  <a:gd name="T91" fmla="*/ 535 h 1513"/>
                  <a:gd name="T92" fmla="*/ 332 w 656"/>
                  <a:gd name="T93" fmla="*/ 542 h 1513"/>
                  <a:gd name="T94" fmla="*/ 283 w 656"/>
                  <a:gd name="T95" fmla="*/ 606 h 1513"/>
                  <a:gd name="T96" fmla="*/ 262 w 656"/>
                  <a:gd name="T97" fmla="*/ 657 h 1513"/>
                  <a:gd name="T98" fmla="*/ 221 w 656"/>
                  <a:gd name="T99" fmla="*/ 641 h 1513"/>
                  <a:gd name="T100" fmla="*/ 121 w 656"/>
                  <a:gd name="T101" fmla="*/ 617 h 1513"/>
                  <a:gd name="T102" fmla="*/ 119 w 656"/>
                  <a:gd name="T103" fmla="*/ 681 h 1513"/>
                  <a:gd name="T104" fmla="*/ 100 w 656"/>
                  <a:gd name="T105" fmla="*/ 720 h 1513"/>
                  <a:gd name="T106" fmla="*/ 72 w 656"/>
                  <a:gd name="T107" fmla="*/ 716 h 1513"/>
                  <a:gd name="T108" fmla="*/ 39 w 656"/>
                  <a:gd name="T109" fmla="*/ 615 h 1513"/>
                  <a:gd name="T110" fmla="*/ 24 w 656"/>
                  <a:gd name="T111" fmla="*/ 436 h 1513"/>
                  <a:gd name="T112" fmla="*/ 33 w 656"/>
                  <a:gd name="T113" fmla="*/ 276 h 1513"/>
                  <a:gd name="T114" fmla="*/ 48 w 656"/>
                  <a:gd name="T115" fmla="*/ 169 h 1513"/>
                  <a:gd name="T116" fmla="*/ 2 w 656"/>
                  <a:gd name="T117" fmla="*/ 19 h 1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56" h="1513">
                    <a:moveTo>
                      <a:pt x="31" y="0"/>
                    </a:moveTo>
                    <a:lnTo>
                      <a:pt x="43" y="2"/>
                    </a:lnTo>
                    <a:lnTo>
                      <a:pt x="53" y="8"/>
                    </a:lnTo>
                    <a:lnTo>
                      <a:pt x="60" y="18"/>
                    </a:lnTo>
                    <a:lnTo>
                      <a:pt x="111" y="139"/>
                    </a:lnTo>
                    <a:lnTo>
                      <a:pt x="113" y="148"/>
                    </a:lnTo>
                    <a:lnTo>
                      <a:pt x="112" y="157"/>
                    </a:lnTo>
                    <a:lnTo>
                      <a:pt x="112" y="161"/>
                    </a:lnTo>
                    <a:lnTo>
                      <a:pt x="110" y="171"/>
                    </a:lnTo>
                    <a:lnTo>
                      <a:pt x="107" y="186"/>
                    </a:lnTo>
                    <a:lnTo>
                      <a:pt x="104" y="207"/>
                    </a:lnTo>
                    <a:lnTo>
                      <a:pt x="100" y="232"/>
                    </a:lnTo>
                    <a:lnTo>
                      <a:pt x="97" y="261"/>
                    </a:lnTo>
                    <a:lnTo>
                      <a:pt x="93" y="293"/>
                    </a:lnTo>
                    <a:lnTo>
                      <a:pt x="90" y="328"/>
                    </a:lnTo>
                    <a:lnTo>
                      <a:pt x="88" y="366"/>
                    </a:lnTo>
                    <a:lnTo>
                      <a:pt x="86" y="406"/>
                    </a:lnTo>
                    <a:lnTo>
                      <a:pt x="86" y="446"/>
                    </a:lnTo>
                    <a:lnTo>
                      <a:pt x="87" y="487"/>
                    </a:lnTo>
                    <a:lnTo>
                      <a:pt x="90" y="530"/>
                    </a:lnTo>
                    <a:lnTo>
                      <a:pt x="94" y="571"/>
                    </a:lnTo>
                    <a:lnTo>
                      <a:pt x="101" y="563"/>
                    </a:lnTo>
                    <a:lnTo>
                      <a:pt x="110" y="558"/>
                    </a:lnTo>
                    <a:lnTo>
                      <a:pt x="121" y="556"/>
                    </a:lnTo>
                    <a:lnTo>
                      <a:pt x="236" y="556"/>
                    </a:lnTo>
                    <a:lnTo>
                      <a:pt x="247" y="537"/>
                    </a:lnTo>
                    <a:lnTo>
                      <a:pt x="262" y="520"/>
                    </a:lnTo>
                    <a:lnTo>
                      <a:pt x="173" y="430"/>
                    </a:lnTo>
                    <a:lnTo>
                      <a:pt x="167" y="420"/>
                    </a:lnTo>
                    <a:lnTo>
                      <a:pt x="164" y="409"/>
                    </a:lnTo>
                    <a:lnTo>
                      <a:pt x="167" y="397"/>
                    </a:lnTo>
                    <a:lnTo>
                      <a:pt x="173" y="387"/>
                    </a:lnTo>
                    <a:lnTo>
                      <a:pt x="183" y="380"/>
                    </a:lnTo>
                    <a:lnTo>
                      <a:pt x="195" y="378"/>
                    </a:lnTo>
                    <a:lnTo>
                      <a:pt x="206" y="380"/>
                    </a:lnTo>
                    <a:lnTo>
                      <a:pt x="217" y="387"/>
                    </a:lnTo>
                    <a:lnTo>
                      <a:pt x="313" y="483"/>
                    </a:lnTo>
                    <a:lnTo>
                      <a:pt x="327" y="477"/>
                    </a:lnTo>
                    <a:lnTo>
                      <a:pt x="342" y="473"/>
                    </a:lnTo>
                    <a:lnTo>
                      <a:pt x="342" y="335"/>
                    </a:lnTo>
                    <a:lnTo>
                      <a:pt x="344" y="323"/>
                    </a:lnTo>
                    <a:lnTo>
                      <a:pt x="351" y="313"/>
                    </a:lnTo>
                    <a:lnTo>
                      <a:pt x="361" y="306"/>
                    </a:lnTo>
                    <a:lnTo>
                      <a:pt x="374" y="304"/>
                    </a:lnTo>
                    <a:lnTo>
                      <a:pt x="386" y="306"/>
                    </a:lnTo>
                    <a:lnTo>
                      <a:pt x="395" y="313"/>
                    </a:lnTo>
                    <a:lnTo>
                      <a:pt x="402" y="323"/>
                    </a:lnTo>
                    <a:lnTo>
                      <a:pt x="404" y="335"/>
                    </a:lnTo>
                    <a:lnTo>
                      <a:pt x="404" y="473"/>
                    </a:lnTo>
                    <a:lnTo>
                      <a:pt x="419" y="477"/>
                    </a:lnTo>
                    <a:lnTo>
                      <a:pt x="433" y="483"/>
                    </a:lnTo>
                    <a:lnTo>
                      <a:pt x="530" y="387"/>
                    </a:lnTo>
                    <a:lnTo>
                      <a:pt x="540" y="380"/>
                    </a:lnTo>
                    <a:lnTo>
                      <a:pt x="551" y="378"/>
                    </a:lnTo>
                    <a:lnTo>
                      <a:pt x="563" y="380"/>
                    </a:lnTo>
                    <a:lnTo>
                      <a:pt x="573" y="387"/>
                    </a:lnTo>
                    <a:lnTo>
                      <a:pt x="580" y="397"/>
                    </a:lnTo>
                    <a:lnTo>
                      <a:pt x="582" y="409"/>
                    </a:lnTo>
                    <a:lnTo>
                      <a:pt x="580" y="420"/>
                    </a:lnTo>
                    <a:lnTo>
                      <a:pt x="573" y="430"/>
                    </a:lnTo>
                    <a:lnTo>
                      <a:pt x="485" y="520"/>
                    </a:lnTo>
                    <a:lnTo>
                      <a:pt x="499" y="537"/>
                    </a:lnTo>
                    <a:lnTo>
                      <a:pt x="510" y="556"/>
                    </a:lnTo>
                    <a:lnTo>
                      <a:pt x="626" y="556"/>
                    </a:lnTo>
                    <a:lnTo>
                      <a:pt x="638" y="558"/>
                    </a:lnTo>
                    <a:lnTo>
                      <a:pt x="647" y="565"/>
                    </a:lnTo>
                    <a:lnTo>
                      <a:pt x="654" y="575"/>
                    </a:lnTo>
                    <a:lnTo>
                      <a:pt x="656" y="587"/>
                    </a:lnTo>
                    <a:lnTo>
                      <a:pt x="654" y="599"/>
                    </a:lnTo>
                    <a:lnTo>
                      <a:pt x="647" y="608"/>
                    </a:lnTo>
                    <a:lnTo>
                      <a:pt x="638" y="615"/>
                    </a:lnTo>
                    <a:lnTo>
                      <a:pt x="626" y="617"/>
                    </a:lnTo>
                    <a:lnTo>
                      <a:pt x="527" y="617"/>
                    </a:lnTo>
                    <a:lnTo>
                      <a:pt x="528" y="622"/>
                    </a:lnTo>
                    <a:lnTo>
                      <a:pt x="528" y="629"/>
                    </a:lnTo>
                    <a:lnTo>
                      <a:pt x="528" y="636"/>
                    </a:lnTo>
                    <a:lnTo>
                      <a:pt x="527" y="649"/>
                    </a:lnTo>
                    <a:lnTo>
                      <a:pt x="525" y="667"/>
                    </a:lnTo>
                    <a:lnTo>
                      <a:pt x="522" y="688"/>
                    </a:lnTo>
                    <a:lnTo>
                      <a:pt x="515" y="711"/>
                    </a:lnTo>
                    <a:lnTo>
                      <a:pt x="506" y="735"/>
                    </a:lnTo>
                    <a:lnTo>
                      <a:pt x="493" y="759"/>
                    </a:lnTo>
                    <a:lnTo>
                      <a:pt x="570" y="897"/>
                    </a:lnTo>
                    <a:lnTo>
                      <a:pt x="573" y="908"/>
                    </a:lnTo>
                    <a:lnTo>
                      <a:pt x="573" y="920"/>
                    </a:lnTo>
                    <a:lnTo>
                      <a:pt x="568" y="930"/>
                    </a:lnTo>
                    <a:lnTo>
                      <a:pt x="563" y="937"/>
                    </a:lnTo>
                    <a:lnTo>
                      <a:pt x="555" y="948"/>
                    </a:lnTo>
                    <a:lnTo>
                      <a:pt x="544" y="963"/>
                    </a:lnTo>
                    <a:lnTo>
                      <a:pt x="531" y="980"/>
                    </a:lnTo>
                    <a:lnTo>
                      <a:pt x="516" y="1000"/>
                    </a:lnTo>
                    <a:lnTo>
                      <a:pt x="499" y="1023"/>
                    </a:lnTo>
                    <a:lnTo>
                      <a:pt x="479" y="1047"/>
                    </a:lnTo>
                    <a:lnTo>
                      <a:pt x="459" y="1071"/>
                    </a:lnTo>
                    <a:lnTo>
                      <a:pt x="439" y="1096"/>
                    </a:lnTo>
                    <a:lnTo>
                      <a:pt x="417" y="1121"/>
                    </a:lnTo>
                    <a:lnTo>
                      <a:pt x="396" y="1145"/>
                    </a:lnTo>
                    <a:lnTo>
                      <a:pt x="374" y="1169"/>
                    </a:lnTo>
                    <a:lnTo>
                      <a:pt x="351" y="1190"/>
                    </a:lnTo>
                    <a:lnTo>
                      <a:pt x="330" y="1209"/>
                    </a:lnTo>
                    <a:lnTo>
                      <a:pt x="310" y="1225"/>
                    </a:lnTo>
                    <a:lnTo>
                      <a:pt x="291" y="1239"/>
                    </a:lnTo>
                    <a:lnTo>
                      <a:pt x="273" y="1248"/>
                    </a:lnTo>
                    <a:lnTo>
                      <a:pt x="266" y="1251"/>
                    </a:lnTo>
                    <a:lnTo>
                      <a:pt x="244" y="1261"/>
                    </a:lnTo>
                    <a:lnTo>
                      <a:pt x="220" y="1272"/>
                    </a:lnTo>
                    <a:lnTo>
                      <a:pt x="194" y="1285"/>
                    </a:lnTo>
                    <a:lnTo>
                      <a:pt x="168" y="1300"/>
                    </a:lnTo>
                    <a:lnTo>
                      <a:pt x="143" y="1316"/>
                    </a:lnTo>
                    <a:lnTo>
                      <a:pt x="120" y="1333"/>
                    </a:lnTo>
                    <a:lnTo>
                      <a:pt x="100" y="1351"/>
                    </a:lnTo>
                    <a:lnTo>
                      <a:pt x="85" y="1371"/>
                    </a:lnTo>
                    <a:lnTo>
                      <a:pt x="76" y="1391"/>
                    </a:lnTo>
                    <a:lnTo>
                      <a:pt x="74" y="1408"/>
                    </a:lnTo>
                    <a:lnTo>
                      <a:pt x="76" y="1427"/>
                    </a:lnTo>
                    <a:lnTo>
                      <a:pt x="83" y="1446"/>
                    </a:lnTo>
                    <a:lnTo>
                      <a:pt x="95" y="1465"/>
                    </a:lnTo>
                    <a:lnTo>
                      <a:pt x="100" y="1476"/>
                    </a:lnTo>
                    <a:lnTo>
                      <a:pt x="100" y="1488"/>
                    </a:lnTo>
                    <a:lnTo>
                      <a:pt x="96" y="1499"/>
                    </a:lnTo>
                    <a:lnTo>
                      <a:pt x="87" y="1508"/>
                    </a:lnTo>
                    <a:lnTo>
                      <a:pt x="79" y="1512"/>
                    </a:lnTo>
                    <a:lnTo>
                      <a:pt x="70" y="1513"/>
                    </a:lnTo>
                    <a:lnTo>
                      <a:pt x="60" y="1512"/>
                    </a:lnTo>
                    <a:lnTo>
                      <a:pt x="52" y="1507"/>
                    </a:lnTo>
                    <a:lnTo>
                      <a:pt x="45" y="1500"/>
                    </a:lnTo>
                    <a:lnTo>
                      <a:pt x="29" y="1475"/>
                    </a:lnTo>
                    <a:lnTo>
                      <a:pt x="18" y="1450"/>
                    </a:lnTo>
                    <a:lnTo>
                      <a:pt x="13" y="1425"/>
                    </a:lnTo>
                    <a:lnTo>
                      <a:pt x="12" y="1399"/>
                    </a:lnTo>
                    <a:lnTo>
                      <a:pt x="16" y="1375"/>
                    </a:lnTo>
                    <a:lnTo>
                      <a:pt x="26" y="1351"/>
                    </a:lnTo>
                    <a:lnTo>
                      <a:pt x="40" y="1329"/>
                    </a:lnTo>
                    <a:lnTo>
                      <a:pt x="57" y="1308"/>
                    </a:lnTo>
                    <a:lnTo>
                      <a:pt x="77" y="1289"/>
                    </a:lnTo>
                    <a:lnTo>
                      <a:pt x="99" y="1271"/>
                    </a:lnTo>
                    <a:lnTo>
                      <a:pt x="122" y="1255"/>
                    </a:lnTo>
                    <a:lnTo>
                      <a:pt x="148" y="1240"/>
                    </a:lnTo>
                    <a:lnTo>
                      <a:pt x="172" y="1227"/>
                    </a:lnTo>
                    <a:lnTo>
                      <a:pt x="196" y="1215"/>
                    </a:lnTo>
                    <a:lnTo>
                      <a:pt x="219" y="1205"/>
                    </a:lnTo>
                    <a:lnTo>
                      <a:pt x="240" y="1195"/>
                    </a:lnTo>
                    <a:lnTo>
                      <a:pt x="247" y="1192"/>
                    </a:lnTo>
                    <a:lnTo>
                      <a:pt x="255" y="1189"/>
                    </a:lnTo>
                    <a:lnTo>
                      <a:pt x="265" y="1182"/>
                    </a:lnTo>
                    <a:lnTo>
                      <a:pt x="277" y="1172"/>
                    </a:lnTo>
                    <a:lnTo>
                      <a:pt x="293" y="1160"/>
                    </a:lnTo>
                    <a:lnTo>
                      <a:pt x="310" y="1142"/>
                    </a:lnTo>
                    <a:lnTo>
                      <a:pt x="331" y="1123"/>
                    </a:lnTo>
                    <a:lnTo>
                      <a:pt x="354" y="1099"/>
                    </a:lnTo>
                    <a:lnTo>
                      <a:pt x="380" y="1071"/>
                    </a:lnTo>
                    <a:lnTo>
                      <a:pt x="408" y="1038"/>
                    </a:lnTo>
                    <a:lnTo>
                      <a:pt x="438" y="1000"/>
                    </a:lnTo>
                    <a:lnTo>
                      <a:pt x="471" y="958"/>
                    </a:lnTo>
                    <a:lnTo>
                      <a:pt x="507" y="910"/>
                    </a:lnTo>
                    <a:lnTo>
                      <a:pt x="445" y="801"/>
                    </a:lnTo>
                    <a:lnTo>
                      <a:pt x="426" y="808"/>
                    </a:lnTo>
                    <a:lnTo>
                      <a:pt x="406" y="813"/>
                    </a:lnTo>
                    <a:lnTo>
                      <a:pt x="384" y="814"/>
                    </a:lnTo>
                    <a:lnTo>
                      <a:pt x="372" y="812"/>
                    </a:lnTo>
                    <a:lnTo>
                      <a:pt x="361" y="805"/>
                    </a:lnTo>
                    <a:lnTo>
                      <a:pt x="355" y="796"/>
                    </a:lnTo>
                    <a:lnTo>
                      <a:pt x="352" y="784"/>
                    </a:lnTo>
                    <a:lnTo>
                      <a:pt x="355" y="772"/>
                    </a:lnTo>
                    <a:lnTo>
                      <a:pt x="361" y="762"/>
                    </a:lnTo>
                    <a:lnTo>
                      <a:pt x="372" y="755"/>
                    </a:lnTo>
                    <a:lnTo>
                      <a:pt x="384" y="752"/>
                    </a:lnTo>
                    <a:lnTo>
                      <a:pt x="403" y="750"/>
                    </a:lnTo>
                    <a:lnTo>
                      <a:pt x="420" y="744"/>
                    </a:lnTo>
                    <a:lnTo>
                      <a:pt x="434" y="733"/>
                    </a:lnTo>
                    <a:lnTo>
                      <a:pt x="444" y="719"/>
                    </a:lnTo>
                    <a:lnTo>
                      <a:pt x="452" y="703"/>
                    </a:lnTo>
                    <a:lnTo>
                      <a:pt x="458" y="686"/>
                    </a:lnTo>
                    <a:lnTo>
                      <a:pt x="462" y="669"/>
                    </a:lnTo>
                    <a:lnTo>
                      <a:pt x="464" y="654"/>
                    </a:lnTo>
                    <a:lnTo>
                      <a:pt x="465" y="640"/>
                    </a:lnTo>
                    <a:lnTo>
                      <a:pt x="466" y="630"/>
                    </a:lnTo>
                    <a:lnTo>
                      <a:pt x="465" y="629"/>
                    </a:lnTo>
                    <a:lnTo>
                      <a:pt x="463" y="606"/>
                    </a:lnTo>
                    <a:lnTo>
                      <a:pt x="456" y="586"/>
                    </a:lnTo>
                    <a:lnTo>
                      <a:pt x="445" y="568"/>
                    </a:lnTo>
                    <a:lnTo>
                      <a:pt x="431" y="554"/>
                    </a:lnTo>
                    <a:lnTo>
                      <a:pt x="414" y="542"/>
                    </a:lnTo>
                    <a:lnTo>
                      <a:pt x="395" y="535"/>
                    </a:lnTo>
                    <a:lnTo>
                      <a:pt x="374" y="532"/>
                    </a:lnTo>
                    <a:lnTo>
                      <a:pt x="374" y="532"/>
                    </a:lnTo>
                    <a:lnTo>
                      <a:pt x="352" y="535"/>
                    </a:lnTo>
                    <a:lnTo>
                      <a:pt x="332" y="542"/>
                    </a:lnTo>
                    <a:lnTo>
                      <a:pt x="315" y="554"/>
                    </a:lnTo>
                    <a:lnTo>
                      <a:pt x="301" y="568"/>
                    </a:lnTo>
                    <a:lnTo>
                      <a:pt x="290" y="586"/>
                    </a:lnTo>
                    <a:lnTo>
                      <a:pt x="283" y="606"/>
                    </a:lnTo>
                    <a:lnTo>
                      <a:pt x="281" y="629"/>
                    </a:lnTo>
                    <a:lnTo>
                      <a:pt x="278" y="641"/>
                    </a:lnTo>
                    <a:lnTo>
                      <a:pt x="272" y="651"/>
                    </a:lnTo>
                    <a:lnTo>
                      <a:pt x="262" y="657"/>
                    </a:lnTo>
                    <a:lnTo>
                      <a:pt x="249" y="660"/>
                    </a:lnTo>
                    <a:lnTo>
                      <a:pt x="237" y="657"/>
                    </a:lnTo>
                    <a:lnTo>
                      <a:pt x="228" y="651"/>
                    </a:lnTo>
                    <a:lnTo>
                      <a:pt x="221" y="641"/>
                    </a:lnTo>
                    <a:lnTo>
                      <a:pt x="219" y="629"/>
                    </a:lnTo>
                    <a:lnTo>
                      <a:pt x="219" y="624"/>
                    </a:lnTo>
                    <a:lnTo>
                      <a:pt x="219" y="617"/>
                    </a:lnTo>
                    <a:lnTo>
                      <a:pt x="121" y="617"/>
                    </a:lnTo>
                    <a:lnTo>
                      <a:pt x="110" y="615"/>
                    </a:lnTo>
                    <a:lnTo>
                      <a:pt x="101" y="609"/>
                    </a:lnTo>
                    <a:lnTo>
                      <a:pt x="109" y="647"/>
                    </a:lnTo>
                    <a:lnTo>
                      <a:pt x="119" y="681"/>
                    </a:lnTo>
                    <a:lnTo>
                      <a:pt x="121" y="693"/>
                    </a:lnTo>
                    <a:lnTo>
                      <a:pt x="118" y="704"/>
                    </a:lnTo>
                    <a:lnTo>
                      <a:pt x="110" y="714"/>
                    </a:lnTo>
                    <a:lnTo>
                      <a:pt x="100" y="720"/>
                    </a:lnTo>
                    <a:lnTo>
                      <a:pt x="95" y="721"/>
                    </a:lnTo>
                    <a:lnTo>
                      <a:pt x="90" y="722"/>
                    </a:lnTo>
                    <a:lnTo>
                      <a:pt x="81" y="720"/>
                    </a:lnTo>
                    <a:lnTo>
                      <a:pt x="72" y="716"/>
                    </a:lnTo>
                    <a:lnTo>
                      <a:pt x="66" y="709"/>
                    </a:lnTo>
                    <a:lnTo>
                      <a:pt x="61" y="701"/>
                    </a:lnTo>
                    <a:lnTo>
                      <a:pt x="49" y="659"/>
                    </a:lnTo>
                    <a:lnTo>
                      <a:pt x="39" y="615"/>
                    </a:lnTo>
                    <a:lnTo>
                      <a:pt x="32" y="571"/>
                    </a:lnTo>
                    <a:lnTo>
                      <a:pt x="28" y="526"/>
                    </a:lnTo>
                    <a:lnTo>
                      <a:pt x="25" y="480"/>
                    </a:lnTo>
                    <a:lnTo>
                      <a:pt x="24" y="436"/>
                    </a:lnTo>
                    <a:lnTo>
                      <a:pt x="25" y="393"/>
                    </a:lnTo>
                    <a:lnTo>
                      <a:pt x="27" y="351"/>
                    </a:lnTo>
                    <a:lnTo>
                      <a:pt x="30" y="312"/>
                    </a:lnTo>
                    <a:lnTo>
                      <a:pt x="33" y="276"/>
                    </a:lnTo>
                    <a:lnTo>
                      <a:pt x="37" y="243"/>
                    </a:lnTo>
                    <a:lnTo>
                      <a:pt x="41" y="213"/>
                    </a:lnTo>
                    <a:lnTo>
                      <a:pt x="45" y="188"/>
                    </a:lnTo>
                    <a:lnTo>
                      <a:pt x="48" y="169"/>
                    </a:lnTo>
                    <a:lnTo>
                      <a:pt x="51" y="155"/>
                    </a:lnTo>
                    <a:lnTo>
                      <a:pt x="2" y="42"/>
                    </a:lnTo>
                    <a:lnTo>
                      <a:pt x="0" y="30"/>
                    </a:lnTo>
                    <a:lnTo>
                      <a:pt x="2" y="19"/>
                    </a:lnTo>
                    <a:lnTo>
                      <a:pt x="8" y="9"/>
                    </a:lnTo>
                    <a:lnTo>
                      <a:pt x="18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3" name="Freeform 51"/>
              <p:cNvSpPr>
                <a:spLocks/>
              </p:cNvSpPr>
              <p:nvPr/>
            </p:nvSpPr>
            <p:spPr bwMode="auto">
              <a:xfrm>
                <a:off x="5502" y="2577"/>
                <a:ext cx="26" cy="32"/>
              </a:xfrm>
              <a:custGeom>
                <a:avLst/>
                <a:gdLst>
                  <a:gd name="T0" fmla="*/ 26 w 102"/>
                  <a:gd name="T1" fmla="*/ 0 h 128"/>
                  <a:gd name="T2" fmla="*/ 38 w 102"/>
                  <a:gd name="T3" fmla="*/ 0 h 128"/>
                  <a:gd name="T4" fmla="*/ 49 w 102"/>
                  <a:gd name="T5" fmla="*/ 5 h 128"/>
                  <a:gd name="T6" fmla="*/ 57 w 102"/>
                  <a:gd name="T7" fmla="*/ 14 h 128"/>
                  <a:gd name="T8" fmla="*/ 98 w 102"/>
                  <a:gd name="T9" fmla="*/ 81 h 128"/>
                  <a:gd name="T10" fmla="*/ 102 w 102"/>
                  <a:gd name="T11" fmla="*/ 93 h 128"/>
                  <a:gd name="T12" fmla="*/ 102 w 102"/>
                  <a:gd name="T13" fmla="*/ 104 h 128"/>
                  <a:gd name="T14" fmla="*/ 97 w 102"/>
                  <a:gd name="T15" fmla="*/ 115 h 128"/>
                  <a:gd name="T16" fmla="*/ 88 w 102"/>
                  <a:gd name="T17" fmla="*/ 123 h 128"/>
                  <a:gd name="T18" fmla="*/ 80 w 102"/>
                  <a:gd name="T19" fmla="*/ 127 h 128"/>
                  <a:gd name="T20" fmla="*/ 72 w 102"/>
                  <a:gd name="T21" fmla="*/ 128 h 128"/>
                  <a:gd name="T22" fmla="*/ 62 w 102"/>
                  <a:gd name="T23" fmla="*/ 126 h 128"/>
                  <a:gd name="T24" fmla="*/ 53 w 102"/>
                  <a:gd name="T25" fmla="*/ 121 h 128"/>
                  <a:gd name="T26" fmla="*/ 46 w 102"/>
                  <a:gd name="T27" fmla="*/ 113 h 128"/>
                  <a:gd name="T28" fmla="*/ 4 w 102"/>
                  <a:gd name="T29" fmla="*/ 47 h 128"/>
                  <a:gd name="T30" fmla="*/ 0 w 102"/>
                  <a:gd name="T31" fmla="*/ 36 h 128"/>
                  <a:gd name="T32" fmla="*/ 0 w 102"/>
                  <a:gd name="T33" fmla="*/ 23 h 128"/>
                  <a:gd name="T34" fmla="*/ 5 w 102"/>
                  <a:gd name="T35" fmla="*/ 12 h 128"/>
                  <a:gd name="T36" fmla="*/ 15 w 102"/>
                  <a:gd name="T37" fmla="*/ 4 h 128"/>
                  <a:gd name="T38" fmla="*/ 26 w 102"/>
                  <a:gd name="T3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2" h="128">
                    <a:moveTo>
                      <a:pt x="26" y="0"/>
                    </a:moveTo>
                    <a:lnTo>
                      <a:pt x="38" y="0"/>
                    </a:lnTo>
                    <a:lnTo>
                      <a:pt x="49" y="5"/>
                    </a:lnTo>
                    <a:lnTo>
                      <a:pt x="57" y="14"/>
                    </a:lnTo>
                    <a:lnTo>
                      <a:pt x="98" y="81"/>
                    </a:lnTo>
                    <a:lnTo>
                      <a:pt x="102" y="93"/>
                    </a:lnTo>
                    <a:lnTo>
                      <a:pt x="102" y="104"/>
                    </a:lnTo>
                    <a:lnTo>
                      <a:pt x="97" y="115"/>
                    </a:lnTo>
                    <a:lnTo>
                      <a:pt x="88" y="123"/>
                    </a:lnTo>
                    <a:lnTo>
                      <a:pt x="80" y="127"/>
                    </a:lnTo>
                    <a:lnTo>
                      <a:pt x="72" y="128"/>
                    </a:lnTo>
                    <a:lnTo>
                      <a:pt x="62" y="126"/>
                    </a:lnTo>
                    <a:lnTo>
                      <a:pt x="53" y="121"/>
                    </a:lnTo>
                    <a:lnTo>
                      <a:pt x="46" y="113"/>
                    </a:lnTo>
                    <a:lnTo>
                      <a:pt x="4" y="47"/>
                    </a:lnTo>
                    <a:lnTo>
                      <a:pt x="0" y="36"/>
                    </a:lnTo>
                    <a:lnTo>
                      <a:pt x="0" y="23"/>
                    </a:lnTo>
                    <a:lnTo>
                      <a:pt x="5" y="12"/>
                    </a:lnTo>
                    <a:lnTo>
                      <a:pt x="15" y="4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4" name="Freeform 52"/>
              <p:cNvSpPr>
                <a:spLocks/>
              </p:cNvSpPr>
              <p:nvPr/>
            </p:nvSpPr>
            <p:spPr bwMode="auto">
              <a:xfrm>
                <a:off x="5490" y="2537"/>
                <a:ext cx="71" cy="16"/>
              </a:xfrm>
              <a:custGeom>
                <a:avLst/>
                <a:gdLst>
                  <a:gd name="T0" fmla="*/ 252 w 282"/>
                  <a:gd name="T1" fmla="*/ 0 h 65"/>
                  <a:gd name="T2" fmla="*/ 263 w 282"/>
                  <a:gd name="T3" fmla="*/ 2 h 65"/>
                  <a:gd name="T4" fmla="*/ 273 w 282"/>
                  <a:gd name="T5" fmla="*/ 8 h 65"/>
                  <a:gd name="T6" fmla="*/ 280 w 282"/>
                  <a:gd name="T7" fmla="*/ 18 h 65"/>
                  <a:gd name="T8" fmla="*/ 282 w 282"/>
                  <a:gd name="T9" fmla="*/ 30 h 65"/>
                  <a:gd name="T10" fmla="*/ 280 w 282"/>
                  <a:gd name="T11" fmla="*/ 42 h 65"/>
                  <a:gd name="T12" fmla="*/ 274 w 282"/>
                  <a:gd name="T13" fmla="*/ 52 h 65"/>
                  <a:gd name="T14" fmla="*/ 264 w 282"/>
                  <a:gd name="T15" fmla="*/ 60 h 65"/>
                  <a:gd name="T16" fmla="*/ 252 w 282"/>
                  <a:gd name="T17" fmla="*/ 62 h 65"/>
                  <a:gd name="T18" fmla="*/ 31 w 282"/>
                  <a:gd name="T19" fmla="*/ 65 h 65"/>
                  <a:gd name="T20" fmla="*/ 30 w 282"/>
                  <a:gd name="T21" fmla="*/ 65 h 65"/>
                  <a:gd name="T22" fmla="*/ 19 w 282"/>
                  <a:gd name="T23" fmla="*/ 62 h 65"/>
                  <a:gd name="T24" fmla="*/ 9 w 282"/>
                  <a:gd name="T25" fmla="*/ 55 h 65"/>
                  <a:gd name="T26" fmla="*/ 2 w 282"/>
                  <a:gd name="T27" fmla="*/ 45 h 65"/>
                  <a:gd name="T28" fmla="*/ 0 w 282"/>
                  <a:gd name="T29" fmla="*/ 33 h 65"/>
                  <a:gd name="T30" fmla="*/ 2 w 282"/>
                  <a:gd name="T31" fmla="*/ 21 h 65"/>
                  <a:gd name="T32" fmla="*/ 9 w 282"/>
                  <a:gd name="T33" fmla="*/ 12 h 65"/>
                  <a:gd name="T34" fmla="*/ 18 w 282"/>
                  <a:gd name="T35" fmla="*/ 5 h 65"/>
                  <a:gd name="T36" fmla="*/ 30 w 282"/>
                  <a:gd name="T37" fmla="*/ 2 h 65"/>
                  <a:gd name="T38" fmla="*/ 252 w 282"/>
                  <a:gd name="T3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2" h="65">
                    <a:moveTo>
                      <a:pt x="252" y="0"/>
                    </a:moveTo>
                    <a:lnTo>
                      <a:pt x="263" y="2"/>
                    </a:lnTo>
                    <a:lnTo>
                      <a:pt x="273" y="8"/>
                    </a:lnTo>
                    <a:lnTo>
                      <a:pt x="280" y="18"/>
                    </a:lnTo>
                    <a:lnTo>
                      <a:pt x="282" y="30"/>
                    </a:lnTo>
                    <a:lnTo>
                      <a:pt x="280" y="42"/>
                    </a:lnTo>
                    <a:lnTo>
                      <a:pt x="274" y="52"/>
                    </a:lnTo>
                    <a:lnTo>
                      <a:pt x="264" y="60"/>
                    </a:lnTo>
                    <a:lnTo>
                      <a:pt x="252" y="62"/>
                    </a:lnTo>
                    <a:lnTo>
                      <a:pt x="31" y="65"/>
                    </a:lnTo>
                    <a:lnTo>
                      <a:pt x="30" y="65"/>
                    </a:lnTo>
                    <a:lnTo>
                      <a:pt x="19" y="62"/>
                    </a:lnTo>
                    <a:lnTo>
                      <a:pt x="9" y="55"/>
                    </a:lnTo>
                    <a:lnTo>
                      <a:pt x="2" y="45"/>
                    </a:lnTo>
                    <a:lnTo>
                      <a:pt x="0" y="33"/>
                    </a:lnTo>
                    <a:lnTo>
                      <a:pt x="2" y="21"/>
                    </a:lnTo>
                    <a:lnTo>
                      <a:pt x="9" y="12"/>
                    </a:lnTo>
                    <a:lnTo>
                      <a:pt x="18" y="5"/>
                    </a:lnTo>
                    <a:lnTo>
                      <a:pt x="30" y="2"/>
                    </a:lnTo>
                    <a:lnTo>
                      <a:pt x="2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5" name="Freeform 53"/>
              <p:cNvSpPr>
                <a:spLocks/>
              </p:cNvSpPr>
              <p:nvPr/>
            </p:nvSpPr>
            <p:spPr bwMode="auto">
              <a:xfrm>
                <a:off x="5504" y="2728"/>
                <a:ext cx="81" cy="78"/>
              </a:xfrm>
              <a:custGeom>
                <a:avLst/>
                <a:gdLst>
                  <a:gd name="T0" fmla="*/ 67 w 323"/>
                  <a:gd name="T1" fmla="*/ 3 h 311"/>
                  <a:gd name="T2" fmla="*/ 83 w 323"/>
                  <a:gd name="T3" fmla="*/ 19 h 311"/>
                  <a:gd name="T4" fmla="*/ 84 w 323"/>
                  <a:gd name="T5" fmla="*/ 42 h 311"/>
                  <a:gd name="T6" fmla="*/ 70 w 323"/>
                  <a:gd name="T7" fmla="*/ 93 h 311"/>
                  <a:gd name="T8" fmla="*/ 63 w 323"/>
                  <a:gd name="T9" fmla="*/ 129 h 311"/>
                  <a:gd name="T10" fmla="*/ 63 w 323"/>
                  <a:gd name="T11" fmla="*/ 153 h 311"/>
                  <a:gd name="T12" fmla="*/ 65 w 323"/>
                  <a:gd name="T13" fmla="*/ 167 h 311"/>
                  <a:gd name="T14" fmla="*/ 69 w 323"/>
                  <a:gd name="T15" fmla="*/ 174 h 311"/>
                  <a:gd name="T16" fmla="*/ 77 w 323"/>
                  <a:gd name="T17" fmla="*/ 177 h 311"/>
                  <a:gd name="T18" fmla="*/ 94 w 323"/>
                  <a:gd name="T19" fmla="*/ 176 h 311"/>
                  <a:gd name="T20" fmla="*/ 130 w 323"/>
                  <a:gd name="T21" fmla="*/ 164 h 311"/>
                  <a:gd name="T22" fmla="*/ 173 w 323"/>
                  <a:gd name="T23" fmla="*/ 142 h 311"/>
                  <a:gd name="T24" fmla="*/ 222 w 323"/>
                  <a:gd name="T25" fmla="*/ 112 h 311"/>
                  <a:gd name="T26" fmla="*/ 273 w 323"/>
                  <a:gd name="T27" fmla="*/ 74 h 311"/>
                  <a:gd name="T28" fmla="*/ 293 w 323"/>
                  <a:gd name="T29" fmla="*/ 67 h 311"/>
                  <a:gd name="T30" fmla="*/ 312 w 323"/>
                  <a:gd name="T31" fmla="*/ 74 h 311"/>
                  <a:gd name="T32" fmla="*/ 323 w 323"/>
                  <a:gd name="T33" fmla="*/ 94 h 311"/>
                  <a:gd name="T34" fmla="*/ 318 w 323"/>
                  <a:gd name="T35" fmla="*/ 115 h 311"/>
                  <a:gd name="T36" fmla="*/ 298 w 323"/>
                  <a:gd name="T37" fmla="*/ 133 h 311"/>
                  <a:gd name="T38" fmla="*/ 263 w 323"/>
                  <a:gd name="T39" fmla="*/ 159 h 311"/>
                  <a:gd name="T40" fmla="*/ 218 w 323"/>
                  <a:gd name="T41" fmla="*/ 187 h 311"/>
                  <a:gd name="T42" fmla="*/ 169 w 323"/>
                  <a:gd name="T43" fmla="*/ 214 h 311"/>
                  <a:gd name="T44" fmla="*/ 119 w 323"/>
                  <a:gd name="T45" fmla="*/ 233 h 311"/>
                  <a:gd name="T46" fmla="*/ 147 w 323"/>
                  <a:gd name="T47" fmla="*/ 271 h 311"/>
                  <a:gd name="T48" fmla="*/ 146 w 323"/>
                  <a:gd name="T49" fmla="*/ 294 h 311"/>
                  <a:gd name="T50" fmla="*/ 129 w 323"/>
                  <a:gd name="T51" fmla="*/ 309 h 311"/>
                  <a:gd name="T52" fmla="*/ 109 w 323"/>
                  <a:gd name="T53" fmla="*/ 310 h 311"/>
                  <a:gd name="T54" fmla="*/ 94 w 323"/>
                  <a:gd name="T55" fmla="*/ 300 h 311"/>
                  <a:gd name="T56" fmla="*/ 16 w 323"/>
                  <a:gd name="T57" fmla="*/ 206 h 311"/>
                  <a:gd name="T58" fmla="*/ 3 w 323"/>
                  <a:gd name="T59" fmla="*/ 171 h 311"/>
                  <a:gd name="T60" fmla="*/ 1 w 323"/>
                  <a:gd name="T61" fmla="*/ 130 h 311"/>
                  <a:gd name="T62" fmla="*/ 8 w 323"/>
                  <a:gd name="T63" fmla="*/ 85 h 311"/>
                  <a:gd name="T64" fmla="*/ 20 w 323"/>
                  <a:gd name="T65" fmla="*/ 42 h 311"/>
                  <a:gd name="T66" fmla="*/ 33 w 323"/>
                  <a:gd name="T67" fmla="*/ 10 h 311"/>
                  <a:gd name="T68" fmla="*/ 54 w 323"/>
                  <a:gd name="T69" fmla="*/ 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23" h="311">
                    <a:moveTo>
                      <a:pt x="54" y="0"/>
                    </a:moveTo>
                    <a:lnTo>
                      <a:pt x="67" y="3"/>
                    </a:lnTo>
                    <a:lnTo>
                      <a:pt x="77" y="9"/>
                    </a:lnTo>
                    <a:lnTo>
                      <a:pt x="83" y="19"/>
                    </a:lnTo>
                    <a:lnTo>
                      <a:pt x="86" y="30"/>
                    </a:lnTo>
                    <a:lnTo>
                      <a:pt x="84" y="42"/>
                    </a:lnTo>
                    <a:lnTo>
                      <a:pt x="76" y="69"/>
                    </a:lnTo>
                    <a:lnTo>
                      <a:pt x="70" y="93"/>
                    </a:lnTo>
                    <a:lnTo>
                      <a:pt x="66" y="113"/>
                    </a:lnTo>
                    <a:lnTo>
                      <a:pt x="63" y="129"/>
                    </a:lnTo>
                    <a:lnTo>
                      <a:pt x="62" y="142"/>
                    </a:lnTo>
                    <a:lnTo>
                      <a:pt x="63" y="153"/>
                    </a:lnTo>
                    <a:lnTo>
                      <a:pt x="63" y="161"/>
                    </a:lnTo>
                    <a:lnTo>
                      <a:pt x="65" y="167"/>
                    </a:lnTo>
                    <a:lnTo>
                      <a:pt x="67" y="171"/>
                    </a:lnTo>
                    <a:lnTo>
                      <a:pt x="69" y="174"/>
                    </a:lnTo>
                    <a:lnTo>
                      <a:pt x="73" y="176"/>
                    </a:lnTo>
                    <a:lnTo>
                      <a:pt x="77" y="177"/>
                    </a:lnTo>
                    <a:lnTo>
                      <a:pt x="81" y="178"/>
                    </a:lnTo>
                    <a:lnTo>
                      <a:pt x="94" y="176"/>
                    </a:lnTo>
                    <a:lnTo>
                      <a:pt x="110" y="172"/>
                    </a:lnTo>
                    <a:lnTo>
                      <a:pt x="130" y="164"/>
                    </a:lnTo>
                    <a:lnTo>
                      <a:pt x="151" y="154"/>
                    </a:lnTo>
                    <a:lnTo>
                      <a:pt x="173" y="142"/>
                    </a:lnTo>
                    <a:lnTo>
                      <a:pt x="197" y="128"/>
                    </a:lnTo>
                    <a:lnTo>
                      <a:pt x="222" y="112"/>
                    </a:lnTo>
                    <a:lnTo>
                      <a:pt x="248" y="94"/>
                    </a:lnTo>
                    <a:lnTo>
                      <a:pt x="273" y="74"/>
                    </a:lnTo>
                    <a:lnTo>
                      <a:pt x="283" y="68"/>
                    </a:lnTo>
                    <a:lnTo>
                      <a:pt x="293" y="67"/>
                    </a:lnTo>
                    <a:lnTo>
                      <a:pt x="303" y="69"/>
                    </a:lnTo>
                    <a:lnTo>
                      <a:pt x="312" y="74"/>
                    </a:lnTo>
                    <a:lnTo>
                      <a:pt x="319" y="83"/>
                    </a:lnTo>
                    <a:lnTo>
                      <a:pt x="323" y="94"/>
                    </a:lnTo>
                    <a:lnTo>
                      <a:pt x="322" y="105"/>
                    </a:lnTo>
                    <a:lnTo>
                      <a:pt x="318" y="115"/>
                    </a:lnTo>
                    <a:lnTo>
                      <a:pt x="311" y="123"/>
                    </a:lnTo>
                    <a:lnTo>
                      <a:pt x="298" y="133"/>
                    </a:lnTo>
                    <a:lnTo>
                      <a:pt x="282" y="145"/>
                    </a:lnTo>
                    <a:lnTo>
                      <a:pt x="263" y="159"/>
                    </a:lnTo>
                    <a:lnTo>
                      <a:pt x="242" y="173"/>
                    </a:lnTo>
                    <a:lnTo>
                      <a:pt x="218" y="187"/>
                    </a:lnTo>
                    <a:lnTo>
                      <a:pt x="194" y="201"/>
                    </a:lnTo>
                    <a:lnTo>
                      <a:pt x="169" y="214"/>
                    </a:lnTo>
                    <a:lnTo>
                      <a:pt x="144" y="226"/>
                    </a:lnTo>
                    <a:lnTo>
                      <a:pt x="119" y="233"/>
                    </a:lnTo>
                    <a:lnTo>
                      <a:pt x="141" y="260"/>
                    </a:lnTo>
                    <a:lnTo>
                      <a:pt x="147" y="271"/>
                    </a:lnTo>
                    <a:lnTo>
                      <a:pt x="148" y="283"/>
                    </a:lnTo>
                    <a:lnTo>
                      <a:pt x="146" y="294"/>
                    </a:lnTo>
                    <a:lnTo>
                      <a:pt x="138" y="304"/>
                    </a:lnTo>
                    <a:lnTo>
                      <a:pt x="129" y="309"/>
                    </a:lnTo>
                    <a:lnTo>
                      <a:pt x="118" y="311"/>
                    </a:lnTo>
                    <a:lnTo>
                      <a:pt x="109" y="310"/>
                    </a:lnTo>
                    <a:lnTo>
                      <a:pt x="101" y="306"/>
                    </a:lnTo>
                    <a:lnTo>
                      <a:pt x="94" y="300"/>
                    </a:lnTo>
                    <a:lnTo>
                      <a:pt x="27" y="219"/>
                    </a:lnTo>
                    <a:lnTo>
                      <a:pt x="16" y="206"/>
                    </a:lnTo>
                    <a:lnTo>
                      <a:pt x="8" y="189"/>
                    </a:lnTo>
                    <a:lnTo>
                      <a:pt x="3" y="171"/>
                    </a:lnTo>
                    <a:lnTo>
                      <a:pt x="0" y="151"/>
                    </a:lnTo>
                    <a:lnTo>
                      <a:pt x="1" y="130"/>
                    </a:lnTo>
                    <a:lnTo>
                      <a:pt x="4" y="108"/>
                    </a:lnTo>
                    <a:lnTo>
                      <a:pt x="8" y="85"/>
                    </a:lnTo>
                    <a:lnTo>
                      <a:pt x="14" y="63"/>
                    </a:lnTo>
                    <a:lnTo>
                      <a:pt x="20" y="42"/>
                    </a:lnTo>
                    <a:lnTo>
                      <a:pt x="27" y="21"/>
                    </a:lnTo>
                    <a:lnTo>
                      <a:pt x="33" y="10"/>
                    </a:lnTo>
                    <a:lnTo>
                      <a:pt x="43" y="3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6" name="Freeform 54"/>
              <p:cNvSpPr>
                <a:spLocks/>
              </p:cNvSpPr>
              <p:nvPr/>
            </p:nvSpPr>
            <p:spPr bwMode="auto">
              <a:xfrm>
                <a:off x="5532" y="2783"/>
                <a:ext cx="54" cy="65"/>
              </a:xfrm>
              <a:custGeom>
                <a:avLst/>
                <a:gdLst>
                  <a:gd name="T0" fmla="*/ 189 w 216"/>
                  <a:gd name="T1" fmla="*/ 0 h 257"/>
                  <a:gd name="T2" fmla="*/ 200 w 216"/>
                  <a:gd name="T3" fmla="*/ 5 h 257"/>
                  <a:gd name="T4" fmla="*/ 210 w 216"/>
                  <a:gd name="T5" fmla="*/ 13 h 257"/>
                  <a:gd name="T6" fmla="*/ 215 w 216"/>
                  <a:gd name="T7" fmla="*/ 23 h 257"/>
                  <a:gd name="T8" fmla="*/ 216 w 216"/>
                  <a:gd name="T9" fmla="*/ 35 h 257"/>
                  <a:gd name="T10" fmla="*/ 212 w 216"/>
                  <a:gd name="T11" fmla="*/ 46 h 257"/>
                  <a:gd name="T12" fmla="*/ 193 w 216"/>
                  <a:gd name="T13" fmla="*/ 78 h 257"/>
                  <a:gd name="T14" fmla="*/ 174 w 216"/>
                  <a:gd name="T15" fmla="*/ 108 h 257"/>
                  <a:gd name="T16" fmla="*/ 154 w 216"/>
                  <a:gd name="T17" fmla="*/ 135 h 257"/>
                  <a:gd name="T18" fmla="*/ 135 w 216"/>
                  <a:gd name="T19" fmla="*/ 160 h 257"/>
                  <a:gd name="T20" fmla="*/ 116 w 216"/>
                  <a:gd name="T21" fmla="*/ 182 h 257"/>
                  <a:gd name="T22" fmla="*/ 99 w 216"/>
                  <a:gd name="T23" fmla="*/ 201 h 257"/>
                  <a:gd name="T24" fmla="*/ 84 w 216"/>
                  <a:gd name="T25" fmla="*/ 218 h 257"/>
                  <a:gd name="T26" fmla="*/ 71 w 216"/>
                  <a:gd name="T27" fmla="*/ 230 h 257"/>
                  <a:gd name="T28" fmla="*/ 61 w 216"/>
                  <a:gd name="T29" fmla="*/ 240 h 257"/>
                  <a:gd name="T30" fmla="*/ 55 w 216"/>
                  <a:gd name="T31" fmla="*/ 246 h 257"/>
                  <a:gd name="T32" fmla="*/ 52 w 216"/>
                  <a:gd name="T33" fmla="*/ 249 h 257"/>
                  <a:gd name="T34" fmla="*/ 42 w 216"/>
                  <a:gd name="T35" fmla="*/ 255 h 257"/>
                  <a:gd name="T36" fmla="*/ 31 w 216"/>
                  <a:gd name="T37" fmla="*/ 257 h 257"/>
                  <a:gd name="T38" fmla="*/ 23 w 216"/>
                  <a:gd name="T39" fmla="*/ 256 h 257"/>
                  <a:gd name="T40" fmla="*/ 15 w 216"/>
                  <a:gd name="T41" fmla="*/ 252 h 257"/>
                  <a:gd name="T42" fmla="*/ 8 w 216"/>
                  <a:gd name="T43" fmla="*/ 246 h 257"/>
                  <a:gd name="T44" fmla="*/ 1 w 216"/>
                  <a:gd name="T45" fmla="*/ 236 h 257"/>
                  <a:gd name="T46" fmla="*/ 0 w 216"/>
                  <a:gd name="T47" fmla="*/ 224 h 257"/>
                  <a:gd name="T48" fmla="*/ 3 w 216"/>
                  <a:gd name="T49" fmla="*/ 213 h 257"/>
                  <a:gd name="T50" fmla="*/ 11 w 216"/>
                  <a:gd name="T51" fmla="*/ 203 h 257"/>
                  <a:gd name="T52" fmla="*/ 13 w 216"/>
                  <a:gd name="T53" fmla="*/ 201 h 257"/>
                  <a:gd name="T54" fmla="*/ 19 w 216"/>
                  <a:gd name="T55" fmla="*/ 196 h 257"/>
                  <a:gd name="T56" fmla="*/ 28 w 216"/>
                  <a:gd name="T57" fmla="*/ 187 h 257"/>
                  <a:gd name="T58" fmla="*/ 40 w 216"/>
                  <a:gd name="T59" fmla="*/ 175 h 257"/>
                  <a:gd name="T60" fmla="*/ 54 w 216"/>
                  <a:gd name="T61" fmla="*/ 160 h 257"/>
                  <a:gd name="T62" fmla="*/ 69 w 216"/>
                  <a:gd name="T63" fmla="*/ 142 h 257"/>
                  <a:gd name="T64" fmla="*/ 86 w 216"/>
                  <a:gd name="T65" fmla="*/ 121 h 257"/>
                  <a:gd name="T66" fmla="*/ 104 w 216"/>
                  <a:gd name="T67" fmla="*/ 98 h 257"/>
                  <a:gd name="T68" fmla="*/ 123 w 216"/>
                  <a:gd name="T69" fmla="*/ 73 h 257"/>
                  <a:gd name="T70" fmla="*/ 141 w 216"/>
                  <a:gd name="T71" fmla="*/ 46 h 257"/>
                  <a:gd name="T72" fmla="*/ 159 w 216"/>
                  <a:gd name="T73" fmla="*/ 16 h 257"/>
                  <a:gd name="T74" fmla="*/ 167 w 216"/>
                  <a:gd name="T75" fmla="*/ 7 h 257"/>
                  <a:gd name="T76" fmla="*/ 177 w 216"/>
                  <a:gd name="T77" fmla="*/ 1 h 257"/>
                  <a:gd name="T78" fmla="*/ 189 w 216"/>
                  <a:gd name="T79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16" h="257">
                    <a:moveTo>
                      <a:pt x="189" y="0"/>
                    </a:moveTo>
                    <a:lnTo>
                      <a:pt x="200" y="5"/>
                    </a:lnTo>
                    <a:lnTo>
                      <a:pt x="210" y="13"/>
                    </a:lnTo>
                    <a:lnTo>
                      <a:pt x="215" y="23"/>
                    </a:lnTo>
                    <a:lnTo>
                      <a:pt x="216" y="35"/>
                    </a:lnTo>
                    <a:lnTo>
                      <a:pt x="212" y="46"/>
                    </a:lnTo>
                    <a:lnTo>
                      <a:pt x="193" y="78"/>
                    </a:lnTo>
                    <a:lnTo>
                      <a:pt x="174" y="108"/>
                    </a:lnTo>
                    <a:lnTo>
                      <a:pt x="154" y="135"/>
                    </a:lnTo>
                    <a:lnTo>
                      <a:pt x="135" y="160"/>
                    </a:lnTo>
                    <a:lnTo>
                      <a:pt x="116" y="182"/>
                    </a:lnTo>
                    <a:lnTo>
                      <a:pt x="99" y="201"/>
                    </a:lnTo>
                    <a:lnTo>
                      <a:pt x="84" y="218"/>
                    </a:lnTo>
                    <a:lnTo>
                      <a:pt x="71" y="230"/>
                    </a:lnTo>
                    <a:lnTo>
                      <a:pt x="61" y="240"/>
                    </a:lnTo>
                    <a:lnTo>
                      <a:pt x="55" y="246"/>
                    </a:lnTo>
                    <a:lnTo>
                      <a:pt x="52" y="249"/>
                    </a:lnTo>
                    <a:lnTo>
                      <a:pt x="42" y="255"/>
                    </a:lnTo>
                    <a:lnTo>
                      <a:pt x="31" y="257"/>
                    </a:lnTo>
                    <a:lnTo>
                      <a:pt x="23" y="256"/>
                    </a:lnTo>
                    <a:lnTo>
                      <a:pt x="15" y="252"/>
                    </a:lnTo>
                    <a:lnTo>
                      <a:pt x="8" y="246"/>
                    </a:lnTo>
                    <a:lnTo>
                      <a:pt x="1" y="236"/>
                    </a:lnTo>
                    <a:lnTo>
                      <a:pt x="0" y="224"/>
                    </a:lnTo>
                    <a:lnTo>
                      <a:pt x="3" y="213"/>
                    </a:lnTo>
                    <a:lnTo>
                      <a:pt x="11" y="203"/>
                    </a:lnTo>
                    <a:lnTo>
                      <a:pt x="13" y="201"/>
                    </a:lnTo>
                    <a:lnTo>
                      <a:pt x="19" y="196"/>
                    </a:lnTo>
                    <a:lnTo>
                      <a:pt x="28" y="187"/>
                    </a:lnTo>
                    <a:lnTo>
                      <a:pt x="40" y="175"/>
                    </a:lnTo>
                    <a:lnTo>
                      <a:pt x="54" y="160"/>
                    </a:lnTo>
                    <a:lnTo>
                      <a:pt x="69" y="142"/>
                    </a:lnTo>
                    <a:lnTo>
                      <a:pt x="86" y="121"/>
                    </a:lnTo>
                    <a:lnTo>
                      <a:pt x="104" y="98"/>
                    </a:lnTo>
                    <a:lnTo>
                      <a:pt x="123" y="73"/>
                    </a:lnTo>
                    <a:lnTo>
                      <a:pt x="141" y="46"/>
                    </a:lnTo>
                    <a:lnTo>
                      <a:pt x="159" y="16"/>
                    </a:lnTo>
                    <a:lnTo>
                      <a:pt x="167" y="7"/>
                    </a:lnTo>
                    <a:lnTo>
                      <a:pt x="177" y="1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7" name="Freeform 55"/>
              <p:cNvSpPr>
                <a:spLocks/>
              </p:cNvSpPr>
              <p:nvPr/>
            </p:nvSpPr>
            <p:spPr bwMode="auto">
              <a:xfrm>
                <a:off x="5539" y="2913"/>
                <a:ext cx="51" cy="100"/>
              </a:xfrm>
              <a:custGeom>
                <a:avLst/>
                <a:gdLst>
                  <a:gd name="T0" fmla="*/ 169 w 200"/>
                  <a:gd name="T1" fmla="*/ 0 h 401"/>
                  <a:gd name="T2" fmla="*/ 181 w 200"/>
                  <a:gd name="T3" fmla="*/ 2 h 401"/>
                  <a:gd name="T4" fmla="*/ 191 w 200"/>
                  <a:gd name="T5" fmla="*/ 9 h 401"/>
                  <a:gd name="T6" fmla="*/ 198 w 200"/>
                  <a:gd name="T7" fmla="*/ 20 h 401"/>
                  <a:gd name="T8" fmla="*/ 200 w 200"/>
                  <a:gd name="T9" fmla="*/ 31 h 401"/>
                  <a:gd name="T10" fmla="*/ 198 w 200"/>
                  <a:gd name="T11" fmla="*/ 43 h 401"/>
                  <a:gd name="T12" fmla="*/ 59 w 200"/>
                  <a:gd name="T13" fmla="*/ 382 h 401"/>
                  <a:gd name="T14" fmla="*/ 52 w 200"/>
                  <a:gd name="T15" fmla="*/ 392 h 401"/>
                  <a:gd name="T16" fmla="*/ 42 w 200"/>
                  <a:gd name="T17" fmla="*/ 399 h 401"/>
                  <a:gd name="T18" fmla="*/ 31 w 200"/>
                  <a:gd name="T19" fmla="*/ 401 h 401"/>
                  <a:gd name="T20" fmla="*/ 25 w 200"/>
                  <a:gd name="T21" fmla="*/ 400 h 401"/>
                  <a:gd name="T22" fmla="*/ 19 w 200"/>
                  <a:gd name="T23" fmla="*/ 399 h 401"/>
                  <a:gd name="T24" fmla="*/ 9 w 200"/>
                  <a:gd name="T25" fmla="*/ 392 h 401"/>
                  <a:gd name="T26" fmla="*/ 3 w 200"/>
                  <a:gd name="T27" fmla="*/ 382 h 401"/>
                  <a:gd name="T28" fmla="*/ 0 w 200"/>
                  <a:gd name="T29" fmla="*/ 371 h 401"/>
                  <a:gd name="T30" fmla="*/ 3 w 200"/>
                  <a:gd name="T31" fmla="*/ 359 h 401"/>
                  <a:gd name="T32" fmla="*/ 141 w 200"/>
                  <a:gd name="T33" fmla="*/ 20 h 401"/>
                  <a:gd name="T34" fmla="*/ 148 w 200"/>
                  <a:gd name="T35" fmla="*/ 9 h 401"/>
                  <a:gd name="T36" fmla="*/ 158 w 200"/>
                  <a:gd name="T37" fmla="*/ 2 h 401"/>
                  <a:gd name="T38" fmla="*/ 169 w 200"/>
                  <a:gd name="T39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0" h="401">
                    <a:moveTo>
                      <a:pt x="169" y="0"/>
                    </a:moveTo>
                    <a:lnTo>
                      <a:pt x="181" y="2"/>
                    </a:lnTo>
                    <a:lnTo>
                      <a:pt x="191" y="9"/>
                    </a:lnTo>
                    <a:lnTo>
                      <a:pt x="198" y="20"/>
                    </a:lnTo>
                    <a:lnTo>
                      <a:pt x="200" y="31"/>
                    </a:lnTo>
                    <a:lnTo>
                      <a:pt x="198" y="43"/>
                    </a:lnTo>
                    <a:lnTo>
                      <a:pt x="59" y="382"/>
                    </a:lnTo>
                    <a:lnTo>
                      <a:pt x="52" y="392"/>
                    </a:lnTo>
                    <a:lnTo>
                      <a:pt x="42" y="399"/>
                    </a:lnTo>
                    <a:lnTo>
                      <a:pt x="31" y="401"/>
                    </a:lnTo>
                    <a:lnTo>
                      <a:pt x="25" y="400"/>
                    </a:lnTo>
                    <a:lnTo>
                      <a:pt x="19" y="399"/>
                    </a:lnTo>
                    <a:lnTo>
                      <a:pt x="9" y="392"/>
                    </a:lnTo>
                    <a:lnTo>
                      <a:pt x="3" y="382"/>
                    </a:lnTo>
                    <a:lnTo>
                      <a:pt x="0" y="371"/>
                    </a:lnTo>
                    <a:lnTo>
                      <a:pt x="3" y="359"/>
                    </a:lnTo>
                    <a:lnTo>
                      <a:pt x="141" y="20"/>
                    </a:lnTo>
                    <a:lnTo>
                      <a:pt x="148" y="9"/>
                    </a:lnTo>
                    <a:lnTo>
                      <a:pt x="158" y="2"/>
                    </a:lnTo>
                    <a:lnTo>
                      <a:pt x="1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8" name="Freeform 56"/>
              <p:cNvSpPr>
                <a:spLocks/>
              </p:cNvSpPr>
              <p:nvPr/>
            </p:nvSpPr>
            <p:spPr bwMode="auto">
              <a:xfrm>
                <a:off x="5542" y="2878"/>
                <a:ext cx="130" cy="298"/>
              </a:xfrm>
              <a:custGeom>
                <a:avLst/>
                <a:gdLst>
                  <a:gd name="T0" fmla="*/ 499 w 519"/>
                  <a:gd name="T1" fmla="*/ 2 h 1190"/>
                  <a:gd name="T2" fmla="*/ 516 w 519"/>
                  <a:gd name="T3" fmla="*/ 18 h 1190"/>
                  <a:gd name="T4" fmla="*/ 517 w 519"/>
                  <a:gd name="T5" fmla="*/ 43 h 1190"/>
                  <a:gd name="T6" fmla="*/ 513 w 519"/>
                  <a:gd name="T7" fmla="*/ 54 h 1190"/>
                  <a:gd name="T8" fmla="*/ 501 w 519"/>
                  <a:gd name="T9" fmla="*/ 84 h 1190"/>
                  <a:gd name="T10" fmla="*/ 484 w 519"/>
                  <a:gd name="T11" fmla="*/ 131 h 1190"/>
                  <a:gd name="T12" fmla="*/ 461 w 519"/>
                  <a:gd name="T13" fmla="*/ 194 h 1190"/>
                  <a:gd name="T14" fmla="*/ 433 w 519"/>
                  <a:gd name="T15" fmla="*/ 268 h 1190"/>
                  <a:gd name="T16" fmla="*/ 400 w 519"/>
                  <a:gd name="T17" fmla="*/ 353 h 1190"/>
                  <a:gd name="T18" fmla="*/ 365 w 519"/>
                  <a:gd name="T19" fmla="*/ 445 h 1190"/>
                  <a:gd name="T20" fmla="*/ 328 w 519"/>
                  <a:gd name="T21" fmla="*/ 543 h 1190"/>
                  <a:gd name="T22" fmla="*/ 289 w 519"/>
                  <a:gd name="T23" fmla="*/ 644 h 1190"/>
                  <a:gd name="T24" fmla="*/ 249 w 519"/>
                  <a:gd name="T25" fmla="*/ 747 h 1190"/>
                  <a:gd name="T26" fmla="*/ 217 w 519"/>
                  <a:gd name="T27" fmla="*/ 823 h 1190"/>
                  <a:gd name="T28" fmla="*/ 185 w 519"/>
                  <a:gd name="T29" fmla="*/ 874 h 1190"/>
                  <a:gd name="T30" fmla="*/ 154 w 519"/>
                  <a:gd name="T31" fmla="*/ 905 h 1190"/>
                  <a:gd name="T32" fmla="*/ 122 w 519"/>
                  <a:gd name="T33" fmla="*/ 914 h 1190"/>
                  <a:gd name="T34" fmla="*/ 114 w 519"/>
                  <a:gd name="T35" fmla="*/ 914 h 1190"/>
                  <a:gd name="T36" fmla="*/ 56 w 519"/>
                  <a:gd name="T37" fmla="*/ 1176 h 1190"/>
                  <a:gd name="T38" fmla="*/ 40 w 519"/>
                  <a:gd name="T39" fmla="*/ 1189 h 1190"/>
                  <a:gd name="T40" fmla="*/ 24 w 519"/>
                  <a:gd name="T41" fmla="*/ 1190 h 1190"/>
                  <a:gd name="T42" fmla="*/ 4 w 519"/>
                  <a:gd name="T43" fmla="*/ 1176 h 1190"/>
                  <a:gd name="T44" fmla="*/ 0 w 519"/>
                  <a:gd name="T45" fmla="*/ 1153 h 1190"/>
                  <a:gd name="T46" fmla="*/ 50 w 519"/>
                  <a:gd name="T47" fmla="*/ 845 h 1190"/>
                  <a:gd name="T48" fmla="*/ 36 w 519"/>
                  <a:gd name="T49" fmla="*/ 793 h 1190"/>
                  <a:gd name="T50" fmla="*/ 27 w 519"/>
                  <a:gd name="T51" fmla="*/ 741 h 1190"/>
                  <a:gd name="T52" fmla="*/ 26 w 519"/>
                  <a:gd name="T53" fmla="*/ 706 h 1190"/>
                  <a:gd name="T54" fmla="*/ 41 w 519"/>
                  <a:gd name="T55" fmla="*/ 688 h 1190"/>
                  <a:gd name="T56" fmla="*/ 65 w 519"/>
                  <a:gd name="T57" fmla="*/ 685 h 1190"/>
                  <a:gd name="T58" fmla="*/ 84 w 519"/>
                  <a:gd name="T59" fmla="*/ 701 h 1190"/>
                  <a:gd name="T60" fmla="*/ 90 w 519"/>
                  <a:gd name="T61" fmla="*/ 739 h 1190"/>
                  <a:gd name="T62" fmla="*/ 99 w 519"/>
                  <a:gd name="T63" fmla="*/ 788 h 1190"/>
                  <a:gd name="T64" fmla="*/ 110 w 519"/>
                  <a:gd name="T65" fmla="*/ 829 h 1190"/>
                  <a:gd name="T66" fmla="*/ 122 w 519"/>
                  <a:gd name="T67" fmla="*/ 852 h 1190"/>
                  <a:gd name="T68" fmla="*/ 130 w 519"/>
                  <a:gd name="T69" fmla="*/ 845 h 1190"/>
                  <a:gd name="T70" fmla="*/ 142 w 519"/>
                  <a:gd name="T71" fmla="*/ 829 h 1190"/>
                  <a:gd name="T72" fmla="*/ 158 w 519"/>
                  <a:gd name="T73" fmla="*/ 800 h 1190"/>
                  <a:gd name="T74" fmla="*/ 179 w 519"/>
                  <a:gd name="T75" fmla="*/ 755 h 1190"/>
                  <a:gd name="T76" fmla="*/ 212 w 519"/>
                  <a:gd name="T77" fmla="*/ 673 h 1190"/>
                  <a:gd name="T78" fmla="*/ 251 w 519"/>
                  <a:gd name="T79" fmla="*/ 572 h 1190"/>
                  <a:gd name="T80" fmla="*/ 289 w 519"/>
                  <a:gd name="T81" fmla="*/ 472 h 1190"/>
                  <a:gd name="T82" fmla="*/ 326 w 519"/>
                  <a:gd name="T83" fmla="*/ 376 h 1190"/>
                  <a:gd name="T84" fmla="*/ 359 w 519"/>
                  <a:gd name="T85" fmla="*/ 287 h 1190"/>
                  <a:gd name="T86" fmla="*/ 389 w 519"/>
                  <a:gd name="T87" fmla="*/ 208 h 1190"/>
                  <a:gd name="T88" fmla="*/ 414 w 519"/>
                  <a:gd name="T89" fmla="*/ 139 h 1190"/>
                  <a:gd name="T90" fmla="*/ 436 w 519"/>
                  <a:gd name="T91" fmla="*/ 84 h 1190"/>
                  <a:gd name="T92" fmla="*/ 450 w 519"/>
                  <a:gd name="T93" fmla="*/ 45 h 1190"/>
                  <a:gd name="T94" fmla="*/ 458 w 519"/>
                  <a:gd name="T95" fmla="*/ 24 h 1190"/>
                  <a:gd name="T96" fmla="*/ 466 w 519"/>
                  <a:gd name="T97" fmla="*/ 10 h 1190"/>
                  <a:gd name="T98" fmla="*/ 487 w 519"/>
                  <a:gd name="T99" fmla="*/ 0 h 1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9" h="1190">
                    <a:moveTo>
                      <a:pt x="487" y="0"/>
                    </a:moveTo>
                    <a:lnTo>
                      <a:pt x="499" y="2"/>
                    </a:lnTo>
                    <a:lnTo>
                      <a:pt x="509" y="9"/>
                    </a:lnTo>
                    <a:lnTo>
                      <a:pt x="516" y="18"/>
                    </a:lnTo>
                    <a:lnTo>
                      <a:pt x="519" y="31"/>
                    </a:lnTo>
                    <a:lnTo>
                      <a:pt x="517" y="43"/>
                    </a:lnTo>
                    <a:lnTo>
                      <a:pt x="516" y="46"/>
                    </a:lnTo>
                    <a:lnTo>
                      <a:pt x="513" y="54"/>
                    </a:lnTo>
                    <a:lnTo>
                      <a:pt x="508" y="67"/>
                    </a:lnTo>
                    <a:lnTo>
                      <a:pt x="501" y="84"/>
                    </a:lnTo>
                    <a:lnTo>
                      <a:pt x="493" y="106"/>
                    </a:lnTo>
                    <a:lnTo>
                      <a:pt x="484" y="131"/>
                    </a:lnTo>
                    <a:lnTo>
                      <a:pt x="473" y="161"/>
                    </a:lnTo>
                    <a:lnTo>
                      <a:pt x="461" y="194"/>
                    </a:lnTo>
                    <a:lnTo>
                      <a:pt x="447" y="229"/>
                    </a:lnTo>
                    <a:lnTo>
                      <a:pt x="433" y="268"/>
                    </a:lnTo>
                    <a:lnTo>
                      <a:pt x="416" y="310"/>
                    </a:lnTo>
                    <a:lnTo>
                      <a:pt x="400" y="353"/>
                    </a:lnTo>
                    <a:lnTo>
                      <a:pt x="383" y="398"/>
                    </a:lnTo>
                    <a:lnTo>
                      <a:pt x="365" y="445"/>
                    </a:lnTo>
                    <a:lnTo>
                      <a:pt x="347" y="493"/>
                    </a:lnTo>
                    <a:lnTo>
                      <a:pt x="328" y="543"/>
                    </a:lnTo>
                    <a:lnTo>
                      <a:pt x="309" y="594"/>
                    </a:lnTo>
                    <a:lnTo>
                      <a:pt x="289" y="644"/>
                    </a:lnTo>
                    <a:lnTo>
                      <a:pt x="269" y="696"/>
                    </a:lnTo>
                    <a:lnTo>
                      <a:pt x="249" y="747"/>
                    </a:lnTo>
                    <a:lnTo>
                      <a:pt x="233" y="787"/>
                    </a:lnTo>
                    <a:lnTo>
                      <a:pt x="217" y="823"/>
                    </a:lnTo>
                    <a:lnTo>
                      <a:pt x="201" y="851"/>
                    </a:lnTo>
                    <a:lnTo>
                      <a:pt x="185" y="874"/>
                    </a:lnTo>
                    <a:lnTo>
                      <a:pt x="169" y="892"/>
                    </a:lnTo>
                    <a:lnTo>
                      <a:pt x="154" y="905"/>
                    </a:lnTo>
                    <a:lnTo>
                      <a:pt x="138" y="912"/>
                    </a:lnTo>
                    <a:lnTo>
                      <a:pt x="122" y="914"/>
                    </a:lnTo>
                    <a:lnTo>
                      <a:pt x="114" y="914"/>
                    </a:lnTo>
                    <a:lnTo>
                      <a:pt x="114" y="914"/>
                    </a:lnTo>
                    <a:lnTo>
                      <a:pt x="60" y="1166"/>
                    </a:lnTo>
                    <a:lnTo>
                      <a:pt x="56" y="1176"/>
                    </a:lnTo>
                    <a:lnTo>
                      <a:pt x="49" y="1184"/>
                    </a:lnTo>
                    <a:lnTo>
                      <a:pt x="40" y="1189"/>
                    </a:lnTo>
                    <a:lnTo>
                      <a:pt x="30" y="1190"/>
                    </a:lnTo>
                    <a:lnTo>
                      <a:pt x="24" y="1190"/>
                    </a:lnTo>
                    <a:lnTo>
                      <a:pt x="13" y="1185"/>
                    </a:lnTo>
                    <a:lnTo>
                      <a:pt x="4" y="1176"/>
                    </a:lnTo>
                    <a:lnTo>
                      <a:pt x="0" y="1166"/>
                    </a:lnTo>
                    <a:lnTo>
                      <a:pt x="0" y="1153"/>
                    </a:lnTo>
                    <a:lnTo>
                      <a:pt x="60" y="868"/>
                    </a:lnTo>
                    <a:lnTo>
                      <a:pt x="50" y="845"/>
                    </a:lnTo>
                    <a:lnTo>
                      <a:pt x="42" y="819"/>
                    </a:lnTo>
                    <a:lnTo>
                      <a:pt x="36" y="793"/>
                    </a:lnTo>
                    <a:lnTo>
                      <a:pt x="31" y="766"/>
                    </a:lnTo>
                    <a:lnTo>
                      <a:pt x="27" y="741"/>
                    </a:lnTo>
                    <a:lnTo>
                      <a:pt x="25" y="718"/>
                    </a:lnTo>
                    <a:lnTo>
                      <a:pt x="26" y="706"/>
                    </a:lnTo>
                    <a:lnTo>
                      <a:pt x="32" y="696"/>
                    </a:lnTo>
                    <a:lnTo>
                      <a:pt x="41" y="688"/>
                    </a:lnTo>
                    <a:lnTo>
                      <a:pt x="53" y="684"/>
                    </a:lnTo>
                    <a:lnTo>
                      <a:pt x="65" y="685"/>
                    </a:lnTo>
                    <a:lnTo>
                      <a:pt x="75" y="692"/>
                    </a:lnTo>
                    <a:lnTo>
                      <a:pt x="84" y="701"/>
                    </a:lnTo>
                    <a:lnTo>
                      <a:pt x="87" y="713"/>
                    </a:lnTo>
                    <a:lnTo>
                      <a:pt x="90" y="739"/>
                    </a:lnTo>
                    <a:lnTo>
                      <a:pt x="94" y="764"/>
                    </a:lnTo>
                    <a:lnTo>
                      <a:pt x="99" y="788"/>
                    </a:lnTo>
                    <a:lnTo>
                      <a:pt x="104" y="810"/>
                    </a:lnTo>
                    <a:lnTo>
                      <a:pt x="110" y="829"/>
                    </a:lnTo>
                    <a:lnTo>
                      <a:pt x="116" y="843"/>
                    </a:lnTo>
                    <a:lnTo>
                      <a:pt x="122" y="852"/>
                    </a:lnTo>
                    <a:lnTo>
                      <a:pt x="125" y="849"/>
                    </a:lnTo>
                    <a:lnTo>
                      <a:pt x="130" y="845"/>
                    </a:lnTo>
                    <a:lnTo>
                      <a:pt x="135" y="839"/>
                    </a:lnTo>
                    <a:lnTo>
                      <a:pt x="142" y="829"/>
                    </a:lnTo>
                    <a:lnTo>
                      <a:pt x="149" y="816"/>
                    </a:lnTo>
                    <a:lnTo>
                      <a:pt x="158" y="800"/>
                    </a:lnTo>
                    <a:lnTo>
                      <a:pt x="168" y="780"/>
                    </a:lnTo>
                    <a:lnTo>
                      <a:pt x="179" y="755"/>
                    </a:lnTo>
                    <a:lnTo>
                      <a:pt x="191" y="725"/>
                    </a:lnTo>
                    <a:lnTo>
                      <a:pt x="212" y="673"/>
                    </a:lnTo>
                    <a:lnTo>
                      <a:pt x="232" y="622"/>
                    </a:lnTo>
                    <a:lnTo>
                      <a:pt x="251" y="572"/>
                    </a:lnTo>
                    <a:lnTo>
                      <a:pt x="270" y="521"/>
                    </a:lnTo>
                    <a:lnTo>
                      <a:pt x="289" y="472"/>
                    </a:lnTo>
                    <a:lnTo>
                      <a:pt x="307" y="424"/>
                    </a:lnTo>
                    <a:lnTo>
                      <a:pt x="326" y="376"/>
                    </a:lnTo>
                    <a:lnTo>
                      <a:pt x="343" y="331"/>
                    </a:lnTo>
                    <a:lnTo>
                      <a:pt x="359" y="287"/>
                    </a:lnTo>
                    <a:lnTo>
                      <a:pt x="375" y="246"/>
                    </a:lnTo>
                    <a:lnTo>
                      <a:pt x="389" y="208"/>
                    </a:lnTo>
                    <a:lnTo>
                      <a:pt x="402" y="172"/>
                    </a:lnTo>
                    <a:lnTo>
                      <a:pt x="414" y="139"/>
                    </a:lnTo>
                    <a:lnTo>
                      <a:pt x="426" y="110"/>
                    </a:lnTo>
                    <a:lnTo>
                      <a:pt x="436" y="84"/>
                    </a:lnTo>
                    <a:lnTo>
                      <a:pt x="444" y="63"/>
                    </a:lnTo>
                    <a:lnTo>
                      <a:pt x="450" y="45"/>
                    </a:lnTo>
                    <a:lnTo>
                      <a:pt x="455" y="33"/>
                    </a:lnTo>
                    <a:lnTo>
                      <a:pt x="458" y="24"/>
                    </a:lnTo>
                    <a:lnTo>
                      <a:pt x="459" y="20"/>
                    </a:lnTo>
                    <a:lnTo>
                      <a:pt x="466" y="10"/>
                    </a:lnTo>
                    <a:lnTo>
                      <a:pt x="475" y="3"/>
                    </a:lnTo>
                    <a:lnTo>
                      <a:pt x="48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9" name="Freeform 57"/>
              <p:cNvSpPr>
                <a:spLocks noEditPoints="1"/>
              </p:cNvSpPr>
              <p:nvPr/>
            </p:nvSpPr>
            <p:spPr bwMode="auto">
              <a:xfrm>
                <a:off x="5616" y="2807"/>
                <a:ext cx="159" cy="316"/>
              </a:xfrm>
              <a:custGeom>
                <a:avLst/>
                <a:gdLst>
                  <a:gd name="T0" fmla="*/ 348 w 634"/>
                  <a:gd name="T1" fmla="*/ 325 h 1264"/>
                  <a:gd name="T2" fmla="*/ 558 w 634"/>
                  <a:gd name="T3" fmla="*/ 201 h 1264"/>
                  <a:gd name="T4" fmla="*/ 256 w 634"/>
                  <a:gd name="T5" fmla="*/ 0 h 1264"/>
                  <a:gd name="T6" fmla="*/ 278 w 634"/>
                  <a:gd name="T7" fmla="*/ 8 h 1264"/>
                  <a:gd name="T8" fmla="*/ 297 w 634"/>
                  <a:gd name="T9" fmla="*/ 44 h 1264"/>
                  <a:gd name="T10" fmla="*/ 323 w 634"/>
                  <a:gd name="T11" fmla="*/ 94 h 1264"/>
                  <a:gd name="T12" fmla="*/ 349 w 634"/>
                  <a:gd name="T13" fmla="*/ 138 h 1264"/>
                  <a:gd name="T14" fmla="*/ 372 w 634"/>
                  <a:gd name="T15" fmla="*/ 169 h 1264"/>
                  <a:gd name="T16" fmla="*/ 426 w 634"/>
                  <a:gd name="T17" fmla="*/ 86 h 1264"/>
                  <a:gd name="T18" fmla="*/ 446 w 634"/>
                  <a:gd name="T19" fmla="*/ 80 h 1264"/>
                  <a:gd name="T20" fmla="*/ 618 w 634"/>
                  <a:gd name="T21" fmla="*/ 160 h 1264"/>
                  <a:gd name="T22" fmla="*/ 634 w 634"/>
                  <a:gd name="T23" fmla="*/ 180 h 1264"/>
                  <a:gd name="T24" fmla="*/ 630 w 634"/>
                  <a:gd name="T25" fmla="*/ 205 h 1264"/>
                  <a:gd name="T26" fmla="*/ 542 w 634"/>
                  <a:gd name="T27" fmla="*/ 345 h 1264"/>
                  <a:gd name="T28" fmla="*/ 563 w 634"/>
                  <a:gd name="T29" fmla="*/ 343 h 1264"/>
                  <a:gd name="T30" fmla="*/ 581 w 634"/>
                  <a:gd name="T31" fmla="*/ 357 h 1264"/>
                  <a:gd name="T32" fmla="*/ 585 w 634"/>
                  <a:gd name="T33" fmla="*/ 380 h 1264"/>
                  <a:gd name="T34" fmla="*/ 488 w 634"/>
                  <a:gd name="T35" fmla="*/ 522 h 1264"/>
                  <a:gd name="T36" fmla="*/ 472 w 634"/>
                  <a:gd name="T37" fmla="*/ 533 h 1264"/>
                  <a:gd name="T38" fmla="*/ 453 w 634"/>
                  <a:gd name="T39" fmla="*/ 533 h 1264"/>
                  <a:gd name="T40" fmla="*/ 438 w 634"/>
                  <a:gd name="T41" fmla="*/ 523 h 1264"/>
                  <a:gd name="T42" fmla="*/ 431 w 634"/>
                  <a:gd name="T43" fmla="*/ 506 h 1264"/>
                  <a:gd name="T44" fmla="*/ 377 w 634"/>
                  <a:gd name="T45" fmla="*/ 587 h 1264"/>
                  <a:gd name="T46" fmla="*/ 361 w 634"/>
                  <a:gd name="T47" fmla="*/ 594 h 1264"/>
                  <a:gd name="T48" fmla="*/ 381 w 634"/>
                  <a:gd name="T49" fmla="*/ 1051 h 1264"/>
                  <a:gd name="T50" fmla="*/ 368 w 634"/>
                  <a:gd name="T51" fmla="*/ 1067 h 1264"/>
                  <a:gd name="T52" fmla="*/ 42 w 634"/>
                  <a:gd name="T53" fmla="*/ 1262 h 1264"/>
                  <a:gd name="T54" fmla="*/ 32 w 634"/>
                  <a:gd name="T55" fmla="*/ 1264 h 1264"/>
                  <a:gd name="T56" fmla="*/ 11 w 634"/>
                  <a:gd name="T57" fmla="*/ 1257 h 1264"/>
                  <a:gd name="T58" fmla="*/ 0 w 634"/>
                  <a:gd name="T59" fmla="*/ 1236 h 1264"/>
                  <a:gd name="T60" fmla="*/ 6 w 634"/>
                  <a:gd name="T61" fmla="*/ 1214 h 1264"/>
                  <a:gd name="T62" fmla="*/ 320 w 634"/>
                  <a:gd name="T63" fmla="*/ 1024 h 1264"/>
                  <a:gd name="T64" fmla="*/ 287 w 634"/>
                  <a:gd name="T65" fmla="*/ 309 h 1264"/>
                  <a:gd name="T66" fmla="*/ 338 w 634"/>
                  <a:gd name="T67" fmla="*/ 223 h 1264"/>
                  <a:gd name="T68" fmla="*/ 309 w 634"/>
                  <a:gd name="T69" fmla="*/ 189 h 1264"/>
                  <a:gd name="T70" fmla="*/ 280 w 634"/>
                  <a:gd name="T71" fmla="*/ 143 h 1264"/>
                  <a:gd name="T72" fmla="*/ 255 w 634"/>
                  <a:gd name="T73" fmla="*/ 97 h 1264"/>
                  <a:gd name="T74" fmla="*/ 234 w 634"/>
                  <a:gd name="T75" fmla="*/ 58 h 1264"/>
                  <a:gd name="T76" fmla="*/ 225 w 634"/>
                  <a:gd name="T77" fmla="*/ 32 h 1264"/>
                  <a:gd name="T78" fmla="*/ 233 w 634"/>
                  <a:gd name="T79" fmla="*/ 10 h 1264"/>
                  <a:gd name="T80" fmla="*/ 256 w 634"/>
                  <a:gd name="T81" fmla="*/ 0 h 1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34" h="1264">
                    <a:moveTo>
                      <a:pt x="456" y="150"/>
                    </a:moveTo>
                    <a:lnTo>
                      <a:pt x="348" y="325"/>
                    </a:lnTo>
                    <a:lnTo>
                      <a:pt x="357" y="507"/>
                    </a:lnTo>
                    <a:lnTo>
                      <a:pt x="558" y="201"/>
                    </a:lnTo>
                    <a:lnTo>
                      <a:pt x="456" y="150"/>
                    </a:lnTo>
                    <a:close/>
                    <a:moveTo>
                      <a:pt x="256" y="0"/>
                    </a:moveTo>
                    <a:lnTo>
                      <a:pt x="268" y="2"/>
                    </a:lnTo>
                    <a:lnTo>
                      <a:pt x="278" y="8"/>
                    </a:lnTo>
                    <a:lnTo>
                      <a:pt x="285" y="18"/>
                    </a:lnTo>
                    <a:lnTo>
                      <a:pt x="297" y="44"/>
                    </a:lnTo>
                    <a:lnTo>
                      <a:pt x="310" y="70"/>
                    </a:lnTo>
                    <a:lnTo>
                      <a:pt x="323" y="94"/>
                    </a:lnTo>
                    <a:lnTo>
                      <a:pt x="336" y="117"/>
                    </a:lnTo>
                    <a:lnTo>
                      <a:pt x="349" y="138"/>
                    </a:lnTo>
                    <a:lnTo>
                      <a:pt x="362" y="156"/>
                    </a:lnTo>
                    <a:lnTo>
                      <a:pt x="372" y="169"/>
                    </a:lnTo>
                    <a:lnTo>
                      <a:pt x="418" y="95"/>
                    </a:lnTo>
                    <a:lnTo>
                      <a:pt x="426" y="86"/>
                    </a:lnTo>
                    <a:lnTo>
                      <a:pt x="436" y="81"/>
                    </a:lnTo>
                    <a:lnTo>
                      <a:pt x="446" y="80"/>
                    </a:lnTo>
                    <a:lnTo>
                      <a:pt x="457" y="83"/>
                    </a:lnTo>
                    <a:lnTo>
                      <a:pt x="618" y="160"/>
                    </a:lnTo>
                    <a:lnTo>
                      <a:pt x="628" y="168"/>
                    </a:lnTo>
                    <a:lnTo>
                      <a:pt x="634" y="180"/>
                    </a:lnTo>
                    <a:lnTo>
                      <a:pt x="634" y="193"/>
                    </a:lnTo>
                    <a:lnTo>
                      <a:pt x="630" y="205"/>
                    </a:lnTo>
                    <a:lnTo>
                      <a:pt x="534" y="351"/>
                    </a:lnTo>
                    <a:lnTo>
                      <a:pt x="542" y="345"/>
                    </a:lnTo>
                    <a:lnTo>
                      <a:pt x="552" y="342"/>
                    </a:lnTo>
                    <a:lnTo>
                      <a:pt x="563" y="343"/>
                    </a:lnTo>
                    <a:lnTo>
                      <a:pt x="572" y="348"/>
                    </a:lnTo>
                    <a:lnTo>
                      <a:pt x="581" y="357"/>
                    </a:lnTo>
                    <a:lnTo>
                      <a:pt x="585" y="368"/>
                    </a:lnTo>
                    <a:lnTo>
                      <a:pt x="585" y="380"/>
                    </a:lnTo>
                    <a:lnTo>
                      <a:pt x="580" y="391"/>
                    </a:lnTo>
                    <a:lnTo>
                      <a:pt x="488" y="522"/>
                    </a:lnTo>
                    <a:lnTo>
                      <a:pt x="481" y="529"/>
                    </a:lnTo>
                    <a:lnTo>
                      <a:pt x="472" y="533"/>
                    </a:lnTo>
                    <a:lnTo>
                      <a:pt x="462" y="535"/>
                    </a:lnTo>
                    <a:lnTo>
                      <a:pt x="453" y="533"/>
                    </a:lnTo>
                    <a:lnTo>
                      <a:pt x="444" y="529"/>
                    </a:lnTo>
                    <a:lnTo>
                      <a:pt x="438" y="523"/>
                    </a:lnTo>
                    <a:lnTo>
                      <a:pt x="433" y="515"/>
                    </a:lnTo>
                    <a:lnTo>
                      <a:pt x="431" y="506"/>
                    </a:lnTo>
                    <a:lnTo>
                      <a:pt x="383" y="581"/>
                    </a:lnTo>
                    <a:lnTo>
                      <a:pt x="377" y="587"/>
                    </a:lnTo>
                    <a:lnTo>
                      <a:pt x="370" y="592"/>
                    </a:lnTo>
                    <a:lnTo>
                      <a:pt x="361" y="594"/>
                    </a:lnTo>
                    <a:lnTo>
                      <a:pt x="383" y="1040"/>
                    </a:lnTo>
                    <a:lnTo>
                      <a:pt x="381" y="1051"/>
                    </a:lnTo>
                    <a:lnTo>
                      <a:pt x="376" y="1060"/>
                    </a:lnTo>
                    <a:lnTo>
                      <a:pt x="368" y="1067"/>
                    </a:lnTo>
                    <a:lnTo>
                      <a:pt x="47" y="1259"/>
                    </a:lnTo>
                    <a:lnTo>
                      <a:pt x="42" y="1262"/>
                    </a:lnTo>
                    <a:lnTo>
                      <a:pt x="37" y="1263"/>
                    </a:lnTo>
                    <a:lnTo>
                      <a:pt x="32" y="1264"/>
                    </a:lnTo>
                    <a:lnTo>
                      <a:pt x="22" y="1262"/>
                    </a:lnTo>
                    <a:lnTo>
                      <a:pt x="11" y="1257"/>
                    </a:lnTo>
                    <a:lnTo>
                      <a:pt x="4" y="1249"/>
                    </a:lnTo>
                    <a:lnTo>
                      <a:pt x="0" y="1236"/>
                    </a:lnTo>
                    <a:lnTo>
                      <a:pt x="1" y="1225"/>
                    </a:lnTo>
                    <a:lnTo>
                      <a:pt x="6" y="1214"/>
                    </a:lnTo>
                    <a:lnTo>
                      <a:pt x="16" y="1206"/>
                    </a:lnTo>
                    <a:lnTo>
                      <a:pt x="320" y="1024"/>
                    </a:lnTo>
                    <a:lnTo>
                      <a:pt x="286" y="318"/>
                    </a:lnTo>
                    <a:lnTo>
                      <a:pt x="287" y="309"/>
                    </a:lnTo>
                    <a:lnTo>
                      <a:pt x="291" y="300"/>
                    </a:lnTo>
                    <a:lnTo>
                      <a:pt x="338" y="223"/>
                    </a:lnTo>
                    <a:lnTo>
                      <a:pt x="323" y="208"/>
                    </a:lnTo>
                    <a:lnTo>
                      <a:pt x="309" y="189"/>
                    </a:lnTo>
                    <a:lnTo>
                      <a:pt x="294" y="166"/>
                    </a:lnTo>
                    <a:lnTo>
                      <a:pt x="280" y="143"/>
                    </a:lnTo>
                    <a:lnTo>
                      <a:pt x="267" y="120"/>
                    </a:lnTo>
                    <a:lnTo>
                      <a:pt x="255" y="97"/>
                    </a:lnTo>
                    <a:lnTo>
                      <a:pt x="244" y="76"/>
                    </a:lnTo>
                    <a:lnTo>
                      <a:pt x="234" y="58"/>
                    </a:lnTo>
                    <a:lnTo>
                      <a:pt x="228" y="44"/>
                    </a:lnTo>
                    <a:lnTo>
                      <a:pt x="225" y="32"/>
                    </a:lnTo>
                    <a:lnTo>
                      <a:pt x="227" y="20"/>
                    </a:lnTo>
                    <a:lnTo>
                      <a:pt x="233" y="10"/>
                    </a:lnTo>
                    <a:lnTo>
                      <a:pt x="244" y="3"/>
                    </a:lnTo>
                    <a:lnTo>
                      <a:pt x="2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0" name="Freeform 58"/>
              <p:cNvSpPr>
                <a:spLocks/>
              </p:cNvSpPr>
              <p:nvPr/>
            </p:nvSpPr>
            <p:spPr bwMode="auto">
              <a:xfrm>
                <a:off x="5540" y="3132"/>
                <a:ext cx="106" cy="82"/>
              </a:xfrm>
              <a:custGeom>
                <a:avLst/>
                <a:gdLst>
                  <a:gd name="T0" fmla="*/ 398 w 423"/>
                  <a:gd name="T1" fmla="*/ 0 h 327"/>
                  <a:gd name="T2" fmla="*/ 409 w 423"/>
                  <a:gd name="T3" fmla="*/ 4 h 327"/>
                  <a:gd name="T4" fmla="*/ 418 w 423"/>
                  <a:gd name="T5" fmla="*/ 13 h 327"/>
                  <a:gd name="T6" fmla="*/ 423 w 423"/>
                  <a:gd name="T7" fmla="*/ 24 h 327"/>
                  <a:gd name="T8" fmla="*/ 423 w 423"/>
                  <a:gd name="T9" fmla="*/ 35 h 327"/>
                  <a:gd name="T10" fmla="*/ 419 w 423"/>
                  <a:gd name="T11" fmla="*/ 46 h 327"/>
                  <a:gd name="T12" fmla="*/ 411 w 423"/>
                  <a:gd name="T13" fmla="*/ 55 h 327"/>
                  <a:gd name="T14" fmla="*/ 49 w 423"/>
                  <a:gd name="T15" fmla="*/ 321 h 327"/>
                  <a:gd name="T16" fmla="*/ 40 w 423"/>
                  <a:gd name="T17" fmla="*/ 326 h 327"/>
                  <a:gd name="T18" fmla="*/ 30 w 423"/>
                  <a:gd name="T19" fmla="*/ 327 h 327"/>
                  <a:gd name="T20" fmla="*/ 21 w 423"/>
                  <a:gd name="T21" fmla="*/ 326 h 327"/>
                  <a:gd name="T22" fmla="*/ 13 w 423"/>
                  <a:gd name="T23" fmla="*/ 322 h 327"/>
                  <a:gd name="T24" fmla="*/ 6 w 423"/>
                  <a:gd name="T25" fmla="*/ 315 h 327"/>
                  <a:gd name="T26" fmla="*/ 1 w 423"/>
                  <a:gd name="T27" fmla="*/ 304 h 327"/>
                  <a:gd name="T28" fmla="*/ 0 w 423"/>
                  <a:gd name="T29" fmla="*/ 292 h 327"/>
                  <a:gd name="T30" fmla="*/ 4 w 423"/>
                  <a:gd name="T31" fmla="*/ 281 h 327"/>
                  <a:gd name="T32" fmla="*/ 12 w 423"/>
                  <a:gd name="T33" fmla="*/ 272 h 327"/>
                  <a:gd name="T34" fmla="*/ 375 w 423"/>
                  <a:gd name="T35" fmla="*/ 6 h 327"/>
                  <a:gd name="T36" fmla="*/ 386 w 423"/>
                  <a:gd name="T37" fmla="*/ 1 h 327"/>
                  <a:gd name="T38" fmla="*/ 398 w 423"/>
                  <a:gd name="T39" fmla="*/ 0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23" h="327">
                    <a:moveTo>
                      <a:pt x="398" y="0"/>
                    </a:moveTo>
                    <a:lnTo>
                      <a:pt x="409" y="4"/>
                    </a:lnTo>
                    <a:lnTo>
                      <a:pt x="418" y="13"/>
                    </a:lnTo>
                    <a:lnTo>
                      <a:pt x="423" y="24"/>
                    </a:lnTo>
                    <a:lnTo>
                      <a:pt x="423" y="35"/>
                    </a:lnTo>
                    <a:lnTo>
                      <a:pt x="419" y="46"/>
                    </a:lnTo>
                    <a:lnTo>
                      <a:pt x="411" y="55"/>
                    </a:lnTo>
                    <a:lnTo>
                      <a:pt x="49" y="321"/>
                    </a:lnTo>
                    <a:lnTo>
                      <a:pt x="40" y="326"/>
                    </a:lnTo>
                    <a:lnTo>
                      <a:pt x="30" y="327"/>
                    </a:lnTo>
                    <a:lnTo>
                      <a:pt x="21" y="326"/>
                    </a:lnTo>
                    <a:lnTo>
                      <a:pt x="13" y="322"/>
                    </a:lnTo>
                    <a:lnTo>
                      <a:pt x="6" y="315"/>
                    </a:lnTo>
                    <a:lnTo>
                      <a:pt x="1" y="304"/>
                    </a:lnTo>
                    <a:lnTo>
                      <a:pt x="0" y="292"/>
                    </a:lnTo>
                    <a:lnTo>
                      <a:pt x="4" y="281"/>
                    </a:lnTo>
                    <a:lnTo>
                      <a:pt x="12" y="272"/>
                    </a:lnTo>
                    <a:lnTo>
                      <a:pt x="375" y="6"/>
                    </a:lnTo>
                    <a:lnTo>
                      <a:pt x="386" y="1"/>
                    </a:lnTo>
                    <a:lnTo>
                      <a:pt x="3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1" name="Freeform 59"/>
              <p:cNvSpPr>
                <a:spLocks/>
              </p:cNvSpPr>
              <p:nvPr/>
            </p:nvSpPr>
            <p:spPr bwMode="auto">
              <a:xfrm>
                <a:off x="5501" y="3084"/>
                <a:ext cx="224" cy="179"/>
              </a:xfrm>
              <a:custGeom>
                <a:avLst/>
                <a:gdLst>
                  <a:gd name="T0" fmla="*/ 816 w 896"/>
                  <a:gd name="T1" fmla="*/ 3 h 716"/>
                  <a:gd name="T2" fmla="*/ 832 w 896"/>
                  <a:gd name="T3" fmla="*/ 19 h 716"/>
                  <a:gd name="T4" fmla="*/ 834 w 896"/>
                  <a:gd name="T5" fmla="*/ 35 h 716"/>
                  <a:gd name="T6" fmla="*/ 834 w 896"/>
                  <a:gd name="T7" fmla="*/ 61 h 716"/>
                  <a:gd name="T8" fmla="*/ 833 w 896"/>
                  <a:gd name="T9" fmla="*/ 107 h 716"/>
                  <a:gd name="T10" fmla="*/ 832 w 896"/>
                  <a:gd name="T11" fmla="*/ 170 h 716"/>
                  <a:gd name="T12" fmla="*/ 833 w 896"/>
                  <a:gd name="T13" fmla="*/ 243 h 716"/>
                  <a:gd name="T14" fmla="*/ 835 w 896"/>
                  <a:gd name="T15" fmla="*/ 324 h 716"/>
                  <a:gd name="T16" fmla="*/ 840 w 896"/>
                  <a:gd name="T17" fmla="*/ 433 h 716"/>
                  <a:gd name="T18" fmla="*/ 848 w 896"/>
                  <a:gd name="T19" fmla="*/ 515 h 716"/>
                  <a:gd name="T20" fmla="*/ 857 w 896"/>
                  <a:gd name="T21" fmla="*/ 576 h 716"/>
                  <a:gd name="T22" fmla="*/ 867 w 896"/>
                  <a:gd name="T23" fmla="*/ 618 h 716"/>
                  <a:gd name="T24" fmla="*/ 876 w 896"/>
                  <a:gd name="T25" fmla="*/ 645 h 716"/>
                  <a:gd name="T26" fmla="*/ 884 w 896"/>
                  <a:gd name="T27" fmla="*/ 661 h 716"/>
                  <a:gd name="T28" fmla="*/ 894 w 896"/>
                  <a:gd name="T29" fmla="*/ 675 h 716"/>
                  <a:gd name="T30" fmla="*/ 893 w 896"/>
                  <a:gd name="T31" fmla="*/ 698 h 716"/>
                  <a:gd name="T32" fmla="*/ 876 w 896"/>
                  <a:gd name="T33" fmla="*/ 714 h 716"/>
                  <a:gd name="T34" fmla="*/ 864 w 896"/>
                  <a:gd name="T35" fmla="*/ 716 h 716"/>
                  <a:gd name="T36" fmla="*/ 795 w 896"/>
                  <a:gd name="T37" fmla="*/ 716 h 716"/>
                  <a:gd name="T38" fmla="*/ 712 w 896"/>
                  <a:gd name="T39" fmla="*/ 715 h 716"/>
                  <a:gd name="T40" fmla="*/ 618 w 896"/>
                  <a:gd name="T41" fmla="*/ 715 h 716"/>
                  <a:gd name="T42" fmla="*/ 518 w 896"/>
                  <a:gd name="T43" fmla="*/ 715 h 716"/>
                  <a:gd name="T44" fmla="*/ 417 w 896"/>
                  <a:gd name="T45" fmla="*/ 715 h 716"/>
                  <a:gd name="T46" fmla="*/ 319 w 896"/>
                  <a:gd name="T47" fmla="*/ 715 h 716"/>
                  <a:gd name="T48" fmla="*/ 228 w 896"/>
                  <a:gd name="T49" fmla="*/ 715 h 716"/>
                  <a:gd name="T50" fmla="*/ 151 w 896"/>
                  <a:gd name="T51" fmla="*/ 716 h 716"/>
                  <a:gd name="T52" fmla="*/ 88 w 896"/>
                  <a:gd name="T53" fmla="*/ 716 h 716"/>
                  <a:gd name="T54" fmla="*/ 47 w 896"/>
                  <a:gd name="T55" fmla="*/ 716 h 716"/>
                  <a:gd name="T56" fmla="*/ 32 w 896"/>
                  <a:gd name="T57" fmla="*/ 716 h 716"/>
                  <a:gd name="T58" fmla="*/ 19 w 896"/>
                  <a:gd name="T59" fmla="*/ 714 h 716"/>
                  <a:gd name="T60" fmla="*/ 2 w 896"/>
                  <a:gd name="T61" fmla="*/ 696 h 716"/>
                  <a:gd name="T62" fmla="*/ 1 w 896"/>
                  <a:gd name="T63" fmla="*/ 677 h 716"/>
                  <a:gd name="T64" fmla="*/ 12 w 896"/>
                  <a:gd name="T65" fmla="*/ 661 h 716"/>
                  <a:gd name="T66" fmla="*/ 105 w 896"/>
                  <a:gd name="T67" fmla="*/ 595 h 716"/>
                  <a:gd name="T68" fmla="*/ 127 w 896"/>
                  <a:gd name="T69" fmla="*/ 598 h 716"/>
                  <a:gd name="T70" fmla="*/ 143 w 896"/>
                  <a:gd name="T71" fmla="*/ 618 h 716"/>
                  <a:gd name="T72" fmla="*/ 139 w 896"/>
                  <a:gd name="T73" fmla="*/ 640 h 716"/>
                  <a:gd name="T74" fmla="*/ 124 w 896"/>
                  <a:gd name="T75" fmla="*/ 654 h 716"/>
                  <a:gd name="T76" fmla="*/ 219 w 896"/>
                  <a:gd name="T77" fmla="*/ 653 h 716"/>
                  <a:gd name="T78" fmla="*/ 334 w 896"/>
                  <a:gd name="T79" fmla="*/ 653 h 716"/>
                  <a:gd name="T80" fmla="*/ 460 w 896"/>
                  <a:gd name="T81" fmla="*/ 653 h 716"/>
                  <a:gd name="T82" fmla="*/ 588 w 896"/>
                  <a:gd name="T83" fmla="*/ 653 h 716"/>
                  <a:gd name="T84" fmla="*/ 709 w 896"/>
                  <a:gd name="T85" fmla="*/ 653 h 716"/>
                  <a:gd name="T86" fmla="*/ 813 w 896"/>
                  <a:gd name="T87" fmla="*/ 654 h 716"/>
                  <a:gd name="T88" fmla="*/ 802 w 896"/>
                  <a:gd name="T89" fmla="*/ 613 h 716"/>
                  <a:gd name="T90" fmla="*/ 791 w 896"/>
                  <a:gd name="T91" fmla="*/ 557 h 716"/>
                  <a:gd name="T92" fmla="*/ 782 w 896"/>
                  <a:gd name="T93" fmla="*/ 481 h 716"/>
                  <a:gd name="T94" fmla="*/ 775 w 896"/>
                  <a:gd name="T95" fmla="*/ 383 h 716"/>
                  <a:gd name="T96" fmla="*/ 771 w 896"/>
                  <a:gd name="T97" fmla="*/ 285 h 716"/>
                  <a:gd name="T98" fmla="*/ 770 w 896"/>
                  <a:gd name="T99" fmla="*/ 206 h 716"/>
                  <a:gd name="T100" fmla="*/ 770 w 896"/>
                  <a:gd name="T101" fmla="*/ 137 h 716"/>
                  <a:gd name="T102" fmla="*/ 771 w 896"/>
                  <a:gd name="T103" fmla="*/ 80 h 716"/>
                  <a:gd name="T104" fmla="*/ 772 w 896"/>
                  <a:gd name="T105" fmla="*/ 43 h 716"/>
                  <a:gd name="T106" fmla="*/ 772 w 896"/>
                  <a:gd name="T107" fmla="*/ 29 h 716"/>
                  <a:gd name="T108" fmla="*/ 782 w 896"/>
                  <a:gd name="T109" fmla="*/ 8 h 716"/>
                  <a:gd name="T110" fmla="*/ 804 w 896"/>
                  <a:gd name="T111" fmla="*/ 0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96" h="716">
                    <a:moveTo>
                      <a:pt x="804" y="0"/>
                    </a:moveTo>
                    <a:lnTo>
                      <a:pt x="816" y="3"/>
                    </a:lnTo>
                    <a:lnTo>
                      <a:pt x="826" y="9"/>
                    </a:lnTo>
                    <a:lnTo>
                      <a:pt x="832" y="19"/>
                    </a:lnTo>
                    <a:lnTo>
                      <a:pt x="834" y="31"/>
                    </a:lnTo>
                    <a:lnTo>
                      <a:pt x="834" y="35"/>
                    </a:lnTo>
                    <a:lnTo>
                      <a:pt x="834" y="45"/>
                    </a:lnTo>
                    <a:lnTo>
                      <a:pt x="834" y="61"/>
                    </a:lnTo>
                    <a:lnTo>
                      <a:pt x="833" y="82"/>
                    </a:lnTo>
                    <a:lnTo>
                      <a:pt x="833" y="107"/>
                    </a:lnTo>
                    <a:lnTo>
                      <a:pt x="833" y="137"/>
                    </a:lnTo>
                    <a:lnTo>
                      <a:pt x="832" y="170"/>
                    </a:lnTo>
                    <a:lnTo>
                      <a:pt x="833" y="206"/>
                    </a:lnTo>
                    <a:lnTo>
                      <a:pt x="833" y="243"/>
                    </a:lnTo>
                    <a:lnTo>
                      <a:pt x="834" y="284"/>
                    </a:lnTo>
                    <a:lnTo>
                      <a:pt x="835" y="324"/>
                    </a:lnTo>
                    <a:lnTo>
                      <a:pt x="837" y="381"/>
                    </a:lnTo>
                    <a:lnTo>
                      <a:pt x="840" y="433"/>
                    </a:lnTo>
                    <a:lnTo>
                      <a:pt x="844" y="477"/>
                    </a:lnTo>
                    <a:lnTo>
                      <a:pt x="848" y="515"/>
                    </a:lnTo>
                    <a:lnTo>
                      <a:pt x="853" y="549"/>
                    </a:lnTo>
                    <a:lnTo>
                      <a:pt x="857" y="576"/>
                    </a:lnTo>
                    <a:lnTo>
                      <a:pt x="862" y="599"/>
                    </a:lnTo>
                    <a:lnTo>
                      <a:pt x="867" y="618"/>
                    </a:lnTo>
                    <a:lnTo>
                      <a:pt x="872" y="633"/>
                    </a:lnTo>
                    <a:lnTo>
                      <a:pt x="876" y="645"/>
                    </a:lnTo>
                    <a:lnTo>
                      <a:pt x="881" y="654"/>
                    </a:lnTo>
                    <a:lnTo>
                      <a:pt x="884" y="661"/>
                    </a:lnTo>
                    <a:lnTo>
                      <a:pt x="888" y="665"/>
                    </a:lnTo>
                    <a:lnTo>
                      <a:pt x="894" y="675"/>
                    </a:lnTo>
                    <a:lnTo>
                      <a:pt x="896" y="687"/>
                    </a:lnTo>
                    <a:lnTo>
                      <a:pt x="893" y="698"/>
                    </a:lnTo>
                    <a:lnTo>
                      <a:pt x="886" y="708"/>
                    </a:lnTo>
                    <a:lnTo>
                      <a:pt x="876" y="714"/>
                    </a:lnTo>
                    <a:lnTo>
                      <a:pt x="865" y="716"/>
                    </a:lnTo>
                    <a:lnTo>
                      <a:pt x="864" y="716"/>
                    </a:lnTo>
                    <a:lnTo>
                      <a:pt x="832" y="716"/>
                    </a:lnTo>
                    <a:lnTo>
                      <a:pt x="795" y="716"/>
                    </a:lnTo>
                    <a:lnTo>
                      <a:pt x="755" y="715"/>
                    </a:lnTo>
                    <a:lnTo>
                      <a:pt x="712" y="715"/>
                    </a:lnTo>
                    <a:lnTo>
                      <a:pt x="665" y="715"/>
                    </a:lnTo>
                    <a:lnTo>
                      <a:pt x="618" y="715"/>
                    </a:lnTo>
                    <a:lnTo>
                      <a:pt x="568" y="715"/>
                    </a:lnTo>
                    <a:lnTo>
                      <a:pt x="518" y="715"/>
                    </a:lnTo>
                    <a:lnTo>
                      <a:pt x="467" y="715"/>
                    </a:lnTo>
                    <a:lnTo>
                      <a:pt x="417" y="715"/>
                    </a:lnTo>
                    <a:lnTo>
                      <a:pt x="368" y="715"/>
                    </a:lnTo>
                    <a:lnTo>
                      <a:pt x="319" y="715"/>
                    </a:lnTo>
                    <a:lnTo>
                      <a:pt x="273" y="715"/>
                    </a:lnTo>
                    <a:lnTo>
                      <a:pt x="228" y="715"/>
                    </a:lnTo>
                    <a:lnTo>
                      <a:pt x="188" y="716"/>
                    </a:lnTo>
                    <a:lnTo>
                      <a:pt x="151" y="716"/>
                    </a:lnTo>
                    <a:lnTo>
                      <a:pt x="117" y="716"/>
                    </a:lnTo>
                    <a:lnTo>
                      <a:pt x="88" y="716"/>
                    </a:lnTo>
                    <a:lnTo>
                      <a:pt x="65" y="716"/>
                    </a:lnTo>
                    <a:lnTo>
                      <a:pt x="47" y="716"/>
                    </a:lnTo>
                    <a:lnTo>
                      <a:pt x="36" y="716"/>
                    </a:lnTo>
                    <a:lnTo>
                      <a:pt x="32" y="716"/>
                    </a:lnTo>
                    <a:lnTo>
                      <a:pt x="32" y="716"/>
                    </a:lnTo>
                    <a:lnTo>
                      <a:pt x="19" y="714"/>
                    </a:lnTo>
                    <a:lnTo>
                      <a:pt x="8" y="707"/>
                    </a:lnTo>
                    <a:lnTo>
                      <a:pt x="2" y="696"/>
                    </a:lnTo>
                    <a:lnTo>
                      <a:pt x="0" y="686"/>
                    </a:lnTo>
                    <a:lnTo>
                      <a:pt x="1" y="677"/>
                    </a:lnTo>
                    <a:lnTo>
                      <a:pt x="6" y="668"/>
                    </a:lnTo>
                    <a:lnTo>
                      <a:pt x="12" y="661"/>
                    </a:lnTo>
                    <a:lnTo>
                      <a:pt x="94" y="600"/>
                    </a:lnTo>
                    <a:lnTo>
                      <a:pt x="105" y="595"/>
                    </a:lnTo>
                    <a:lnTo>
                      <a:pt x="116" y="595"/>
                    </a:lnTo>
                    <a:lnTo>
                      <a:pt x="127" y="598"/>
                    </a:lnTo>
                    <a:lnTo>
                      <a:pt x="137" y="607"/>
                    </a:lnTo>
                    <a:lnTo>
                      <a:pt x="143" y="618"/>
                    </a:lnTo>
                    <a:lnTo>
                      <a:pt x="143" y="629"/>
                    </a:lnTo>
                    <a:lnTo>
                      <a:pt x="139" y="640"/>
                    </a:lnTo>
                    <a:lnTo>
                      <a:pt x="131" y="649"/>
                    </a:lnTo>
                    <a:lnTo>
                      <a:pt x="124" y="654"/>
                    </a:lnTo>
                    <a:lnTo>
                      <a:pt x="169" y="654"/>
                    </a:lnTo>
                    <a:lnTo>
                      <a:pt x="219" y="653"/>
                    </a:lnTo>
                    <a:lnTo>
                      <a:pt x="276" y="653"/>
                    </a:lnTo>
                    <a:lnTo>
                      <a:pt x="334" y="653"/>
                    </a:lnTo>
                    <a:lnTo>
                      <a:pt x="397" y="653"/>
                    </a:lnTo>
                    <a:lnTo>
                      <a:pt x="460" y="653"/>
                    </a:lnTo>
                    <a:lnTo>
                      <a:pt x="525" y="653"/>
                    </a:lnTo>
                    <a:lnTo>
                      <a:pt x="588" y="653"/>
                    </a:lnTo>
                    <a:lnTo>
                      <a:pt x="650" y="653"/>
                    </a:lnTo>
                    <a:lnTo>
                      <a:pt x="709" y="653"/>
                    </a:lnTo>
                    <a:lnTo>
                      <a:pt x="764" y="653"/>
                    </a:lnTo>
                    <a:lnTo>
                      <a:pt x="813" y="654"/>
                    </a:lnTo>
                    <a:lnTo>
                      <a:pt x="807" y="635"/>
                    </a:lnTo>
                    <a:lnTo>
                      <a:pt x="802" y="613"/>
                    </a:lnTo>
                    <a:lnTo>
                      <a:pt x="796" y="587"/>
                    </a:lnTo>
                    <a:lnTo>
                      <a:pt x="791" y="557"/>
                    </a:lnTo>
                    <a:lnTo>
                      <a:pt x="786" y="521"/>
                    </a:lnTo>
                    <a:lnTo>
                      <a:pt x="782" y="481"/>
                    </a:lnTo>
                    <a:lnTo>
                      <a:pt x="778" y="436"/>
                    </a:lnTo>
                    <a:lnTo>
                      <a:pt x="775" y="383"/>
                    </a:lnTo>
                    <a:lnTo>
                      <a:pt x="773" y="326"/>
                    </a:lnTo>
                    <a:lnTo>
                      <a:pt x="771" y="285"/>
                    </a:lnTo>
                    <a:lnTo>
                      <a:pt x="771" y="244"/>
                    </a:lnTo>
                    <a:lnTo>
                      <a:pt x="770" y="206"/>
                    </a:lnTo>
                    <a:lnTo>
                      <a:pt x="770" y="170"/>
                    </a:lnTo>
                    <a:lnTo>
                      <a:pt x="770" y="137"/>
                    </a:lnTo>
                    <a:lnTo>
                      <a:pt x="771" y="106"/>
                    </a:lnTo>
                    <a:lnTo>
                      <a:pt x="771" y="80"/>
                    </a:lnTo>
                    <a:lnTo>
                      <a:pt x="771" y="59"/>
                    </a:lnTo>
                    <a:lnTo>
                      <a:pt x="772" y="43"/>
                    </a:lnTo>
                    <a:lnTo>
                      <a:pt x="772" y="33"/>
                    </a:lnTo>
                    <a:lnTo>
                      <a:pt x="772" y="29"/>
                    </a:lnTo>
                    <a:lnTo>
                      <a:pt x="775" y="18"/>
                    </a:lnTo>
                    <a:lnTo>
                      <a:pt x="782" y="8"/>
                    </a:lnTo>
                    <a:lnTo>
                      <a:pt x="792" y="2"/>
                    </a:lnTo>
                    <a:lnTo>
                      <a:pt x="8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42" name="Freeform 64"/>
            <p:cNvSpPr>
              <a:spLocks noEditPoints="1"/>
            </p:cNvSpPr>
            <p:nvPr/>
          </p:nvSpPr>
          <p:spPr bwMode="auto">
            <a:xfrm>
              <a:off x="9641358" y="4583701"/>
              <a:ext cx="942975" cy="611188"/>
            </a:xfrm>
            <a:custGeom>
              <a:avLst/>
              <a:gdLst>
                <a:gd name="T0" fmla="*/ 2843 w 3564"/>
                <a:gd name="T1" fmla="*/ 1868 h 2310"/>
                <a:gd name="T2" fmla="*/ 3024 w 3564"/>
                <a:gd name="T3" fmla="*/ 1868 h 2310"/>
                <a:gd name="T4" fmla="*/ 2551 w 3564"/>
                <a:gd name="T5" fmla="*/ 1795 h 2310"/>
                <a:gd name="T6" fmla="*/ 2458 w 3564"/>
                <a:gd name="T7" fmla="*/ 1875 h 2310"/>
                <a:gd name="T8" fmla="*/ 2638 w 3564"/>
                <a:gd name="T9" fmla="*/ 1857 h 2310"/>
                <a:gd name="T10" fmla="*/ 2146 w 3564"/>
                <a:gd name="T11" fmla="*/ 1797 h 2310"/>
                <a:gd name="T12" fmla="*/ 2073 w 3564"/>
                <a:gd name="T13" fmla="*/ 1882 h 2310"/>
                <a:gd name="T14" fmla="*/ 2247 w 3564"/>
                <a:gd name="T15" fmla="*/ 1846 h 2310"/>
                <a:gd name="T16" fmla="*/ 1745 w 3564"/>
                <a:gd name="T17" fmla="*/ 1803 h 2310"/>
                <a:gd name="T18" fmla="*/ 1688 w 3564"/>
                <a:gd name="T19" fmla="*/ 1884 h 2310"/>
                <a:gd name="T20" fmla="*/ 1857 w 3564"/>
                <a:gd name="T21" fmla="*/ 1834 h 2310"/>
                <a:gd name="T22" fmla="*/ 1347 w 3564"/>
                <a:gd name="T23" fmla="*/ 1812 h 2310"/>
                <a:gd name="T24" fmla="*/ 1306 w 3564"/>
                <a:gd name="T25" fmla="*/ 2169 h 2310"/>
                <a:gd name="T26" fmla="*/ 1464 w 3564"/>
                <a:gd name="T27" fmla="*/ 1822 h 2310"/>
                <a:gd name="T28" fmla="*/ 950 w 3564"/>
                <a:gd name="T29" fmla="*/ 1822 h 2310"/>
                <a:gd name="T30" fmla="*/ 1110 w 3564"/>
                <a:gd name="T31" fmla="*/ 2169 h 2310"/>
                <a:gd name="T32" fmla="*/ 1068 w 3564"/>
                <a:gd name="T33" fmla="*/ 1812 h 2310"/>
                <a:gd name="T34" fmla="*/ 557 w 3564"/>
                <a:gd name="T35" fmla="*/ 1834 h 2310"/>
                <a:gd name="T36" fmla="*/ 726 w 3564"/>
                <a:gd name="T37" fmla="*/ 1884 h 2310"/>
                <a:gd name="T38" fmla="*/ 670 w 3564"/>
                <a:gd name="T39" fmla="*/ 1803 h 2310"/>
                <a:gd name="T40" fmla="*/ 2456 w 3564"/>
                <a:gd name="T41" fmla="*/ 1669 h 2310"/>
                <a:gd name="T42" fmla="*/ 1688 w 3564"/>
                <a:gd name="T43" fmla="*/ 1338 h 2310"/>
                <a:gd name="T44" fmla="*/ 1306 w 3564"/>
                <a:gd name="T45" fmla="*/ 1338 h 2310"/>
                <a:gd name="T46" fmla="*/ 726 w 3564"/>
                <a:gd name="T47" fmla="*/ 1338 h 2310"/>
                <a:gd name="T48" fmla="*/ 333 w 3564"/>
                <a:gd name="T49" fmla="*/ 1680 h 2310"/>
                <a:gd name="T50" fmla="*/ 2707 w 3564"/>
                <a:gd name="T51" fmla="*/ 962 h 2310"/>
                <a:gd name="T52" fmla="*/ 3093 w 3564"/>
                <a:gd name="T53" fmla="*/ 916 h 2310"/>
                <a:gd name="T54" fmla="*/ 472 w 3564"/>
                <a:gd name="T55" fmla="*/ 916 h 2310"/>
                <a:gd name="T56" fmla="*/ 858 w 3564"/>
                <a:gd name="T57" fmla="*/ 962 h 2310"/>
                <a:gd name="T58" fmla="*/ 3184 w 3564"/>
                <a:gd name="T59" fmla="*/ 817 h 2310"/>
                <a:gd name="T60" fmla="*/ 2682 w 3564"/>
                <a:gd name="T61" fmla="*/ 697 h 2310"/>
                <a:gd name="T62" fmla="*/ 2780 w 3564"/>
                <a:gd name="T63" fmla="*/ 503 h 2310"/>
                <a:gd name="T64" fmla="*/ 2837 w 3564"/>
                <a:gd name="T65" fmla="*/ 475 h 2310"/>
                <a:gd name="T66" fmla="*/ 2863 w 3564"/>
                <a:gd name="T67" fmla="*/ 424 h 2310"/>
                <a:gd name="T68" fmla="*/ 2851 w 3564"/>
                <a:gd name="T69" fmla="*/ 322 h 2310"/>
                <a:gd name="T70" fmla="*/ 2814 w 3564"/>
                <a:gd name="T71" fmla="*/ 227 h 2310"/>
                <a:gd name="T72" fmla="*/ 2850 w 3564"/>
                <a:gd name="T73" fmla="*/ 233 h 2310"/>
                <a:gd name="T74" fmla="*/ 2930 w 3564"/>
                <a:gd name="T75" fmla="*/ 302 h 2310"/>
                <a:gd name="T76" fmla="*/ 3006 w 3564"/>
                <a:gd name="T77" fmla="*/ 201 h 2310"/>
                <a:gd name="T78" fmla="*/ 2975 w 3564"/>
                <a:gd name="T79" fmla="*/ 286 h 2310"/>
                <a:gd name="T80" fmla="*/ 2947 w 3564"/>
                <a:gd name="T81" fmla="*/ 393 h 2310"/>
                <a:gd name="T82" fmla="*/ 2983 w 3564"/>
                <a:gd name="T83" fmla="*/ 486 h 2310"/>
                <a:gd name="T84" fmla="*/ 3075 w 3564"/>
                <a:gd name="T85" fmla="*/ 616 h 2310"/>
                <a:gd name="T86" fmla="*/ 3564 w 3564"/>
                <a:gd name="T87" fmla="*/ 2310 h 2310"/>
                <a:gd name="T88" fmla="*/ 453 w 3564"/>
                <a:gd name="T89" fmla="*/ 697 h 2310"/>
                <a:gd name="T90" fmla="*/ 530 w 3564"/>
                <a:gd name="T91" fmla="*/ 499 h 2310"/>
                <a:gd name="T92" fmla="*/ 584 w 3564"/>
                <a:gd name="T93" fmla="*/ 406 h 2310"/>
                <a:gd name="T94" fmla="*/ 562 w 3564"/>
                <a:gd name="T95" fmla="*/ 299 h 2310"/>
                <a:gd name="T96" fmla="*/ 517 w 3564"/>
                <a:gd name="T97" fmla="*/ 200 h 2310"/>
                <a:gd name="T98" fmla="*/ 592 w 3564"/>
                <a:gd name="T99" fmla="*/ 292 h 2310"/>
                <a:gd name="T100" fmla="*/ 670 w 3564"/>
                <a:gd name="T101" fmla="*/ 249 h 2310"/>
                <a:gd name="T102" fmla="*/ 717 w 3564"/>
                <a:gd name="T103" fmla="*/ 212 h 2310"/>
                <a:gd name="T104" fmla="*/ 676 w 3564"/>
                <a:gd name="T105" fmla="*/ 320 h 2310"/>
                <a:gd name="T106" fmla="*/ 673 w 3564"/>
                <a:gd name="T107" fmla="*/ 415 h 2310"/>
                <a:gd name="T108" fmla="*/ 684 w 3564"/>
                <a:gd name="T109" fmla="*/ 478 h 2310"/>
                <a:gd name="T110" fmla="*/ 742 w 3564"/>
                <a:gd name="T111" fmla="*/ 494 h 2310"/>
                <a:gd name="T112" fmla="*/ 768 w 3564"/>
                <a:gd name="T113" fmla="*/ 697 h 2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64" h="2310">
                  <a:moveTo>
                    <a:pt x="2934" y="1795"/>
                  </a:moveTo>
                  <a:lnTo>
                    <a:pt x="2914" y="1797"/>
                  </a:lnTo>
                  <a:lnTo>
                    <a:pt x="2895" y="1803"/>
                  </a:lnTo>
                  <a:lnTo>
                    <a:pt x="2881" y="1812"/>
                  </a:lnTo>
                  <a:lnTo>
                    <a:pt x="2869" y="1822"/>
                  </a:lnTo>
                  <a:lnTo>
                    <a:pt x="2860" y="1834"/>
                  </a:lnTo>
                  <a:lnTo>
                    <a:pt x="2852" y="1846"/>
                  </a:lnTo>
                  <a:lnTo>
                    <a:pt x="2847" y="1858"/>
                  </a:lnTo>
                  <a:lnTo>
                    <a:pt x="2843" y="1868"/>
                  </a:lnTo>
                  <a:lnTo>
                    <a:pt x="2840" y="1877"/>
                  </a:lnTo>
                  <a:lnTo>
                    <a:pt x="2839" y="1882"/>
                  </a:lnTo>
                  <a:lnTo>
                    <a:pt x="2839" y="1884"/>
                  </a:lnTo>
                  <a:lnTo>
                    <a:pt x="2839" y="2169"/>
                  </a:lnTo>
                  <a:lnTo>
                    <a:pt x="3028" y="2169"/>
                  </a:lnTo>
                  <a:lnTo>
                    <a:pt x="3028" y="1884"/>
                  </a:lnTo>
                  <a:lnTo>
                    <a:pt x="3028" y="1882"/>
                  </a:lnTo>
                  <a:lnTo>
                    <a:pt x="3027" y="1877"/>
                  </a:lnTo>
                  <a:lnTo>
                    <a:pt x="3024" y="1868"/>
                  </a:lnTo>
                  <a:lnTo>
                    <a:pt x="3020" y="1858"/>
                  </a:lnTo>
                  <a:lnTo>
                    <a:pt x="3015" y="1846"/>
                  </a:lnTo>
                  <a:lnTo>
                    <a:pt x="3008" y="1834"/>
                  </a:lnTo>
                  <a:lnTo>
                    <a:pt x="2998" y="1822"/>
                  </a:lnTo>
                  <a:lnTo>
                    <a:pt x="2987" y="1812"/>
                  </a:lnTo>
                  <a:lnTo>
                    <a:pt x="2972" y="1803"/>
                  </a:lnTo>
                  <a:lnTo>
                    <a:pt x="2955" y="1797"/>
                  </a:lnTo>
                  <a:lnTo>
                    <a:pt x="2934" y="1795"/>
                  </a:lnTo>
                  <a:close/>
                  <a:moveTo>
                    <a:pt x="2551" y="1795"/>
                  </a:moveTo>
                  <a:lnTo>
                    <a:pt x="2530" y="1797"/>
                  </a:lnTo>
                  <a:lnTo>
                    <a:pt x="2513" y="1803"/>
                  </a:lnTo>
                  <a:lnTo>
                    <a:pt x="2498" y="1812"/>
                  </a:lnTo>
                  <a:lnTo>
                    <a:pt x="2486" y="1822"/>
                  </a:lnTo>
                  <a:lnTo>
                    <a:pt x="2476" y="1834"/>
                  </a:lnTo>
                  <a:lnTo>
                    <a:pt x="2469" y="1846"/>
                  </a:lnTo>
                  <a:lnTo>
                    <a:pt x="2463" y="1857"/>
                  </a:lnTo>
                  <a:lnTo>
                    <a:pt x="2460" y="1868"/>
                  </a:lnTo>
                  <a:lnTo>
                    <a:pt x="2458" y="1875"/>
                  </a:lnTo>
                  <a:lnTo>
                    <a:pt x="2457" y="1882"/>
                  </a:lnTo>
                  <a:lnTo>
                    <a:pt x="2456" y="1884"/>
                  </a:lnTo>
                  <a:lnTo>
                    <a:pt x="2456" y="2169"/>
                  </a:lnTo>
                  <a:lnTo>
                    <a:pt x="2644" y="2169"/>
                  </a:lnTo>
                  <a:lnTo>
                    <a:pt x="2644" y="1884"/>
                  </a:lnTo>
                  <a:lnTo>
                    <a:pt x="2644" y="1882"/>
                  </a:lnTo>
                  <a:lnTo>
                    <a:pt x="2643" y="1875"/>
                  </a:lnTo>
                  <a:lnTo>
                    <a:pt x="2641" y="1868"/>
                  </a:lnTo>
                  <a:lnTo>
                    <a:pt x="2638" y="1857"/>
                  </a:lnTo>
                  <a:lnTo>
                    <a:pt x="2632" y="1846"/>
                  </a:lnTo>
                  <a:lnTo>
                    <a:pt x="2625" y="1834"/>
                  </a:lnTo>
                  <a:lnTo>
                    <a:pt x="2615" y="1822"/>
                  </a:lnTo>
                  <a:lnTo>
                    <a:pt x="2604" y="1812"/>
                  </a:lnTo>
                  <a:lnTo>
                    <a:pt x="2589" y="1803"/>
                  </a:lnTo>
                  <a:lnTo>
                    <a:pt x="2571" y="1797"/>
                  </a:lnTo>
                  <a:lnTo>
                    <a:pt x="2551" y="1795"/>
                  </a:lnTo>
                  <a:close/>
                  <a:moveTo>
                    <a:pt x="2167" y="1795"/>
                  </a:moveTo>
                  <a:lnTo>
                    <a:pt x="2146" y="1797"/>
                  </a:lnTo>
                  <a:lnTo>
                    <a:pt x="2128" y="1803"/>
                  </a:lnTo>
                  <a:lnTo>
                    <a:pt x="2114" y="1812"/>
                  </a:lnTo>
                  <a:lnTo>
                    <a:pt x="2102" y="1822"/>
                  </a:lnTo>
                  <a:lnTo>
                    <a:pt x="2093" y="1834"/>
                  </a:lnTo>
                  <a:lnTo>
                    <a:pt x="2085" y="1846"/>
                  </a:lnTo>
                  <a:lnTo>
                    <a:pt x="2079" y="1857"/>
                  </a:lnTo>
                  <a:lnTo>
                    <a:pt x="2076" y="1868"/>
                  </a:lnTo>
                  <a:lnTo>
                    <a:pt x="2074" y="1875"/>
                  </a:lnTo>
                  <a:lnTo>
                    <a:pt x="2073" y="1882"/>
                  </a:lnTo>
                  <a:lnTo>
                    <a:pt x="2073" y="1884"/>
                  </a:lnTo>
                  <a:lnTo>
                    <a:pt x="2073" y="2169"/>
                  </a:lnTo>
                  <a:lnTo>
                    <a:pt x="2260" y="2169"/>
                  </a:lnTo>
                  <a:lnTo>
                    <a:pt x="2260" y="1884"/>
                  </a:lnTo>
                  <a:lnTo>
                    <a:pt x="2260" y="1882"/>
                  </a:lnTo>
                  <a:lnTo>
                    <a:pt x="2258" y="1875"/>
                  </a:lnTo>
                  <a:lnTo>
                    <a:pt x="2256" y="1868"/>
                  </a:lnTo>
                  <a:lnTo>
                    <a:pt x="2253" y="1857"/>
                  </a:lnTo>
                  <a:lnTo>
                    <a:pt x="2247" y="1846"/>
                  </a:lnTo>
                  <a:lnTo>
                    <a:pt x="2241" y="1834"/>
                  </a:lnTo>
                  <a:lnTo>
                    <a:pt x="2231" y="1822"/>
                  </a:lnTo>
                  <a:lnTo>
                    <a:pt x="2219" y="1812"/>
                  </a:lnTo>
                  <a:lnTo>
                    <a:pt x="2205" y="1803"/>
                  </a:lnTo>
                  <a:lnTo>
                    <a:pt x="2188" y="1797"/>
                  </a:lnTo>
                  <a:lnTo>
                    <a:pt x="2167" y="1795"/>
                  </a:lnTo>
                  <a:close/>
                  <a:moveTo>
                    <a:pt x="1783" y="1795"/>
                  </a:moveTo>
                  <a:lnTo>
                    <a:pt x="1762" y="1797"/>
                  </a:lnTo>
                  <a:lnTo>
                    <a:pt x="1745" y="1803"/>
                  </a:lnTo>
                  <a:lnTo>
                    <a:pt x="1731" y="1812"/>
                  </a:lnTo>
                  <a:lnTo>
                    <a:pt x="1719" y="1822"/>
                  </a:lnTo>
                  <a:lnTo>
                    <a:pt x="1709" y="1834"/>
                  </a:lnTo>
                  <a:lnTo>
                    <a:pt x="1701" y="1846"/>
                  </a:lnTo>
                  <a:lnTo>
                    <a:pt x="1696" y="1857"/>
                  </a:lnTo>
                  <a:lnTo>
                    <a:pt x="1693" y="1868"/>
                  </a:lnTo>
                  <a:lnTo>
                    <a:pt x="1690" y="1875"/>
                  </a:lnTo>
                  <a:lnTo>
                    <a:pt x="1689" y="1882"/>
                  </a:lnTo>
                  <a:lnTo>
                    <a:pt x="1688" y="1884"/>
                  </a:lnTo>
                  <a:lnTo>
                    <a:pt x="1688" y="2169"/>
                  </a:lnTo>
                  <a:lnTo>
                    <a:pt x="1877" y="2169"/>
                  </a:lnTo>
                  <a:lnTo>
                    <a:pt x="1877" y="1884"/>
                  </a:lnTo>
                  <a:lnTo>
                    <a:pt x="1877" y="1882"/>
                  </a:lnTo>
                  <a:lnTo>
                    <a:pt x="1876" y="1875"/>
                  </a:lnTo>
                  <a:lnTo>
                    <a:pt x="1874" y="1868"/>
                  </a:lnTo>
                  <a:lnTo>
                    <a:pt x="1869" y="1857"/>
                  </a:lnTo>
                  <a:lnTo>
                    <a:pt x="1864" y="1846"/>
                  </a:lnTo>
                  <a:lnTo>
                    <a:pt x="1857" y="1834"/>
                  </a:lnTo>
                  <a:lnTo>
                    <a:pt x="1848" y="1822"/>
                  </a:lnTo>
                  <a:lnTo>
                    <a:pt x="1836" y="1812"/>
                  </a:lnTo>
                  <a:lnTo>
                    <a:pt x="1822" y="1803"/>
                  </a:lnTo>
                  <a:lnTo>
                    <a:pt x="1804" y="1797"/>
                  </a:lnTo>
                  <a:lnTo>
                    <a:pt x="1783" y="1795"/>
                  </a:lnTo>
                  <a:close/>
                  <a:moveTo>
                    <a:pt x="1400" y="1795"/>
                  </a:moveTo>
                  <a:lnTo>
                    <a:pt x="1378" y="1797"/>
                  </a:lnTo>
                  <a:lnTo>
                    <a:pt x="1361" y="1803"/>
                  </a:lnTo>
                  <a:lnTo>
                    <a:pt x="1347" y="1812"/>
                  </a:lnTo>
                  <a:lnTo>
                    <a:pt x="1335" y="1822"/>
                  </a:lnTo>
                  <a:lnTo>
                    <a:pt x="1325" y="1834"/>
                  </a:lnTo>
                  <a:lnTo>
                    <a:pt x="1319" y="1846"/>
                  </a:lnTo>
                  <a:lnTo>
                    <a:pt x="1313" y="1857"/>
                  </a:lnTo>
                  <a:lnTo>
                    <a:pt x="1309" y="1868"/>
                  </a:lnTo>
                  <a:lnTo>
                    <a:pt x="1307" y="1875"/>
                  </a:lnTo>
                  <a:lnTo>
                    <a:pt x="1306" y="1882"/>
                  </a:lnTo>
                  <a:lnTo>
                    <a:pt x="1306" y="1884"/>
                  </a:lnTo>
                  <a:lnTo>
                    <a:pt x="1306" y="2169"/>
                  </a:lnTo>
                  <a:lnTo>
                    <a:pt x="1493" y="2169"/>
                  </a:lnTo>
                  <a:lnTo>
                    <a:pt x="1493" y="1884"/>
                  </a:lnTo>
                  <a:lnTo>
                    <a:pt x="1492" y="1882"/>
                  </a:lnTo>
                  <a:lnTo>
                    <a:pt x="1491" y="1875"/>
                  </a:lnTo>
                  <a:lnTo>
                    <a:pt x="1489" y="1868"/>
                  </a:lnTo>
                  <a:lnTo>
                    <a:pt x="1486" y="1857"/>
                  </a:lnTo>
                  <a:lnTo>
                    <a:pt x="1480" y="1846"/>
                  </a:lnTo>
                  <a:lnTo>
                    <a:pt x="1473" y="1834"/>
                  </a:lnTo>
                  <a:lnTo>
                    <a:pt x="1464" y="1822"/>
                  </a:lnTo>
                  <a:lnTo>
                    <a:pt x="1452" y="1812"/>
                  </a:lnTo>
                  <a:lnTo>
                    <a:pt x="1438" y="1803"/>
                  </a:lnTo>
                  <a:lnTo>
                    <a:pt x="1421" y="1797"/>
                  </a:lnTo>
                  <a:lnTo>
                    <a:pt x="1400" y="1795"/>
                  </a:lnTo>
                  <a:close/>
                  <a:moveTo>
                    <a:pt x="1015" y="1795"/>
                  </a:moveTo>
                  <a:lnTo>
                    <a:pt x="995" y="1797"/>
                  </a:lnTo>
                  <a:lnTo>
                    <a:pt x="977" y="1803"/>
                  </a:lnTo>
                  <a:lnTo>
                    <a:pt x="962" y="1812"/>
                  </a:lnTo>
                  <a:lnTo>
                    <a:pt x="950" y="1822"/>
                  </a:lnTo>
                  <a:lnTo>
                    <a:pt x="942" y="1834"/>
                  </a:lnTo>
                  <a:lnTo>
                    <a:pt x="934" y="1846"/>
                  </a:lnTo>
                  <a:lnTo>
                    <a:pt x="929" y="1857"/>
                  </a:lnTo>
                  <a:lnTo>
                    <a:pt x="925" y="1868"/>
                  </a:lnTo>
                  <a:lnTo>
                    <a:pt x="922" y="1875"/>
                  </a:lnTo>
                  <a:lnTo>
                    <a:pt x="921" y="1882"/>
                  </a:lnTo>
                  <a:lnTo>
                    <a:pt x="921" y="1884"/>
                  </a:lnTo>
                  <a:lnTo>
                    <a:pt x="921" y="2169"/>
                  </a:lnTo>
                  <a:lnTo>
                    <a:pt x="1110" y="2169"/>
                  </a:lnTo>
                  <a:lnTo>
                    <a:pt x="1110" y="1884"/>
                  </a:lnTo>
                  <a:lnTo>
                    <a:pt x="1110" y="1882"/>
                  </a:lnTo>
                  <a:lnTo>
                    <a:pt x="1109" y="1875"/>
                  </a:lnTo>
                  <a:lnTo>
                    <a:pt x="1106" y="1868"/>
                  </a:lnTo>
                  <a:lnTo>
                    <a:pt x="1102" y="1857"/>
                  </a:lnTo>
                  <a:lnTo>
                    <a:pt x="1097" y="1846"/>
                  </a:lnTo>
                  <a:lnTo>
                    <a:pt x="1090" y="1834"/>
                  </a:lnTo>
                  <a:lnTo>
                    <a:pt x="1080" y="1822"/>
                  </a:lnTo>
                  <a:lnTo>
                    <a:pt x="1068" y="1812"/>
                  </a:lnTo>
                  <a:lnTo>
                    <a:pt x="1054" y="1803"/>
                  </a:lnTo>
                  <a:lnTo>
                    <a:pt x="1036" y="1797"/>
                  </a:lnTo>
                  <a:lnTo>
                    <a:pt x="1015" y="1795"/>
                  </a:lnTo>
                  <a:close/>
                  <a:moveTo>
                    <a:pt x="632" y="1795"/>
                  </a:moveTo>
                  <a:lnTo>
                    <a:pt x="611" y="1797"/>
                  </a:lnTo>
                  <a:lnTo>
                    <a:pt x="594" y="1803"/>
                  </a:lnTo>
                  <a:lnTo>
                    <a:pt x="579" y="1812"/>
                  </a:lnTo>
                  <a:lnTo>
                    <a:pt x="567" y="1822"/>
                  </a:lnTo>
                  <a:lnTo>
                    <a:pt x="557" y="1834"/>
                  </a:lnTo>
                  <a:lnTo>
                    <a:pt x="549" y="1846"/>
                  </a:lnTo>
                  <a:lnTo>
                    <a:pt x="545" y="1857"/>
                  </a:lnTo>
                  <a:lnTo>
                    <a:pt x="541" y="1868"/>
                  </a:lnTo>
                  <a:lnTo>
                    <a:pt x="539" y="1875"/>
                  </a:lnTo>
                  <a:lnTo>
                    <a:pt x="537" y="1882"/>
                  </a:lnTo>
                  <a:lnTo>
                    <a:pt x="536" y="1884"/>
                  </a:lnTo>
                  <a:lnTo>
                    <a:pt x="536" y="2169"/>
                  </a:lnTo>
                  <a:lnTo>
                    <a:pt x="726" y="2169"/>
                  </a:lnTo>
                  <a:lnTo>
                    <a:pt x="726" y="1884"/>
                  </a:lnTo>
                  <a:lnTo>
                    <a:pt x="726" y="1882"/>
                  </a:lnTo>
                  <a:lnTo>
                    <a:pt x="725" y="1875"/>
                  </a:lnTo>
                  <a:lnTo>
                    <a:pt x="723" y="1868"/>
                  </a:lnTo>
                  <a:lnTo>
                    <a:pt x="718" y="1857"/>
                  </a:lnTo>
                  <a:lnTo>
                    <a:pt x="713" y="1846"/>
                  </a:lnTo>
                  <a:lnTo>
                    <a:pt x="707" y="1834"/>
                  </a:lnTo>
                  <a:lnTo>
                    <a:pt x="697" y="1822"/>
                  </a:lnTo>
                  <a:lnTo>
                    <a:pt x="685" y="1812"/>
                  </a:lnTo>
                  <a:lnTo>
                    <a:pt x="670" y="1803"/>
                  </a:lnTo>
                  <a:lnTo>
                    <a:pt x="652" y="1797"/>
                  </a:lnTo>
                  <a:lnTo>
                    <a:pt x="632" y="1795"/>
                  </a:lnTo>
                  <a:close/>
                  <a:moveTo>
                    <a:pt x="2839" y="1338"/>
                  </a:moveTo>
                  <a:lnTo>
                    <a:pt x="2839" y="1669"/>
                  </a:lnTo>
                  <a:lnTo>
                    <a:pt x="3029" y="1669"/>
                  </a:lnTo>
                  <a:lnTo>
                    <a:pt x="3029" y="1338"/>
                  </a:lnTo>
                  <a:lnTo>
                    <a:pt x="2839" y="1338"/>
                  </a:lnTo>
                  <a:close/>
                  <a:moveTo>
                    <a:pt x="2456" y="1338"/>
                  </a:moveTo>
                  <a:lnTo>
                    <a:pt x="2456" y="1669"/>
                  </a:lnTo>
                  <a:lnTo>
                    <a:pt x="2644" y="1669"/>
                  </a:lnTo>
                  <a:lnTo>
                    <a:pt x="2644" y="1338"/>
                  </a:lnTo>
                  <a:lnTo>
                    <a:pt x="2456" y="1338"/>
                  </a:lnTo>
                  <a:close/>
                  <a:moveTo>
                    <a:pt x="2073" y="1338"/>
                  </a:moveTo>
                  <a:lnTo>
                    <a:pt x="2073" y="1669"/>
                  </a:lnTo>
                  <a:lnTo>
                    <a:pt x="2262" y="1669"/>
                  </a:lnTo>
                  <a:lnTo>
                    <a:pt x="2262" y="1338"/>
                  </a:lnTo>
                  <a:lnTo>
                    <a:pt x="2073" y="1338"/>
                  </a:lnTo>
                  <a:close/>
                  <a:moveTo>
                    <a:pt x="1688" y="1338"/>
                  </a:moveTo>
                  <a:lnTo>
                    <a:pt x="1688" y="1669"/>
                  </a:lnTo>
                  <a:lnTo>
                    <a:pt x="1877" y="1669"/>
                  </a:lnTo>
                  <a:lnTo>
                    <a:pt x="1877" y="1338"/>
                  </a:lnTo>
                  <a:lnTo>
                    <a:pt x="1688" y="1338"/>
                  </a:lnTo>
                  <a:close/>
                  <a:moveTo>
                    <a:pt x="1306" y="1338"/>
                  </a:moveTo>
                  <a:lnTo>
                    <a:pt x="1306" y="1669"/>
                  </a:lnTo>
                  <a:lnTo>
                    <a:pt x="1494" y="1669"/>
                  </a:lnTo>
                  <a:lnTo>
                    <a:pt x="1494" y="1338"/>
                  </a:lnTo>
                  <a:lnTo>
                    <a:pt x="1306" y="1338"/>
                  </a:lnTo>
                  <a:close/>
                  <a:moveTo>
                    <a:pt x="921" y="1338"/>
                  </a:moveTo>
                  <a:lnTo>
                    <a:pt x="921" y="1669"/>
                  </a:lnTo>
                  <a:lnTo>
                    <a:pt x="1111" y="1669"/>
                  </a:lnTo>
                  <a:lnTo>
                    <a:pt x="1111" y="1338"/>
                  </a:lnTo>
                  <a:lnTo>
                    <a:pt x="921" y="1338"/>
                  </a:lnTo>
                  <a:close/>
                  <a:moveTo>
                    <a:pt x="536" y="1338"/>
                  </a:moveTo>
                  <a:lnTo>
                    <a:pt x="536" y="1669"/>
                  </a:lnTo>
                  <a:lnTo>
                    <a:pt x="726" y="1669"/>
                  </a:lnTo>
                  <a:lnTo>
                    <a:pt x="726" y="1338"/>
                  </a:lnTo>
                  <a:lnTo>
                    <a:pt x="536" y="1338"/>
                  </a:lnTo>
                  <a:close/>
                  <a:moveTo>
                    <a:pt x="3232" y="1336"/>
                  </a:moveTo>
                  <a:lnTo>
                    <a:pt x="3232" y="1680"/>
                  </a:lnTo>
                  <a:lnTo>
                    <a:pt x="3408" y="1680"/>
                  </a:lnTo>
                  <a:lnTo>
                    <a:pt x="3408" y="1336"/>
                  </a:lnTo>
                  <a:lnTo>
                    <a:pt x="3232" y="1336"/>
                  </a:lnTo>
                  <a:close/>
                  <a:moveTo>
                    <a:pt x="156" y="1336"/>
                  </a:moveTo>
                  <a:lnTo>
                    <a:pt x="156" y="1680"/>
                  </a:lnTo>
                  <a:lnTo>
                    <a:pt x="333" y="1680"/>
                  </a:lnTo>
                  <a:lnTo>
                    <a:pt x="333" y="1336"/>
                  </a:lnTo>
                  <a:lnTo>
                    <a:pt x="156" y="1336"/>
                  </a:lnTo>
                  <a:close/>
                  <a:moveTo>
                    <a:pt x="2931" y="876"/>
                  </a:moveTo>
                  <a:lnTo>
                    <a:pt x="2888" y="878"/>
                  </a:lnTo>
                  <a:lnTo>
                    <a:pt x="2846" y="886"/>
                  </a:lnTo>
                  <a:lnTo>
                    <a:pt x="2807" y="899"/>
                  </a:lnTo>
                  <a:lnTo>
                    <a:pt x="2770" y="916"/>
                  </a:lnTo>
                  <a:lnTo>
                    <a:pt x="2736" y="937"/>
                  </a:lnTo>
                  <a:lnTo>
                    <a:pt x="2707" y="962"/>
                  </a:lnTo>
                  <a:lnTo>
                    <a:pt x="2681" y="989"/>
                  </a:lnTo>
                  <a:lnTo>
                    <a:pt x="2659" y="1020"/>
                  </a:lnTo>
                  <a:lnTo>
                    <a:pt x="2643" y="1053"/>
                  </a:lnTo>
                  <a:lnTo>
                    <a:pt x="3218" y="1053"/>
                  </a:lnTo>
                  <a:lnTo>
                    <a:pt x="3202" y="1020"/>
                  </a:lnTo>
                  <a:lnTo>
                    <a:pt x="3182" y="989"/>
                  </a:lnTo>
                  <a:lnTo>
                    <a:pt x="3156" y="962"/>
                  </a:lnTo>
                  <a:lnTo>
                    <a:pt x="3126" y="937"/>
                  </a:lnTo>
                  <a:lnTo>
                    <a:pt x="3093" y="916"/>
                  </a:lnTo>
                  <a:lnTo>
                    <a:pt x="3056" y="899"/>
                  </a:lnTo>
                  <a:lnTo>
                    <a:pt x="3016" y="886"/>
                  </a:lnTo>
                  <a:lnTo>
                    <a:pt x="2975" y="878"/>
                  </a:lnTo>
                  <a:lnTo>
                    <a:pt x="2931" y="876"/>
                  </a:lnTo>
                  <a:close/>
                  <a:moveTo>
                    <a:pt x="634" y="876"/>
                  </a:moveTo>
                  <a:lnTo>
                    <a:pt x="591" y="878"/>
                  </a:lnTo>
                  <a:lnTo>
                    <a:pt x="548" y="886"/>
                  </a:lnTo>
                  <a:lnTo>
                    <a:pt x="509" y="899"/>
                  </a:lnTo>
                  <a:lnTo>
                    <a:pt x="472" y="916"/>
                  </a:lnTo>
                  <a:lnTo>
                    <a:pt x="439" y="937"/>
                  </a:lnTo>
                  <a:lnTo>
                    <a:pt x="409" y="962"/>
                  </a:lnTo>
                  <a:lnTo>
                    <a:pt x="384" y="989"/>
                  </a:lnTo>
                  <a:lnTo>
                    <a:pt x="362" y="1020"/>
                  </a:lnTo>
                  <a:lnTo>
                    <a:pt x="346" y="1053"/>
                  </a:lnTo>
                  <a:lnTo>
                    <a:pt x="922" y="1053"/>
                  </a:lnTo>
                  <a:lnTo>
                    <a:pt x="906" y="1020"/>
                  </a:lnTo>
                  <a:lnTo>
                    <a:pt x="884" y="989"/>
                  </a:lnTo>
                  <a:lnTo>
                    <a:pt x="858" y="962"/>
                  </a:lnTo>
                  <a:lnTo>
                    <a:pt x="829" y="937"/>
                  </a:lnTo>
                  <a:lnTo>
                    <a:pt x="795" y="916"/>
                  </a:lnTo>
                  <a:lnTo>
                    <a:pt x="759" y="899"/>
                  </a:lnTo>
                  <a:lnTo>
                    <a:pt x="720" y="886"/>
                  </a:lnTo>
                  <a:lnTo>
                    <a:pt x="677" y="878"/>
                  </a:lnTo>
                  <a:lnTo>
                    <a:pt x="634" y="876"/>
                  </a:lnTo>
                  <a:close/>
                  <a:moveTo>
                    <a:pt x="381" y="744"/>
                  </a:moveTo>
                  <a:lnTo>
                    <a:pt x="381" y="817"/>
                  </a:lnTo>
                  <a:lnTo>
                    <a:pt x="3184" y="817"/>
                  </a:lnTo>
                  <a:lnTo>
                    <a:pt x="3184" y="744"/>
                  </a:lnTo>
                  <a:lnTo>
                    <a:pt x="381" y="744"/>
                  </a:lnTo>
                  <a:close/>
                  <a:moveTo>
                    <a:pt x="1789" y="0"/>
                  </a:moveTo>
                  <a:lnTo>
                    <a:pt x="1790" y="0"/>
                  </a:lnTo>
                  <a:lnTo>
                    <a:pt x="1800" y="10"/>
                  </a:lnTo>
                  <a:lnTo>
                    <a:pt x="1800" y="72"/>
                  </a:lnTo>
                  <a:lnTo>
                    <a:pt x="1866" y="183"/>
                  </a:lnTo>
                  <a:lnTo>
                    <a:pt x="1866" y="343"/>
                  </a:lnTo>
                  <a:lnTo>
                    <a:pt x="2682" y="697"/>
                  </a:lnTo>
                  <a:lnTo>
                    <a:pt x="2760" y="697"/>
                  </a:lnTo>
                  <a:lnTo>
                    <a:pt x="2760" y="616"/>
                  </a:lnTo>
                  <a:lnTo>
                    <a:pt x="2789" y="616"/>
                  </a:lnTo>
                  <a:lnTo>
                    <a:pt x="2782" y="593"/>
                  </a:lnTo>
                  <a:lnTo>
                    <a:pt x="2775" y="568"/>
                  </a:lnTo>
                  <a:lnTo>
                    <a:pt x="2772" y="543"/>
                  </a:lnTo>
                  <a:lnTo>
                    <a:pt x="2772" y="526"/>
                  </a:lnTo>
                  <a:lnTo>
                    <a:pt x="2775" y="514"/>
                  </a:lnTo>
                  <a:lnTo>
                    <a:pt x="2780" y="503"/>
                  </a:lnTo>
                  <a:lnTo>
                    <a:pt x="2786" y="494"/>
                  </a:lnTo>
                  <a:lnTo>
                    <a:pt x="2791" y="488"/>
                  </a:lnTo>
                  <a:lnTo>
                    <a:pt x="2796" y="482"/>
                  </a:lnTo>
                  <a:lnTo>
                    <a:pt x="2799" y="475"/>
                  </a:lnTo>
                  <a:lnTo>
                    <a:pt x="2803" y="469"/>
                  </a:lnTo>
                  <a:lnTo>
                    <a:pt x="2810" y="467"/>
                  </a:lnTo>
                  <a:lnTo>
                    <a:pt x="2819" y="467"/>
                  </a:lnTo>
                  <a:lnTo>
                    <a:pt x="2828" y="470"/>
                  </a:lnTo>
                  <a:lnTo>
                    <a:pt x="2837" y="475"/>
                  </a:lnTo>
                  <a:lnTo>
                    <a:pt x="2843" y="478"/>
                  </a:lnTo>
                  <a:lnTo>
                    <a:pt x="2850" y="474"/>
                  </a:lnTo>
                  <a:lnTo>
                    <a:pt x="2854" y="468"/>
                  </a:lnTo>
                  <a:lnTo>
                    <a:pt x="2859" y="459"/>
                  </a:lnTo>
                  <a:lnTo>
                    <a:pt x="2864" y="450"/>
                  </a:lnTo>
                  <a:lnTo>
                    <a:pt x="2868" y="444"/>
                  </a:lnTo>
                  <a:lnTo>
                    <a:pt x="2872" y="438"/>
                  </a:lnTo>
                  <a:lnTo>
                    <a:pt x="2868" y="431"/>
                  </a:lnTo>
                  <a:lnTo>
                    <a:pt x="2863" y="424"/>
                  </a:lnTo>
                  <a:lnTo>
                    <a:pt x="2855" y="415"/>
                  </a:lnTo>
                  <a:lnTo>
                    <a:pt x="2848" y="404"/>
                  </a:lnTo>
                  <a:lnTo>
                    <a:pt x="2841" y="391"/>
                  </a:lnTo>
                  <a:lnTo>
                    <a:pt x="2838" y="378"/>
                  </a:lnTo>
                  <a:lnTo>
                    <a:pt x="2839" y="364"/>
                  </a:lnTo>
                  <a:lnTo>
                    <a:pt x="2841" y="351"/>
                  </a:lnTo>
                  <a:lnTo>
                    <a:pt x="2845" y="339"/>
                  </a:lnTo>
                  <a:lnTo>
                    <a:pt x="2849" y="329"/>
                  </a:lnTo>
                  <a:lnTo>
                    <a:pt x="2851" y="322"/>
                  </a:lnTo>
                  <a:lnTo>
                    <a:pt x="2852" y="320"/>
                  </a:lnTo>
                  <a:lnTo>
                    <a:pt x="2851" y="318"/>
                  </a:lnTo>
                  <a:lnTo>
                    <a:pt x="2848" y="311"/>
                  </a:lnTo>
                  <a:lnTo>
                    <a:pt x="2843" y="300"/>
                  </a:lnTo>
                  <a:lnTo>
                    <a:pt x="2838" y="288"/>
                  </a:lnTo>
                  <a:lnTo>
                    <a:pt x="2832" y="273"/>
                  </a:lnTo>
                  <a:lnTo>
                    <a:pt x="2825" y="258"/>
                  </a:lnTo>
                  <a:lnTo>
                    <a:pt x="2820" y="241"/>
                  </a:lnTo>
                  <a:lnTo>
                    <a:pt x="2814" y="227"/>
                  </a:lnTo>
                  <a:lnTo>
                    <a:pt x="2811" y="212"/>
                  </a:lnTo>
                  <a:lnTo>
                    <a:pt x="2809" y="201"/>
                  </a:lnTo>
                  <a:lnTo>
                    <a:pt x="2810" y="194"/>
                  </a:lnTo>
                  <a:lnTo>
                    <a:pt x="2813" y="189"/>
                  </a:lnTo>
                  <a:lnTo>
                    <a:pt x="2820" y="190"/>
                  </a:lnTo>
                  <a:lnTo>
                    <a:pt x="2826" y="196"/>
                  </a:lnTo>
                  <a:lnTo>
                    <a:pt x="2834" y="206"/>
                  </a:lnTo>
                  <a:lnTo>
                    <a:pt x="2842" y="219"/>
                  </a:lnTo>
                  <a:lnTo>
                    <a:pt x="2850" y="233"/>
                  </a:lnTo>
                  <a:lnTo>
                    <a:pt x="2858" y="249"/>
                  </a:lnTo>
                  <a:lnTo>
                    <a:pt x="2865" y="264"/>
                  </a:lnTo>
                  <a:lnTo>
                    <a:pt x="2871" y="278"/>
                  </a:lnTo>
                  <a:lnTo>
                    <a:pt x="2875" y="289"/>
                  </a:lnTo>
                  <a:lnTo>
                    <a:pt x="2878" y="296"/>
                  </a:lnTo>
                  <a:lnTo>
                    <a:pt x="2879" y="299"/>
                  </a:lnTo>
                  <a:lnTo>
                    <a:pt x="2925" y="309"/>
                  </a:lnTo>
                  <a:lnTo>
                    <a:pt x="2926" y="307"/>
                  </a:lnTo>
                  <a:lnTo>
                    <a:pt x="2930" y="302"/>
                  </a:lnTo>
                  <a:lnTo>
                    <a:pt x="2936" y="292"/>
                  </a:lnTo>
                  <a:lnTo>
                    <a:pt x="2943" y="281"/>
                  </a:lnTo>
                  <a:lnTo>
                    <a:pt x="2952" y="267"/>
                  </a:lnTo>
                  <a:lnTo>
                    <a:pt x="2962" y="253"/>
                  </a:lnTo>
                  <a:lnTo>
                    <a:pt x="2971" y="240"/>
                  </a:lnTo>
                  <a:lnTo>
                    <a:pt x="2981" y="227"/>
                  </a:lnTo>
                  <a:lnTo>
                    <a:pt x="2991" y="216"/>
                  </a:lnTo>
                  <a:lnTo>
                    <a:pt x="2998" y="207"/>
                  </a:lnTo>
                  <a:lnTo>
                    <a:pt x="3006" y="201"/>
                  </a:lnTo>
                  <a:lnTo>
                    <a:pt x="3011" y="200"/>
                  </a:lnTo>
                  <a:lnTo>
                    <a:pt x="3014" y="203"/>
                  </a:lnTo>
                  <a:lnTo>
                    <a:pt x="3013" y="209"/>
                  </a:lnTo>
                  <a:lnTo>
                    <a:pt x="3009" y="219"/>
                  </a:lnTo>
                  <a:lnTo>
                    <a:pt x="3005" y="230"/>
                  </a:lnTo>
                  <a:lnTo>
                    <a:pt x="2998" y="243"/>
                  </a:lnTo>
                  <a:lnTo>
                    <a:pt x="2991" y="258"/>
                  </a:lnTo>
                  <a:lnTo>
                    <a:pt x="2982" y="272"/>
                  </a:lnTo>
                  <a:lnTo>
                    <a:pt x="2975" y="286"/>
                  </a:lnTo>
                  <a:lnTo>
                    <a:pt x="2966" y="299"/>
                  </a:lnTo>
                  <a:lnTo>
                    <a:pt x="2959" y="310"/>
                  </a:lnTo>
                  <a:lnTo>
                    <a:pt x="2954" y="319"/>
                  </a:lnTo>
                  <a:lnTo>
                    <a:pt x="2951" y="326"/>
                  </a:lnTo>
                  <a:lnTo>
                    <a:pt x="2949" y="328"/>
                  </a:lnTo>
                  <a:lnTo>
                    <a:pt x="2955" y="373"/>
                  </a:lnTo>
                  <a:lnTo>
                    <a:pt x="2954" y="375"/>
                  </a:lnTo>
                  <a:lnTo>
                    <a:pt x="2951" y="382"/>
                  </a:lnTo>
                  <a:lnTo>
                    <a:pt x="2947" y="393"/>
                  </a:lnTo>
                  <a:lnTo>
                    <a:pt x="2943" y="406"/>
                  </a:lnTo>
                  <a:lnTo>
                    <a:pt x="2941" y="420"/>
                  </a:lnTo>
                  <a:lnTo>
                    <a:pt x="2941" y="437"/>
                  </a:lnTo>
                  <a:lnTo>
                    <a:pt x="2943" y="447"/>
                  </a:lnTo>
                  <a:lnTo>
                    <a:pt x="2947" y="456"/>
                  </a:lnTo>
                  <a:lnTo>
                    <a:pt x="2953" y="462"/>
                  </a:lnTo>
                  <a:lnTo>
                    <a:pt x="2960" y="469"/>
                  </a:lnTo>
                  <a:lnTo>
                    <a:pt x="2971" y="477"/>
                  </a:lnTo>
                  <a:lnTo>
                    <a:pt x="2983" y="486"/>
                  </a:lnTo>
                  <a:lnTo>
                    <a:pt x="2997" y="499"/>
                  </a:lnTo>
                  <a:lnTo>
                    <a:pt x="3015" y="515"/>
                  </a:lnTo>
                  <a:lnTo>
                    <a:pt x="3028" y="532"/>
                  </a:lnTo>
                  <a:lnTo>
                    <a:pt x="3036" y="549"/>
                  </a:lnTo>
                  <a:lnTo>
                    <a:pt x="3041" y="568"/>
                  </a:lnTo>
                  <a:lnTo>
                    <a:pt x="3042" y="586"/>
                  </a:lnTo>
                  <a:lnTo>
                    <a:pt x="3042" y="602"/>
                  </a:lnTo>
                  <a:lnTo>
                    <a:pt x="3040" y="616"/>
                  </a:lnTo>
                  <a:lnTo>
                    <a:pt x="3075" y="616"/>
                  </a:lnTo>
                  <a:lnTo>
                    <a:pt x="3075" y="697"/>
                  </a:lnTo>
                  <a:lnTo>
                    <a:pt x="3286" y="697"/>
                  </a:lnTo>
                  <a:lnTo>
                    <a:pt x="3286" y="795"/>
                  </a:lnTo>
                  <a:lnTo>
                    <a:pt x="3227" y="795"/>
                  </a:lnTo>
                  <a:lnTo>
                    <a:pt x="3227" y="965"/>
                  </a:lnTo>
                  <a:lnTo>
                    <a:pt x="3515" y="965"/>
                  </a:lnTo>
                  <a:lnTo>
                    <a:pt x="3515" y="2169"/>
                  </a:lnTo>
                  <a:lnTo>
                    <a:pt x="3564" y="2169"/>
                  </a:lnTo>
                  <a:lnTo>
                    <a:pt x="3564" y="2310"/>
                  </a:lnTo>
                  <a:lnTo>
                    <a:pt x="0" y="2310"/>
                  </a:lnTo>
                  <a:lnTo>
                    <a:pt x="0" y="2169"/>
                  </a:lnTo>
                  <a:lnTo>
                    <a:pt x="50" y="2169"/>
                  </a:lnTo>
                  <a:lnTo>
                    <a:pt x="50" y="965"/>
                  </a:lnTo>
                  <a:lnTo>
                    <a:pt x="337" y="965"/>
                  </a:lnTo>
                  <a:lnTo>
                    <a:pt x="337" y="796"/>
                  </a:lnTo>
                  <a:lnTo>
                    <a:pt x="289" y="796"/>
                  </a:lnTo>
                  <a:lnTo>
                    <a:pt x="289" y="697"/>
                  </a:lnTo>
                  <a:lnTo>
                    <a:pt x="453" y="697"/>
                  </a:lnTo>
                  <a:lnTo>
                    <a:pt x="453" y="616"/>
                  </a:lnTo>
                  <a:lnTo>
                    <a:pt x="489" y="616"/>
                  </a:lnTo>
                  <a:lnTo>
                    <a:pt x="487" y="602"/>
                  </a:lnTo>
                  <a:lnTo>
                    <a:pt x="485" y="586"/>
                  </a:lnTo>
                  <a:lnTo>
                    <a:pt x="488" y="567"/>
                  </a:lnTo>
                  <a:lnTo>
                    <a:pt x="492" y="549"/>
                  </a:lnTo>
                  <a:lnTo>
                    <a:pt x="501" y="532"/>
                  </a:lnTo>
                  <a:lnTo>
                    <a:pt x="514" y="515"/>
                  </a:lnTo>
                  <a:lnTo>
                    <a:pt x="530" y="499"/>
                  </a:lnTo>
                  <a:lnTo>
                    <a:pt x="544" y="486"/>
                  </a:lnTo>
                  <a:lnTo>
                    <a:pt x="557" y="477"/>
                  </a:lnTo>
                  <a:lnTo>
                    <a:pt x="567" y="469"/>
                  </a:lnTo>
                  <a:lnTo>
                    <a:pt x="574" y="462"/>
                  </a:lnTo>
                  <a:lnTo>
                    <a:pt x="580" y="456"/>
                  </a:lnTo>
                  <a:lnTo>
                    <a:pt x="584" y="447"/>
                  </a:lnTo>
                  <a:lnTo>
                    <a:pt x="586" y="437"/>
                  </a:lnTo>
                  <a:lnTo>
                    <a:pt x="586" y="420"/>
                  </a:lnTo>
                  <a:lnTo>
                    <a:pt x="584" y="406"/>
                  </a:lnTo>
                  <a:lnTo>
                    <a:pt x="581" y="393"/>
                  </a:lnTo>
                  <a:lnTo>
                    <a:pt x="576" y="382"/>
                  </a:lnTo>
                  <a:lnTo>
                    <a:pt x="573" y="375"/>
                  </a:lnTo>
                  <a:lnTo>
                    <a:pt x="572" y="373"/>
                  </a:lnTo>
                  <a:lnTo>
                    <a:pt x="580" y="328"/>
                  </a:lnTo>
                  <a:lnTo>
                    <a:pt x="579" y="326"/>
                  </a:lnTo>
                  <a:lnTo>
                    <a:pt x="574" y="319"/>
                  </a:lnTo>
                  <a:lnTo>
                    <a:pt x="569" y="310"/>
                  </a:lnTo>
                  <a:lnTo>
                    <a:pt x="562" y="299"/>
                  </a:lnTo>
                  <a:lnTo>
                    <a:pt x="554" y="286"/>
                  </a:lnTo>
                  <a:lnTo>
                    <a:pt x="546" y="272"/>
                  </a:lnTo>
                  <a:lnTo>
                    <a:pt x="537" y="258"/>
                  </a:lnTo>
                  <a:lnTo>
                    <a:pt x="530" y="243"/>
                  </a:lnTo>
                  <a:lnTo>
                    <a:pt x="523" y="230"/>
                  </a:lnTo>
                  <a:lnTo>
                    <a:pt x="518" y="219"/>
                  </a:lnTo>
                  <a:lnTo>
                    <a:pt x="515" y="209"/>
                  </a:lnTo>
                  <a:lnTo>
                    <a:pt x="515" y="203"/>
                  </a:lnTo>
                  <a:lnTo>
                    <a:pt x="517" y="200"/>
                  </a:lnTo>
                  <a:lnTo>
                    <a:pt x="522" y="201"/>
                  </a:lnTo>
                  <a:lnTo>
                    <a:pt x="529" y="207"/>
                  </a:lnTo>
                  <a:lnTo>
                    <a:pt x="537" y="216"/>
                  </a:lnTo>
                  <a:lnTo>
                    <a:pt x="547" y="227"/>
                  </a:lnTo>
                  <a:lnTo>
                    <a:pt x="557" y="240"/>
                  </a:lnTo>
                  <a:lnTo>
                    <a:pt x="567" y="253"/>
                  </a:lnTo>
                  <a:lnTo>
                    <a:pt x="576" y="267"/>
                  </a:lnTo>
                  <a:lnTo>
                    <a:pt x="585" y="281"/>
                  </a:lnTo>
                  <a:lnTo>
                    <a:pt x="592" y="292"/>
                  </a:lnTo>
                  <a:lnTo>
                    <a:pt x="598" y="302"/>
                  </a:lnTo>
                  <a:lnTo>
                    <a:pt x="601" y="307"/>
                  </a:lnTo>
                  <a:lnTo>
                    <a:pt x="604" y="309"/>
                  </a:lnTo>
                  <a:lnTo>
                    <a:pt x="649" y="299"/>
                  </a:lnTo>
                  <a:lnTo>
                    <a:pt x="650" y="296"/>
                  </a:lnTo>
                  <a:lnTo>
                    <a:pt x="652" y="289"/>
                  </a:lnTo>
                  <a:lnTo>
                    <a:pt x="658" y="278"/>
                  </a:lnTo>
                  <a:lnTo>
                    <a:pt x="663" y="264"/>
                  </a:lnTo>
                  <a:lnTo>
                    <a:pt x="670" y="249"/>
                  </a:lnTo>
                  <a:lnTo>
                    <a:pt x="677" y="233"/>
                  </a:lnTo>
                  <a:lnTo>
                    <a:pt x="686" y="219"/>
                  </a:lnTo>
                  <a:lnTo>
                    <a:pt x="694" y="206"/>
                  </a:lnTo>
                  <a:lnTo>
                    <a:pt x="701" y="196"/>
                  </a:lnTo>
                  <a:lnTo>
                    <a:pt x="709" y="190"/>
                  </a:lnTo>
                  <a:lnTo>
                    <a:pt x="715" y="189"/>
                  </a:lnTo>
                  <a:lnTo>
                    <a:pt x="718" y="194"/>
                  </a:lnTo>
                  <a:lnTo>
                    <a:pt x="720" y="201"/>
                  </a:lnTo>
                  <a:lnTo>
                    <a:pt x="717" y="212"/>
                  </a:lnTo>
                  <a:lnTo>
                    <a:pt x="714" y="227"/>
                  </a:lnTo>
                  <a:lnTo>
                    <a:pt x="709" y="241"/>
                  </a:lnTo>
                  <a:lnTo>
                    <a:pt x="703" y="258"/>
                  </a:lnTo>
                  <a:lnTo>
                    <a:pt x="697" y="273"/>
                  </a:lnTo>
                  <a:lnTo>
                    <a:pt x="691" y="288"/>
                  </a:lnTo>
                  <a:lnTo>
                    <a:pt x="685" y="300"/>
                  </a:lnTo>
                  <a:lnTo>
                    <a:pt x="681" y="311"/>
                  </a:lnTo>
                  <a:lnTo>
                    <a:pt x="677" y="318"/>
                  </a:lnTo>
                  <a:lnTo>
                    <a:pt x="676" y="320"/>
                  </a:lnTo>
                  <a:lnTo>
                    <a:pt x="677" y="322"/>
                  </a:lnTo>
                  <a:lnTo>
                    <a:pt x="681" y="329"/>
                  </a:lnTo>
                  <a:lnTo>
                    <a:pt x="684" y="339"/>
                  </a:lnTo>
                  <a:lnTo>
                    <a:pt x="687" y="351"/>
                  </a:lnTo>
                  <a:lnTo>
                    <a:pt x="689" y="364"/>
                  </a:lnTo>
                  <a:lnTo>
                    <a:pt x="690" y="378"/>
                  </a:lnTo>
                  <a:lnTo>
                    <a:pt x="687" y="391"/>
                  </a:lnTo>
                  <a:lnTo>
                    <a:pt x="681" y="404"/>
                  </a:lnTo>
                  <a:lnTo>
                    <a:pt x="673" y="415"/>
                  </a:lnTo>
                  <a:lnTo>
                    <a:pt x="665" y="424"/>
                  </a:lnTo>
                  <a:lnTo>
                    <a:pt x="659" y="431"/>
                  </a:lnTo>
                  <a:lnTo>
                    <a:pt x="657" y="438"/>
                  </a:lnTo>
                  <a:lnTo>
                    <a:pt x="659" y="444"/>
                  </a:lnTo>
                  <a:lnTo>
                    <a:pt x="664" y="450"/>
                  </a:lnTo>
                  <a:lnTo>
                    <a:pt x="669" y="459"/>
                  </a:lnTo>
                  <a:lnTo>
                    <a:pt x="674" y="468"/>
                  </a:lnTo>
                  <a:lnTo>
                    <a:pt x="678" y="474"/>
                  </a:lnTo>
                  <a:lnTo>
                    <a:pt x="684" y="478"/>
                  </a:lnTo>
                  <a:lnTo>
                    <a:pt x="690" y="475"/>
                  </a:lnTo>
                  <a:lnTo>
                    <a:pt x="700" y="470"/>
                  </a:lnTo>
                  <a:lnTo>
                    <a:pt x="709" y="467"/>
                  </a:lnTo>
                  <a:lnTo>
                    <a:pt x="717" y="467"/>
                  </a:lnTo>
                  <a:lnTo>
                    <a:pt x="725" y="469"/>
                  </a:lnTo>
                  <a:lnTo>
                    <a:pt x="729" y="475"/>
                  </a:lnTo>
                  <a:lnTo>
                    <a:pt x="731" y="482"/>
                  </a:lnTo>
                  <a:lnTo>
                    <a:pt x="737" y="488"/>
                  </a:lnTo>
                  <a:lnTo>
                    <a:pt x="742" y="494"/>
                  </a:lnTo>
                  <a:lnTo>
                    <a:pt x="748" y="503"/>
                  </a:lnTo>
                  <a:lnTo>
                    <a:pt x="753" y="514"/>
                  </a:lnTo>
                  <a:lnTo>
                    <a:pt x="756" y="526"/>
                  </a:lnTo>
                  <a:lnTo>
                    <a:pt x="757" y="543"/>
                  </a:lnTo>
                  <a:lnTo>
                    <a:pt x="752" y="568"/>
                  </a:lnTo>
                  <a:lnTo>
                    <a:pt x="746" y="593"/>
                  </a:lnTo>
                  <a:lnTo>
                    <a:pt x="738" y="616"/>
                  </a:lnTo>
                  <a:lnTo>
                    <a:pt x="768" y="616"/>
                  </a:lnTo>
                  <a:lnTo>
                    <a:pt x="768" y="697"/>
                  </a:lnTo>
                  <a:lnTo>
                    <a:pt x="893" y="697"/>
                  </a:lnTo>
                  <a:lnTo>
                    <a:pt x="1713" y="343"/>
                  </a:lnTo>
                  <a:lnTo>
                    <a:pt x="1713" y="183"/>
                  </a:lnTo>
                  <a:lnTo>
                    <a:pt x="1779" y="72"/>
                  </a:lnTo>
                  <a:lnTo>
                    <a:pt x="1779" y="10"/>
                  </a:lnTo>
                  <a:lnTo>
                    <a:pt x="1789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43" name="Group 67"/>
            <p:cNvGrpSpPr>
              <a:grpSpLocks noChangeAspect="1"/>
            </p:cNvGrpSpPr>
            <p:nvPr/>
          </p:nvGrpSpPr>
          <p:grpSpPr bwMode="auto">
            <a:xfrm>
              <a:off x="2848278" y="3930310"/>
              <a:ext cx="1141884" cy="1255423"/>
              <a:chOff x="1215" y="2874"/>
              <a:chExt cx="352" cy="387"/>
            </a:xfrm>
            <a:solidFill>
              <a:srgbClr val="00ADEF"/>
            </a:solidFill>
          </p:grpSpPr>
          <p:sp>
            <p:nvSpPr>
              <p:cNvPr id="344" name="Freeform 69"/>
              <p:cNvSpPr>
                <a:spLocks/>
              </p:cNvSpPr>
              <p:nvPr/>
            </p:nvSpPr>
            <p:spPr bwMode="auto">
              <a:xfrm>
                <a:off x="1378" y="2874"/>
                <a:ext cx="26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3 h 208"/>
                  <a:gd name="T4" fmla="*/ 151 w 209"/>
                  <a:gd name="T5" fmla="*/ 10 h 208"/>
                  <a:gd name="T6" fmla="*/ 170 w 209"/>
                  <a:gd name="T7" fmla="*/ 23 h 208"/>
                  <a:gd name="T8" fmla="*/ 186 w 209"/>
                  <a:gd name="T9" fmla="*/ 39 h 208"/>
                  <a:gd name="T10" fmla="*/ 199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9 w 209"/>
                  <a:gd name="T19" fmla="*/ 150 h 208"/>
                  <a:gd name="T20" fmla="*/ 186 w 209"/>
                  <a:gd name="T21" fmla="*/ 170 h 208"/>
                  <a:gd name="T22" fmla="*/ 170 w 209"/>
                  <a:gd name="T23" fmla="*/ 185 h 208"/>
                  <a:gd name="T24" fmla="*/ 151 w 209"/>
                  <a:gd name="T25" fmla="*/ 198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8 h 208"/>
                  <a:gd name="T34" fmla="*/ 39 w 209"/>
                  <a:gd name="T35" fmla="*/ 185 h 208"/>
                  <a:gd name="T36" fmla="*/ 23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8 h 208"/>
                  <a:gd name="T48" fmla="*/ 23 w 209"/>
                  <a:gd name="T49" fmla="*/ 39 h 208"/>
                  <a:gd name="T50" fmla="*/ 39 w 209"/>
                  <a:gd name="T51" fmla="*/ 23 h 208"/>
                  <a:gd name="T52" fmla="*/ 59 w 209"/>
                  <a:gd name="T53" fmla="*/ 10 h 208"/>
                  <a:gd name="T54" fmla="*/ 81 w 209"/>
                  <a:gd name="T55" fmla="*/ 3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0"/>
                    </a:lnTo>
                    <a:lnTo>
                      <a:pt x="170" y="23"/>
                    </a:lnTo>
                    <a:lnTo>
                      <a:pt x="186" y="39"/>
                    </a:lnTo>
                    <a:lnTo>
                      <a:pt x="199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9" y="150"/>
                    </a:lnTo>
                    <a:lnTo>
                      <a:pt x="186" y="170"/>
                    </a:lnTo>
                    <a:lnTo>
                      <a:pt x="170" y="185"/>
                    </a:lnTo>
                    <a:lnTo>
                      <a:pt x="151" y="198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8"/>
                    </a:lnTo>
                    <a:lnTo>
                      <a:pt x="39" y="185"/>
                    </a:lnTo>
                    <a:lnTo>
                      <a:pt x="23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5" name="Freeform 70"/>
              <p:cNvSpPr>
                <a:spLocks/>
              </p:cNvSpPr>
              <p:nvPr/>
            </p:nvSpPr>
            <p:spPr bwMode="auto">
              <a:xfrm>
                <a:off x="1378" y="3199"/>
                <a:ext cx="26" cy="26"/>
              </a:xfrm>
              <a:custGeom>
                <a:avLst/>
                <a:gdLst>
                  <a:gd name="T0" fmla="*/ 105 w 209"/>
                  <a:gd name="T1" fmla="*/ 0 h 209"/>
                  <a:gd name="T2" fmla="*/ 129 w 209"/>
                  <a:gd name="T3" fmla="*/ 3 h 209"/>
                  <a:gd name="T4" fmla="*/ 151 w 209"/>
                  <a:gd name="T5" fmla="*/ 12 h 209"/>
                  <a:gd name="T6" fmla="*/ 170 w 209"/>
                  <a:gd name="T7" fmla="*/ 23 h 209"/>
                  <a:gd name="T8" fmla="*/ 186 w 209"/>
                  <a:gd name="T9" fmla="*/ 40 h 209"/>
                  <a:gd name="T10" fmla="*/ 199 w 209"/>
                  <a:gd name="T11" fmla="*/ 58 h 209"/>
                  <a:gd name="T12" fmla="*/ 206 w 209"/>
                  <a:gd name="T13" fmla="*/ 81 h 209"/>
                  <a:gd name="T14" fmla="*/ 209 w 209"/>
                  <a:gd name="T15" fmla="*/ 105 h 209"/>
                  <a:gd name="T16" fmla="*/ 206 w 209"/>
                  <a:gd name="T17" fmla="*/ 128 h 209"/>
                  <a:gd name="T18" fmla="*/ 199 w 209"/>
                  <a:gd name="T19" fmla="*/ 151 h 209"/>
                  <a:gd name="T20" fmla="*/ 186 w 209"/>
                  <a:gd name="T21" fmla="*/ 170 h 209"/>
                  <a:gd name="T22" fmla="*/ 170 w 209"/>
                  <a:gd name="T23" fmla="*/ 186 h 209"/>
                  <a:gd name="T24" fmla="*/ 151 w 209"/>
                  <a:gd name="T25" fmla="*/ 199 h 209"/>
                  <a:gd name="T26" fmla="*/ 129 w 209"/>
                  <a:gd name="T27" fmla="*/ 206 h 209"/>
                  <a:gd name="T28" fmla="*/ 105 w 209"/>
                  <a:gd name="T29" fmla="*/ 209 h 209"/>
                  <a:gd name="T30" fmla="*/ 81 w 209"/>
                  <a:gd name="T31" fmla="*/ 206 h 209"/>
                  <a:gd name="T32" fmla="*/ 59 w 209"/>
                  <a:gd name="T33" fmla="*/ 199 h 209"/>
                  <a:gd name="T34" fmla="*/ 39 w 209"/>
                  <a:gd name="T35" fmla="*/ 186 h 209"/>
                  <a:gd name="T36" fmla="*/ 24 w 209"/>
                  <a:gd name="T37" fmla="*/ 170 h 209"/>
                  <a:gd name="T38" fmla="*/ 11 w 209"/>
                  <a:gd name="T39" fmla="*/ 151 h 209"/>
                  <a:gd name="T40" fmla="*/ 3 w 209"/>
                  <a:gd name="T41" fmla="*/ 128 h 209"/>
                  <a:gd name="T42" fmla="*/ 0 w 209"/>
                  <a:gd name="T43" fmla="*/ 105 h 209"/>
                  <a:gd name="T44" fmla="*/ 3 w 209"/>
                  <a:gd name="T45" fmla="*/ 81 h 209"/>
                  <a:gd name="T46" fmla="*/ 11 w 209"/>
                  <a:gd name="T47" fmla="*/ 58 h 209"/>
                  <a:gd name="T48" fmla="*/ 24 w 209"/>
                  <a:gd name="T49" fmla="*/ 40 h 209"/>
                  <a:gd name="T50" fmla="*/ 39 w 209"/>
                  <a:gd name="T51" fmla="*/ 23 h 209"/>
                  <a:gd name="T52" fmla="*/ 59 w 209"/>
                  <a:gd name="T53" fmla="*/ 12 h 209"/>
                  <a:gd name="T54" fmla="*/ 81 w 209"/>
                  <a:gd name="T55" fmla="*/ 3 h 209"/>
                  <a:gd name="T56" fmla="*/ 105 w 209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9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2"/>
                    </a:lnTo>
                    <a:lnTo>
                      <a:pt x="170" y="23"/>
                    </a:lnTo>
                    <a:lnTo>
                      <a:pt x="186" y="40"/>
                    </a:lnTo>
                    <a:lnTo>
                      <a:pt x="199" y="58"/>
                    </a:lnTo>
                    <a:lnTo>
                      <a:pt x="206" y="81"/>
                    </a:lnTo>
                    <a:lnTo>
                      <a:pt x="209" y="105"/>
                    </a:lnTo>
                    <a:lnTo>
                      <a:pt x="206" y="128"/>
                    </a:lnTo>
                    <a:lnTo>
                      <a:pt x="199" y="151"/>
                    </a:lnTo>
                    <a:lnTo>
                      <a:pt x="186" y="170"/>
                    </a:lnTo>
                    <a:lnTo>
                      <a:pt x="170" y="186"/>
                    </a:lnTo>
                    <a:lnTo>
                      <a:pt x="151" y="199"/>
                    </a:lnTo>
                    <a:lnTo>
                      <a:pt x="129" y="206"/>
                    </a:lnTo>
                    <a:lnTo>
                      <a:pt x="105" y="209"/>
                    </a:lnTo>
                    <a:lnTo>
                      <a:pt x="81" y="206"/>
                    </a:lnTo>
                    <a:lnTo>
                      <a:pt x="59" y="199"/>
                    </a:lnTo>
                    <a:lnTo>
                      <a:pt x="39" y="186"/>
                    </a:lnTo>
                    <a:lnTo>
                      <a:pt x="24" y="170"/>
                    </a:lnTo>
                    <a:lnTo>
                      <a:pt x="11" y="151"/>
                    </a:lnTo>
                    <a:lnTo>
                      <a:pt x="3" y="128"/>
                    </a:lnTo>
                    <a:lnTo>
                      <a:pt x="0" y="105"/>
                    </a:lnTo>
                    <a:lnTo>
                      <a:pt x="3" y="81"/>
                    </a:lnTo>
                    <a:lnTo>
                      <a:pt x="11" y="58"/>
                    </a:lnTo>
                    <a:lnTo>
                      <a:pt x="24" y="40"/>
                    </a:lnTo>
                    <a:lnTo>
                      <a:pt x="39" y="23"/>
                    </a:lnTo>
                    <a:lnTo>
                      <a:pt x="59" y="12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6" name="Freeform 71"/>
              <p:cNvSpPr>
                <a:spLocks/>
              </p:cNvSpPr>
              <p:nvPr/>
            </p:nvSpPr>
            <p:spPr bwMode="auto">
              <a:xfrm>
                <a:off x="1215" y="3036"/>
                <a:ext cx="26" cy="26"/>
              </a:xfrm>
              <a:custGeom>
                <a:avLst/>
                <a:gdLst>
                  <a:gd name="T0" fmla="*/ 104 w 208"/>
                  <a:gd name="T1" fmla="*/ 0 h 208"/>
                  <a:gd name="T2" fmla="*/ 128 w 208"/>
                  <a:gd name="T3" fmla="*/ 3 h 208"/>
                  <a:gd name="T4" fmla="*/ 150 w 208"/>
                  <a:gd name="T5" fmla="*/ 12 h 208"/>
                  <a:gd name="T6" fmla="*/ 170 w 208"/>
                  <a:gd name="T7" fmla="*/ 23 h 208"/>
                  <a:gd name="T8" fmla="*/ 185 w 208"/>
                  <a:gd name="T9" fmla="*/ 40 h 208"/>
                  <a:gd name="T10" fmla="*/ 198 w 208"/>
                  <a:gd name="T11" fmla="*/ 59 h 208"/>
                  <a:gd name="T12" fmla="*/ 206 w 208"/>
                  <a:gd name="T13" fmla="*/ 81 h 208"/>
                  <a:gd name="T14" fmla="*/ 208 w 208"/>
                  <a:gd name="T15" fmla="*/ 104 h 208"/>
                  <a:gd name="T16" fmla="*/ 206 w 208"/>
                  <a:gd name="T17" fmla="*/ 128 h 208"/>
                  <a:gd name="T18" fmla="*/ 198 w 208"/>
                  <a:gd name="T19" fmla="*/ 150 h 208"/>
                  <a:gd name="T20" fmla="*/ 185 w 208"/>
                  <a:gd name="T21" fmla="*/ 170 h 208"/>
                  <a:gd name="T22" fmla="*/ 170 w 208"/>
                  <a:gd name="T23" fmla="*/ 185 h 208"/>
                  <a:gd name="T24" fmla="*/ 150 w 208"/>
                  <a:gd name="T25" fmla="*/ 198 h 208"/>
                  <a:gd name="T26" fmla="*/ 128 w 208"/>
                  <a:gd name="T27" fmla="*/ 206 h 208"/>
                  <a:gd name="T28" fmla="*/ 104 w 208"/>
                  <a:gd name="T29" fmla="*/ 208 h 208"/>
                  <a:gd name="T30" fmla="*/ 80 w 208"/>
                  <a:gd name="T31" fmla="*/ 206 h 208"/>
                  <a:gd name="T32" fmla="*/ 58 w 208"/>
                  <a:gd name="T33" fmla="*/ 198 h 208"/>
                  <a:gd name="T34" fmla="*/ 40 w 208"/>
                  <a:gd name="T35" fmla="*/ 185 h 208"/>
                  <a:gd name="T36" fmla="*/ 23 w 208"/>
                  <a:gd name="T37" fmla="*/ 170 h 208"/>
                  <a:gd name="T38" fmla="*/ 10 w 208"/>
                  <a:gd name="T39" fmla="*/ 150 h 208"/>
                  <a:gd name="T40" fmla="*/ 3 w 208"/>
                  <a:gd name="T41" fmla="*/ 128 h 208"/>
                  <a:gd name="T42" fmla="*/ 0 w 208"/>
                  <a:gd name="T43" fmla="*/ 104 h 208"/>
                  <a:gd name="T44" fmla="*/ 3 w 208"/>
                  <a:gd name="T45" fmla="*/ 81 h 208"/>
                  <a:gd name="T46" fmla="*/ 10 w 208"/>
                  <a:gd name="T47" fmla="*/ 59 h 208"/>
                  <a:gd name="T48" fmla="*/ 23 w 208"/>
                  <a:gd name="T49" fmla="*/ 40 h 208"/>
                  <a:gd name="T50" fmla="*/ 40 w 208"/>
                  <a:gd name="T51" fmla="*/ 23 h 208"/>
                  <a:gd name="T52" fmla="*/ 58 w 208"/>
                  <a:gd name="T53" fmla="*/ 12 h 208"/>
                  <a:gd name="T54" fmla="*/ 80 w 208"/>
                  <a:gd name="T55" fmla="*/ 3 h 208"/>
                  <a:gd name="T56" fmla="*/ 104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4" y="0"/>
                    </a:moveTo>
                    <a:lnTo>
                      <a:pt x="128" y="3"/>
                    </a:lnTo>
                    <a:lnTo>
                      <a:pt x="150" y="12"/>
                    </a:lnTo>
                    <a:lnTo>
                      <a:pt x="170" y="23"/>
                    </a:lnTo>
                    <a:lnTo>
                      <a:pt x="185" y="40"/>
                    </a:lnTo>
                    <a:lnTo>
                      <a:pt x="198" y="59"/>
                    </a:lnTo>
                    <a:lnTo>
                      <a:pt x="206" y="81"/>
                    </a:lnTo>
                    <a:lnTo>
                      <a:pt x="208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5" y="170"/>
                    </a:lnTo>
                    <a:lnTo>
                      <a:pt x="170" y="185"/>
                    </a:lnTo>
                    <a:lnTo>
                      <a:pt x="150" y="198"/>
                    </a:lnTo>
                    <a:lnTo>
                      <a:pt x="128" y="206"/>
                    </a:lnTo>
                    <a:lnTo>
                      <a:pt x="104" y="208"/>
                    </a:lnTo>
                    <a:lnTo>
                      <a:pt x="80" y="206"/>
                    </a:lnTo>
                    <a:lnTo>
                      <a:pt x="58" y="198"/>
                    </a:lnTo>
                    <a:lnTo>
                      <a:pt x="40" y="185"/>
                    </a:lnTo>
                    <a:lnTo>
                      <a:pt x="23" y="170"/>
                    </a:lnTo>
                    <a:lnTo>
                      <a:pt x="10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1"/>
                    </a:lnTo>
                    <a:lnTo>
                      <a:pt x="10" y="59"/>
                    </a:lnTo>
                    <a:lnTo>
                      <a:pt x="23" y="40"/>
                    </a:lnTo>
                    <a:lnTo>
                      <a:pt x="40" y="23"/>
                    </a:lnTo>
                    <a:lnTo>
                      <a:pt x="58" y="12"/>
                    </a:lnTo>
                    <a:lnTo>
                      <a:pt x="80" y="3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7" name="Freeform 72"/>
              <p:cNvSpPr>
                <a:spLocks/>
              </p:cNvSpPr>
              <p:nvPr/>
            </p:nvSpPr>
            <p:spPr bwMode="auto">
              <a:xfrm>
                <a:off x="1541" y="3036"/>
                <a:ext cx="26" cy="26"/>
              </a:xfrm>
              <a:custGeom>
                <a:avLst/>
                <a:gdLst>
                  <a:gd name="T0" fmla="*/ 104 w 208"/>
                  <a:gd name="T1" fmla="*/ 0 h 209"/>
                  <a:gd name="T2" fmla="*/ 128 w 208"/>
                  <a:gd name="T3" fmla="*/ 3 h 209"/>
                  <a:gd name="T4" fmla="*/ 150 w 208"/>
                  <a:gd name="T5" fmla="*/ 12 h 209"/>
                  <a:gd name="T6" fmla="*/ 169 w 208"/>
                  <a:gd name="T7" fmla="*/ 24 h 209"/>
                  <a:gd name="T8" fmla="*/ 185 w 208"/>
                  <a:gd name="T9" fmla="*/ 40 h 209"/>
                  <a:gd name="T10" fmla="*/ 198 w 208"/>
                  <a:gd name="T11" fmla="*/ 59 h 209"/>
                  <a:gd name="T12" fmla="*/ 205 w 208"/>
                  <a:gd name="T13" fmla="*/ 81 h 209"/>
                  <a:gd name="T14" fmla="*/ 208 w 208"/>
                  <a:gd name="T15" fmla="*/ 105 h 209"/>
                  <a:gd name="T16" fmla="*/ 205 w 208"/>
                  <a:gd name="T17" fmla="*/ 129 h 209"/>
                  <a:gd name="T18" fmla="*/ 198 w 208"/>
                  <a:gd name="T19" fmla="*/ 151 h 209"/>
                  <a:gd name="T20" fmla="*/ 185 w 208"/>
                  <a:gd name="T21" fmla="*/ 171 h 209"/>
                  <a:gd name="T22" fmla="*/ 169 w 208"/>
                  <a:gd name="T23" fmla="*/ 186 h 209"/>
                  <a:gd name="T24" fmla="*/ 150 w 208"/>
                  <a:gd name="T25" fmla="*/ 199 h 209"/>
                  <a:gd name="T26" fmla="*/ 128 w 208"/>
                  <a:gd name="T27" fmla="*/ 207 h 209"/>
                  <a:gd name="T28" fmla="*/ 104 w 208"/>
                  <a:gd name="T29" fmla="*/ 209 h 209"/>
                  <a:gd name="T30" fmla="*/ 80 w 208"/>
                  <a:gd name="T31" fmla="*/ 207 h 209"/>
                  <a:gd name="T32" fmla="*/ 58 w 208"/>
                  <a:gd name="T33" fmla="*/ 199 h 209"/>
                  <a:gd name="T34" fmla="*/ 38 w 208"/>
                  <a:gd name="T35" fmla="*/ 186 h 209"/>
                  <a:gd name="T36" fmla="*/ 23 w 208"/>
                  <a:gd name="T37" fmla="*/ 171 h 209"/>
                  <a:gd name="T38" fmla="*/ 10 w 208"/>
                  <a:gd name="T39" fmla="*/ 151 h 209"/>
                  <a:gd name="T40" fmla="*/ 2 w 208"/>
                  <a:gd name="T41" fmla="*/ 129 h 209"/>
                  <a:gd name="T42" fmla="*/ 0 w 208"/>
                  <a:gd name="T43" fmla="*/ 105 h 209"/>
                  <a:gd name="T44" fmla="*/ 2 w 208"/>
                  <a:gd name="T45" fmla="*/ 81 h 209"/>
                  <a:gd name="T46" fmla="*/ 10 w 208"/>
                  <a:gd name="T47" fmla="*/ 59 h 209"/>
                  <a:gd name="T48" fmla="*/ 23 w 208"/>
                  <a:gd name="T49" fmla="*/ 40 h 209"/>
                  <a:gd name="T50" fmla="*/ 38 w 208"/>
                  <a:gd name="T51" fmla="*/ 24 h 209"/>
                  <a:gd name="T52" fmla="*/ 58 w 208"/>
                  <a:gd name="T53" fmla="*/ 12 h 209"/>
                  <a:gd name="T54" fmla="*/ 80 w 208"/>
                  <a:gd name="T55" fmla="*/ 3 h 209"/>
                  <a:gd name="T56" fmla="*/ 104 w 208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9">
                    <a:moveTo>
                      <a:pt x="104" y="0"/>
                    </a:moveTo>
                    <a:lnTo>
                      <a:pt x="128" y="3"/>
                    </a:lnTo>
                    <a:lnTo>
                      <a:pt x="150" y="12"/>
                    </a:lnTo>
                    <a:lnTo>
                      <a:pt x="169" y="24"/>
                    </a:lnTo>
                    <a:lnTo>
                      <a:pt x="185" y="40"/>
                    </a:lnTo>
                    <a:lnTo>
                      <a:pt x="198" y="59"/>
                    </a:lnTo>
                    <a:lnTo>
                      <a:pt x="205" y="81"/>
                    </a:lnTo>
                    <a:lnTo>
                      <a:pt x="208" y="105"/>
                    </a:lnTo>
                    <a:lnTo>
                      <a:pt x="205" y="129"/>
                    </a:lnTo>
                    <a:lnTo>
                      <a:pt x="198" y="151"/>
                    </a:lnTo>
                    <a:lnTo>
                      <a:pt x="185" y="171"/>
                    </a:lnTo>
                    <a:lnTo>
                      <a:pt x="169" y="186"/>
                    </a:lnTo>
                    <a:lnTo>
                      <a:pt x="150" y="199"/>
                    </a:lnTo>
                    <a:lnTo>
                      <a:pt x="128" y="207"/>
                    </a:lnTo>
                    <a:lnTo>
                      <a:pt x="104" y="209"/>
                    </a:lnTo>
                    <a:lnTo>
                      <a:pt x="80" y="207"/>
                    </a:lnTo>
                    <a:lnTo>
                      <a:pt x="58" y="199"/>
                    </a:lnTo>
                    <a:lnTo>
                      <a:pt x="38" y="186"/>
                    </a:lnTo>
                    <a:lnTo>
                      <a:pt x="23" y="171"/>
                    </a:lnTo>
                    <a:lnTo>
                      <a:pt x="10" y="151"/>
                    </a:lnTo>
                    <a:lnTo>
                      <a:pt x="2" y="129"/>
                    </a:lnTo>
                    <a:lnTo>
                      <a:pt x="0" y="105"/>
                    </a:lnTo>
                    <a:lnTo>
                      <a:pt x="2" y="81"/>
                    </a:lnTo>
                    <a:lnTo>
                      <a:pt x="10" y="59"/>
                    </a:lnTo>
                    <a:lnTo>
                      <a:pt x="23" y="40"/>
                    </a:lnTo>
                    <a:lnTo>
                      <a:pt x="38" y="24"/>
                    </a:lnTo>
                    <a:lnTo>
                      <a:pt x="58" y="12"/>
                    </a:lnTo>
                    <a:lnTo>
                      <a:pt x="80" y="3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8" name="Freeform 73"/>
              <p:cNvSpPr>
                <a:spLocks/>
              </p:cNvSpPr>
              <p:nvPr/>
            </p:nvSpPr>
            <p:spPr bwMode="auto">
              <a:xfrm>
                <a:off x="1229" y="2971"/>
                <a:ext cx="26" cy="26"/>
              </a:xfrm>
              <a:custGeom>
                <a:avLst/>
                <a:gdLst>
                  <a:gd name="T0" fmla="*/ 105 w 209"/>
                  <a:gd name="T1" fmla="*/ 0 h 209"/>
                  <a:gd name="T2" fmla="*/ 129 w 209"/>
                  <a:gd name="T3" fmla="*/ 3 h 209"/>
                  <a:gd name="T4" fmla="*/ 151 w 209"/>
                  <a:gd name="T5" fmla="*/ 11 h 209"/>
                  <a:gd name="T6" fmla="*/ 169 w 209"/>
                  <a:gd name="T7" fmla="*/ 24 h 209"/>
                  <a:gd name="T8" fmla="*/ 186 w 209"/>
                  <a:gd name="T9" fmla="*/ 39 h 209"/>
                  <a:gd name="T10" fmla="*/ 198 w 209"/>
                  <a:gd name="T11" fmla="*/ 59 h 209"/>
                  <a:gd name="T12" fmla="*/ 206 w 209"/>
                  <a:gd name="T13" fmla="*/ 81 h 209"/>
                  <a:gd name="T14" fmla="*/ 209 w 209"/>
                  <a:gd name="T15" fmla="*/ 105 h 209"/>
                  <a:gd name="T16" fmla="*/ 206 w 209"/>
                  <a:gd name="T17" fmla="*/ 129 h 209"/>
                  <a:gd name="T18" fmla="*/ 198 w 209"/>
                  <a:gd name="T19" fmla="*/ 151 h 209"/>
                  <a:gd name="T20" fmla="*/ 186 w 209"/>
                  <a:gd name="T21" fmla="*/ 169 h 209"/>
                  <a:gd name="T22" fmla="*/ 169 w 209"/>
                  <a:gd name="T23" fmla="*/ 186 h 209"/>
                  <a:gd name="T24" fmla="*/ 151 w 209"/>
                  <a:gd name="T25" fmla="*/ 198 h 209"/>
                  <a:gd name="T26" fmla="*/ 129 w 209"/>
                  <a:gd name="T27" fmla="*/ 206 h 209"/>
                  <a:gd name="T28" fmla="*/ 105 w 209"/>
                  <a:gd name="T29" fmla="*/ 209 h 209"/>
                  <a:gd name="T30" fmla="*/ 81 w 209"/>
                  <a:gd name="T31" fmla="*/ 206 h 209"/>
                  <a:gd name="T32" fmla="*/ 59 w 209"/>
                  <a:gd name="T33" fmla="*/ 198 h 209"/>
                  <a:gd name="T34" fmla="*/ 39 w 209"/>
                  <a:gd name="T35" fmla="*/ 186 h 209"/>
                  <a:gd name="T36" fmla="*/ 23 w 209"/>
                  <a:gd name="T37" fmla="*/ 169 h 209"/>
                  <a:gd name="T38" fmla="*/ 11 w 209"/>
                  <a:gd name="T39" fmla="*/ 151 h 209"/>
                  <a:gd name="T40" fmla="*/ 3 w 209"/>
                  <a:gd name="T41" fmla="*/ 129 h 209"/>
                  <a:gd name="T42" fmla="*/ 0 w 209"/>
                  <a:gd name="T43" fmla="*/ 105 h 209"/>
                  <a:gd name="T44" fmla="*/ 3 w 209"/>
                  <a:gd name="T45" fmla="*/ 81 h 209"/>
                  <a:gd name="T46" fmla="*/ 11 w 209"/>
                  <a:gd name="T47" fmla="*/ 59 h 209"/>
                  <a:gd name="T48" fmla="*/ 23 w 209"/>
                  <a:gd name="T49" fmla="*/ 39 h 209"/>
                  <a:gd name="T50" fmla="*/ 39 w 209"/>
                  <a:gd name="T51" fmla="*/ 24 h 209"/>
                  <a:gd name="T52" fmla="*/ 59 w 209"/>
                  <a:gd name="T53" fmla="*/ 11 h 209"/>
                  <a:gd name="T54" fmla="*/ 81 w 209"/>
                  <a:gd name="T55" fmla="*/ 3 h 209"/>
                  <a:gd name="T56" fmla="*/ 105 w 209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9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1"/>
                    </a:lnTo>
                    <a:lnTo>
                      <a:pt x="169" y="24"/>
                    </a:lnTo>
                    <a:lnTo>
                      <a:pt x="186" y="39"/>
                    </a:lnTo>
                    <a:lnTo>
                      <a:pt x="198" y="59"/>
                    </a:lnTo>
                    <a:lnTo>
                      <a:pt x="206" y="81"/>
                    </a:lnTo>
                    <a:lnTo>
                      <a:pt x="209" y="105"/>
                    </a:lnTo>
                    <a:lnTo>
                      <a:pt x="206" y="129"/>
                    </a:lnTo>
                    <a:lnTo>
                      <a:pt x="198" y="151"/>
                    </a:lnTo>
                    <a:lnTo>
                      <a:pt x="186" y="169"/>
                    </a:lnTo>
                    <a:lnTo>
                      <a:pt x="169" y="186"/>
                    </a:lnTo>
                    <a:lnTo>
                      <a:pt x="151" y="198"/>
                    </a:lnTo>
                    <a:lnTo>
                      <a:pt x="129" y="206"/>
                    </a:lnTo>
                    <a:lnTo>
                      <a:pt x="105" y="209"/>
                    </a:lnTo>
                    <a:lnTo>
                      <a:pt x="81" y="206"/>
                    </a:lnTo>
                    <a:lnTo>
                      <a:pt x="59" y="198"/>
                    </a:lnTo>
                    <a:lnTo>
                      <a:pt x="39" y="186"/>
                    </a:lnTo>
                    <a:lnTo>
                      <a:pt x="23" y="169"/>
                    </a:lnTo>
                    <a:lnTo>
                      <a:pt x="11" y="151"/>
                    </a:lnTo>
                    <a:lnTo>
                      <a:pt x="3" y="129"/>
                    </a:lnTo>
                    <a:lnTo>
                      <a:pt x="0" y="105"/>
                    </a:lnTo>
                    <a:lnTo>
                      <a:pt x="3" y="81"/>
                    </a:lnTo>
                    <a:lnTo>
                      <a:pt x="11" y="59"/>
                    </a:lnTo>
                    <a:lnTo>
                      <a:pt x="23" y="39"/>
                    </a:lnTo>
                    <a:lnTo>
                      <a:pt x="39" y="24"/>
                    </a:lnTo>
                    <a:lnTo>
                      <a:pt x="59" y="11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9" name="Freeform 74"/>
              <p:cNvSpPr>
                <a:spLocks/>
              </p:cNvSpPr>
              <p:nvPr/>
            </p:nvSpPr>
            <p:spPr bwMode="auto">
              <a:xfrm>
                <a:off x="1527" y="3102"/>
                <a:ext cx="26" cy="26"/>
              </a:xfrm>
              <a:custGeom>
                <a:avLst/>
                <a:gdLst>
                  <a:gd name="T0" fmla="*/ 105 w 209"/>
                  <a:gd name="T1" fmla="*/ 0 h 207"/>
                  <a:gd name="T2" fmla="*/ 129 w 209"/>
                  <a:gd name="T3" fmla="*/ 2 h 207"/>
                  <a:gd name="T4" fmla="*/ 150 w 209"/>
                  <a:gd name="T5" fmla="*/ 11 h 207"/>
                  <a:gd name="T6" fmla="*/ 169 w 209"/>
                  <a:gd name="T7" fmla="*/ 22 h 207"/>
                  <a:gd name="T8" fmla="*/ 186 w 209"/>
                  <a:gd name="T9" fmla="*/ 39 h 207"/>
                  <a:gd name="T10" fmla="*/ 198 w 209"/>
                  <a:gd name="T11" fmla="*/ 57 h 207"/>
                  <a:gd name="T12" fmla="*/ 206 w 209"/>
                  <a:gd name="T13" fmla="*/ 79 h 207"/>
                  <a:gd name="T14" fmla="*/ 209 w 209"/>
                  <a:gd name="T15" fmla="*/ 103 h 207"/>
                  <a:gd name="T16" fmla="*/ 206 w 209"/>
                  <a:gd name="T17" fmla="*/ 127 h 207"/>
                  <a:gd name="T18" fmla="*/ 198 w 209"/>
                  <a:gd name="T19" fmla="*/ 149 h 207"/>
                  <a:gd name="T20" fmla="*/ 186 w 209"/>
                  <a:gd name="T21" fmla="*/ 169 h 207"/>
                  <a:gd name="T22" fmla="*/ 169 w 209"/>
                  <a:gd name="T23" fmla="*/ 184 h 207"/>
                  <a:gd name="T24" fmla="*/ 150 w 209"/>
                  <a:gd name="T25" fmla="*/ 197 h 207"/>
                  <a:gd name="T26" fmla="*/ 129 w 209"/>
                  <a:gd name="T27" fmla="*/ 204 h 207"/>
                  <a:gd name="T28" fmla="*/ 105 w 209"/>
                  <a:gd name="T29" fmla="*/ 207 h 207"/>
                  <a:gd name="T30" fmla="*/ 81 w 209"/>
                  <a:gd name="T31" fmla="*/ 204 h 207"/>
                  <a:gd name="T32" fmla="*/ 59 w 209"/>
                  <a:gd name="T33" fmla="*/ 197 h 207"/>
                  <a:gd name="T34" fmla="*/ 40 w 209"/>
                  <a:gd name="T35" fmla="*/ 184 h 207"/>
                  <a:gd name="T36" fmla="*/ 23 w 209"/>
                  <a:gd name="T37" fmla="*/ 169 h 207"/>
                  <a:gd name="T38" fmla="*/ 12 w 209"/>
                  <a:gd name="T39" fmla="*/ 149 h 207"/>
                  <a:gd name="T40" fmla="*/ 3 w 209"/>
                  <a:gd name="T41" fmla="*/ 127 h 207"/>
                  <a:gd name="T42" fmla="*/ 0 w 209"/>
                  <a:gd name="T43" fmla="*/ 103 h 207"/>
                  <a:gd name="T44" fmla="*/ 3 w 209"/>
                  <a:gd name="T45" fmla="*/ 79 h 207"/>
                  <a:gd name="T46" fmla="*/ 12 w 209"/>
                  <a:gd name="T47" fmla="*/ 57 h 207"/>
                  <a:gd name="T48" fmla="*/ 23 w 209"/>
                  <a:gd name="T49" fmla="*/ 39 h 207"/>
                  <a:gd name="T50" fmla="*/ 40 w 209"/>
                  <a:gd name="T51" fmla="*/ 22 h 207"/>
                  <a:gd name="T52" fmla="*/ 59 w 209"/>
                  <a:gd name="T53" fmla="*/ 11 h 207"/>
                  <a:gd name="T54" fmla="*/ 81 w 209"/>
                  <a:gd name="T55" fmla="*/ 2 h 207"/>
                  <a:gd name="T56" fmla="*/ 105 w 209"/>
                  <a:gd name="T57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7">
                    <a:moveTo>
                      <a:pt x="105" y="0"/>
                    </a:moveTo>
                    <a:lnTo>
                      <a:pt x="129" y="2"/>
                    </a:lnTo>
                    <a:lnTo>
                      <a:pt x="150" y="11"/>
                    </a:lnTo>
                    <a:lnTo>
                      <a:pt x="169" y="22"/>
                    </a:lnTo>
                    <a:lnTo>
                      <a:pt x="186" y="39"/>
                    </a:lnTo>
                    <a:lnTo>
                      <a:pt x="198" y="57"/>
                    </a:lnTo>
                    <a:lnTo>
                      <a:pt x="206" y="79"/>
                    </a:lnTo>
                    <a:lnTo>
                      <a:pt x="209" y="103"/>
                    </a:lnTo>
                    <a:lnTo>
                      <a:pt x="206" y="127"/>
                    </a:lnTo>
                    <a:lnTo>
                      <a:pt x="198" y="149"/>
                    </a:lnTo>
                    <a:lnTo>
                      <a:pt x="186" y="169"/>
                    </a:lnTo>
                    <a:lnTo>
                      <a:pt x="169" y="184"/>
                    </a:lnTo>
                    <a:lnTo>
                      <a:pt x="150" y="197"/>
                    </a:lnTo>
                    <a:lnTo>
                      <a:pt x="129" y="204"/>
                    </a:lnTo>
                    <a:lnTo>
                      <a:pt x="105" y="207"/>
                    </a:lnTo>
                    <a:lnTo>
                      <a:pt x="81" y="204"/>
                    </a:lnTo>
                    <a:lnTo>
                      <a:pt x="59" y="197"/>
                    </a:lnTo>
                    <a:lnTo>
                      <a:pt x="40" y="184"/>
                    </a:lnTo>
                    <a:lnTo>
                      <a:pt x="23" y="169"/>
                    </a:lnTo>
                    <a:lnTo>
                      <a:pt x="12" y="149"/>
                    </a:lnTo>
                    <a:lnTo>
                      <a:pt x="3" y="127"/>
                    </a:lnTo>
                    <a:lnTo>
                      <a:pt x="0" y="103"/>
                    </a:lnTo>
                    <a:lnTo>
                      <a:pt x="3" y="79"/>
                    </a:lnTo>
                    <a:lnTo>
                      <a:pt x="12" y="57"/>
                    </a:lnTo>
                    <a:lnTo>
                      <a:pt x="23" y="39"/>
                    </a:lnTo>
                    <a:lnTo>
                      <a:pt x="40" y="22"/>
                    </a:lnTo>
                    <a:lnTo>
                      <a:pt x="59" y="11"/>
                    </a:lnTo>
                    <a:lnTo>
                      <a:pt x="81" y="2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0" name="Freeform 75"/>
              <p:cNvSpPr>
                <a:spLocks/>
              </p:cNvSpPr>
              <p:nvPr/>
            </p:nvSpPr>
            <p:spPr bwMode="auto">
              <a:xfrm>
                <a:off x="1262" y="2921"/>
                <a:ext cx="26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2 h 208"/>
                  <a:gd name="T4" fmla="*/ 151 w 209"/>
                  <a:gd name="T5" fmla="*/ 10 h 208"/>
                  <a:gd name="T6" fmla="*/ 170 w 209"/>
                  <a:gd name="T7" fmla="*/ 23 h 208"/>
                  <a:gd name="T8" fmla="*/ 186 w 209"/>
                  <a:gd name="T9" fmla="*/ 38 h 208"/>
                  <a:gd name="T10" fmla="*/ 198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8 w 209"/>
                  <a:gd name="T19" fmla="*/ 150 h 208"/>
                  <a:gd name="T20" fmla="*/ 186 w 209"/>
                  <a:gd name="T21" fmla="*/ 168 h 208"/>
                  <a:gd name="T22" fmla="*/ 170 w 209"/>
                  <a:gd name="T23" fmla="*/ 185 h 208"/>
                  <a:gd name="T24" fmla="*/ 151 w 209"/>
                  <a:gd name="T25" fmla="*/ 197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7 h 208"/>
                  <a:gd name="T34" fmla="*/ 39 w 209"/>
                  <a:gd name="T35" fmla="*/ 185 h 208"/>
                  <a:gd name="T36" fmla="*/ 23 w 209"/>
                  <a:gd name="T37" fmla="*/ 168 h 208"/>
                  <a:gd name="T38" fmla="*/ 11 w 209"/>
                  <a:gd name="T39" fmla="*/ 150 h 208"/>
                  <a:gd name="T40" fmla="*/ 4 w 209"/>
                  <a:gd name="T41" fmla="*/ 128 h 208"/>
                  <a:gd name="T42" fmla="*/ 0 w 209"/>
                  <a:gd name="T43" fmla="*/ 104 h 208"/>
                  <a:gd name="T44" fmla="*/ 4 w 209"/>
                  <a:gd name="T45" fmla="*/ 80 h 208"/>
                  <a:gd name="T46" fmla="*/ 11 w 209"/>
                  <a:gd name="T47" fmla="*/ 58 h 208"/>
                  <a:gd name="T48" fmla="*/ 23 w 209"/>
                  <a:gd name="T49" fmla="*/ 38 h 208"/>
                  <a:gd name="T50" fmla="*/ 39 w 209"/>
                  <a:gd name="T51" fmla="*/ 23 h 208"/>
                  <a:gd name="T52" fmla="*/ 59 w 209"/>
                  <a:gd name="T53" fmla="*/ 10 h 208"/>
                  <a:gd name="T54" fmla="*/ 81 w 209"/>
                  <a:gd name="T55" fmla="*/ 2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2"/>
                    </a:lnTo>
                    <a:lnTo>
                      <a:pt x="151" y="10"/>
                    </a:lnTo>
                    <a:lnTo>
                      <a:pt x="170" y="23"/>
                    </a:lnTo>
                    <a:lnTo>
                      <a:pt x="186" y="38"/>
                    </a:lnTo>
                    <a:lnTo>
                      <a:pt x="198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6" y="168"/>
                    </a:lnTo>
                    <a:lnTo>
                      <a:pt x="170" y="185"/>
                    </a:lnTo>
                    <a:lnTo>
                      <a:pt x="151" y="197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7"/>
                    </a:lnTo>
                    <a:lnTo>
                      <a:pt x="39" y="185"/>
                    </a:lnTo>
                    <a:lnTo>
                      <a:pt x="23" y="168"/>
                    </a:lnTo>
                    <a:lnTo>
                      <a:pt x="11" y="150"/>
                    </a:lnTo>
                    <a:lnTo>
                      <a:pt x="4" y="128"/>
                    </a:lnTo>
                    <a:lnTo>
                      <a:pt x="0" y="104"/>
                    </a:lnTo>
                    <a:lnTo>
                      <a:pt x="4" y="80"/>
                    </a:lnTo>
                    <a:lnTo>
                      <a:pt x="11" y="58"/>
                    </a:lnTo>
                    <a:lnTo>
                      <a:pt x="23" y="38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2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1" name="Freeform 76"/>
              <p:cNvSpPr>
                <a:spLocks/>
              </p:cNvSpPr>
              <p:nvPr/>
            </p:nvSpPr>
            <p:spPr bwMode="auto">
              <a:xfrm>
                <a:off x="1493" y="3151"/>
                <a:ext cx="26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3 h 208"/>
                  <a:gd name="T4" fmla="*/ 151 w 209"/>
                  <a:gd name="T5" fmla="*/ 11 h 208"/>
                  <a:gd name="T6" fmla="*/ 170 w 209"/>
                  <a:gd name="T7" fmla="*/ 23 h 208"/>
                  <a:gd name="T8" fmla="*/ 186 w 209"/>
                  <a:gd name="T9" fmla="*/ 39 h 208"/>
                  <a:gd name="T10" fmla="*/ 198 w 209"/>
                  <a:gd name="T11" fmla="*/ 59 h 208"/>
                  <a:gd name="T12" fmla="*/ 207 w 209"/>
                  <a:gd name="T13" fmla="*/ 81 h 208"/>
                  <a:gd name="T14" fmla="*/ 209 w 209"/>
                  <a:gd name="T15" fmla="*/ 104 h 208"/>
                  <a:gd name="T16" fmla="*/ 207 w 209"/>
                  <a:gd name="T17" fmla="*/ 127 h 208"/>
                  <a:gd name="T18" fmla="*/ 198 w 209"/>
                  <a:gd name="T19" fmla="*/ 149 h 208"/>
                  <a:gd name="T20" fmla="*/ 186 w 209"/>
                  <a:gd name="T21" fmla="*/ 169 h 208"/>
                  <a:gd name="T22" fmla="*/ 170 w 209"/>
                  <a:gd name="T23" fmla="*/ 186 h 208"/>
                  <a:gd name="T24" fmla="*/ 151 w 209"/>
                  <a:gd name="T25" fmla="*/ 198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8 h 208"/>
                  <a:gd name="T34" fmla="*/ 39 w 209"/>
                  <a:gd name="T35" fmla="*/ 186 h 208"/>
                  <a:gd name="T36" fmla="*/ 23 w 209"/>
                  <a:gd name="T37" fmla="*/ 169 h 208"/>
                  <a:gd name="T38" fmla="*/ 11 w 209"/>
                  <a:gd name="T39" fmla="*/ 149 h 208"/>
                  <a:gd name="T40" fmla="*/ 4 w 209"/>
                  <a:gd name="T41" fmla="*/ 127 h 208"/>
                  <a:gd name="T42" fmla="*/ 0 w 209"/>
                  <a:gd name="T43" fmla="*/ 104 h 208"/>
                  <a:gd name="T44" fmla="*/ 4 w 209"/>
                  <a:gd name="T45" fmla="*/ 81 h 208"/>
                  <a:gd name="T46" fmla="*/ 11 w 209"/>
                  <a:gd name="T47" fmla="*/ 59 h 208"/>
                  <a:gd name="T48" fmla="*/ 23 w 209"/>
                  <a:gd name="T49" fmla="*/ 39 h 208"/>
                  <a:gd name="T50" fmla="*/ 39 w 209"/>
                  <a:gd name="T51" fmla="*/ 23 h 208"/>
                  <a:gd name="T52" fmla="*/ 59 w 209"/>
                  <a:gd name="T53" fmla="*/ 11 h 208"/>
                  <a:gd name="T54" fmla="*/ 81 w 209"/>
                  <a:gd name="T55" fmla="*/ 3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1"/>
                    </a:lnTo>
                    <a:lnTo>
                      <a:pt x="170" y="23"/>
                    </a:lnTo>
                    <a:lnTo>
                      <a:pt x="186" y="39"/>
                    </a:lnTo>
                    <a:lnTo>
                      <a:pt x="198" y="59"/>
                    </a:lnTo>
                    <a:lnTo>
                      <a:pt x="207" y="81"/>
                    </a:lnTo>
                    <a:lnTo>
                      <a:pt x="209" y="104"/>
                    </a:lnTo>
                    <a:lnTo>
                      <a:pt x="207" y="127"/>
                    </a:lnTo>
                    <a:lnTo>
                      <a:pt x="198" y="149"/>
                    </a:lnTo>
                    <a:lnTo>
                      <a:pt x="186" y="169"/>
                    </a:lnTo>
                    <a:lnTo>
                      <a:pt x="170" y="186"/>
                    </a:lnTo>
                    <a:lnTo>
                      <a:pt x="151" y="198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8"/>
                    </a:lnTo>
                    <a:lnTo>
                      <a:pt x="39" y="186"/>
                    </a:lnTo>
                    <a:lnTo>
                      <a:pt x="23" y="169"/>
                    </a:lnTo>
                    <a:lnTo>
                      <a:pt x="11" y="149"/>
                    </a:lnTo>
                    <a:lnTo>
                      <a:pt x="4" y="127"/>
                    </a:lnTo>
                    <a:lnTo>
                      <a:pt x="0" y="104"/>
                    </a:lnTo>
                    <a:lnTo>
                      <a:pt x="4" y="81"/>
                    </a:lnTo>
                    <a:lnTo>
                      <a:pt x="11" y="59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1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2" name="Freeform 77"/>
              <p:cNvSpPr>
                <a:spLocks/>
              </p:cNvSpPr>
              <p:nvPr/>
            </p:nvSpPr>
            <p:spPr bwMode="auto">
              <a:xfrm>
                <a:off x="1313" y="2887"/>
                <a:ext cx="26" cy="26"/>
              </a:xfrm>
              <a:custGeom>
                <a:avLst/>
                <a:gdLst>
                  <a:gd name="T0" fmla="*/ 104 w 209"/>
                  <a:gd name="T1" fmla="*/ 0 h 208"/>
                  <a:gd name="T2" fmla="*/ 128 w 209"/>
                  <a:gd name="T3" fmla="*/ 3 h 208"/>
                  <a:gd name="T4" fmla="*/ 151 w 209"/>
                  <a:gd name="T5" fmla="*/ 11 h 208"/>
                  <a:gd name="T6" fmla="*/ 170 w 209"/>
                  <a:gd name="T7" fmla="*/ 23 h 208"/>
                  <a:gd name="T8" fmla="*/ 186 w 209"/>
                  <a:gd name="T9" fmla="*/ 40 h 208"/>
                  <a:gd name="T10" fmla="*/ 198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8 w 209"/>
                  <a:gd name="T19" fmla="*/ 150 h 208"/>
                  <a:gd name="T20" fmla="*/ 186 w 209"/>
                  <a:gd name="T21" fmla="*/ 170 h 208"/>
                  <a:gd name="T22" fmla="*/ 170 w 209"/>
                  <a:gd name="T23" fmla="*/ 185 h 208"/>
                  <a:gd name="T24" fmla="*/ 151 w 209"/>
                  <a:gd name="T25" fmla="*/ 198 h 208"/>
                  <a:gd name="T26" fmla="*/ 128 w 209"/>
                  <a:gd name="T27" fmla="*/ 206 h 208"/>
                  <a:gd name="T28" fmla="*/ 104 w 209"/>
                  <a:gd name="T29" fmla="*/ 208 h 208"/>
                  <a:gd name="T30" fmla="*/ 81 w 209"/>
                  <a:gd name="T31" fmla="*/ 206 h 208"/>
                  <a:gd name="T32" fmla="*/ 58 w 209"/>
                  <a:gd name="T33" fmla="*/ 198 h 208"/>
                  <a:gd name="T34" fmla="*/ 40 w 209"/>
                  <a:gd name="T35" fmla="*/ 185 h 208"/>
                  <a:gd name="T36" fmla="*/ 23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8 h 208"/>
                  <a:gd name="T48" fmla="*/ 23 w 209"/>
                  <a:gd name="T49" fmla="*/ 40 h 208"/>
                  <a:gd name="T50" fmla="*/ 40 w 209"/>
                  <a:gd name="T51" fmla="*/ 23 h 208"/>
                  <a:gd name="T52" fmla="*/ 58 w 209"/>
                  <a:gd name="T53" fmla="*/ 11 h 208"/>
                  <a:gd name="T54" fmla="*/ 81 w 209"/>
                  <a:gd name="T55" fmla="*/ 3 h 208"/>
                  <a:gd name="T56" fmla="*/ 104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4" y="0"/>
                    </a:moveTo>
                    <a:lnTo>
                      <a:pt x="128" y="3"/>
                    </a:lnTo>
                    <a:lnTo>
                      <a:pt x="151" y="11"/>
                    </a:lnTo>
                    <a:lnTo>
                      <a:pt x="170" y="23"/>
                    </a:lnTo>
                    <a:lnTo>
                      <a:pt x="186" y="40"/>
                    </a:lnTo>
                    <a:lnTo>
                      <a:pt x="198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6" y="170"/>
                    </a:lnTo>
                    <a:lnTo>
                      <a:pt x="170" y="185"/>
                    </a:lnTo>
                    <a:lnTo>
                      <a:pt x="151" y="198"/>
                    </a:lnTo>
                    <a:lnTo>
                      <a:pt x="128" y="206"/>
                    </a:lnTo>
                    <a:lnTo>
                      <a:pt x="104" y="208"/>
                    </a:lnTo>
                    <a:lnTo>
                      <a:pt x="81" y="206"/>
                    </a:lnTo>
                    <a:lnTo>
                      <a:pt x="58" y="198"/>
                    </a:lnTo>
                    <a:lnTo>
                      <a:pt x="40" y="185"/>
                    </a:lnTo>
                    <a:lnTo>
                      <a:pt x="23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40"/>
                    </a:lnTo>
                    <a:lnTo>
                      <a:pt x="40" y="23"/>
                    </a:lnTo>
                    <a:lnTo>
                      <a:pt x="58" y="11"/>
                    </a:lnTo>
                    <a:lnTo>
                      <a:pt x="81" y="3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3" name="Freeform 78"/>
              <p:cNvSpPr>
                <a:spLocks/>
              </p:cNvSpPr>
              <p:nvPr/>
            </p:nvSpPr>
            <p:spPr bwMode="auto">
              <a:xfrm>
                <a:off x="1442" y="3185"/>
                <a:ext cx="27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3 h 208"/>
                  <a:gd name="T4" fmla="*/ 151 w 209"/>
                  <a:gd name="T5" fmla="*/ 10 h 208"/>
                  <a:gd name="T6" fmla="*/ 170 w 209"/>
                  <a:gd name="T7" fmla="*/ 23 h 208"/>
                  <a:gd name="T8" fmla="*/ 186 w 209"/>
                  <a:gd name="T9" fmla="*/ 39 h 208"/>
                  <a:gd name="T10" fmla="*/ 198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8 w 209"/>
                  <a:gd name="T19" fmla="*/ 150 h 208"/>
                  <a:gd name="T20" fmla="*/ 186 w 209"/>
                  <a:gd name="T21" fmla="*/ 170 h 208"/>
                  <a:gd name="T22" fmla="*/ 170 w 209"/>
                  <a:gd name="T23" fmla="*/ 185 h 208"/>
                  <a:gd name="T24" fmla="*/ 151 w 209"/>
                  <a:gd name="T25" fmla="*/ 198 h 208"/>
                  <a:gd name="T26" fmla="*/ 129 w 209"/>
                  <a:gd name="T27" fmla="*/ 206 h 208"/>
                  <a:gd name="T28" fmla="*/ 105 w 209"/>
                  <a:gd name="T29" fmla="*/ 208 h 208"/>
                  <a:gd name="T30" fmla="*/ 81 w 209"/>
                  <a:gd name="T31" fmla="*/ 206 h 208"/>
                  <a:gd name="T32" fmla="*/ 59 w 209"/>
                  <a:gd name="T33" fmla="*/ 198 h 208"/>
                  <a:gd name="T34" fmla="*/ 39 w 209"/>
                  <a:gd name="T35" fmla="*/ 185 h 208"/>
                  <a:gd name="T36" fmla="*/ 23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8 h 208"/>
                  <a:gd name="T48" fmla="*/ 23 w 209"/>
                  <a:gd name="T49" fmla="*/ 39 h 208"/>
                  <a:gd name="T50" fmla="*/ 39 w 209"/>
                  <a:gd name="T51" fmla="*/ 23 h 208"/>
                  <a:gd name="T52" fmla="*/ 59 w 209"/>
                  <a:gd name="T53" fmla="*/ 10 h 208"/>
                  <a:gd name="T54" fmla="*/ 81 w 209"/>
                  <a:gd name="T55" fmla="*/ 3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0"/>
                    </a:lnTo>
                    <a:lnTo>
                      <a:pt x="170" y="23"/>
                    </a:lnTo>
                    <a:lnTo>
                      <a:pt x="186" y="39"/>
                    </a:lnTo>
                    <a:lnTo>
                      <a:pt x="198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6" y="170"/>
                    </a:lnTo>
                    <a:lnTo>
                      <a:pt x="170" y="185"/>
                    </a:lnTo>
                    <a:lnTo>
                      <a:pt x="151" y="198"/>
                    </a:lnTo>
                    <a:lnTo>
                      <a:pt x="129" y="206"/>
                    </a:lnTo>
                    <a:lnTo>
                      <a:pt x="105" y="208"/>
                    </a:lnTo>
                    <a:lnTo>
                      <a:pt x="81" y="206"/>
                    </a:lnTo>
                    <a:lnTo>
                      <a:pt x="59" y="198"/>
                    </a:lnTo>
                    <a:lnTo>
                      <a:pt x="39" y="185"/>
                    </a:lnTo>
                    <a:lnTo>
                      <a:pt x="23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4" name="Freeform 79"/>
              <p:cNvSpPr>
                <a:spLocks/>
              </p:cNvSpPr>
              <p:nvPr/>
            </p:nvSpPr>
            <p:spPr bwMode="auto">
              <a:xfrm>
                <a:off x="1444" y="2887"/>
                <a:ext cx="26" cy="27"/>
              </a:xfrm>
              <a:custGeom>
                <a:avLst/>
                <a:gdLst>
                  <a:gd name="T0" fmla="*/ 105 w 209"/>
                  <a:gd name="T1" fmla="*/ 0 h 209"/>
                  <a:gd name="T2" fmla="*/ 129 w 209"/>
                  <a:gd name="T3" fmla="*/ 3 h 209"/>
                  <a:gd name="T4" fmla="*/ 151 w 209"/>
                  <a:gd name="T5" fmla="*/ 12 h 209"/>
                  <a:gd name="T6" fmla="*/ 169 w 209"/>
                  <a:gd name="T7" fmla="*/ 23 h 209"/>
                  <a:gd name="T8" fmla="*/ 186 w 209"/>
                  <a:gd name="T9" fmla="*/ 40 h 209"/>
                  <a:gd name="T10" fmla="*/ 198 w 209"/>
                  <a:gd name="T11" fmla="*/ 60 h 209"/>
                  <a:gd name="T12" fmla="*/ 206 w 209"/>
                  <a:gd name="T13" fmla="*/ 81 h 209"/>
                  <a:gd name="T14" fmla="*/ 209 w 209"/>
                  <a:gd name="T15" fmla="*/ 105 h 209"/>
                  <a:gd name="T16" fmla="*/ 206 w 209"/>
                  <a:gd name="T17" fmla="*/ 129 h 209"/>
                  <a:gd name="T18" fmla="*/ 198 w 209"/>
                  <a:gd name="T19" fmla="*/ 151 h 209"/>
                  <a:gd name="T20" fmla="*/ 186 w 209"/>
                  <a:gd name="T21" fmla="*/ 170 h 209"/>
                  <a:gd name="T22" fmla="*/ 169 w 209"/>
                  <a:gd name="T23" fmla="*/ 187 h 209"/>
                  <a:gd name="T24" fmla="*/ 151 w 209"/>
                  <a:gd name="T25" fmla="*/ 199 h 209"/>
                  <a:gd name="T26" fmla="*/ 129 w 209"/>
                  <a:gd name="T27" fmla="*/ 206 h 209"/>
                  <a:gd name="T28" fmla="*/ 105 w 209"/>
                  <a:gd name="T29" fmla="*/ 209 h 209"/>
                  <a:gd name="T30" fmla="*/ 81 w 209"/>
                  <a:gd name="T31" fmla="*/ 206 h 209"/>
                  <a:gd name="T32" fmla="*/ 59 w 209"/>
                  <a:gd name="T33" fmla="*/ 199 h 209"/>
                  <a:gd name="T34" fmla="*/ 40 w 209"/>
                  <a:gd name="T35" fmla="*/ 187 h 209"/>
                  <a:gd name="T36" fmla="*/ 23 w 209"/>
                  <a:gd name="T37" fmla="*/ 170 h 209"/>
                  <a:gd name="T38" fmla="*/ 11 w 209"/>
                  <a:gd name="T39" fmla="*/ 151 h 209"/>
                  <a:gd name="T40" fmla="*/ 4 w 209"/>
                  <a:gd name="T41" fmla="*/ 129 h 209"/>
                  <a:gd name="T42" fmla="*/ 0 w 209"/>
                  <a:gd name="T43" fmla="*/ 105 h 209"/>
                  <a:gd name="T44" fmla="*/ 4 w 209"/>
                  <a:gd name="T45" fmla="*/ 81 h 209"/>
                  <a:gd name="T46" fmla="*/ 11 w 209"/>
                  <a:gd name="T47" fmla="*/ 60 h 209"/>
                  <a:gd name="T48" fmla="*/ 23 w 209"/>
                  <a:gd name="T49" fmla="*/ 40 h 209"/>
                  <a:gd name="T50" fmla="*/ 40 w 209"/>
                  <a:gd name="T51" fmla="*/ 23 h 209"/>
                  <a:gd name="T52" fmla="*/ 59 w 209"/>
                  <a:gd name="T53" fmla="*/ 12 h 209"/>
                  <a:gd name="T54" fmla="*/ 81 w 209"/>
                  <a:gd name="T55" fmla="*/ 3 h 209"/>
                  <a:gd name="T56" fmla="*/ 105 w 209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9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2"/>
                    </a:lnTo>
                    <a:lnTo>
                      <a:pt x="169" y="23"/>
                    </a:lnTo>
                    <a:lnTo>
                      <a:pt x="186" y="40"/>
                    </a:lnTo>
                    <a:lnTo>
                      <a:pt x="198" y="60"/>
                    </a:lnTo>
                    <a:lnTo>
                      <a:pt x="206" y="81"/>
                    </a:lnTo>
                    <a:lnTo>
                      <a:pt x="209" y="105"/>
                    </a:lnTo>
                    <a:lnTo>
                      <a:pt x="206" y="129"/>
                    </a:lnTo>
                    <a:lnTo>
                      <a:pt x="198" y="151"/>
                    </a:lnTo>
                    <a:lnTo>
                      <a:pt x="186" y="170"/>
                    </a:lnTo>
                    <a:lnTo>
                      <a:pt x="169" y="187"/>
                    </a:lnTo>
                    <a:lnTo>
                      <a:pt x="151" y="199"/>
                    </a:lnTo>
                    <a:lnTo>
                      <a:pt x="129" y="206"/>
                    </a:lnTo>
                    <a:lnTo>
                      <a:pt x="105" y="209"/>
                    </a:lnTo>
                    <a:lnTo>
                      <a:pt x="81" y="206"/>
                    </a:lnTo>
                    <a:lnTo>
                      <a:pt x="59" y="199"/>
                    </a:lnTo>
                    <a:lnTo>
                      <a:pt x="40" y="187"/>
                    </a:lnTo>
                    <a:lnTo>
                      <a:pt x="23" y="170"/>
                    </a:lnTo>
                    <a:lnTo>
                      <a:pt x="11" y="151"/>
                    </a:lnTo>
                    <a:lnTo>
                      <a:pt x="4" y="129"/>
                    </a:lnTo>
                    <a:lnTo>
                      <a:pt x="0" y="105"/>
                    </a:lnTo>
                    <a:lnTo>
                      <a:pt x="4" y="81"/>
                    </a:lnTo>
                    <a:lnTo>
                      <a:pt x="11" y="60"/>
                    </a:lnTo>
                    <a:lnTo>
                      <a:pt x="23" y="40"/>
                    </a:lnTo>
                    <a:lnTo>
                      <a:pt x="40" y="23"/>
                    </a:lnTo>
                    <a:lnTo>
                      <a:pt x="59" y="12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5" name="Freeform 80"/>
              <p:cNvSpPr>
                <a:spLocks/>
              </p:cNvSpPr>
              <p:nvPr/>
            </p:nvSpPr>
            <p:spPr bwMode="auto">
              <a:xfrm>
                <a:off x="1312" y="3185"/>
                <a:ext cx="26" cy="26"/>
              </a:xfrm>
              <a:custGeom>
                <a:avLst/>
                <a:gdLst>
                  <a:gd name="T0" fmla="*/ 106 w 210"/>
                  <a:gd name="T1" fmla="*/ 0 h 208"/>
                  <a:gd name="T2" fmla="*/ 130 w 210"/>
                  <a:gd name="T3" fmla="*/ 2 h 208"/>
                  <a:gd name="T4" fmla="*/ 152 w 210"/>
                  <a:gd name="T5" fmla="*/ 10 h 208"/>
                  <a:gd name="T6" fmla="*/ 171 w 210"/>
                  <a:gd name="T7" fmla="*/ 23 h 208"/>
                  <a:gd name="T8" fmla="*/ 187 w 210"/>
                  <a:gd name="T9" fmla="*/ 38 h 208"/>
                  <a:gd name="T10" fmla="*/ 199 w 210"/>
                  <a:gd name="T11" fmla="*/ 58 h 208"/>
                  <a:gd name="T12" fmla="*/ 208 w 210"/>
                  <a:gd name="T13" fmla="*/ 80 h 208"/>
                  <a:gd name="T14" fmla="*/ 210 w 210"/>
                  <a:gd name="T15" fmla="*/ 104 h 208"/>
                  <a:gd name="T16" fmla="*/ 208 w 210"/>
                  <a:gd name="T17" fmla="*/ 128 h 208"/>
                  <a:gd name="T18" fmla="*/ 199 w 210"/>
                  <a:gd name="T19" fmla="*/ 150 h 208"/>
                  <a:gd name="T20" fmla="*/ 187 w 210"/>
                  <a:gd name="T21" fmla="*/ 168 h 208"/>
                  <a:gd name="T22" fmla="*/ 171 w 210"/>
                  <a:gd name="T23" fmla="*/ 185 h 208"/>
                  <a:gd name="T24" fmla="*/ 152 w 210"/>
                  <a:gd name="T25" fmla="*/ 197 h 208"/>
                  <a:gd name="T26" fmla="*/ 130 w 210"/>
                  <a:gd name="T27" fmla="*/ 205 h 208"/>
                  <a:gd name="T28" fmla="*/ 106 w 210"/>
                  <a:gd name="T29" fmla="*/ 208 h 208"/>
                  <a:gd name="T30" fmla="*/ 82 w 210"/>
                  <a:gd name="T31" fmla="*/ 205 h 208"/>
                  <a:gd name="T32" fmla="*/ 60 w 210"/>
                  <a:gd name="T33" fmla="*/ 197 h 208"/>
                  <a:gd name="T34" fmla="*/ 40 w 210"/>
                  <a:gd name="T35" fmla="*/ 185 h 208"/>
                  <a:gd name="T36" fmla="*/ 23 w 210"/>
                  <a:gd name="T37" fmla="*/ 168 h 208"/>
                  <a:gd name="T38" fmla="*/ 12 w 210"/>
                  <a:gd name="T39" fmla="*/ 150 h 208"/>
                  <a:gd name="T40" fmla="*/ 3 w 210"/>
                  <a:gd name="T41" fmla="*/ 128 h 208"/>
                  <a:gd name="T42" fmla="*/ 0 w 210"/>
                  <a:gd name="T43" fmla="*/ 104 h 208"/>
                  <a:gd name="T44" fmla="*/ 3 w 210"/>
                  <a:gd name="T45" fmla="*/ 80 h 208"/>
                  <a:gd name="T46" fmla="*/ 12 w 210"/>
                  <a:gd name="T47" fmla="*/ 58 h 208"/>
                  <a:gd name="T48" fmla="*/ 23 w 210"/>
                  <a:gd name="T49" fmla="*/ 38 h 208"/>
                  <a:gd name="T50" fmla="*/ 40 w 210"/>
                  <a:gd name="T51" fmla="*/ 23 h 208"/>
                  <a:gd name="T52" fmla="*/ 60 w 210"/>
                  <a:gd name="T53" fmla="*/ 10 h 208"/>
                  <a:gd name="T54" fmla="*/ 82 w 210"/>
                  <a:gd name="T55" fmla="*/ 2 h 208"/>
                  <a:gd name="T56" fmla="*/ 106 w 210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0" h="208">
                    <a:moveTo>
                      <a:pt x="106" y="0"/>
                    </a:moveTo>
                    <a:lnTo>
                      <a:pt x="130" y="2"/>
                    </a:lnTo>
                    <a:lnTo>
                      <a:pt x="152" y="10"/>
                    </a:lnTo>
                    <a:lnTo>
                      <a:pt x="171" y="23"/>
                    </a:lnTo>
                    <a:lnTo>
                      <a:pt x="187" y="38"/>
                    </a:lnTo>
                    <a:lnTo>
                      <a:pt x="199" y="58"/>
                    </a:lnTo>
                    <a:lnTo>
                      <a:pt x="208" y="80"/>
                    </a:lnTo>
                    <a:lnTo>
                      <a:pt x="210" y="104"/>
                    </a:lnTo>
                    <a:lnTo>
                      <a:pt x="208" y="128"/>
                    </a:lnTo>
                    <a:lnTo>
                      <a:pt x="199" y="150"/>
                    </a:lnTo>
                    <a:lnTo>
                      <a:pt x="187" y="168"/>
                    </a:lnTo>
                    <a:lnTo>
                      <a:pt x="171" y="185"/>
                    </a:lnTo>
                    <a:lnTo>
                      <a:pt x="152" y="197"/>
                    </a:lnTo>
                    <a:lnTo>
                      <a:pt x="130" y="205"/>
                    </a:lnTo>
                    <a:lnTo>
                      <a:pt x="106" y="208"/>
                    </a:lnTo>
                    <a:lnTo>
                      <a:pt x="82" y="205"/>
                    </a:lnTo>
                    <a:lnTo>
                      <a:pt x="60" y="197"/>
                    </a:lnTo>
                    <a:lnTo>
                      <a:pt x="40" y="185"/>
                    </a:lnTo>
                    <a:lnTo>
                      <a:pt x="23" y="168"/>
                    </a:lnTo>
                    <a:lnTo>
                      <a:pt x="12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2" y="58"/>
                    </a:lnTo>
                    <a:lnTo>
                      <a:pt x="23" y="38"/>
                    </a:lnTo>
                    <a:lnTo>
                      <a:pt x="40" y="23"/>
                    </a:lnTo>
                    <a:lnTo>
                      <a:pt x="60" y="10"/>
                    </a:lnTo>
                    <a:lnTo>
                      <a:pt x="82" y="2"/>
                    </a:lnTo>
                    <a:lnTo>
                      <a:pt x="1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6" name="Freeform 81"/>
              <p:cNvSpPr>
                <a:spLocks/>
              </p:cNvSpPr>
              <p:nvPr/>
            </p:nvSpPr>
            <p:spPr bwMode="auto">
              <a:xfrm>
                <a:off x="1491" y="2920"/>
                <a:ext cx="27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2 h 208"/>
                  <a:gd name="T4" fmla="*/ 151 w 209"/>
                  <a:gd name="T5" fmla="*/ 11 h 208"/>
                  <a:gd name="T6" fmla="*/ 171 w 209"/>
                  <a:gd name="T7" fmla="*/ 23 h 208"/>
                  <a:gd name="T8" fmla="*/ 186 w 209"/>
                  <a:gd name="T9" fmla="*/ 39 h 208"/>
                  <a:gd name="T10" fmla="*/ 199 w 209"/>
                  <a:gd name="T11" fmla="*/ 59 h 208"/>
                  <a:gd name="T12" fmla="*/ 207 w 209"/>
                  <a:gd name="T13" fmla="*/ 80 h 208"/>
                  <a:gd name="T14" fmla="*/ 209 w 209"/>
                  <a:gd name="T15" fmla="*/ 104 h 208"/>
                  <a:gd name="T16" fmla="*/ 207 w 209"/>
                  <a:gd name="T17" fmla="*/ 128 h 208"/>
                  <a:gd name="T18" fmla="*/ 199 w 209"/>
                  <a:gd name="T19" fmla="*/ 150 h 208"/>
                  <a:gd name="T20" fmla="*/ 186 w 209"/>
                  <a:gd name="T21" fmla="*/ 170 h 208"/>
                  <a:gd name="T22" fmla="*/ 171 w 209"/>
                  <a:gd name="T23" fmla="*/ 185 h 208"/>
                  <a:gd name="T24" fmla="*/ 151 w 209"/>
                  <a:gd name="T25" fmla="*/ 198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8 h 208"/>
                  <a:gd name="T34" fmla="*/ 39 w 209"/>
                  <a:gd name="T35" fmla="*/ 185 h 208"/>
                  <a:gd name="T36" fmla="*/ 24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9 h 208"/>
                  <a:gd name="T48" fmla="*/ 24 w 209"/>
                  <a:gd name="T49" fmla="*/ 39 h 208"/>
                  <a:gd name="T50" fmla="*/ 39 w 209"/>
                  <a:gd name="T51" fmla="*/ 23 h 208"/>
                  <a:gd name="T52" fmla="*/ 59 w 209"/>
                  <a:gd name="T53" fmla="*/ 11 h 208"/>
                  <a:gd name="T54" fmla="*/ 81 w 209"/>
                  <a:gd name="T55" fmla="*/ 2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2"/>
                    </a:lnTo>
                    <a:lnTo>
                      <a:pt x="151" y="11"/>
                    </a:lnTo>
                    <a:lnTo>
                      <a:pt x="171" y="23"/>
                    </a:lnTo>
                    <a:lnTo>
                      <a:pt x="186" y="39"/>
                    </a:lnTo>
                    <a:lnTo>
                      <a:pt x="199" y="59"/>
                    </a:lnTo>
                    <a:lnTo>
                      <a:pt x="207" y="80"/>
                    </a:lnTo>
                    <a:lnTo>
                      <a:pt x="209" y="104"/>
                    </a:lnTo>
                    <a:lnTo>
                      <a:pt x="207" y="128"/>
                    </a:lnTo>
                    <a:lnTo>
                      <a:pt x="199" y="150"/>
                    </a:lnTo>
                    <a:lnTo>
                      <a:pt x="186" y="170"/>
                    </a:lnTo>
                    <a:lnTo>
                      <a:pt x="171" y="185"/>
                    </a:lnTo>
                    <a:lnTo>
                      <a:pt x="151" y="198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8"/>
                    </a:lnTo>
                    <a:lnTo>
                      <a:pt x="39" y="185"/>
                    </a:lnTo>
                    <a:lnTo>
                      <a:pt x="24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9"/>
                    </a:lnTo>
                    <a:lnTo>
                      <a:pt x="24" y="39"/>
                    </a:lnTo>
                    <a:lnTo>
                      <a:pt x="39" y="23"/>
                    </a:lnTo>
                    <a:lnTo>
                      <a:pt x="59" y="11"/>
                    </a:lnTo>
                    <a:lnTo>
                      <a:pt x="81" y="2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7" name="Freeform 82"/>
              <p:cNvSpPr>
                <a:spLocks/>
              </p:cNvSpPr>
              <p:nvPr/>
            </p:nvSpPr>
            <p:spPr bwMode="auto">
              <a:xfrm>
                <a:off x="1264" y="3153"/>
                <a:ext cx="26" cy="26"/>
              </a:xfrm>
              <a:custGeom>
                <a:avLst/>
                <a:gdLst>
                  <a:gd name="T0" fmla="*/ 104 w 208"/>
                  <a:gd name="T1" fmla="*/ 0 h 208"/>
                  <a:gd name="T2" fmla="*/ 128 w 208"/>
                  <a:gd name="T3" fmla="*/ 2 h 208"/>
                  <a:gd name="T4" fmla="*/ 150 w 208"/>
                  <a:gd name="T5" fmla="*/ 10 h 208"/>
                  <a:gd name="T6" fmla="*/ 169 w 208"/>
                  <a:gd name="T7" fmla="*/ 23 h 208"/>
                  <a:gd name="T8" fmla="*/ 186 w 208"/>
                  <a:gd name="T9" fmla="*/ 38 h 208"/>
                  <a:gd name="T10" fmla="*/ 198 w 208"/>
                  <a:gd name="T11" fmla="*/ 58 h 208"/>
                  <a:gd name="T12" fmla="*/ 205 w 208"/>
                  <a:gd name="T13" fmla="*/ 80 h 208"/>
                  <a:gd name="T14" fmla="*/ 208 w 208"/>
                  <a:gd name="T15" fmla="*/ 104 h 208"/>
                  <a:gd name="T16" fmla="*/ 205 w 208"/>
                  <a:gd name="T17" fmla="*/ 128 h 208"/>
                  <a:gd name="T18" fmla="*/ 198 w 208"/>
                  <a:gd name="T19" fmla="*/ 150 h 208"/>
                  <a:gd name="T20" fmla="*/ 186 w 208"/>
                  <a:gd name="T21" fmla="*/ 168 h 208"/>
                  <a:gd name="T22" fmla="*/ 169 w 208"/>
                  <a:gd name="T23" fmla="*/ 185 h 208"/>
                  <a:gd name="T24" fmla="*/ 150 w 208"/>
                  <a:gd name="T25" fmla="*/ 197 h 208"/>
                  <a:gd name="T26" fmla="*/ 128 w 208"/>
                  <a:gd name="T27" fmla="*/ 205 h 208"/>
                  <a:gd name="T28" fmla="*/ 104 w 208"/>
                  <a:gd name="T29" fmla="*/ 208 h 208"/>
                  <a:gd name="T30" fmla="*/ 80 w 208"/>
                  <a:gd name="T31" fmla="*/ 205 h 208"/>
                  <a:gd name="T32" fmla="*/ 58 w 208"/>
                  <a:gd name="T33" fmla="*/ 197 h 208"/>
                  <a:gd name="T34" fmla="*/ 39 w 208"/>
                  <a:gd name="T35" fmla="*/ 185 h 208"/>
                  <a:gd name="T36" fmla="*/ 23 w 208"/>
                  <a:gd name="T37" fmla="*/ 168 h 208"/>
                  <a:gd name="T38" fmla="*/ 10 w 208"/>
                  <a:gd name="T39" fmla="*/ 150 h 208"/>
                  <a:gd name="T40" fmla="*/ 2 w 208"/>
                  <a:gd name="T41" fmla="*/ 128 h 208"/>
                  <a:gd name="T42" fmla="*/ 0 w 208"/>
                  <a:gd name="T43" fmla="*/ 104 h 208"/>
                  <a:gd name="T44" fmla="*/ 2 w 208"/>
                  <a:gd name="T45" fmla="*/ 80 h 208"/>
                  <a:gd name="T46" fmla="*/ 10 w 208"/>
                  <a:gd name="T47" fmla="*/ 58 h 208"/>
                  <a:gd name="T48" fmla="*/ 23 w 208"/>
                  <a:gd name="T49" fmla="*/ 38 h 208"/>
                  <a:gd name="T50" fmla="*/ 39 w 208"/>
                  <a:gd name="T51" fmla="*/ 23 h 208"/>
                  <a:gd name="T52" fmla="*/ 58 w 208"/>
                  <a:gd name="T53" fmla="*/ 10 h 208"/>
                  <a:gd name="T54" fmla="*/ 80 w 208"/>
                  <a:gd name="T55" fmla="*/ 2 h 208"/>
                  <a:gd name="T56" fmla="*/ 104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4" y="0"/>
                    </a:moveTo>
                    <a:lnTo>
                      <a:pt x="128" y="2"/>
                    </a:lnTo>
                    <a:lnTo>
                      <a:pt x="150" y="10"/>
                    </a:lnTo>
                    <a:lnTo>
                      <a:pt x="169" y="23"/>
                    </a:lnTo>
                    <a:lnTo>
                      <a:pt x="186" y="38"/>
                    </a:lnTo>
                    <a:lnTo>
                      <a:pt x="198" y="58"/>
                    </a:lnTo>
                    <a:lnTo>
                      <a:pt x="205" y="80"/>
                    </a:lnTo>
                    <a:lnTo>
                      <a:pt x="208" y="104"/>
                    </a:lnTo>
                    <a:lnTo>
                      <a:pt x="205" y="128"/>
                    </a:lnTo>
                    <a:lnTo>
                      <a:pt x="198" y="150"/>
                    </a:lnTo>
                    <a:lnTo>
                      <a:pt x="186" y="168"/>
                    </a:lnTo>
                    <a:lnTo>
                      <a:pt x="169" y="185"/>
                    </a:lnTo>
                    <a:lnTo>
                      <a:pt x="150" y="197"/>
                    </a:lnTo>
                    <a:lnTo>
                      <a:pt x="128" y="205"/>
                    </a:lnTo>
                    <a:lnTo>
                      <a:pt x="104" y="208"/>
                    </a:lnTo>
                    <a:lnTo>
                      <a:pt x="80" y="205"/>
                    </a:lnTo>
                    <a:lnTo>
                      <a:pt x="58" y="197"/>
                    </a:lnTo>
                    <a:lnTo>
                      <a:pt x="39" y="185"/>
                    </a:lnTo>
                    <a:lnTo>
                      <a:pt x="23" y="168"/>
                    </a:lnTo>
                    <a:lnTo>
                      <a:pt x="10" y="150"/>
                    </a:lnTo>
                    <a:lnTo>
                      <a:pt x="2" y="128"/>
                    </a:lnTo>
                    <a:lnTo>
                      <a:pt x="0" y="104"/>
                    </a:lnTo>
                    <a:lnTo>
                      <a:pt x="2" y="80"/>
                    </a:lnTo>
                    <a:lnTo>
                      <a:pt x="10" y="58"/>
                    </a:lnTo>
                    <a:lnTo>
                      <a:pt x="23" y="38"/>
                    </a:lnTo>
                    <a:lnTo>
                      <a:pt x="39" y="23"/>
                    </a:lnTo>
                    <a:lnTo>
                      <a:pt x="58" y="10"/>
                    </a:lnTo>
                    <a:lnTo>
                      <a:pt x="80" y="2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8" name="Freeform 83"/>
              <p:cNvSpPr>
                <a:spLocks/>
              </p:cNvSpPr>
              <p:nvPr/>
            </p:nvSpPr>
            <p:spPr bwMode="auto">
              <a:xfrm>
                <a:off x="1527" y="2970"/>
                <a:ext cx="26" cy="26"/>
              </a:xfrm>
              <a:custGeom>
                <a:avLst/>
                <a:gdLst>
                  <a:gd name="T0" fmla="*/ 103 w 208"/>
                  <a:gd name="T1" fmla="*/ 0 h 208"/>
                  <a:gd name="T2" fmla="*/ 127 w 208"/>
                  <a:gd name="T3" fmla="*/ 3 h 208"/>
                  <a:gd name="T4" fmla="*/ 149 w 208"/>
                  <a:gd name="T5" fmla="*/ 10 h 208"/>
                  <a:gd name="T6" fmla="*/ 169 w 208"/>
                  <a:gd name="T7" fmla="*/ 23 h 208"/>
                  <a:gd name="T8" fmla="*/ 185 w 208"/>
                  <a:gd name="T9" fmla="*/ 39 h 208"/>
                  <a:gd name="T10" fmla="*/ 197 w 208"/>
                  <a:gd name="T11" fmla="*/ 58 h 208"/>
                  <a:gd name="T12" fmla="*/ 206 w 208"/>
                  <a:gd name="T13" fmla="*/ 80 h 208"/>
                  <a:gd name="T14" fmla="*/ 208 w 208"/>
                  <a:gd name="T15" fmla="*/ 104 h 208"/>
                  <a:gd name="T16" fmla="*/ 206 w 208"/>
                  <a:gd name="T17" fmla="*/ 128 h 208"/>
                  <a:gd name="T18" fmla="*/ 197 w 208"/>
                  <a:gd name="T19" fmla="*/ 150 h 208"/>
                  <a:gd name="T20" fmla="*/ 185 w 208"/>
                  <a:gd name="T21" fmla="*/ 169 h 208"/>
                  <a:gd name="T22" fmla="*/ 169 w 208"/>
                  <a:gd name="T23" fmla="*/ 185 h 208"/>
                  <a:gd name="T24" fmla="*/ 149 w 208"/>
                  <a:gd name="T25" fmla="*/ 197 h 208"/>
                  <a:gd name="T26" fmla="*/ 127 w 208"/>
                  <a:gd name="T27" fmla="*/ 206 h 208"/>
                  <a:gd name="T28" fmla="*/ 103 w 208"/>
                  <a:gd name="T29" fmla="*/ 208 h 208"/>
                  <a:gd name="T30" fmla="*/ 81 w 208"/>
                  <a:gd name="T31" fmla="*/ 206 h 208"/>
                  <a:gd name="T32" fmla="*/ 59 w 208"/>
                  <a:gd name="T33" fmla="*/ 197 h 208"/>
                  <a:gd name="T34" fmla="*/ 39 w 208"/>
                  <a:gd name="T35" fmla="*/ 185 h 208"/>
                  <a:gd name="T36" fmla="*/ 23 w 208"/>
                  <a:gd name="T37" fmla="*/ 169 h 208"/>
                  <a:gd name="T38" fmla="*/ 11 w 208"/>
                  <a:gd name="T39" fmla="*/ 150 h 208"/>
                  <a:gd name="T40" fmla="*/ 3 w 208"/>
                  <a:gd name="T41" fmla="*/ 128 h 208"/>
                  <a:gd name="T42" fmla="*/ 0 w 208"/>
                  <a:gd name="T43" fmla="*/ 104 h 208"/>
                  <a:gd name="T44" fmla="*/ 3 w 208"/>
                  <a:gd name="T45" fmla="*/ 80 h 208"/>
                  <a:gd name="T46" fmla="*/ 11 w 208"/>
                  <a:gd name="T47" fmla="*/ 58 h 208"/>
                  <a:gd name="T48" fmla="*/ 23 w 208"/>
                  <a:gd name="T49" fmla="*/ 39 h 208"/>
                  <a:gd name="T50" fmla="*/ 39 w 208"/>
                  <a:gd name="T51" fmla="*/ 23 h 208"/>
                  <a:gd name="T52" fmla="*/ 59 w 208"/>
                  <a:gd name="T53" fmla="*/ 10 h 208"/>
                  <a:gd name="T54" fmla="*/ 81 w 208"/>
                  <a:gd name="T55" fmla="*/ 3 h 208"/>
                  <a:gd name="T56" fmla="*/ 103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3" y="0"/>
                    </a:moveTo>
                    <a:lnTo>
                      <a:pt x="127" y="3"/>
                    </a:lnTo>
                    <a:lnTo>
                      <a:pt x="149" y="10"/>
                    </a:lnTo>
                    <a:lnTo>
                      <a:pt x="169" y="23"/>
                    </a:lnTo>
                    <a:lnTo>
                      <a:pt x="185" y="39"/>
                    </a:lnTo>
                    <a:lnTo>
                      <a:pt x="197" y="58"/>
                    </a:lnTo>
                    <a:lnTo>
                      <a:pt x="206" y="80"/>
                    </a:lnTo>
                    <a:lnTo>
                      <a:pt x="208" y="104"/>
                    </a:lnTo>
                    <a:lnTo>
                      <a:pt x="206" y="128"/>
                    </a:lnTo>
                    <a:lnTo>
                      <a:pt x="197" y="150"/>
                    </a:lnTo>
                    <a:lnTo>
                      <a:pt x="185" y="169"/>
                    </a:lnTo>
                    <a:lnTo>
                      <a:pt x="169" y="185"/>
                    </a:lnTo>
                    <a:lnTo>
                      <a:pt x="149" y="197"/>
                    </a:lnTo>
                    <a:lnTo>
                      <a:pt x="127" y="206"/>
                    </a:lnTo>
                    <a:lnTo>
                      <a:pt x="103" y="208"/>
                    </a:lnTo>
                    <a:lnTo>
                      <a:pt x="81" y="206"/>
                    </a:lnTo>
                    <a:lnTo>
                      <a:pt x="59" y="197"/>
                    </a:lnTo>
                    <a:lnTo>
                      <a:pt x="39" y="185"/>
                    </a:lnTo>
                    <a:lnTo>
                      <a:pt x="23" y="169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9" name="Freeform 84"/>
              <p:cNvSpPr>
                <a:spLocks/>
              </p:cNvSpPr>
              <p:nvPr/>
            </p:nvSpPr>
            <p:spPr bwMode="auto">
              <a:xfrm>
                <a:off x="1229" y="3102"/>
                <a:ext cx="26" cy="26"/>
              </a:xfrm>
              <a:custGeom>
                <a:avLst/>
                <a:gdLst>
                  <a:gd name="T0" fmla="*/ 104 w 208"/>
                  <a:gd name="T1" fmla="*/ 0 h 208"/>
                  <a:gd name="T2" fmla="*/ 128 w 208"/>
                  <a:gd name="T3" fmla="*/ 4 h 208"/>
                  <a:gd name="T4" fmla="*/ 150 w 208"/>
                  <a:gd name="T5" fmla="*/ 11 h 208"/>
                  <a:gd name="T6" fmla="*/ 168 w 208"/>
                  <a:gd name="T7" fmla="*/ 23 h 208"/>
                  <a:gd name="T8" fmla="*/ 185 w 208"/>
                  <a:gd name="T9" fmla="*/ 40 h 208"/>
                  <a:gd name="T10" fmla="*/ 198 w 208"/>
                  <a:gd name="T11" fmla="*/ 59 h 208"/>
                  <a:gd name="T12" fmla="*/ 205 w 208"/>
                  <a:gd name="T13" fmla="*/ 81 h 208"/>
                  <a:gd name="T14" fmla="*/ 208 w 208"/>
                  <a:gd name="T15" fmla="*/ 104 h 208"/>
                  <a:gd name="T16" fmla="*/ 205 w 208"/>
                  <a:gd name="T17" fmla="*/ 128 h 208"/>
                  <a:gd name="T18" fmla="*/ 198 w 208"/>
                  <a:gd name="T19" fmla="*/ 150 h 208"/>
                  <a:gd name="T20" fmla="*/ 185 w 208"/>
                  <a:gd name="T21" fmla="*/ 170 h 208"/>
                  <a:gd name="T22" fmla="*/ 168 w 208"/>
                  <a:gd name="T23" fmla="*/ 186 h 208"/>
                  <a:gd name="T24" fmla="*/ 150 w 208"/>
                  <a:gd name="T25" fmla="*/ 198 h 208"/>
                  <a:gd name="T26" fmla="*/ 128 w 208"/>
                  <a:gd name="T27" fmla="*/ 206 h 208"/>
                  <a:gd name="T28" fmla="*/ 104 w 208"/>
                  <a:gd name="T29" fmla="*/ 208 h 208"/>
                  <a:gd name="T30" fmla="*/ 80 w 208"/>
                  <a:gd name="T31" fmla="*/ 206 h 208"/>
                  <a:gd name="T32" fmla="*/ 58 w 208"/>
                  <a:gd name="T33" fmla="*/ 198 h 208"/>
                  <a:gd name="T34" fmla="*/ 38 w 208"/>
                  <a:gd name="T35" fmla="*/ 186 h 208"/>
                  <a:gd name="T36" fmla="*/ 23 w 208"/>
                  <a:gd name="T37" fmla="*/ 170 h 208"/>
                  <a:gd name="T38" fmla="*/ 10 w 208"/>
                  <a:gd name="T39" fmla="*/ 150 h 208"/>
                  <a:gd name="T40" fmla="*/ 2 w 208"/>
                  <a:gd name="T41" fmla="*/ 128 h 208"/>
                  <a:gd name="T42" fmla="*/ 0 w 208"/>
                  <a:gd name="T43" fmla="*/ 104 h 208"/>
                  <a:gd name="T44" fmla="*/ 2 w 208"/>
                  <a:gd name="T45" fmla="*/ 81 h 208"/>
                  <a:gd name="T46" fmla="*/ 10 w 208"/>
                  <a:gd name="T47" fmla="*/ 59 h 208"/>
                  <a:gd name="T48" fmla="*/ 23 w 208"/>
                  <a:gd name="T49" fmla="*/ 40 h 208"/>
                  <a:gd name="T50" fmla="*/ 38 w 208"/>
                  <a:gd name="T51" fmla="*/ 23 h 208"/>
                  <a:gd name="T52" fmla="*/ 58 w 208"/>
                  <a:gd name="T53" fmla="*/ 11 h 208"/>
                  <a:gd name="T54" fmla="*/ 80 w 208"/>
                  <a:gd name="T55" fmla="*/ 4 h 208"/>
                  <a:gd name="T56" fmla="*/ 104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4" y="0"/>
                    </a:moveTo>
                    <a:lnTo>
                      <a:pt x="128" y="4"/>
                    </a:lnTo>
                    <a:lnTo>
                      <a:pt x="150" y="11"/>
                    </a:lnTo>
                    <a:lnTo>
                      <a:pt x="168" y="23"/>
                    </a:lnTo>
                    <a:lnTo>
                      <a:pt x="185" y="40"/>
                    </a:lnTo>
                    <a:lnTo>
                      <a:pt x="198" y="59"/>
                    </a:lnTo>
                    <a:lnTo>
                      <a:pt x="205" y="81"/>
                    </a:lnTo>
                    <a:lnTo>
                      <a:pt x="208" y="104"/>
                    </a:lnTo>
                    <a:lnTo>
                      <a:pt x="205" y="128"/>
                    </a:lnTo>
                    <a:lnTo>
                      <a:pt x="198" y="150"/>
                    </a:lnTo>
                    <a:lnTo>
                      <a:pt x="185" y="170"/>
                    </a:lnTo>
                    <a:lnTo>
                      <a:pt x="168" y="186"/>
                    </a:lnTo>
                    <a:lnTo>
                      <a:pt x="150" y="198"/>
                    </a:lnTo>
                    <a:lnTo>
                      <a:pt x="128" y="206"/>
                    </a:lnTo>
                    <a:lnTo>
                      <a:pt x="104" y="208"/>
                    </a:lnTo>
                    <a:lnTo>
                      <a:pt x="80" y="206"/>
                    </a:lnTo>
                    <a:lnTo>
                      <a:pt x="58" y="198"/>
                    </a:lnTo>
                    <a:lnTo>
                      <a:pt x="38" y="186"/>
                    </a:lnTo>
                    <a:lnTo>
                      <a:pt x="23" y="170"/>
                    </a:lnTo>
                    <a:lnTo>
                      <a:pt x="10" y="150"/>
                    </a:lnTo>
                    <a:lnTo>
                      <a:pt x="2" y="128"/>
                    </a:lnTo>
                    <a:lnTo>
                      <a:pt x="0" y="104"/>
                    </a:lnTo>
                    <a:lnTo>
                      <a:pt x="2" y="81"/>
                    </a:lnTo>
                    <a:lnTo>
                      <a:pt x="10" y="59"/>
                    </a:lnTo>
                    <a:lnTo>
                      <a:pt x="23" y="40"/>
                    </a:lnTo>
                    <a:lnTo>
                      <a:pt x="38" y="23"/>
                    </a:lnTo>
                    <a:lnTo>
                      <a:pt x="58" y="11"/>
                    </a:lnTo>
                    <a:lnTo>
                      <a:pt x="80" y="4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0" name="Freeform 85"/>
              <p:cNvSpPr>
                <a:spLocks noEditPoints="1"/>
              </p:cNvSpPr>
              <p:nvPr/>
            </p:nvSpPr>
            <p:spPr bwMode="auto">
              <a:xfrm>
                <a:off x="1251" y="2911"/>
                <a:ext cx="278" cy="350"/>
              </a:xfrm>
              <a:custGeom>
                <a:avLst/>
                <a:gdLst>
                  <a:gd name="T0" fmla="*/ 986 w 2224"/>
                  <a:gd name="T1" fmla="*/ 2212 h 2797"/>
                  <a:gd name="T2" fmla="*/ 1273 w 2224"/>
                  <a:gd name="T3" fmla="*/ 2069 h 2797"/>
                  <a:gd name="T4" fmla="*/ 1013 w 2224"/>
                  <a:gd name="T5" fmla="*/ 1982 h 2797"/>
                  <a:gd name="T6" fmla="*/ 1493 w 2224"/>
                  <a:gd name="T7" fmla="*/ 2010 h 2797"/>
                  <a:gd name="T8" fmla="*/ 811 w 2224"/>
                  <a:gd name="T9" fmla="*/ 1936 h 2797"/>
                  <a:gd name="T10" fmla="*/ 1581 w 2224"/>
                  <a:gd name="T11" fmla="*/ 1966 h 2797"/>
                  <a:gd name="T12" fmla="*/ 534 w 2224"/>
                  <a:gd name="T13" fmla="*/ 1897 h 2797"/>
                  <a:gd name="T14" fmla="*/ 501 w 2224"/>
                  <a:gd name="T15" fmla="*/ 1743 h 2797"/>
                  <a:gd name="T16" fmla="*/ 1902 w 2224"/>
                  <a:gd name="T17" fmla="*/ 1685 h 2797"/>
                  <a:gd name="T18" fmla="*/ 324 w 2224"/>
                  <a:gd name="T19" fmla="*/ 1687 h 2797"/>
                  <a:gd name="T20" fmla="*/ 1130 w 2224"/>
                  <a:gd name="T21" fmla="*/ 1388 h 2797"/>
                  <a:gd name="T22" fmla="*/ 1059 w 2224"/>
                  <a:gd name="T23" fmla="*/ 1921 h 2797"/>
                  <a:gd name="T24" fmla="*/ 1209 w 2224"/>
                  <a:gd name="T25" fmla="*/ 1367 h 2797"/>
                  <a:gd name="T26" fmla="*/ 630 w 2224"/>
                  <a:gd name="T27" fmla="*/ 1765 h 2797"/>
                  <a:gd name="T28" fmla="*/ 1516 w 2224"/>
                  <a:gd name="T29" fmla="*/ 1815 h 2797"/>
                  <a:gd name="T30" fmla="*/ 1821 w 2224"/>
                  <a:gd name="T31" fmla="*/ 1512 h 2797"/>
                  <a:gd name="T32" fmla="*/ 1038 w 2224"/>
                  <a:gd name="T33" fmla="*/ 1160 h 2797"/>
                  <a:gd name="T34" fmla="*/ 1923 w 2224"/>
                  <a:gd name="T35" fmla="*/ 1203 h 2797"/>
                  <a:gd name="T36" fmla="*/ 1991 w 2224"/>
                  <a:gd name="T37" fmla="*/ 1199 h 2797"/>
                  <a:gd name="T38" fmla="*/ 2041 w 2224"/>
                  <a:gd name="T39" fmla="*/ 1417 h 2797"/>
                  <a:gd name="T40" fmla="*/ 303 w 2224"/>
                  <a:gd name="T41" fmla="*/ 1205 h 2797"/>
                  <a:gd name="T42" fmla="*/ 1030 w 2224"/>
                  <a:gd name="T43" fmla="*/ 1126 h 2797"/>
                  <a:gd name="T44" fmla="*/ 279 w 2224"/>
                  <a:gd name="T45" fmla="*/ 1397 h 2797"/>
                  <a:gd name="T46" fmla="*/ 232 w 2224"/>
                  <a:gd name="T47" fmla="*/ 1162 h 2797"/>
                  <a:gd name="T48" fmla="*/ 1923 w 2224"/>
                  <a:gd name="T49" fmla="*/ 1020 h 2797"/>
                  <a:gd name="T50" fmla="*/ 1883 w 2224"/>
                  <a:gd name="T51" fmla="*/ 842 h 2797"/>
                  <a:gd name="T52" fmla="*/ 301 w 2224"/>
                  <a:gd name="T53" fmla="*/ 1027 h 2797"/>
                  <a:gd name="T54" fmla="*/ 1962 w 2224"/>
                  <a:gd name="T55" fmla="*/ 873 h 2797"/>
                  <a:gd name="T56" fmla="*/ 1995 w 2224"/>
                  <a:gd name="T57" fmla="*/ 1093 h 2797"/>
                  <a:gd name="T58" fmla="*/ 163 w 2224"/>
                  <a:gd name="T59" fmla="*/ 870 h 2797"/>
                  <a:gd name="T60" fmla="*/ 248 w 2224"/>
                  <a:gd name="T61" fmla="*/ 933 h 2797"/>
                  <a:gd name="T62" fmla="*/ 480 w 2224"/>
                  <a:gd name="T63" fmla="*/ 597 h 2797"/>
                  <a:gd name="T64" fmla="*/ 1821 w 2224"/>
                  <a:gd name="T65" fmla="*/ 707 h 2797"/>
                  <a:gd name="T66" fmla="*/ 1886 w 2224"/>
                  <a:gd name="T67" fmla="*/ 687 h 2797"/>
                  <a:gd name="T68" fmla="*/ 365 w 2224"/>
                  <a:gd name="T69" fmla="*/ 480 h 2797"/>
                  <a:gd name="T70" fmla="*/ 477 w 2224"/>
                  <a:gd name="T71" fmla="*/ 499 h 2797"/>
                  <a:gd name="T72" fmla="*/ 769 w 2224"/>
                  <a:gd name="T73" fmla="*/ 373 h 2797"/>
                  <a:gd name="T74" fmla="*/ 1131 w 2224"/>
                  <a:gd name="T75" fmla="*/ 1026 h 2797"/>
                  <a:gd name="T76" fmla="*/ 1206 w 2224"/>
                  <a:gd name="T77" fmla="*/ 301 h 2797"/>
                  <a:gd name="T78" fmla="*/ 1023 w 2224"/>
                  <a:gd name="T79" fmla="*/ 300 h 2797"/>
                  <a:gd name="T80" fmla="*/ 702 w 2224"/>
                  <a:gd name="T81" fmla="*/ 223 h 2797"/>
                  <a:gd name="T82" fmla="*/ 640 w 2224"/>
                  <a:gd name="T83" fmla="*/ 367 h 2797"/>
                  <a:gd name="T84" fmla="*/ 1680 w 2224"/>
                  <a:gd name="T85" fmla="*/ 435 h 2797"/>
                  <a:gd name="T86" fmla="*/ 1130 w 2224"/>
                  <a:gd name="T87" fmla="*/ 229 h 2797"/>
                  <a:gd name="T88" fmla="*/ 1295 w 2224"/>
                  <a:gd name="T89" fmla="*/ 248 h 2797"/>
                  <a:gd name="T90" fmla="*/ 1130 w 2224"/>
                  <a:gd name="T91" fmla="*/ 134 h 2797"/>
                  <a:gd name="T92" fmla="*/ 890 w 2224"/>
                  <a:gd name="T93" fmla="*/ 257 h 2797"/>
                  <a:gd name="T94" fmla="*/ 1193 w 2224"/>
                  <a:gd name="T95" fmla="*/ 3 h 2797"/>
                  <a:gd name="T96" fmla="*/ 1841 w 2224"/>
                  <a:gd name="T97" fmla="*/ 269 h 2797"/>
                  <a:gd name="T98" fmla="*/ 2195 w 2224"/>
                  <a:gd name="T99" fmla="*/ 851 h 2797"/>
                  <a:gd name="T100" fmla="*/ 2150 w 2224"/>
                  <a:gd name="T101" fmla="*/ 1510 h 2797"/>
                  <a:gd name="T102" fmla="*/ 1723 w 2224"/>
                  <a:gd name="T103" fmla="*/ 2038 h 2797"/>
                  <a:gd name="T104" fmla="*/ 256 w 2224"/>
                  <a:gd name="T105" fmla="*/ 2797 h 2797"/>
                  <a:gd name="T106" fmla="*/ 441 w 2224"/>
                  <a:gd name="T107" fmla="*/ 1994 h 2797"/>
                  <a:gd name="T108" fmla="*/ 46 w 2224"/>
                  <a:gd name="T109" fmla="*/ 1423 h 2797"/>
                  <a:gd name="T110" fmla="*/ 70 w 2224"/>
                  <a:gd name="T111" fmla="*/ 721 h 2797"/>
                  <a:gd name="T112" fmla="*/ 513 w 2224"/>
                  <a:gd name="T113" fmla="*/ 174 h 2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24" h="2797">
                    <a:moveTo>
                      <a:pt x="924" y="2202"/>
                    </a:moveTo>
                    <a:lnTo>
                      <a:pt x="834" y="2636"/>
                    </a:lnTo>
                    <a:lnTo>
                      <a:pt x="1391" y="2636"/>
                    </a:lnTo>
                    <a:lnTo>
                      <a:pt x="1301" y="2202"/>
                    </a:lnTo>
                    <a:lnTo>
                      <a:pt x="1239" y="2212"/>
                    </a:lnTo>
                    <a:lnTo>
                      <a:pt x="1177" y="2217"/>
                    </a:lnTo>
                    <a:lnTo>
                      <a:pt x="1113" y="2219"/>
                    </a:lnTo>
                    <a:lnTo>
                      <a:pt x="1049" y="2217"/>
                    </a:lnTo>
                    <a:lnTo>
                      <a:pt x="986" y="2212"/>
                    </a:lnTo>
                    <a:lnTo>
                      <a:pt x="924" y="2202"/>
                    </a:lnTo>
                    <a:close/>
                    <a:moveTo>
                      <a:pt x="1254" y="1976"/>
                    </a:moveTo>
                    <a:lnTo>
                      <a:pt x="1212" y="1982"/>
                    </a:lnTo>
                    <a:lnTo>
                      <a:pt x="1171" y="1986"/>
                    </a:lnTo>
                    <a:lnTo>
                      <a:pt x="1130" y="1989"/>
                    </a:lnTo>
                    <a:lnTo>
                      <a:pt x="1130" y="2085"/>
                    </a:lnTo>
                    <a:lnTo>
                      <a:pt x="1178" y="2083"/>
                    </a:lnTo>
                    <a:lnTo>
                      <a:pt x="1226" y="2078"/>
                    </a:lnTo>
                    <a:lnTo>
                      <a:pt x="1273" y="2069"/>
                    </a:lnTo>
                    <a:lnTo>
                      <a:pt x="1254" y="1976"/>
                    </a:lnTo>
                    <a:close/>
                    <a:moveTo>
                      <a:pt x="972" y="1976"/>
                    </a:moveTo>
                    <a:lnTo>
                      <a:pt x="951" y="2069"/>
                    </a:lnTo>
                    <a:lnTo>
                      <a:pt x="999" y="2078"/>
                    </a:lnTo>
                    <a:lnTo>
                      <a:pt x="1047" y="2083"/>
                    </a:lnTo>
                    <a:lnTo>
                      <a:pt x="1096" y="2085"/>
                    </a:lnTo>
                    <a:lnTo>
                      <a:pt x="1096" y="1989"/>
                    </a:lnTo>
                    <a:lnTo>
                      <a:pt x="1054" y="1987"/>
                    </a:lnTo>
                    <a:lnTo>
                      <a:pt x="1013" y="1982"/>
                    </a:lnTo>
                    <a:lnTo>
                      <a:pt x="972" y="1976"/>
                    </a:lnTo>
                    <a:close/>
                    <a:moveTo>
                      <a:pt x="1454" y="1922"/>
                    </a:moveTo>
                    <a:lnTo>
                      <a:pt x="1414" y="1936"/>
                    </a:lnTo>
                    <a:lnTo>
                      <a:pt x="1375" y="1949"/>
                    </a:lnTo>
                    <a:lnTo>
                      <a:pt x="1333" y="1959"/>
                    </a:lnTo>
                    <a:lnTo>
                      <a:pt x="1353" y="2054"/>
                    </a:lnTo>
                    <a:lnTo>
                      <a:pt x="1401" y="2041"/>
                    </a:lnTo>
                    <a:lnTo>
                      <a:pt x="1448" y="2028"/>
                    </a:lnTo>
                    <a:lnTo>
                      <a:pt x="1493" y="2010"/>
                    </a:lnTo>
                    <a:lnTo>
                      <a:pt x="1454" y="1922"/>
                    </a:lnTo>
                    <a:close/>
                    <a:moveTo>
                      <a:pt x="772" y="1922"/>
                    </a:moveTo>
                    <a:lnTo>
                      <a:pt x="733" y="2010"/>
                    </a:lnTo>
                    <a:lnTo>
                      <a:pt x="778" y="2027"/>
                    </a:lnTo>
                    <a:lnTo>
                      <a:pt x="825" y="2041"/>
                    </a:lnTo>
                    <a:lnTo>
                      <a:pt x="872" y="2053"/>
                    </a:lnTo>
                    <a:lnTo>
                      <a:pt x="892" y="1959"/>
                    </a:lnTo>
                    <a:lnTo>
                      <a:pt x="851" y="1949"/>
                    </a:lnTo>
                    <a:lnTo>
                      <a:pt x="811" y="1936"/>
                    </a:lnTo>
                    <a:lnTo>
                      <a:pt x="772" y="1922"/>
                    </a:lnTo>
                    <a:close/>
                    <a:moveTo>
                      <a:pt x="1725" y="1743"/>
                    </a:moveTo>
                    <a:lnTo>
                      <a:pt x="1680" y="1782"/>
                    </a:lnTo>
                    <a:lnTo>
                      <a:pt x="1634" y="1819"/>
                    </a:lnTo>
                    <a:lnTo>
                      <a:pt x="1585" y="1852"/>
                    </a:lnTo>
                    <a:lnTo>
                      <a:pt x="1535" y="1882"/>
                    </a:lnTo>
                    <a:lnTo>
                      <a:pt x="1484" y="1908"/>
                    </a:lnTo>
                    <a:lnTo>
                      <a:pt x="1523" y="1995"/>
                    </a:lnTo>
                    <a:lnTo>
                      <a:pt x="1581" y="1966"/>
                    </a:lnTo>
                    <a:lnTo>
                      <a:pt x="1637" y="1934"/>
                    </a:lnTo>
                    <a:lnTo>
                      <a:pt x="1691" y="1897"/>
                    </a:lnTo>
                    <a:lnTo>
                      <a:pt x="1744" y="1856"/>
                    </a:lnTo>
                    <a:lnTo>
                      <a:pt x="1793" y="1811"/>
                    </a:lnTo>
                    <a:lnTo>
                      <a:pt x="1725" y="1743"/>
                    </a:lnTo>
                    <a:close/>
                    <a:moveTo>
                      <a:pt x="501" y="1743"/>
                    </a:moveTo>
                    <a:lnTo>
                      <a:pt x="433" y="1811"/>
                    </a:lnTo>
                    <a:lnTo>
                      <a:pt x="482" y="1856"/>
                    </a:lnTo>
                    <a:lnTo>
                      <a:pt x="534" y="1897"/>
                    </a:lnTo>
                    <a:lnTo>
                      <a:pt x="589" y="1934"/>
                    </a:lnTo>
                    <a:lnTo>
                      <a:pt x="645" y="1966"/>
                    </a:lnTo>
                    <a:lnTo>
                      <a:pt x="702" y="1995"/>
                    </a:lnTo>
                    <a:lnTo>
                      <a:pt x="742" y="1907"/>
                    </a:lnTo>
                    <a:lnTo>
                      <a:pt x="690" y="1881"/>
                    </a:lnTo>
                    <a:lnTo>
                      <a:pt x="640" y="1852"/>
                    </a:lnTo>
                    <a:lnTo>
                      <a:pt x="592" y="1819"/>
                    </a:lnTo>
                    <a:lnTo>
                      <a:pt x="545" y="1782"/>
                    </a:lnTo>
                    <a:lnTo>
                      <a:pt x="501" y="1743"/>
                    </a:lnTo>
                    <a:close/>
                    <a:moveTo>
                      <a:pt x="1912" y="1480"/>
                    </a:moveTo>
                    <a:lnTo>
                      <a:pt x="1886" y="1532"/>
                    </a:lnTo>
                    <a:lnTo>
                      <a:pt x="1857" y="1581"/>
                    </a:lnTo>
                    <a:lnTo>
                      <a:pt x="1824" y="1629"/>
                    </a:lnTo>
                    <a:lnTo>
                      <a:pt x="1787" y="1675"/>
                    </a:lnTo>
                    <a:lnTo>
                      <a:pt x="1748" y="1719"/>
                    </a:lnTo>
                    <a:lnTo>
                      <a:pt x="1817" y="1787"/>
                    </a:lnTo>
                    <a:lnTo>
                      <a:pt x="1861" y="1739"/>
                    </a:lnTo>
                    <a:lnTo>
                      <a:pt x="1902" y="1685"/>
                    </a:lnTo>
                    <a:lnTo>
                      <a:pt x="1938" y="1631"/>
                    </a:lnTo>
                    <a:lnTo>
                      <a:pt x="1972" y="1575"/>
                    </a:lnTo>
                    <a:lnTo>
                      <a:pt x="2000" y="1518"/>
                    </a:lnTo>
                    <a:lnTo>
                      <a:pt x="1912" y="1480"/>
                    </a:lnTo>
                    <a:close/>
                    <a:moveTo>
                      <a:pt x="312" y="1480"/>
                    </a:moveTo>
                    <a:lnTo>
                      <a:pt x="225" y="1518"/>
                    </a:lnTo>
                    <a:lnTo>
                      <a:pt x="254" y="1576"/>
                    </a:lnTo>
                    <a:lnTo>
                      <a:pt x="287" y="1632"/>
                    </a:lnTo>
                    <a:lnTo>
                      <a:pt x="324" y="1687"/>
                    </a:lnTo>
                    <a:lnTo>
                      <a:pt x="365" y="1739"/>
                    </a:lnTo>
                    <a:lnTo>
                      <a:pt x="409" y="1787"/>
                    </a:lnTo>
                    <a:lnTo>
                      <a:pt x="477" y="1719"/>
                    </a:lnTo>
                    <a:lnTo>
                      <a:pt x="438" y="1675"/>
                    </a:lnTo>
                    <a:lnTo>
                      <a:pt x="401" y="1629"/>
                    </a:lnTo>
                    <a:lnTo>
                      <a:pt x="369" y="1581"/>
                    </a:lnTo>
                    <a:lnTo>
                      <a:pt x="339" y="1532"/>
                    </a:lnTo>
                    <a:lnTo>
                      <a:pt x="312" y="1480"/>
                    </a:lnTo>
                    <a:close/>
                    <a:moveTo>
                      <a:pt x="1130" y="1388"/>
                    </a:moveTo>
                    <a:lnTo>
                      <a:pt x="1130" y="1922"/>
                    </a:lnTo>
                    <a:lnTo>
                      <a:pt x="1167" y="1921"/>
                    </a:lnTo>
                    <a:lnTo>
                      <a:pt x="1203" y="1915"/>
                    </a:lnTo>
                    <a:lnTo>
                      <a:pt x="1239" y="1910"/>
                    </a:lnTo>
                    <a:lnTo>
                      <a:pt x="1130" y="1388"/>
                    </a:lnTo>
                    <a:close/>
                    <a:moveTo>
                      <a:pt x="1096" y="1386"/>
                    </a:moveTo>
                    <a:lnTo>
                      <a:pt x="986" y="1910"/>
                    </a:lnTo>
                    <a:lnTo>
                      <a:pt x="1022" y="1915"/>
                    </a:lnTo>
                    <a:lnTo>
                      <a:pt x="1059" y="1921"/>
                    </a:lnTo>
                    <a:lnTo>
                      <a:pt x="1096" y="1922"/>
                    </a:lnTo>
                    <a:lnTo>
                      <a:pt x="1096" y="1386"/>
                    </a:lnTo>
                    <a:close/>
                    <a:moveTo>
                      <a:pt x="1016" y="1368"/>
                    </a:moveTo>
                    <a:lnTo>
                      <a:pt x="799" y="1860"/>
                    </a:lnTo>
                    <a:lnTo>
                      <a:pt x="834" y="1874"/>
                    </a:lnTo>
                    <a:lnTo>
                      <a:pt x="869" y="1884"/>
                    </a:lnTo>
                    <a:lnTo>
                      <a:pt x="906" y="1893"/>
                    </a:lnTo>
                    <a:lnTo>
                      <a:pt x="1016" y="1368"/>
                    </a:lnTo>
                    <a:close/>
                    <a:moveTo>
                      <a:pt x="1209" y="1367"/>
                    </a:moveTo>
                    <a:lnTo>
                      <a:pt x="1319" y="1893"/>
                    </a:lnTo>
                    <a:lnTo>
                      <a:pt x="1356" y="1884"/>
                    </a:lnTo>
                    <a:lnTo>
                      <a:pt x="1391" y="1874"/>
                    </a:lnTo>
                    <a:lnTo>
                      <a:pt x="1427" y="1860"/>
                    </a:lnTo>
                    <a:lnTo>
                      <a:pt x="1209" y="1367"/>
                    </a:lnTo>
                    <a:close/>
                    <a:moveTo>
                      <a:pt x="1054" y="1193"/>
                    </a:moveTo>
                    <a:lnTo>
                      <a:pt x="548" y="1696"/>
                    </a:lnTo>
                    <a:lnTo>
                      <a:pt x="589" y="1731"/>
                    </a:lnTo>
                    <a:lnTo>
                      <a:pt x="630" y="1765"/>
                    </a:lnTo>
                    <a:lnTo>
                      <a:pt x="674" y="1795"/>
                    </a:lnTo>
                    <a:lnTo>
                      <a:pt x="721" y="1822"/>
                    </a:lnTo>
                    <a:lnTo>
                      <a:pt x="769" y="1847"/>
                    </a:lnTo>
                    <a:lnTo>
                      <a:pt x="1049" y="1211"/>
                    </a:lnTo>
                    <a:lnTo>
                      <a:pt x="1054" y="1193"/>
                    </a:lnTo>
                    <a:close/>
                    <a:moveTo>
                      <a:pt x="1171" y="1190"/>
                    </a:moveTo>
                    <a:lnTo>
                      <a:pt x="1174" y="1208"/>
                    </a:lnTo>
                    <a:lnTo>
                      <a:pt x="1457" y="1847"/>
                    </a:lnTo>
                    <a:lnTo>
                      <a:pt x="1516" y="1815"/>
                    </a:lnTo>
                    <a:lnTo>
                      <a:pt x="1574" y="1780"/>
                    </a:lnTo>
                    <a:lnTo>
                      <a:pt x="1627" y="1740"/>
                    </a:lnTo>
                    <a:lnTo>
                      <a:pt x="1677" y="1696"/>
                    </a:lnTo>
                    <a:lnTo>
                      <a:pt x="1171" y="1190"/>
                    </a:lnTo>
                    <a:close/>
                    <a:moveTo>
                      <a:pt x="1188" y="1160"/>
                    </a:moveTo>
                    <a:lnTo>
                      <a:pt x="1701" y="1672"/>
                    </a:lnTo>
                    <a:lnTo>
                      <a:pt x="1745" y="1622"/>
                    </a:lnTo>
                    <a:lnTo>
                      <a:pt x="1785" y="1569"/>
                    </a:lnTo>
                    <a:lnTo>
                      <a:pt x="1821" y="1512"/>
                    </a:lnTo>
                    <a:lnTo>
                      <a:pt x="1852" y="1453"/>
                    </a:lnTo>
                    <a:lnTo>
                      <a:pt x="1188" y="1160"/>
                    </a:lnTo>
                    <a:close/>
                    <a:moveTo>
                      <a:pt x="1038" y="1160"/>
                    </a:moveTo>
                    <a:lnTo>
                      <a:pt x="374" y="1453"/>
                    </a:lnTo>
                    <a:lnTo>
                      <a:pt x="405" y="1512"/>
                    </a:lnTo>
                    <a:lnTo>
                      <a:pt x="441" y="1569"/>
                    </a:lnTo>
                    <a:lnTo>
                      <a:pt x="480" y="1622"/>
                    </a:lnTo>
                    <a:lnTo>
                      <a:pt x="525" y="1672"/>
                    </a:lnTo>
                    <a:lnTo>
                      <a:pt x="1038" y="1160"/>
                    </a:lnTo>
                    <a:close/>
                    <a:moveTo>
                      <a:pt x="1196" y="1126"/>
                    </a:moveTo>
                    <a:lnTo>
                      <a:pt x="1196" y="1128"/>
                    </a:lnTo>
                    <a:lnTo>
                      <a:pt x="1866" y="1423"/>
                    </a:lnTo>
                    <a:lnTo>
                      <a:pt x="1884" y="1375"/>
                    </a:lnTo>
                    <a:lnTo>
                      <a:pt x="1900" y="1326"/>
                    </a:lnTo>
                    <a:lnTo>
                      <a:pt x="1912" y="1275"/>
                    </a:lnTo>
                    <a:lnTo>
                      <a:pt x="1912" y="1273"/>
                    </a:lnTo>
                    <a:lnTo>
                      <a:pt x="1918" y="1238"/>
                    </a:lnTo>
                    <a:lnTo>
                      <a:pt x="1923" y="1203"/>
                    </a:lnTo>
                    <a:lnTo>
                      <a:pt x="1924" y="1199"/>
                    </a:lnTo>
                    <a:lnTo>
                      <a:pt x="1924" y="1196"/>
                    </a:lnTo>
                    <a:lnTo>
                      <a:pt x="1925" y="1191"/>
                    </a:lnTo>
                    <a:lnTo>
                      <a:pt x="1927" y="1159"/>
                    </a:lnTo>
                    <a:lnTo>
                      <a:pt x="1928" y="1126"/>
                    </a:lnTo>
                    <a:lnTo>
                      <a:pt x="1196" y="1126"/>
                    </a:lnTo>
                    <a:close/>
                    <a:moveTo>
                      <a:pt x="1994" y="1126"/>
                    </a:moveTo>
                    <a:lnTo>
                      <a:pt x="1994" y="1162"/>
                    </a:lnTo>
                    <a:lnTo>
                      <a:pt x="1991" y="1199"/>
                    </a:lnTo>
                    <a:lnTo>
                      <a:pt x="1990" y="1204"/>
                    </a:lnTo>
                    <a:lnTo>
                      <a:pt x="1990" y="1210"/>
                    </a:lnTo>
                    <a:lnTo>
                      <a:pt x="1984" y="1249"/>
                    </a:lnTo>
                    <a:lnTo>
                      <a:pt x="1977" y="1286"/>
                    </a:lnTo>
                    <a:lnTo>
                      <a:pt x="1964" y="1342"/>
                    </a:lnTo>
                    <a:lnTo>
                      <a:pt x="1948" y="1396"/>
                    </a:lnTo>
                    <a:lnTo>
                      <a:pt x="1928" y="1449"/>
                    </a:lnTo>
                    <a:lnTo>
                      <a:pt x="2015" y="1488"/>
                    </a:lnTo>
                    <a:lnTo>
                      <a:pt x="2041" y="1417"/>
                    </a:lnTo>
                    <a:lnTo>
                      <a:pt x="2061" y="1346"/>
                    </a:lnTo>
                    <a:lnTo>
                      <a:pt x="2077" y="1274"/>
                    </a:lnTo>
                    <a:lnTo>
                      <a:pt x="2087" y="1200"/>
                    </a:lnTo>
                    <a:lnTo>
                      <a:pt x="2091" y="1126"/>
                    </a:lnTo>
                    <a:lnTo>
                      <a:pt x="1994" y="1126"/>
                    </a:lnTo>
                    <a:close/>
                    <a:moveTo>
                      <a:pt x="298" y="1126"/>
                    </a:moveTo>
                    <a:lnTo>
                      <a:pt x="299" y="1159"/>
                    </a:lnTo>
                    <a:lnTo>
                      <a:pt x="301" y="1191"/>
                    </a:lnTo>
                    <a:lnTo>
                      <a:pt x="303" y="1205"/>
                    </a:lnTo>
                    <a:lnTo>
                      <a:pt x="307" y="1239"/>
                    </a:lnTo>
                    <a:lnTo>
                      <a:pt x="314" y="1273"/>
                    </a:lnTo>
                    <a:lnTo>
                      <a:pt x="314" y="1274"/>
                    </a:lnTo>
                    <a:lnTo>
                      <a:pt x="315" y="1276"/>
                    </a:lnTo>
                    <a:lnTo>
                      <a:pt x="327" y="1326"/>
                    </a:lnTo>
                    <a:lnTo>
                      <a:pt x="342" y="1375"/>
                    </a:lnTo>
                    <a:lnTo>
                      <a:pt x="359" y="1422"/>
                    </a:lnTo>
                    <a:lnTo>
                      <a:pt x="1030" y="1127"/>
                    </a:lnTo>
                    <a:lnTo>
                      <a:pt x="1030" y="1126"/>
                    </a:lnTo>
                    <a:lnTo>
                      <a:pt x="298" y="1126"/>
                    </a:lnTo>
                    <a:close/>
                    <a:moveTo>
                      <a:pt x="134" y="1126"/>
                    </a:moveTo>
                    <a:lnTo>
                      <a:pt x="138" y="1201"/>
                    </a:lnTo>
                    <a:lnTo>
                      <a:pt x="148" y="1276"/>
                    </a:lnTo>
                    <a:lnTo>
                      <a:pt x="163" y="1349"/>
                    </a:lnTo>
                    <a:lnTo>
                      <a:pt x="184" y="1419"/>
                    </a:lnTo>
                    <a:lnTo>
                      <a:pt x="210" y="1488"/>
                    </a:lnTo>
                    <a:lnTo>
                      <a:pt x="298" y="1449"/>
                    </a:lnTo>
                    <a:lnTo>
                      <a:pt x="279" y="1397"/>
                    </a:lnTo>
                    <a:lnTo>
                      <a:pt x="262" y="1345"/>
                    </a:lnTo>
                    <a:lnTo>
                      <a:pt x="249" y="1291"/>
                    </a:lnTo>
                    <a:lnTo>
                      <a:pt x="249" y="1289"/>
                    </a:lnTo>
                    <a:lnTo>
                      <a:pt x="248" y="1286"/>
                    </a:lnTo>
                    <a:lnTo>
                      <a:pt x="242" y="1250"/>
                    </a:lnTo>
                    <a:lnTo>
                      <a:pt x="237" y="1213"/>
                    </a:lnTo>
                    <a:lnTo>
                      <a:pt x="236" y="1206"/>
                    </a:lnTo>
                    <a:lnTo>
                      <a:pt x="234" y="1199"/>
                    </a:lnTo>
                    <a:lnTo>
                      <a:pt x="232" y="1162"/>
                    </a:lnTo>
                    <a:lnTo>
                      <a:pt x="231" y="1126"/>
                    </a:lnTo>
                    <a:lnTo>
                      <a:pt x="134" y="1126"/>
                    </a:lnTo>
                    <a:close/>
                    <a:moveTo>
                      <a:pt x="1866" y="796"/>
                    </a:moveTo>
                    <a:lnTo>
                      <a:pt x="1196" y="1091"/>
                    </a:lnTo>
                    <a:lnTo>
                      <a:pt x="1196" y="1093"/>
                    </a:lnTo>
                    <a:lnTo>
                      <a:pt x="1928" y="1093"/>
                    </a:lnTo>
                    <a:lnTo>
                      <a:pt x="1927" y="1060"/>
                    </a:lnTo>
                    <a:lnTo>
                      <a:pt x="1925" y="1027"/>
                    </a:lnTo>
                    <a:lnTo>
                      <a:pt x="1923" y="1020"/>
                    </a:lnTo>
                    <a:lnTo>
                      <a:pt x="1922" y="1012"/>
                    </a:lnTo>
                    <a:lnTo>
                      <a:pt x="1918" y="979"/>
                    </a:lnTo>
                    <a:lnTo>
                      <a:pt x="1912" y="946"/>
                    </a:lnTo>
                    <a:lnTo>
                      <a:pt x="1911" y="944"/>
                    </a:lnTo>
                    <a:lnTo>
                      <a:pt x="1911" y="943"/>
                    </a:lnTo>
                    <a:lnTo>
                      <a:pt x="1910" y="941"/>
                    </a:lnTo>
                    <a:lnTo>
                      <a:pt x="1910" y="939"/>
                    </a:lnTo>
                    <a:lnTo>
                      <a:pt x="1899" y="890"/>
                    </a:lnTo>
                    <a:lnTo>
                      <a:pt x="1883" y="842"/>
                    </a:lnTo>
                    <a:lnTo>
                      <a:pt x="1866" y="796"/>
                    </a:lnTo>
                    <a:close/>
                    <a:moveTo>
                      <a:pt x="359" y="796"/>
                    </a:moveTo>
                    <a:lnTo>
                      <a:pt x="340" y="848"/>
                    </a:lnTo>
                    <a:lnTo>
                      <a:pt x="324" y="903"/>
                    </a:lnTo>
                    <a:lnTo>
                      <a:pt x="311" y="959"/>
                    </a:lnTo>
                    <a:lnTo>
                      <a:pt x="303" y="1016"/>
                    </a:lnTo>
                    <a:lnTo>
                      <a:pt x="302" y="1020"/>
                    </a:lnTo>
                    <a:lnTo>
                      <a:pt x="302" y="1023"/>
                    </a:lnTo>
                    <a:lnTo>
                      <a:pt x="301" y="1027"/>
                    </a:lnTo>
                    <a:lnTo>
                      <a:pt x="299" y="1059"/>
                    </a:lnTo>
                    <a:lnTo>
                      <a:pt x="298" y="1093"/>
                    </a:lnTo>
                    <a:lnTo>
                      <a:pt x="1030" y="1093"/>
                    </a:lnTo>
                    <a:lnTo>
                      <a:pt x="1030" y="1091"/>
                    </a:lnTo>
                    <a:lnTo>
                      <a:pt x="359" y="796"/>
                    </a:lnTo>
                    <a:close/>
                    <a:moveTo>
                      <a:pt x="2015" y="731"/>
                    </a:moveTo>
                    <a:lnTo>
                      <a:pt x="1927" y="769"/>
                    </a:lnTo>
                    <a:lnTo>
                      <a:pt x="1947" y="821"/>
                    </a:lnTo>
                    <a:lnTo>
                      <a:pt x="1962" y="873"/>
                    </a:lnTo>
                    <a:lnTo>
                      <a:pt x="1976" y="927"/>
                    </a:lnTo>
                    <a:lnTo>
                      <a:pt x="1977" y="930"/>
                    </a:lnTo>
                    <a:lnTo>
                      <a:pt x="1977" y="933"/>
                    </a:lnTo>
                    <a:lnTo>
                      <a:pt x="1983" y="969"/>
                    </a:lnTo>
                    <a:lnTo>
                      <a:pt x="1989" y="1005"/>
                    </a:lnTo>
                    <a:lnTo>
                      <a:pt x="1990" y="1013"/>
                    </a:lnTo>
                    <a:lnTo>
                      <a:pt x="1991" y="1020"/>
                    </a:lnTo>
                    <a:lnTo>
                      <a:pt x="1994" y="1056"/>
                    </a:lnTo>
                    <a:lnTo>
                      <a:pt x="1995" y="1093"/>
                    </a:lnTo>
                    <a:lnTo>
                      <a:pt x="2091" y="1093"/>
                    </a:lnTo>
                    <a:lnTo>
                      <a:pt x="2087" y="1019"/>
                    </a:lnTo>
                    <a:lnTo>
                      <a:pt x="2077" y="945"/>
                    </a:lnTo>
                    <a:lnTo>
                      <a:pt x="2061" y="872"/>
                    </a:lnTo>
                    <a:lnTo>
                      <a:pt x="2041" y="800"/>
                    </a:lnTo>
                    <a:lnTo>
                      <a:pt x="2015" y="731"/>
                    </a:lnTo>
                    <a:close/>
                    <a:moveTo>
                      <a:pt x="210" y="731"/>
                    </a:moveTo>
                    <a:lnTo>
                      <a:pt x="184" y="799"/>
                    </a:lnTo>
                    <a:lnTo>
                      <a:pt x="163" y="870"/>
                    </a:lnTo>
                    <a:lnTo>
                      <a:pt x="148" y="943"/>
                    </a:lnTo>
                    <a:lnTo>
                      <a:pt x="138" y="1017"/>
                    </a:lnTo>
                    <a:lnTo>
                      <a:pt x="134" y="1093"/>
                    </a:lnTo>
                    <a:lnTo>
                      <a:pt x="231" y="1093"/>
                    </a:lnTo>
                    <a:lnTo>
                      <a:pt x="232" y="1056"/>
                    </a:lnTo>
                    <a:lnTo>
                      <a:pt x="234" y="1020"/>
                    </a:lnTo>
                    <a:lnTo>
                      <a:pt x="235" y="1014"/>
                    </a:lnTo>
                    <a:lnTo>
                      <a:pt x="236" y="1008"/>
                    </a:lnTo>
                    <a:lnTo>
                      <a:pt x="248" y="933"/>
                    </a:lnTo>
                    <a:lnTo>
                      <a:pt x="249" y="931"/>
                    </a:lnTo>
                    <a:lnTo>
                      <a:pt x="249" y="930"/>
                    </a:lnTo>
                    <a:lnTo>
                      <a:pt x="249" y="930"/>
                    </a:lnTo>
                    <a:lnTo>
                      <a:pt x="262" y="876"/>
                    </a:lnTo>
                    <a:lnTo>
                      <a:pt x="278" y="822"/>
                    </a:lnTo>
                    <a:lnTo>
                      <a:pt x="299" y="769"/>
                    </a:lnTo>
                    <a:lnTo>
                      <a:pt x="210" y="731"/>
                    </a:lnTo>
                    <a:close/>
                    <a:moveTo>
                      <a:pt x="525" y="547"/>
                    </a:moveTo>
                    <a:lnTo>
                      <a:pt x="480" y="597"/>
                    </a:lnTo>
                    <a:lnTo>
                      <a:pt x="441" y="650"/>
                    </a:lnTo>
                    <a:lnTo>
                      <a:pt x="405" y="707"/>
                    </a:lnTo>
                    <a:lnTo>
                      <a:pt x="374" y="766"/>
                    </a:lnTo>
                    <a:lnTo>
                      <a:pt x="1038" y="1057"/>
                    </a:lnTo>
                    <a:lnTo>
                      <a:pt x="525" y="547"/>
                    </a:lnTo>
                    <a:close/>
                    <a:moveTo>
                      <a:pt x="1701" y="546"/>
                    </a:moveTo>
                    <a:lnTo>
                      <a:pt x="1188" y="1057"/>
                    </a:lnTo>
                    <a:lnTo>
                      <a:pt x="1852" y="766"/>
                    </a:lnTo>
                    <a:lnTo>
                      <a:pt x="1821" y="707"/>
                    </a:lnTo>
                    <a:lnTo>
                      <a:pt x="1785" y="650"/>
                    </a:lnTo>
                    <a:lnTo>
                      <a:pt x="1745" y="597"/>
                    </a:lnTo>
                    <a:lnTo>
                      <a:pt x="1701" y="546"/>
                    </a:lnTo>
                    <a:close/>
                    <a:moveTo>
                      <a:pt x="1817" y="431"/>
                    </a:moveTo>
                    <a:lnTo>
                      <a:pt x="1748" y="499"/>
                    </a:lnTo>
                    <a:lnTo>
                      <a:pt x="1787" y="544"/>
                    </a:lnTo>
                    <a:lnTo>
                      <a:pt x="1824" y="589"/>
                    </a:lnTo>
                    <a:lnTo>
                      <a:pt x="1857" y="637"/>
                    </a:lnTo>
                    <a:lnTo>
                      <a:pt x="1886" y="687"/>
                    </a:lnTo>
                    <a:lnTo>
                      <a:pt x="1912" y="739"/>
                    </a:lnTo>
                    <a:lnTo>
                      <a:pt x="2000" y="701"/>
                    </a:lnTo>
                    <a:lnTo>
                      <a:pt x="1972" y="643"/>
                    </a:lnTo>
                    <a:lnTo>
                      <a:pt x="1938" y="587"/>
                    </a:lnTo>
                    <a:lnTo>
                      <a:pt x="1902" y="533"/>
                    </a:lnTo>
                    <a:lnTo>
                      <a:pt x="1861" y="481"/>
                    </a:lnTo>
                    <a:lnTo>
                      <a:pt x="1817" y="431"/>
                    </a:lnTo>
                    <a:close/>
                    <a:moveTo>
                      <a:pt x="409" y="431"/>
                    </a:moveTo>
                    <a:lnTo>
                      <a:pt x="365" y="480"/>
                    </a:lnTo>
                    <a:lnTo>
                      <a:pt x="324" y="532"/>
                    </a:lnTo>
                    <a:lnTo>
                      <a:pt x="287" y="586"/>
                    </a:lnTo>
                    <a:lnTo>
                      <a:pt x="254" y="642"/>
                    </a:lnTo>
                    <a:lnTo>
                      <a:pt x="225" y="701"/>
                    </a:lnTo>
                    <a:lnTo>
                      <a:pt x="312" y="739"/>
                    </a:lnTo>
                    <a:lnTo>
                      <a:pt x="346" y="675"/>
                    </a:lnTo>
                    <a:lnTo>
                      <a:pt x="384" y="613"/>
                    </a:lnTo>
                    <a:lnTo>
                      <a:pt x="428" y="555"/>
                    </a:lnTo>
                    <a:lnTo>
                      <a:pt x="477" y="499"/>
                    </a:lnTo>
                    <a:lnTo>
                      <a:pt x="409" y="431"/>
                    </a:lnTo>
                    <a:close/>
                    <a:moveTo>
                      <a:pt x="1457" y="373"/>
                    </a:moveTo>
                    <a:lnTo>
                      <a:pt x="1163" y="1034"/>
                    </a:lnTo>
                    <a:lnTo>
                      <a:pt x="1677" y="523"/>
                    </a:lnTo>
                    <a:lnTo>
                      <a:pt x="1627" y="479"/>
                    </a:lnTo>
                    <a:lnTo>
                      <a:pt x="1573" y="439"/>
                    </a:lnTo>
                    <a:lnTo>
                      <a:pt x="1516" y="403"/>
                    </a:lnTo>
                    <a:lnTo>
                      <a:pt x="1457" y="373"/>
                    </a:lnTo>
                    <a:close/>
                    <a:moveTo>
                      <a:pt x="769" y="373"/>
                    </a:moveTo>
                    <a:lnTo>
                      <a:pt x="709" y="403"/>
                    </a:lnTo>
                    <a:lnTo>
                      <a:pt x="652" y="439"/>
                    </a:lnTo>
                    <a:lnTo>
                      <a:pt x="598" y="479"/>
                    </a:lnTo>
                    <a:lnTo>
                      <a:pt x="548" y="523"/>
                    </a:lnTo>
                    <a:lnTo>
                      <a:pt x="1062" y="1034"/>
                    </a:lnTo>
                    <a:lnTo>
                      <a:pt x="769" y="373"/>
                    </a:lnTo>
                    <a:close/>
                    <a:moveTo>
                      <a:pt x="1130" y="296"/>
                    </a:moveTo>
                    <a:lnTo>
                      <a:pt x="1130" y="1026"/>
                    </a:lnTo>
                    <a:lnTo>
                      <a:pt x="1131" y="1026"/>
                    </a:lnTo>
                    <a:lnTo>
                      <a:pt x="1427" y="358"/>
                    </a:lnTo>
                    <a:lnTo>
                      <a:pt x="1380" y="341"/>
                    </a:lnTo>
                    <a:lnTo>
                      <a:pt x="1332" y="325"/>
                    </a:lnTo>
                    <a:lnTo>
                      <a:pt x="1283" y="314"/>
                    </a:lnTo>
                    <a:lnTo>
                      <a:pt x="1281" y="313"/>
                    </a:lnTo>
                    <a:lnTo>
                      <a:pt x="1279" y="313"/>
                    </a:lnTo>
                    <a:lnTo>
                      <a:pt x="1277" y="312"/>
                    </a:lnTo>
                    <a:lnTo>
                      <a:pt x="1212" y="302"/>
                    </a:lnTo>
                    <a:lnTo>
                      <a:pt x="1206" y="301"/>
                    </a:lnTo>
                    <a:lnTo>
                      <a:pt x="1201" y="300"/>
                    </a:lnTo>
                    <a:lnTo>
                      <a:pt x="1195" y="300"/>
                    </a:lnTo>
                    <a:lnTo>
                      <a:pt x="1163" y="297"/>
                    </a:lnTo>
                    <a:lnTo>
                      <a:pt x="1130" y="296"/>
                    </a:lnTo>
                    <a:close/>
                    <a:moveTo>
                      <a:pt x="1096" y="296"/>
                    </a:moveTo>
                    <a:lnTo>
                      <a:pt x="1063" y="297"/>
                    </a:lnTo>
                    <a:lnTo>
                      <a:pt x="1031" y="300"/>
                    </a:lnTo>
                    <a:lnTo>
                      <a:pt x="1026" y="300"/>
                    </a:lnTo>
                    <a:lnTo>
                      <a:pt x="1023" y="300"/>
                    </a:lnTo>
                    <a:lnTo>
                      <a:pt x="1020" y="300"/>
                    </a:lnTo>
                    <a:lnTo>
                      <a:pt x="963" y="310"/>
                    </a:lnTo>
                    <a:lnTo>
                      <a:pt x="907" y="322"/>
                    </a:lnTo>
                    <a:lnTo>
                      <a:pt x="852" y="339"/>
                    </a:lnTo>
                    <a:lnTo>
                      <a:pt x="799" y="358"/>
                    </a:lnTo>
                    <a:lnTo>
                      <a:pt x="1094" y="1026"/>
                    </a:lnTo>
                    <a:lnTo>
                      <a:pt x="1096" y="1026"/>
                    </a:lnTo>
                    <a:lnTo>
                      <a:pt x="1096" y="296"/>
                    </a:lnTo>
                    <a:close/>
                    <a:moveTo>
                      <a:pt x="702" y="223"/>
                    </a:moveTo>
                    <a:lnTo>
                      <a:pt x="645" y="252"/>
                    </a:lnTo>
                    <a:lnTo>
                      <a:pt x="589" y="286"/>
                    </a:lnTo>
                    <a:lnTo>
                      <a:pt x="534" y="322"/>
                    </a:lnTo>
                    <a:lnTo>
                      <a:pt x="482" y="363"/>
                    </a:lnTo>
                    <a:lnTo>
                      <a:pt x="433" y="407"/>
                    </a:lnTo>
                    <a:lnTo>
                      <a:pt x="501" y="476"/>
                    </a:lnTo>
                    <a:lnTo>
                      <a:pt x="545" y="435"/>
                    </a:lnTo>
                    <a:lnTo>
                      <a:pt x="592" y="400"/>
                    </a:lnTo>
                    <a:lnTo>
                      <a:pt x="640" y="367"/>
                    </a:lnTo>
                    <a:lnTo>
                      <a:pt x="690" y="338"/>
                    </a:lnTo>
                    <a:lnTo>
                      <a:pt x="742" y="311"/>
                    </a:lnTo>
                    <a:lnTo>
                      <a:pt x="702" y="223"/>
                    </a:lnTo>
                    <a:close/>
                    <a:moveTo>
                      <a:pt x="1523" y="222"/>
                    </a:moveTo>
                    <a:lnTo>
                      <a:pt x="1484" y="311"/>
                    </a:lnTo>
                    <a:lnTo>
                      <a:pt x="1535" y="338"/>
                    </a:lnTo>
                    <a:lnTo>
                      <a:pt x="1585" y="367"/>
                    </a:lnTo>
                    <a:lnTo>
                      <a:pt x="1634" y="400"/>
                    </a:lnTo>
                    <a:lnTo>
                      <a:pt x="1680" y="435"/>
                    </a:lnTo>
                    <a:lnTo>
                      <a:pt x="1725" y="476"/>
                    </a:lnTo>
                    <a:lnTo>
                      <a:pt x="1793" y="407"/>
                    </a:lnTo>
                    <a:lnTo>
                      <a:pt x="1744" y="363"/>
                    </a:lnTo>
                    <a:lnTo>
                      <a:pt x="1691" y="322"/>
                    </a:lnTo>
                    <a:lnTo>
                      <a:pt x="1637" y="285"/>
                    </a:lnTo>
                    <a:lnTo>
                      <a:pt x="1581" y="252"/>
                    </a:lnTo>
                    <a:lnTo>
                      <a:pt x="1523" y="222"/>
                    </a:lnTo>
                    <a:close/>
                    <a:moveTo>
                      <a:pt x="1130" y="134"/>
                    </a:moveTo>
                    <a:lnTo>
                      <a:pt x="1130" y="229"/>
                    </a:lnTo>
                    <a:lnTo>
                      <a:pt x="1165" y="231"/>
                    </a:lnTo>
                    <a:lnTo>
                      <a:pt x="1203" y="233"/>
                    </a:lnTo>
                    <a:lnTo>
                      <a:pt x="1208" y="234"/>
                    </a:lnTo>
                    <a:lnTo>
                      <a:pt x="1213" y="235"/>
                    </a:lnTo>
                    <a:lnTo>
                      <a:pt x="1218" y="236"/>
                    </a:lnTo>
                    <a:lnTo>
                      <a:pt x="1254" y="240"/>
                    </a:lnTo>
                    <a:lnTo>
                      <a:pt x="1290" y="246"/>
                    </a:lnTo>
                    <a:lnTo>
                      <a:pt x="1293" y="247"/>
                    </a:lnTo>
                    <a:lnTo>
                      <a:pt x="1295" y="248"/>
                    </a:lnTo>
                    <a:lnTo>
                      <a:pt x="1350" y="261"/>
                    </a:lnTo>
                    <a:lnTo>
                      <a:pt x="1402" y="277"/>
                    </a:lnTo>
                    <a:lnTo>
                      <a:pt x="1454" y="297"/>
                    </a:lnTo>
                    <a:lnTo>
                      <a:pt x="1492" y="209"/>
                    </a:lnTo>
                    <a:lnTo>
                      <a:pt x="1424" y="183"/>
                    </a:lnTo>
                    <a:lnTo>
                      <a:pt x="1352" y="162"/>
                    </a:lnTo>
                    <a:lnTo>
                      <a:pt x="1280" y="147"/>
                    </a:lnTo>
                    <a:lnTo>
                      <a:pt x="1205" y="138"/>
                    </a:lnTo>
                    <a:lnTo>
                      <a:pt x="1130" y="134"/>
                    </a:lnTo>
                    <a:close/>
                    <a:moveTo>
                      <a:pt x="1096" y="134"/>
                    </a:moveTo>
                    <a:lnTo>
                      <a:pt x="1020" y="137"/>
                    </a:lnTo>
                    <a:lnTo>
                      <a:pt x="946" y="147"/>
                    </a:lnTo>
                    <a:lnTo>
                      <a:pt x="873" y="162"/>
                    </a:lnTo>
                    <a:lnTo>
                      <a:pt x="802" y="183"/>
                    </a:lnTo>
                    <a:lnTo>
                      <a:pt x="733" y="209"/>
                    </a:lnTo>
                    <a:lnTo>
                      <a:pt x="772" y="297"/>
                    </a:lnTo>
                    <a:lnTo>
                      <a:pt x="831" y="274"/>
                    </a:lnTo>
                    <a:lnTo>
                      <a:pt x="890" y="257"/>
                    </a:lnTo>
                    <a:lnTo>
                      <a:pt x="950" y="244"/>
                    </a:lnTo>
                    <a:lnTo>
                      <a:pt x="1013" y="235"/>
                    </a:lnTo>
                    <a:lnTo>
                      <a:pt x="1018" y="234"/>
                    </a:lnTo>
                    <a:lnTo>
                      <a:pt x="1023" y="233"/>
                    </a:lnTo>
                    <a:lnTo>
                      <a:pt x="1060" y="231"/>
                    </a:lnTo>
                    <a:lnTo>
                      <a:pt x="1096" y="229"/>
                    </a:lnTo>
                    <a:lnTo>
                      <a:pt x="1096" y="134"/>
                    </a:lnTo>
                    <a:close/>
                    <a:moveTo>
                      <a:pt x="1113" y="0"/>
                    </a:moveTo>
                    <a:lnTo>
                      <a:pt x="1193" y="3"/>
                    </a:lnTo>
                    <a:lnTo>
                      <a:pt x="1272" y="11"/>
                    </a:lnTo>
                    <a:lnTo>
                      <a:pt x="1351" y="25"/>
                    </a:lnTo>
                    <a:lnTo>
                      <a:pt x="1428" y="44"/>
                    </a:lnTo>
                    <a:lnTo>
                      <a:pt x="1503" y="69"/>
                    </a:lnTo>
                    <a:lnTo>
                      <a:pt x="1575" y="98"/>
                    </a:lnTo>
                    <a:lnTo>
                      <a:pt x="1646" y="134"/>
                    </a:lnTo>
                    <a:lnTo>
                      <a:pt x="1713" y="174"/>
                    </a:lnTo>
                    <a:lnTo>
                      <a:pt x="1778" y="219"/>
                    </a:lnTo>
                    <a:lnTo>
                      <a:pt x="1841" y="269"/>
                    </a:lnTo>
                    <a:lnTo>
                      <a:pt x="1899" y="324"/>
                    </a:lnTo>
                    <a:lnTo>
                      <a:pt x="1953" y="382"/>
                    </a:lnTo>
                    <a:lnTo>
                      <a:pt x="2002" y="443"/>
                    </a:lnTo>
                    <a:lnTo>
                      <a:pt x="2047" y="506"/>
                    </a:lnTo>
                    <a:lnTo>
                      <a:pt x="2087" y="572"/>
                    </a:lnTo>
                    <a:lnTo>
                      <a:pt x="2121" y="639"/>
                    </a:lnTo>
                    <a:lnTo>
                      <a:pt x="2150" y="709"/>
                    </a:lnTo>
                    <a:lnTo>
                      <a:pt x="2175" y="780"/>
                    </a:lnTo>
                    <a:lnTo>
                      <a:pt x="2195" y="851"/>
                    </a:lnTo>
                    <a:lnTo>
                      <a:pt x="2209" y="924"/>
                    </a:lnTo>
                    <a:lnTo>
                      <a:pt x="2219" y="998"/>
                    </a:lnTo>
                    <a:lnTo>
                      <a:pt x="2224" y="1072"/>
                    </a:lnTo>
                    <a:lnTo>
                      <a:pt x="2224" y="1147"/>
                    </a:lnTo>
                    <a:lnTo>
                      <a:pt x="2219" y="1221"/>
                    </a:lnTo>
                    <a:lnTo>
                      <a:pt x="2209" y="1294"/>
                    </a:lnTo>
                    <a:lnTo>
                      <a:pt x="2195" y="1367"/>
                    </a:lnTo>
                    <a:lnTo>
                      <a:pt x="2175" y="1439"/>
                    </a:lnTo>
                    <a:lnTo>
                      <a:pt x="2150" y="1510"/>
                    </a:lnTo>
                    <a:lnTo>
                      <a:pt x="2121" y="1579"/>
                    </a:lnTo>
                    <a:lnTo>
                      <a:pt x="2087" y="1647"/>
                    </a:lnTo>
                    <a:lnTo>
                      <a:pt x="2047" y="1713"/>
                    </a:lnTo>
                    <a:lnTo>
                      <a:pt x="2002" y="1776"/>
                    </a:lnTo>
                    <a:lnTo>
                      <a:pt x="1953" y="1836"/>
                    </a:lnTo>
                    <a:lnTo>
                      <a:pt x="1899" y="1895"/>
                    </a:lnTo>
                    <a:lnTo>
                      <a:pt x="1844" y="1947"/>
                    </a:lnTo>
                    <a:lnTo>
                      <a:pt x="1784" y="1994"/>
                    </a:lnTo>
                    <a:lnTo>
                      <a:pt x="1723" y="2038"/>
                    </a:lnTo>
                    <a:lnTo>
                      <a:pt x="1658" y="2077"/>
                    </a:lnTo>
                    <a:lnTo>
                      <a:pt x="1592" y="2111"/>
                    </a:lnTo>
                    <a:lnTo>
                      <a:pt x="1524" y="2141"/>
                    </a:lnTo>
                    <a:lnTo>
                      <a:pt x="1453" y="2166"/>
                    </a:lnTo>
                    <a:lnTo>
                      <a:pt x="1381" y="2186"/>
                    </a:lnTo>
                    <a:lnTo>
                      <a:pt x="1476" y="2636"/>
                    </a:lnTo>
                    <a:lnTo>
                      <a:pt x="1975" y="2636"/>
                    </a:lnTo>
                    <a:lnTo>
                      <a:pt x="1975" y="2797"/>
                    </a:lnTo>
                    <a:lnTo>
                      <a:pt x="256" y="2797"/>
                    </a:lnTo>
                    <a:lnTo>
                      <a:pt x="256" y="2636"/>
                    </a:lnTo>
                    <a:lnTo>
                      <a:pt x="750" y="2636"/>
                    </a:lnTo>
                    <a:lnTo>
                      <a:pt x="844" y="2186"/>
                    </a:lnTo>
                    <a:lnTo>
                      <a:pt x="772" y="2166"/>
                    </a:lnTo>
                    <a:lnTo>
                      <a:pt x="702" y="2140"/>
                    </a:lnTo>
                    <a:lnTo>
                      <a:pt x="634" y="2111"/>
                    </a:lnTo>
                    <a:lnTo>
                      <a:pt x="567" y="2077"/>
                    </a:lnTo>
                    <a:lnTo>
                      <a:pt x="503" y="2037"/>
                    </a:lnTo>
                    <a:lnTo>
                      <a:pt x="441" y="1994"/>
                    </a:lnTo>
                    <a:lnTo>
                      <a:pt x="382" y="1947"/>
                    </a:lnTo>
                    <a:lnTo>
                      <a:pt x="326" y="1895"/>
                    </a:lnTo>
                    <a:lnTo>
                      <a:pt x="272" y="1835"/>
                    </a:lnTo>
                    <a:lnTo>
                      <a:pt x="221" y="1774"/>
                    </a:lnTo>
                    <a:lnTo>
                      <a:pt x="176" y="1708"/>
                    </a:lnTo>
                    <a:lnTo>
                      <a:pt x="135" y="1641"/>
                    </a:lnTo>
                    <a:lnTo>
                      <a:pt x="100" y="1571"/>
                    </a:lnTo>
                    <a:lnTo>
                      <a:pt x="70" y="1498"/>
                    </a:lnTo>
                    <a:lnTo>
                      <a:pt x="46" y="1423"/>
                    </a:lnTo>
                    <a:lnTo>
                      <a:pt x="26" y="1347"/>
                    </a:lnTo>
                    <a:lnTo>
                      <a:pt x="11" y="1269"/>
                    </a:lnTo>
                    <a:lnTo>
                      <a:pt x="3" y="1190"/>
                    </a:lnTo>
                    <a:lnTo>
                      <a:pt x="0" y="1109"/>
                    </a:lnTo>
                    <a:lnTo>
                      <a:pt x="3" y="1029"/>
                    </a:lnTo>
                    <a:lnTo>
                      <a:pt x="11" y="950"/>
                    </a:lnTo>
                    <a:lnTo>
                      <a:pt x="26" y="872"/>
                    </a:lnTo>
                    <a:lnTo>
                      <a:pt x="46" y="795"/>
                    </a:lnTo>
                    <a:lnTo>
                      <a:pt x="70" y="721"/>
                    </a:lnTo>
                    <a:lnTo>
                      <a:pt x="100" y="649"/>
                    </a:lnTo>
                    <a:lnTo>
                      <a:pt x="135" y="578"/>
                    </a:lnTo>
                    <a:lnTo>
                      <a:pt x="176" y="510"/>
                    </a:lnTo>
                    <a:lnTo>
                      <a:pt x="221" y="445"/>
                    </a:lnTo>
                    <a:lnTo>
                      <a:pt x="272" y="383"/>
                    </a:lnTo>
                    <a:lnTo>
                      <a:pt x="326" y="324"/>
                    </a:lnTo>
                    <a:lnTo>
                      <a:pt x="385" y="269"/>
                    </a:lnTo>
                    <a:lnTo>
                      <a:pt x="448" y="219"/>
                    </a:lnTo>
                    <a:lnTo>
                      <a:pt x="513" y="174"/>
                    </a:lnTo>
                    <a:lnTo>
                      <a:pt x="580" y="134"/>
                    </a:lnTo>
                    <a:lnTo>
                      <a:pt x="651" y="98"/>
                    </a:lnTo>
                    <a:lnTo>
                      <a:pt x="723" y="69"/>
                    </a:lnTo>
                    <a:lnTo>
                      <a:pt x="798" y="44"/>
                    </a:lnTo>
                    <a:lnTo>
                      <a:pt x="875" y="25"/>
                    </a:lnTo>
                    <a:lnTo>
                      <a:pt x="952" y="11"/>
                    </a:lnTo>
                    <a:lnTo>
                      <a:pt x="1033" y="3"/>
                    </a:lnTo>
                    <a:lnTo>
                      <a:pt x="11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61" name="Group 88"/>
            <p:cNvGrpSpPr>
              <a:grpSpLocks noChangeAspect="1"/>
            </p:cNvGrpSpPr>
            <p:nvPr/>
          </p:nvGrpSpPr>
          <p:grpSpPr bwMode="auto">
            <a:xfrm>
              <a:off x="-12305" y="4493482"/>
              <a:ext cx="1228725" cy="719138"/>
              <a:chOff x="1410" y="1963"/>
              <a:chExt cx="774" cy="453"/>
            </a:xfrm>
            <a:solidFill>
              <a:srgbClr val="00ADEF"/>
            </a:solidFill>
          </p:grpSpPr>
          <p:sp>
            <p:nvSpPr>
              <p:cNvPr id="362" name="Freeform 90"/>
              <p:cNvSpPr>
                <a:spLocks noEditPoints="1"/>
              </p:cNvSpPr>
              <p:nvPr/>
            </p:nvSpPr>
            <p:spPr bwMode="auto">
              <a:xfrm>
                <a:off x="1619" y="2077"/>
                <a:ext cx="39" cy="70"/>
              </a:xfrm>
              <a:custGeom>
                <a:avLst/>
                <a:gdLst>
                  <a:gd name="T0" fmla="*/ 98 w 196"/>
                  <a:gd name="T1" fmla="*/ 50 h 348"/>
                  <a:gd name="T2" fmla="*/ 82 w 196"/>
                  <a:gd name="T3" fmla="*/ 52 h 348"/>
                  <a:gd name="T4" fmla="*/ 69 w 196"/>
                  <a:gd name="T5" fmla="*/ 60 h 348"/>
                  <a:gd name="T6" fmla="*/ 59 w 196"/>
                  <a:gd name="T7" fmla="*/ 70 h 348"/>
                  <a:gd name="T8" fmla="*/ 52 w 196"/>
                  <a:gd name="T9" fmla="*/ 83 h 348"/>
                  <a:gd name="T10" fmla="*/ 49 w 196"/>
                  <a:gd name="T11" fmla="*/ 98 h 348"/>
                  <a:gd name="T12" fmla="*/ 49 w 196"/>
                  <a:gd name="T13" fmla="*/ 299 h 348"/>
                  <a:gd name="T14" fmla="*/ 146 w 196"/>
                  <a:gd name="T15" fmla="*/ 299 h 348"/>
                  <a:gd name="T16" fmla="*/ 146 w 196"/>
                  <a:gd name="T17" fmla="*/ 98 h 348"/>
                  <a:gd name="T18" fmla="*/ 144 w 196"/>
                  <a:gd name="T19" fmla="*/ 83 h 348"/>
                  <a:gd name="T20" fmla="*/ 137 w 196"/>
                  <a:gd name="T21" fmla="*/ 70 h 348"/>
                  <a:gd name="T22" fmla="*/ 127 w 196"/>
                  <a:gd name="T23" fmla="*/ 60 h 348"/>
                  <a:gd name="T24" fmla="*/ 114 w 196"/>
                  <a:gd name="T25" fmla="*/ 52 h 348"/>
                  <a:gd name="T26" fmla="*/ 98 w 196"/>
                  <a:gd name="T27" fmla="*/ 50 h 348"/>
                  <a:gd name="T28" fmla="*/ 98 w 196"/>
                  <a:gd name="T29" fmla="*/ 0 h 348"/>
                  <a:gd name="T30" fmla="*/ 124 w 196"/>
                  <a:gd name="T31" fmla="*/ 3 h 348"/>
                  <a:gd name="T32" fmla="*/ 148 w 196"/>
                  <a:gd name="T33" fmla="*/ 14 h 348"/>
                  <a:gd name="T34" fmla="*/ 168 w 196"/>
                  <a:gd name="T35" fmla="*/ 29 h 348"/>
                  <a:gd name="T36" fmla="*/ 183 w 196"/>
                  <a:gd name="T37" fmla="*/ 49 h 348"/>
                  <a:gd name="T38" fmla="*/ 192 w 196"/>
                  <a:gd name="T39" fmla="*/ 72 h 348"/>
                  <a:gd name="T40" fmla="*/ 196 w 196"/>
                  <a:gd name="T41" fmla="*/ 98 h 348"/>
                  <a:gd name="T42" fmla="*/ 196 w 196"/>
                  <a:gd name="T43" fmla="*/ 323 h 348"/>
                  <a:gd name="T44" fmla="*/ 192 w 196"/>
                  <a:gd name="T45" fmla="*/ 336 h 348"/>
                  <a:gd name="T46" fmla="*/ 184 w 196"/>
                  <a:gd name="T47" fmla="*/ 345 h 348"/>
                  <a:gd name="T48" fmla="*/ 171 w 196"/>
                  <a:gd name="T49" fmla="*/ 348 h 348"/>
                  <a:gd name="T50" fmla="*/ 25 w 196"/>
                  <a:gd name="T51" fmla="*/ 348 h 348"/>
                  <a:gd name="T52" fmla="*/ 12 w 196"/>
                  <a:gd name="T53" fmla="*/ 345 h 348"/>
                  <a:gd name="T54" fmla="*/ 3 w 196"/>
                  <a:gd name="T55" fmla="*/ 336 h 348"/>
                  <a:gd name="T56" fmla="*/ 0 w 196"/>
                  <a:gd name="T57" fmla="*/ 323 h 348"/>
                  <a:gd name="T58" fmla="*/ 0 w 196"/>
                  <a:gd name="T59" fmla="*/ 98 h 348"/>
                  <a:gd name="T60" fmla="*/ 3 w 196"/>
                  <a:gd name="T61" fmla="*/ 72 h 348"/>
                  <a:gd name="T62" fmla="*/ 13 w 196"/>
                  <a:gd name="T63" fmla="*/ 49 h 348"/>
                  <a:gd name="T64" fmla="*/ 28 w 196"/>
                  <a:gd name="T65" fmla="*/ 29 h 348"/>
                  <a:gd name="T66" fmla="*/ 48 w 196"/>
                  <a:gd name="T67" fmla="*/ 14 h 348"/>
                  <a:gd name="T68" fmla="*/ 71 w 196"/>
                  <a:gd name="T69" fmla="*/ 3 h 348"/>
                  <a:gd name="T70" fmla="*/ 98 w 196"/>
                  <a:gd name="T71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6" h="348">
                    <a:moveTo>
                      <a:pt x="98" y="50"/>
                    </a:moveTo>
                    <a:lnTo>
                      <a:pt x="82" y="52"/>
                    </a:lnTo>
                    <a:lnTo>
                      <a:pt x="69" y="60"/>
                    </a:lnTo>
                    <a:lnTo>
                      <a:pt x="59" y="70"/>
                    </a:lnTo>
                    <a:lnTo>
                      <a:pt x="52" y="83"/>
                    </a:lnTo>
                    <a:lnTo>
                      <a:pt x="49" y="98"/>
                    </a:lnTo>
                    <a:lnTo>
                      <a:pt x="49" y="299"/>
                    </a:lnTo>
                    <a:lnTo>
                      <a:pt x="146" y="299"/>
                    </a:lnTo>
                    <a:lnTo>
                      <a:pt x="146" y="98"/>
                    </a:lnTo>
                    <a:lnTo>
                      <a:pt x="144" y="83"/>
                    </a:lnTo>
                    <a:lnTo>
                      <a:pt x="137" y="70"/>
                    </a:lnTo>
                    <a:lnTo>
                      <a:pt x="127" y="60"/>
                    </a:lnTo>
                    <a:lnTo>
                      <a:pt x="114" y="52"/>
                    </a:lnTo>
                    <a:lnTo>
                      <a:pt x="98" y="50"/>
                    </a:lnTo>
                    <a:close/>
                    <a:moveTo>
                      <a:pt x="98" y="0"/>
                    </a:moveTo>
                    <a:lnTo>
                      <a:pt x="124" y="3"/>
                    </a:lnTo>
                    <a:lnTo>
                      <a:pt x="148" y="14"/>
                    </a:lnTo>
                    <a:lnTo>
                      <a:pt x="168" y="29"/>
                    </a:lnTo>
                    <a:lnTo>
                      <a:pt x="183" y="49"/>
                    </a:lnTo>
                    <a:lnTo>
                      <a:pt x="192" y="72"/>
                    </a:lnTo>
                    <a:lnTo>
                      <a:pt x="196" y="98"/>
                    </a:lnTo>
                    <a:lnTo>
                      <a:pt x="196" y="323"/>
                    </a:lnTo>
                    <a:lnTo>
                      <a:pt x="192" y="336"/>
                    </a:lnTo>
                    <a:lnTo>
                      <a:pt x="184" y="345"/>
                    </a:lnTo>
                    <a:lnTo>
                      <a:pt x="171" y="348"/>
                    </a:lnTo>
                    <a:lnTo>
                      <a:pt x="25" y="348"/>
                    </a:lnTo>
                    <a:lnTo>
                      <a:pt x="12" y="345"/>
                    </a:lnTo>
                    <a:lnTo>
                      <a:pt x="3" y="336"/>
                    </a:lnTo>
                    <a:lnTo>
                      <a:pt x="0" y="323"/>
                    </a:lnTo>
                    <a:lnTo>
                      <a:pt x="0" y="98"/>
                    </a:lnTo>
                    <a:lnTo>
                      <a:pt x="3" y="72"/>
                    </a:lnTo>
                    <a:lnTo>
                      <a:pt x="13" y="49"/>
                    </a:lnTo>
                    <a:lnTo>
                      <a:pt x="28" y="29"/>
                    </a:lnTo>
                    <a:lnTo>
                      <a:pt x="48" y="14"/>
                    </a:lnTo>
                    <a:lnTo>
                      <a:pt x="71" y="3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3" name="Freeform 91"/>
              <p:cNvSpPr>
                <a:spLocks noEditPoints="1"/>
              </p:cNvSpPr>
              <p:nvPr/>
            </p:nvSpPr>
            <p:spPr bwMode="auto">
              <a:xfrm>
                <a:off x="1936" y="2077"/>
                <a:ext cx="39" cy="70"/>
              </a:xfrm>
              <a:custGeom>
                <a:avLst/>
                <a:gdLst>
                  <a:gd name="T0" fmla="*/ 98 w 196"/>
                  <a:gd name="T1" fmla="*/ 50 h 348"/>
                  <a:gd name="T2" fmla="*/ 82 w 196"/>
                  <a:gd name="T3" fmla="*/ 52 h 348"/>
                  <a:gd name="T4" fmla="*/ 69 w 196"/>
                  <a:gd name="T5" fmla="*/ 60 h 348"/>
                  <a:gd name="T6" fmla="*/ 59 w 196"/>
                  <a:gd name="T7" fmla="*/ 70 h 348"/>
                  <a:gd name="T8" fmla="*/ 52 w 196"/>
                  <a:gd name="T9" fmla="*/ 83 h 348"/>
                  <a:gd name="T10" fmla="*/ 50 w 196"/>
                  <a:gd name="T11" fmla="*/ 98 h 348"/>
                  <a:gd name="T12" fmla="*/ 50 w 196"/>
                  <a:gd name="T13" fmla="*/ 299 h 348"/>
                  <a:gd name="T14" fmla="*/ 147 w 196"/>
                  <a:gd name="T15" fmla="*/ 299 h 348"/>
                  <a:gd name="T16" fmla="*/ 147 w 196"/>
                  <a:gd name="T17" fmla="*/ 98 h 348"/>
                  <a:gd name="T18" fmla="*/ 145 w 196"/>
                  <a:gd name="T19" fmla="*/ 83 h 348"/>
                  <a:gd name="T20" fmla="*/ 137 w 196"/>
                  <a:gd name="T21" fmla="*/ 70 h 348"/>
                  <a:gd name="T22" fmla="*/ 127 w 196"/>
                  <a:gd name="T23" fmla="*/ 60 h 348"/>
                  <a:gd name="T24" fmla="*/ 113 w 196"/>
                  <a:gd name="T25" fmla="*/ 52 h 348"/>
                  <a:gd name="T26" fmla="*/ 98 w 196"/>
                  <a:gd name="T27" fmla="*/ 50 h 348"/>
                  <a:gd name="T28" fmla="*/ 98 w 196"/>
                  <a:gd name="T29" fmla="*/ 0 h 348"/>
                  <a:gd name="T30" fmla="*/ 123 w 196"/>
                  <a:gd name="T31" fmla="*/ 3 h 348"/>
                  <a:gd name="T32" fmla="*/ 147 w 196"/>
                  <a:gd name="T33" fmla="*/ 14 h 348"/>
                  <a:gd name="T34" fmla="*/ 167 w 196"/>
                  <a:gd name="T35" fmla="*/ 29 h 348"/>
                  <a:gd name="T36" fmla="*/ 182 w 196"/>
                  <a:gd name="T37" fmla="*/ 49 h 348"/>
                  <a:gd name="T38" fmla="*/ 193 w 196"/>
                  <a:gd name="T39" fmla="*/ 72 h 348"/>
                  <a:gd name="T40" fmla="*/ 196 w 196"/>
                  <a:gd name="T41" fmla="*/ 98 h 348"/>
                  <a:gd name="T42" fmla="*/ 196 w 196"/>
                  <a:gd name="T43" fmla="*/ 323 h 348"/>
                  <a:gd name="T44" fmla="*/ 193 w 196"/>
                  <a:gd name="T45" fmla="*/ 336 h 348"/>
                  <a:gd name="T46" fmla="*/ 183 w 196"/>
                  <a:gd name="T47" fmla="*/ 345 h 348"/>
                  <a:gd name="T48" fmla="*/ 171 w 196"/>
                  <a:gd name="T49" fmla="*/ 348 h 348"/>
                  <a:gd name="T50" fmla="*/ 25 w 196"/>
                  <a:gd name="T51" fmla="*/ 348 h 348"/>
                  <a:gd name="T52" fmla="*/ 12 w 196"/>
                  <a:gd name="T53" fmla="*/ 345 h 348"/>
                  <a:gd name="T54" fmla="*/ 3 w 196"/>
                  <a:gd name="T55" fmla="*/ 336 h 348"/>
                  <a:gd name="T56" fmla="*/ 0 w 196"/>
                  <a:gd name="T57" fmla="*/ 323 h 348"/>
                  <a:gd name="T58" fmla="*/ 0 w 196"/>
                  <a:gd name="T59" fmla="*/ 98 h 348"/>
                  <a:gd name="T60" fmla="*/ 4 w 196"/>
                  <a:gd name="T61" fmla="*/ 72 h 348"/>
                  <a:gd name="T62" fmla="*/ 13 w 196"/>
                  <a:gd name="T63" fmla="*/ 49 h 348"/>
                  <a:gd name="T64" fmla="*/ 28 w 196"/>
                  <a:gd name="T65" fmla="*/ 29 h 348"/>
                  <a:gd name="T66" fmla="*/ 48 w 196"/>
                  <a:gd name="T67" fmla="*/ 14 h 348"/>
                  <a:gd name="T68" fmla="*/ 72 w 196"/>
                  <a:gd name="T69" fmla="*/ 3 h 348"/>
                  <a:gd name="T70" fmla="*/ 98 w 196"/>
                  <a:gd name="T71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6" h="348">
                    <a:moveTo>
                      <a:pt x="98" y="50"/>
                    </a:moveTo>
                    <a:lnTo>
                      <a:pt x="82" y="52"/>
                    </a:lnTo>
                    <a:lnTo>
                      <a:pt x="69" y="60"/>
                    </a:lnTo>
                    <a:lnTo>
                      <a:pt x="59" y="70"/>
                    </a:lnTo>
                    <a:lnTo>
                      <a:pt x="52" y="83"/>
                    </a:lnTo>
                    <a:lnTo>
                      <a:pt x="50" y="98"/>
                    </a:lnTo>
                    <a:lnTo>
                      <a:pt x="50" y="299"/>
                    </a:lnTo>
                    <a:lnTo>
                      <a:pt x="147" y="299"/>
                    </a:lnTo>
                    <a:lnTo>
                      <a:pt x="147" y="98"/>
                    </a:lnTo>
                    <a:lnTo>
                      <a:pt x="145" y="83"/>
                    </a:lnTo>
                    <a:lnTo>
                      <a:pt x="137" y="70"/>
                    </a:lnTo>
                    <a:lnTo>
                      <a:pt x="127" y="60"/>
                    </a:lnTo>
                    <a:lnTo>
                      <a:pt x="113" y="52"/>
                    </a:lnTo>
                    <a:lnTo>
                      <a:pt x="98" y="50"/>
                    </a:lnTo>
                    <a:close/>
                    <a:moveTo>
                      <a:pt x="98" y="0"/>
                    </a:moveTo>
                    <a:lnTo>
                      <a:pt x="123" y="3"/>
                    </a:lnTo>
                    <a:lnTo>
                      <a:pt x="147" y="14"/>
                    </a:lnTo>
                    <a:lnTo>
                      <a:pt x="167" y="29"/>
                    </a:lnTo>
                    <a:lnTo>
                      <a:pt x="182" y="49"/>
                    </a:lnTo>
                    <a:lnTo>
                      <a:pt x="193" y="72"/>
                    </a:lnTo>
                    <a:lnTo>
                      <a:pt x="196" y="98"/>
                    </a:lnTo>
                    <a:lnTo>
                      <a:pt x="196" y="323"/>
                    </a:lnTo>
                    <a:lnTo>
                      <a:pt x="193" y="336"/>
                    </a:lnTo>
                    <a:lnTo>
                      <a:pt x="183" y="345"/>
                    </a:lnTo>
                    <a:lnTo>
                      <a:pt x="171" y="348"/>
                    </a:lnTo>
                    <a:lnTo>
                      <a:pt x="25" y="348"/>
                    </a:lnTo>
                    <a:lnTo>
                      <a:pt x="12" y="345"/>
                    </a:lnTo>
                    <a:lnTo>
                      <a:pt x="3" y="336"/>
                    </a:lnTo>
                    <a:lnTo>
                      <a:pt x="0" y="323"/>
                    </a:lnTo>
                    <a:lnTo>
                      <a:pt x="0" y="98"/>
                    </a:lnTo>
                    <a:lnTo>
                      <a:pt x="4" y="72"/>
                    </a:lnTo>
                    <a:lnTo>
                      <a:pt x="13" y="49"/>
                    </a:lnTo>
                    <a:lnTo>
                      <a:pt x="28" y="29"/>
                    </a:lnTo>
                    <a:lnTo>
                      <a:pt x="48" y="14"/>
                    </a:lnTo>
                    <a:lnTo>
                      <a:pt x="72" y="3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4" name="Freeform 92"/>
              <p:cNvSpPr>
                <a:spLocks noEditPoints="1"/>
              </p:cNvSpPr>
              <p:nvPr/>
            </p:nvSpPr>
            <p:spPr bwMode="auto">
              <a:xfrm>
                <a:off x="1410" y="1963"/>
                <a:ext cx="774" cy="453"/>
              </a:xfrm>
              <a:custGeom>
                <a:avLst/>
                <a:gdLst>
                  <a:gd name="T0" fmla="*/ 2403 w 3870"/>
                  <a:gd name="T1" fmla="*/ 1699 h 2265"/>
                  <a:gd name="T2" fmla="*/ 2352 w 3870"/>
                  <a:gd name="T3" fmla="*/ 1823 h 2265"/>
                  <a:gd name="T4" fmla="*/ 1516 w 3870"/>
                  <a:gd name="T5" fmla="*/ 1699 h 2265"/>
                  <a:gd name="T6" fmla="*/ 885 w 3870"/>
                  <a:gd name="T7" fmla="*/ 1699 h 2265"/>
                  <a:gd name="T8" fmla="*/ 1377 w 3870"/>
                  <a:gd name="T9" fmla="*/ 1649 h 2265"/>
                  <a:gd name="T10" fmla="*/ 3821 w 3870"/>
                  <a:gd name="T11" fmla="*/ 1649 h 2265"/>
                  <a:gd name="T12" fmla="*/ 909 w 3870"/>
                  <a:gd name="T13" fmla="*/ 1581 h 2265"/>
                  <a:gd name="T14" fmla="*/ 3471 w 3870"/>
                  <a:gd name="T15" fmla="*/ 995 h 2265"/>
                  <a:gd name="T16" fmla="*/ 469 w 3870"/>
                  <a:gd name="T17" fmla="*/ 965 h 2265"/>
                  <a:gd name="T18" fmla="*/ 1377 w 3870"/>
                  <a:gd name="T19" fmla="*/ 698 h 2265"/>
                  <a:gd name="T20" fmla="*/ 2961 w 3870"/>
                  <a:gd name="T21" fmla="*/ 1531 h 2265"/>
                  <a:gd name="T22" fmla="*/ 3023 w 3870"/>
                  <a:gd name="T23" fmla="*/ 686 h 2265"/>
                  <a:gd name="T24" fmla="*/ 807 w 3870"/>
                  <a:gd name="T25" fmla="*/ 732 h 2265"/>
                  <a:gd name="T26" fmla="*/ 909 w 3870"/>
                  <a:gd name="T27" fmla="*/ 592 h 2265"/>
                  <a:gd name="T28" fmla="*/ 2542 w 3870"/>
                  <a:gd name="T29" fmla="*/ 425 h 2265"/>
                  <a:gd name="T30" fmla="*/ 958 w 3870"/>
                  <a:gd name="T31" fmla="*/ 1649 h 2265"/>
                  <a:gd name="T32" fmla="*/ 2683 w 3870"/>
                  <a:gd name="T33" fmla="*/ 301 h 2265"/>
                  <a:gd name="T34" fmla="*/ 2584 w 3870"/>
                  <a:gd name="T35" fmla="*/ 293 h 2265"/>
                  <a:gd name="T36" fmla="*/ 2891 w 3870"/>
                  <a:gd name="T37" fmla="*/ 230 h 2265"/>
                  <a:gd name="T38" fmla="*/ 2778 w 3870"/>
                  <a:gd name="T39" fmla="*/ 307 h 2265"/>
                  <a:gd name="T40" fmla="*/ 1100 w 3870"/>
                  <a:gd name="T41" fmla="*/ 301 h 2265"/>
                  <a:gd name="T42" fmla="*/ 999 w 3870"/>
                  <a:gd name="T43" fmla="*/ 293 h 2265"/>
                  <a:gd name="T44" fmla="*/ 1306 w 3870"/>
                  <a:gd name="T45" fmla="*/ 230 h 2265"/>
                  <a:gd name="T46" fmla="*/ 1195 w 3870"/>
                  <a:gd name="T47" fmla="*/ 307 h 2265"/>
                  <a:gd name="T48" fmla="*/ 1150 w 3870"/>
                  <a:gd name="T49" fmla="*/ 2 h 2265"/>
                  <a:gd name="T50" fmla="*/ 1286 w 3870"/>
                  <a:gd name="T51" fmla="*/ 136 h 2265"/>
                  <a:gd name="T52" fmla="*/ 1376 w 3870"/>
                  <a:gd name="T53" fmla="*/ 277 h 2265"/>
                  <a:gd name="T54" fmla="*/ 2493 w 3870"/>
                  <a:gd name="T55" fmla="*/ 282 h 2265"/>
                  <a:gd name="T56" fmla="*/ 2560 w 3870"/>
                  <a:gd name="T57" fmla="*/ 128 h 2265"/>
                  <a:gd name="T58" fmla="*/ 2701 w 3870"/>
                  <a:gd name="T59" fmla="*/ 19 h 2265"/>
                  <a:gd name="T60" fmla="*/ 2744 w 3870"/>
                  <a:gd name="T61" fmla="*/ 9 h 2265"/>
                  <a:gd name="T62" fmla="*/ 2879 w 3870"/>
                  <a:gd name="T63" fmla="*/ 130 h 2265"/>
                  <a:gd name="T64" fmla="*/ 2960 w 3870"/>
                  <a:gd name="T65" fmla="*/ 277 h 2265"/>
                  <a:gd name="T66" fmla="*/ 2989 w 3870"/>
                  <a:gd name="T67" fmla="*/ 535 h 2265"/>
                  <a:gd name="T68" fmla="*/ 3149 w 3870"/>
                  <a:gd name="T69" fmla="*/ 747 h 2265"/>
                  <a:gd name="T70" fmla="*/ 3417 w 3870"/>
                  <a:gd name="T71" fmla="*/ 918 h 2265"/>
                  <a:gd name="T72" fmla="*/ 3741 w 3870"/>
                  <a:gd name="T73" fmla="*/ 1016 h 2265"/>
                  <a:gd name="T74" fmla="*/ 3866 w 3870"/>
                  <a:gd name="T75" fmla="*/ 1060 h 2265"/>
                  <a:gd name="T76" fmla="*/ 3592 w 3870"/>
                  <a:gd name="T77" fmla="*/ 1036 h 2265"/>
                  <a:gd name="T78" fmla="*/ 3870 w 3870"/>
                  <a:gd name="T79" fmla="*/ 1675 h 2265"/>
                  <a:gd name="T80" fmla="*/ 3032 w 3870"/>
                  <a:gd name="T81" fmla="*/ 2252 h 2265"/>
                  <a:gd name="T82" fmla="*/ 2419 w 3870"/>
                  <a:gd name="T83" fmla="*/ 2240 h 2265"/>
                  <a:gd name="T84" fmla="*/ 1438 w 3870"/>
                  <a:gd name="T85" fmla="*/ 2261 h 2265"/>
                  <a:gd name="T86" fmla="*/ 835 w 3870"/>
                  <a:gd name="T87" fmla="*/ 1699 h 2265"/>
                  <a:gd name="T88" fmla="*/ 4 w 3870"/>
                  <a:gd name="T89" fmla="*/ 1543 h 2265"/>
                  <a:gd name="T90" fmla="*/ 148 w 3870"/>
                  <a:gd name="T91" fmla="*/ 1063 h 2265"/>
                  <a:gd name="T92" fmla="*/ 4 w 3870"/>
                  <a:gd name="T93" fmla="*/ 1036 h 2265"/>
                  <a:gd name="T94" fmla="*/ 239 w 3870"/>
                  <a:gd name="T95" fmla="*/ 995 h 2265"/>
                  <a:gd name="T96" fmla="*/ 599 w 3870"/>
                  <a:gd name="T97" fmla="*/ 837 h 2265"/>
                  <a:gd name="T98" fmla="*/ 782 w 3870"/>
                  <a:gd name="T99" fmla="*/ 686 h 2265"/>
                  <a:gd name="T100" fmla="*/ 905 w 3870"/>
                  <a:gd name="T101" fmla="*/ 447 h 2265"/>
                  <a:gd name="T102" fmla="*/ 957 w 3870"/>
                  <a:gd name="T103" fmla="*/ 136 h 2265"/>
                  <a:gd name="T104" fmla="*/ 1040 w 3870"/>
                  <a:gd name="T105" fmla="*/ 260 h 2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70" h="2265">
                    <a:moveTo>
                      <a:pt x="2469" y="1699"/>
                    </a:moveTo>
                    <a:lnTo>
                      <a:pt x="2469" y="2216"/>
                    </a:lnTo>
                    <a:lnTo>
                      <a:pt x="2985" y="2216"/>
                    </a:lnTo>
                    <a:lnTo>
                      <a:pt x="2985" y="1699"/>
                    </a:lnTo>
                    <a:lnTo>
                      <a:pt x="2469" y="1699"/>
                    </a:lnTo>
                    <a:close/>
                    <a:moveTo>
                      <a:pt x="2403" y="1699"/>
                    </a:moveTo>
                    <a:lnTo>
                      <a:pt x="2403" y="1843"/>
                    </a:lnTo>
                    <a:lnTo>
                      <a:pt x="2419" y="1850"/>
                    </a:lnTo>
                    <a:lnTo>
                      <a:pt x="2419" y="1699"/>
                    </a:lnTo>
                    <a:lnTo>
                      <a:pt x="2403" y="1699"/>
                    </a:lnTo>
                    <a:close/>
                    <a:moveTo>
                      <a:pt x="2058" y="1699"/>
                    </a:moveTo>
                    <a:lnTo>
                      <a:pt x="2352" y="1823"/>
                    </a:lnTo>
                    <a:lnTo>
                      <a:pt x="2352" y="1699"/>
                    </a:lnTo>
                    <a:lnTo>
                      <a:pt x="2058" y="1699"/>
                    </a:lnTo>
                    <a:close/>
                    <a:moveTo>
                      <a:pt x="1516" y="1699"/>
                    </a:moveTo>
                    <a:lnTo>
                      <a:pt x="1516" y="1823"/>
                    </a:lnTo>
                    <a:lnTo>
                      <a:pt x="1812" y="1699"/>
                    </a:lnTo>
                    <a:lnTo>
                      <a:pt x="1516" y="1699"/>
                    </a:lnTo>
                    <a:close/>
                    <a:moveTo>
                      <a:pt x="1451" y="1699"/>
                    </a:moveTo>
                    <a:lnTo>
                      <a:pt x="1451" y="1850"/>
                    </a:lnTo>
                    <a:lnTo>
                      <a:pt x="1467" y="1843"/>
                    </a:lnTo>
                    <a:lnTo>
                      <a:pt x="1467" y="1699"/>
                    </a:lnTo>
                    <a:lnTo>
                      <a:pt x="1451" y="1699"/>
                    </a:lnTo>
                    <a:close/>
                    <a:moveTo>
                      <a:pt x="885" y="1699"/>
                    </a:moveTo>
                    <a:lnTo>
                      <a:pt x="885" y="2216"/>
                    </a:lnTo>
                    <a:lnTo>
                      <a:pt x="1401" y="2216"/>
                    </a:lnTo>
                    <a:lnTo>
                      <a:pt x="1401" y="1699"/>
                    </a:lnTo>
                    <a:lnTo>
                      <a:pt x="885" y="1699"/>
                    </a:lnTo>
                    <a:close/>
                    <a:moveTo>
                      <a:pt x="1377" y="1624"/>
                    </a:moveTo>
                    <a:lnTo>
                      <a:pt x="1377" y="1649"/>
                    </a:lnTo>
                    <a:lnTo>
                      <a:pt x="2492" y="1649"/>
                    </a:lnTo>
                    <a:lnTo>
                      <a:pt x="2492" y="1624"/>
                    </a:lnTo>
                    <a:lnTo>
                      <a:pt x="1377" y="1624"/>
                    </a:lnTo>
                    <a:close/>
                    <a:moveTo>
                      <a:pt x="2961" y="1581"/>
                    </a:moveTo>
                    <a:lnTo>
                      <a:pt x="2961" y="1649"/>
                    </a:lnTo>
                    <a:lnTo>
                      <a:pt x="3821" y="1649"/>
                    </a:lnTo>
                    <a:lnTo>
                      <a:pt x="3821" y="1581"/>
                    </a:lnTo>
                    <a:lnTo>
                      <a:pt x="2961" y="1581"/>
                    </a:lnTo>
                    <a:close/>
                    <a:moveTo>
                      <a:pt x="49" y="1581"/>
                    </a:moveTo>
                    <a:lnTo>
                      <a:pt x="49" y="1649"/>
                    </a:lnTo>
                    <a:lnTo>
                      <a:pt x="909" y="1649"/>
                    </a:lnTo>
                    <a:lnTo>
                      <a:pt x="909" y="1581"/>
                    </a:lnTo>
                    <a:lnTo>
                      <a:pt x="49" y="1581"/>
                    </a:lnTo>
                    <a:close/>
                    <a:moveTo>
                      <a:pt x="3265" y="893"/>
                    </a:moveTo>
                    <a:lnTo>
                      <a:pt x="3265" y="1531"/>
                    </a:lnTo>
                    <a:lnTo>
                      <a:pt x="3543" y="1531"/>
                    </a:lnTo>
                    <a:lnTo>
                      <a:pt x="3543" y="1020"/>
                    </a:lnTo>
                    <a:lnTo>
                      <a:pt x="3471" y="995"/>
                    </a:lnTo>
                    <a:lnTo>
                      <a:pt x="3401" y="965"/>
                    </a:lnTo>
                    <a:lnTo>
                      <a:pt x="3332" y="930"/>
                    </a:lnTo>
                    <a:lnTo>
                      <a:pt x="3265" y="893"/>
                    </a:lnTo>
                    <a:close/>
                    <a:moveTo>
                      <a:pt x="605" y="893"/>
                    </a:moveTo>
                    <a:lnTo>
                      <a:pt x="538" y="930"/>
                    </a:lnTo>
                    <a:lnTo>
                      <a:pt x="469" y="965"/>
                    </a:lnTo>
                    <a:lnTo>
                      <a:pt x="399" y="995"/>
                    </a:lnTo>
                    <a:lnTo>
                      <a:pt x="327" y="1020"/>
                    </a:lnTo>
                    <a:lnTo>
                      <a:pt x="327" y="1531"/>
                    </a:lnTo>
                    <a:lnTo>
                      <a:pt x="605" y="1531"/>
                    </a:lnTo>
                    <a:lnTo>
                      <a:pt x="605" y="893"/>
                    </a:lnTo>
                    <a:close/>
                    <a:moveTo>
                      <a:pt x="1377" y="698"/>
                    </a:moveTo>
                    <a:lnTo>
                      <a:pt x="1377" y="1575"/>
                    </a:lnTo>
                    <a:lnTo>
                      <a:pt x="2492" y="1575"/>
                    </a:lnTo>
                    <a:lnTo>
                      <a:pt x="2492" y="698"/>
                    </a:lnTo>
                    <a:lnTo>
                      <a:pt x="1377" y="698"/>
                    </a:lnTo>
                    <a:close/>
                    <a:moveTo>
                      <a:pt x="2961" y="592"/>
                    </a:moveTo>
                    <a:lnTo>
                      <a:pt x="2961" y="1531"/>
                    </a:lnTo>
                    <a:lnTo>
                      <a:pt x="3214" y="1531"/>
                    </a:lnTo>
                    <a:lnTo>
                      <a:pt x="3214" y="860"/>
                    </a:lnTo>
                    <a:lnTo>
                      <a:pt x="3158" y="819"/>
                    </a:lnTo>
                    <a:lnTo>
                      <a:pt x="3108" y="776"/>
                    </a:lnTo>
                    <a:lnTo>
                      <a:pt x="3062" y="732"/>
                    </a:lnTo>
                    <a:lnTo>
                      <a:pt x="3023" y="686"/>
                    </a:lnTo>
                    <a:lnTo>
                      <a:pt x="2989" y="640"/>
                    </a:lnTo>
                    <a:lnTo>
                      <a:pt x="2961" y="592"/>
                    </a:lnTo>
                    <a:close/>
                    <a:moveTo>
                      <a:pt x="909" y="592"/>
                    </a:moveTo>
                    <a:lnTo>
                      <a:pt x="881" y="640"/>
                    </a:lnTo>
                    <a:lnTo>
                      <a:pt x="847" y="686"/>
                    </a:lnTo>
                    <a:lnTo>
                      <a:pt x="807" y="732"/>
                    </a:lnTo>
                    <a:lnTo>
                      <a:pt x="762" y="776"/>
                    </a:lnTo>
                    <a:lnTo>
                      <a:pt x="711" y="819"/>
                    </a:lnTo>
                    <a:lnTo>
                      <a:pt x="654" y="860"/>
                    </a:lnTo>
                    <a:lnTo>
                      <a:pt x="654" y="1531"/>
                    </a:lnTo>
                    <a:lnTo>
                      <a:pt x="909" y="1531"/>
                    </a:lnTo>
                    <a:lnTo>
                      <a:pt x="909" y="592"/>
                    </a:lnTo>
                    <a:close/>
                    <a:moveTo>
                      <a:pt x="1377" y="579"/>
                    </a:moveTo>
                    <a:lnTo>
                      <a:pt x="1377" y="649"/>
                    </a:lnTo>
                    <a:lnTo>
                      <a:pt x="2492" y="649"/>
                    </a:lnTo>
                    <a:lnTo>
                      <a:pt x="2492" y="579"/>
                    </a:lnTo>
                    <a:lnTo>
                      <a:pt x="1377" y="579"/>
                    </a:lnTo>
                    <a:close/>
                    <a:moveTo>
                      <a:pt x="2542" y="425"/>
                    </a:moveTo>
                    <a:lnTo>
                      <a:pt x="2542" y="1649"/>
                    </a:lnTo>
                    <a:lnTo>
                      <a:pt x="2912" y="1649"/>
                    </a:lnTo>
                    <a:lnTo>
                      <a:pt x="2912" y="425"/>
                    </a:lnTo>
                    <a:lnTo>
                      <a:pt x="2542" y="425"/>
                    </a:lnTo>
                    <a:close/>
                    <a:moveTo>
                      <a:pt x="958" y="425"/>
                    </a:moveTo>
                    <a:lnTo>
                      <a:pt x="958" y="1649"/>
                    </a:lnTo>
                    <a:lnTo>
                      <a:pt x="1328" y="1649"/>
                    </a:lnTo>
                    <a:lnTo>
                      <a:pt x="1328" y="425"/>
                    </a:lnTo>
                    <a:lnTo>
                      <a:pt x="958" y="425"/>
                    </a:lnTo>
                    <a:close/>
                    <a:moveTo>
                      <a:pt x="2725" y="131"/>
                    </a:moveTo>
                    <a:lnTo>
                      <a:pt x="2689" y="291"/>
                    </a:lnTo>
                    <a:lnTo>
                      <a:pt x="2683" y="301"/>
                    </a:lnTo>
                    <a:lnTo>
                      <a:pt x="2675" y="307"/>
                    </a:lnTo>
                    <a:lnTo>
                      <a:pt x="2664" y="310"/>
                    </a:lnTo>
                    <a:lnTo>
                      <a:pt x="2607" y="310"/>
                    </a:lnTo>
                    <a:lnTo>
                      <a:pt x="2596" y="308"/>
                    </a:lnTo>
                    <a:lnTo>
                      <a:pt x="2588" y="303"/>
                    </a:lnTo>
                    <a:lnTo>
                      <a:pt x="2584" y="293"/>
                    </a:lnTo>
                    <a:lnTo>
                      <a:pt x="2561" y="230"/>
                    </a:lnTo>
                    <a:lnTo>
                      <a:pt x="2542" y="290"/>
                    </a:lnTo>
                    <a:lnTo>
                      <a:pt x="2542" y="375"/>
                    </a:lnTo>
                    <a:lnTo>
                      <a:pt x="2912" y="375"/>
                    </a:lnTo>
                    <a:lnTo>
                      <a:pt x="2912" y="290"/>
                    </a:lnTo>
                    <a:lnTo>
                      <a:pt x="2891" y="230"/>
                    </a:lnTo>
                    <a:lnTo>
                      <a:pt x="2871" y="293"/>
                    </a:lnTo>
                    <a:lnTo>
                      <a:pt x="2865" y="301"/>
                    </a:lnTo>
                    <a:lnTo>
                      <a:pt x="2857" y="308"/>
                    </a:lnTo>
                    <a:lnTo>
                      <a:pt x="2847" y="310"/>
                    </a:lnTo>
                    <a:lnTo>
                      <a:pt x="2789" y="310"/>
                    </a:lnTo>
                    <a:lnTo>
                      <a:pt x="2778" y="307"/>
                    </a:lnTo>
                    <a:lnTo>
                      <a:pt x="2770" y="301"/>
                    </a:lnTo>
                    <a:lnTo>
                      <a:pt x="2765" y="291"/>
                    </a:lnTo>
                    <a:lnTo>
                      <a:pt x="2725" y="131"/>
                    </a:lnTo>
                    <a:close/>
                    <a:moveTo>
                      <a:pt x="1141" y="131"/>
                    </a:moveTo>
                    <a:lnTo>
                      <a:pt x="1105" y="291"/>
                    </a:lnTo>
                    <a:lnTo>
                      <a:pt x="1100" y="301"/>
                    </a:lnTo>
                    <a:lnTo>
                      <a:pt x="1091" y="307"/>
                    </a:lnTo>
                    <a:lnTo>
                      <a:pt x="1080" y="310"/>
                    </a:lnTo>
                    <a:lnTo>
                      <a:pt x="1023" y="310"/>
                    </a:lnTo>
                    <a:lnTo>
                      <a:pt x="1013" y="308"/>
                    </a:lnTo>
                    <a:lnTo>
                      <a:pt x="1005" y="303"/>
                    </a:lnTo>
                    <a:lnTo>
                      <a:pt x="999" y="293"/>
                    </a:lnTo>
                    <a:lnTo>
                      <a:pt x="977" y="230"/>
                    </a:lnTo>
                    <a:lnTo>
                      <a:pt x="958" y="290"/>
                    </a:lnTo>
                    <a:lnTo>
                      <a:pt x="958" y="375"/>
                    </a:lnTo>
                    <a:lnTo>
                      <a:pt x="1328" y="375"/>
                    </a:lnTo>
                    <a:lnTo>
                      <a:pt x="1328" y="290"/>
                    </a:lnTo>
                    <a:lnTo>
                      <a:pt x="1306" y="230"/>
                    </a:lnTo>
                    <a:lnTo>
                      <a:pt x="1286" y="293"/>
                    </a:lnTo>
                    <a:lnTo>
                      <a:pt x="1282" y="301"/>
                    </a:lnTo>
                    <a:lnTo>
                      <a:pt x="1274" y="308"/>
                    </a:lnTo>
                    <a:lnTo>
                      <a:pt x="1263" y="310"/>
                    </a:lnTo>
                    <a:lnTo>
                      <a:pt x="1206" y="310"/>
                    </a:lnTo>
                    <a:lnTo>
                      <a:pt x="1195" y="307"/>
                    </a:lnTo>
                    <a:lnTo>
                      <a:pt x="1186" y="301"/>
                    </a:lnTo>
                    <a:lnTo>
                      <a:pt x="1181" y="291"/>
                    </a:lnTo>
                    <a:lnTo>
                      <a:pt x="1141" y="131"/>
                    </a:lnTo>
                    <a:close/>
                    <a:moveTo>
                      <a:pt x="1140" y="0"/>
                    </a:moveTo>
                    <a:lnTo>
                      <a:pt x="1140" y="0"/>
                    </a:lnTo>
                    <a:lnTo>
                      <a:pt x="1150" y="2"/>
                    </a:lnTo>
                    <a:lnTo>
                      <a:pt x="1160" y="9"/>
                    </a:lnTo>
                    <a:lnTo>
                      <a:pt x="1165" y="19"/>
                    </a:lnTo>
                    <a:lnTo>
                      <a:pt x="1224" y="260"/>
                    </a:lnTo>
                    <a:lnTo>
                      <a:pt x="1245" y="260"/>
                    </a:lnTo>
                    <a:lnTo>
                      <a:pt x="1282" y="145"/>
                    </a:lnTo>
                    <a:lnTo>
                      <a:pt x="1286" y="136"/>
                    </a:lnTo>
                    <a:lnTo>
                      <a:pt x="1295" y="130"/>
                    </a:lnTo>
                    <a:lnTo>
                      <a:pt x="1305" y="128"/>
                    </a:lnTo>
                    <a:lnTo>
                      <a:pt x="1315" y="130"/>
                    </a:lnTo>
                    <a:lnTo>
                      <a:pt x="1324" y="136"/>
                    </a:lnTo>
                    <a:lnTo>
                      <a:pt x="1329" y="144"/>
                    </a:lnTo>
                    <a:lnTo>
                      <a:pt x="1376" y="277"/>
                    </a:lnTo>
                    <a:lnTo>
                      <a:pt x="1377" y="282"/>
                    </a:lnTo>
                    <a:lnTo>
                      <a:pt x="1377" y="285"/>
                    </a:lnTo>
                    <a:lnTo>
                      <a:pt x="1377" y="530"/>
                    </a:lnTo>
                    <a:lnTo>
                      <a:pt x="2492" y="530"/>
                    </a:lnTo>
                    <a:lnTo>
                      <a:pt x="2492" y="285"/>
                    </a:lnTo>
                    <a:lnTo>
                      <a:pt x="2493" y="282"/>
                    </a:lnTo>
                    <a:lnTo>
                      <a:pt x="2493" y="278"/>
                    </a:lnTo>
                    <a:lnTo>
                      <a:pt x="2537" y="145"/>
                    </a:lnTo>
                    <a:lnTo>
                      <a:pt x="2541" y="136"/>
                    </a:lnTo>
                    <a:lnTo>
                      <a:pt x="2550" y="130"/>
                    </a:lnTo>
                    <a:lnTo>
                      <a:pt x="2559" y="128"/>
                    </a:lnTo>
                    <a:lnTo>
                      <a:pt x="2560" y="128"/>
                    </a:lnTo>
                    <a:lnTo>
                      <a:pt x="2569" y="130"/>
                    </a:lnTo>
                    <a:lnTo>
                      <a:pt x="2578" y="136"/>
                    </a:lnTo>
                    <a:lnTo>
                      <a:pt x="2584" y="144"/>
                    </a:lnTo>
                    <a:lnTo>
                      <a:pt x="2625" y="260"/>
                    </a:lnTo>
                    <a:lnTo>
                      <a:pt x="2645" y="260"/>
                    </a:lnTo>
                    <a:lnTo>
                      <a:pt x="2701" y="19"/>
                    </a:lnTo>
                    <a:lnTo>
                      <a:pt x="2705" y="9"/>
                    </a:lnTo>
                    <a:lnTo>
                      <a:pt x="2714" y="2"/>
                    </a:lnTo>
                    <a:lnTo>
                      <a:pt x="2724" y="0"/>
                    </a:lnTo>
                    <a:lnTo>
                      <a:pt x="2724" y="0"/>
                    </a:lnTo>
                    <a:lnTo>
                      <a:pt x="2735" y="2"/>
                    </a:lnTo>
                    <a:lnTo>
                      <a:pt x="2744" y="9"/>
                    </a:lnTo>
                    <a:lnTo>
                      <a:pt x="2749" y="19"/>
                    </a:lnTo>
                    <a:lnTo>
                      <a:pt x="2809" y="260"/>
                    </a:lnTo>
                    <a:lnTo>
                      <a:pt x="2829" y="260"/>
                    </a:lnTo>
                    <a:lnTo>
                      <a:pt x="2866" y="145"/>
                    </a:lnTo>
                    <a:lnTo>
                      <a:pt x="2871" y="136"/>
                    </a:lnTo>
                    <a:lnTo>
                      <a:pt x="2879" y="130"/>
                    </a:lnTo>
                    <a:lnTo>
                      <a:pt x="2890" y="128"/>
                    </a:lnTo>
                    <a:lnTo>
                      <a:pt x="2890" y="128"/>
                    </a:lnTo>
                    <a:lnTo>
                      <a:pt x="2899" y="130"/>
                    </a:lnTo>
                    <a:lnTo>
                      <a:pt x="2907" y="136"/>
                    </a:lnTo>
                    <a:lnTo>
                      <a:pt x="2913" y="144"/>
                    </a:lnTo>
                    <a:lnTo>
                      <a:pt x="2960" y="277"/>
                    </a:lnTo>
                    <a:lnTo>
                      <a:pt x="2961" y="282"/>
                    </a:lnTo>
                    <a:lnTo>
                      <a:pt x="2961" y="285"/>
                    </a:lnTo>
                    <a:lnTo>
                      <a:pt x="2961" y="400"/>
                    </a:lnTo>
                    <a:lnTo>
                      <a:pt x="2965" y="447"/>
                    </a:lnTo>
                    <a:lnTo>
                      <a:pt x="2974" y="491"/>
                    </a:lnTo>
                    <a:lnTo>
                      <a:pt x="2989" y="535"/>
                    </a:lnTo>
                    <a:lnTo>
                      <a:pt x="3008" y="576"/>
                    </a:lnTo>
                    <a:lnTo>
                      <a:pt x="3032" y="615"/>
                    </a:lnTo>
                    <a:lnTo>
                      <a:pt x="3058" y="651"/>
                    </a:lnTo>
                    <a:lnTo>
                      <a:pt x="3087" y="686"/>
                    </a:lnTo>
                    <a:lnTo>
                      <a:pt x="3118" y="718"/>
                    </a:lnTo>
                    <a:lnTo>
                      <a:pt x="3149" y="747"/>
                    </a:lnTo>
                    <a:lnTo>
                      <a:pt x="3180" y="773"/>
                    </a:lnTo>
                    <a:lnTo>
                      <a:pt x="3212" y="798"/>
                    </a:lnTo>
                    <a:lnTo>
                      <a:pt x="3243" y="819"/>
                    </a:lnTo>
                    <a:lnTo>
                      <a:pt x="3270" y="837"/>
                    </a:lnTo>
                    <a:lnTo>
                      <a:pt x="3342" y="880"/>
                    </a:lnTo>
                    <a:lnTo>
                      <a:pt x="3417" y="918"/>
                    </a:lnTo>
                    <a:lnTo>
                      <a:pt x="3495" y="951"/>
                    </a:lnTo>
                    <a:lnTo>
                      <a:pt x="3572" y="978"/>
                    </a:lnTo>
                    <a:lnTo>
                      <a:pt x="3573" y="978"/>
                    </a:lnTo>
                    <a:lnTo>
                      <a:pt x="3631" y="995"/>
                    </a:lnTo>
                    <a:lnTo>
                      <a:pt x="3686" y="1006"/>
                    </a:lnTo>
                    <a:lnTo>
                      <a:pt x="3741" y="1016"/>
                    </a:lnTo>
                    <a:lnTo>
                      <a:pt x="3794" y="1022"/>
                    </a:lnTo>
                    <a:lnTo>
                      <a:pt x="3845" y="1024"/>
                    </a:lnTo>
                    <a:lnTo>
                      <a:pt x="3857" y="1026"/>
                    </a:lnTo>
                    <a:lnTo>
                      <a:pt x="3866" y="1036"/>
                    </a:lnTo>
                    <a:lnTo>
                      <a:pt x="3870" y="1049"/>
                    </a:lnTo>
                    <a:lnTo>
                      <a:pt x="3866" y="1060"/>
                    </a:lnTo>
                    <a:lnTo>
                      <a:pt x="3857" y="1070"/>
                    </a:lnTo>
                    <a:lnTo>
                      <a:pt x="3845" y="1073"/>
                    </a:lnTo>
                    <a:lnTo>
                      <a:pt x="3784" y="1071"/>
                    </a:lnTo>
                    <a:lnTo>
                      <a:pt x="3722" y="1063"/>
                    </a:lnTo>
                    <a:lnTo>
                      <a:pt x="3658" y="1051"/>
                    </a:lnTo>
                    <a:lnTo>
                      <a:pt x="3592" y="1036"/>
                    </a:lnTo>
                    <a:lnTo>
                      <a:pt x="3592" y="1531"/>
                    </a:lnTo>
                    <a:lnTo>
                      <a:pt x="3845" y="1531"/>
                    </a:lnTo>
                    <a:lnTo>
                      <a:pt x="3857" y="1534"/>
                    </a:lnTo>
                    <a:lnTo>
                      <a:pt x="3866" y="1543"/>
                    </a:lnTo>
                    <a:lnTo>
                      <a:pt x="3870" y="1555"/>
                    </a:lnTo>
                    <a:lnTo>
                      <a:pt x="3870" y="1675"/>
                    </a:lnTo>
                    <a:lnTo>
                      <a:pt x="3866" y="1687"/>
                    </a:lnTo>
                    <a:lnTo>
                      <a:pt x="3857" y="1696"/>
                    </a:lnTo>
                    <a:lnTo>
                      <a:pt x="3845" y="1699"/>
                    </a:lnTo>
                    <a:lnTo>
                      <a:pt x="3034" y="1699"/>
                    </a:lnTo>
                    <a:lnTo>
                      <a:pt x="3034" y="2240"/>
                    </a:lnTo>
                    <a:lnTo>
                      <a:pt x="3032" y="2252"/>
                    </a:lnTo>
                    <a:lnTo>
                      <a:pt x="3022" y="2261"/>
                    </a:lnTo>
                    <a:lnTo>
                      <a:pt x="3009" y="2265"/>
                    </a:lnTo>
                    <a:lnTo>
                      <a:pt x="2444" y="2265"/>
                    </a:lnTo>
                    <a:lnTo>
                      <a:pt x="2431" y="2261"/>
                    </a:lnTo>
                    <a:lnTo>
                      <a:pt x="2423" y="2252"/>
                    </a:lnTo>
                    <a:lnTo>
                      <a:pt x="2419" y="2240"/>
                    </a:lnTo>
                    <a:lnTo>
                      <a:pt x="2419" y="1904"/>
                    </a:lnTo>
                    <a:lnTo>
                      <a:pt x="1934" y="1701"/>
                    </a:lnTo>
                    <a:lnTo>
                      <a:pt x="1451" y="1904"/>
                    </a:lnTo>
                    <a:lnTo>
                      <a:pt x="1451" y="2240"/>
                    </a:lnTo>
                    <a:lnTo>
                      <a:pt x="1447" y="2252"/>
                    </a:lnTo>
                    <a:lnTo>
                      <a:pt x="1438" y="2261"/>
                    </a:lnTo>
                    <a:lnTo>
                      <a:pt x="1426" y="2265"/>
                    </a:lnTo>
                    <a:lnTo>
                      <a:pt x="860" y="2265"/>
                    </a:lnTo>
                    <a:lnTo>
                      <a:pt x="848" y="2261"/>
                    </a:lnTo>
                    <a:lnTo>
                      <a:pt x="839" y="2252"/>
                    </a:lnTo>
                    <a:lnTo>
                      <a:pt x="835" y="2240"/>
                    </a:lnTo>
                    <a:lnTo>
                      <a:pt x="835" y="1699"/>
                    </a:lnTo>
                    <a:lnTo>
                      <a:pt x="25" y="1699"/>
                    </a:lnTo>
                    <a:lnTo>
                      <a:pt x="12" y="1696"/>
                    </a:lnTo>
                    <a:lnTo>
                      <a:pt x="4" y="1687"/>
                    </a:lnTo>
                    <a:lnTo>
                      <a:pt x="0" y="1675"/>
                    </a:lnTo>
                    <a:lnTo>
                      <a:pt x="0" y="1555"/>
                    </a:lnTo>
                    <a:lnTo>
                      <a:pt x="4" y="1543"/>
                    </a:lnTo>
                    <a:lnTo>
                      <a:pt x="12" y="1534"/>
                    </a:lnTo>
                    <a:lnTo>
                      <a:pt x="25" y="1531"/>
                    </a:lnTo>
                    <a:lnTo>
                      <a:pt x="277" y="1531"/>
                    </a:lnTo>
                    <a:lnTo>
                      <a:pt x="277" y="1036"/>
                    </a:lnTo>
                    <a:lnTo>
                      <a:pt x="212" y="1051"/>
                    </a:lnTo>
                    <a:lnTo>
                      <a:pt x="148" y="1063"/>
                    </a:lnTo>
                    <a:lnTo>
                      <a:pt x="84" y="1071"/>
                    </a:lnTo>
                    <a:lnTo>
                      <a:pt x="25" y="1073"/>
                    </a:lnTo>
                    <a:lnTo>
                      <a:pt x="12" y="1070"/>
                    </a:lnTo>
                    <a:lnTo>
                      <a:pt x="4" y="1060"/>
                    </a:lnTo>
                    <a:lnTo>
                      <a:pt x="0" y="1049"/>
                    </a:lnTo>
                    <a:lnTo>
                      <a:pt x="4" y="1036"/>
                    </a:lnTo>
                    <a:lnTo>
                      <a:pt x="12" y="1026"/>
                    </a:lnTo>
                    <a:lnTo>
                      <a:pt x="25" y="1024"/>
                    </a:lnTo>
                    <a:lnTo>
                      <a:pt x="76" y="1022"/>
                    </a:lnTo>
                    <a:lnTo>
                      <a:pt x="129" y="1016"/>
                    </a:lnTo>
                    <a:lnTo>
                      <a:pt x="184" y="1006"/>
                    </a:lnTo>
                    <a:lnTo>
                      <a:pt x="239" y="995"/>
                    </a:lnTo>
                    <a:lnTo>
                      <a:pt x="296" y="978"/>
                    </a:lnTo>
                    <a:lnTo>
                      <a:pt x="297" y="978"/>
                    </a:lnTo>
                    <a:lnTo>
                      <a:pt x="375" y="951"/>
                    </a:lnTo>
                    <a:lnTo>
                      <a:pt x="453" y="918"/>
                    </a:lnTo>
                    <a:lnTo>
                      <a:pt x="528" y="880"/>
                    </a:lnTo>
                    <a:lnTo>
                      <a:pt x="599" y="837"/>
                    </a:lnTo>
                    <a:lnTo>
                      <a:pt x="627" y="819"/>
                    </a:lnTo>
                    <a:lnTo>
                      <a:pt x="658" y="798"/>
                    </a:lnTo>
                    <a:lnTo>
                      <a:pt x="688" y="773"/>
                    </a:lnTo>
                    <a:lnTo>
                      <a:pt x="720" y="747"/>
                    </a:lnTo>
                    <a:lnTo>
                      <a:pt x="752" y="718"/>
                    </a:lnTo>
                    <a:lnTo>
                      <a:pt x="782" y="686"/>
                    </a:lnTo>
                    <a:lnTo>
                      <a:pt x="812" y="651"/>
                    </a:lnTo>
                    <a:lnTo>
                      <a:pt x="839" y="615"/>
                    </a:lnTo>
                    <a:lnTo>
                      <a:pt x="861" y="576"/>
                    </a:lnTo>
                    <a:lnTo>
                      <a:pt x="881" y="535"/>
                    </a:lnTo>
                    <a:lnTo>
                      <a:pt x="896" y="491"/>
                    </a:lnTo>
                    <a:lnTo>
                      <a:pt x="905" y="447"/>
                    </a:lnTo>
                    <a:lnTo>
                      <a:pt x="909" y="400"/>
                    </a:lnTo>
                    <a:lnTo>
                      <a:pt x="909" y="285"/>
                    </a:lnTo>
                    <a:lnTo>
                      <a:pt x="909" y="282"/>
                    </a:lnTo>
                    <a:lnTo>
                      <a:pt x="910" y="278"/>
                    </a:lnTo>
                    <a:lnTo>
                      <a:pt x="952" y="145"/>
                    </a:lnTo>
                    <a:lnTo>
                      <a:pt x="957" y="136"/>
                    </a:lnTo>
                    <a:lnTo>
                      <a:pt x="965" y="130"/>
                    </a:lnTo>
                    <a:lnTo>
                      <a:pt x="976" y="128"/>
                    </a:lnTo>
                    <a:lnTo>
                      <a:pt x="985" y="130"/>
                    </a:lnTo>
                    <a:lnTo>
                      <a:pt x="993" y="136"/>
                    </a:lnTo>
                    <a:lnTo>
                      <a:pt x="999" y="144"/>
                    </a:lnTo>
                    <a:lnTo>
                      <a:pt x="1040" y="260"/>
                    </a:lnTo>
                    <a:lnTo>
                      <a:pt x="1061" y="260"/>
                    </a:lnTo>
                    <a:lnTo>
                      <a:pt x="1116" y="19"/>
                    </a:lnTo>
                    <a:lnTo>
                      <a:pt x="1121" y="9"/>
                    </a:lnTo>
                    <a:lnTo>
                      <a:pt x="1129" y="2"/>
                    </a:lnTo>
                    <a:lnTo>
                      <a:pt x="11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65" name="Group 95"/>
            <p:cNvGrpSpPr>
              <a:grpSpLocks noChangeAspect="1"/>
            </p:cNvGrpSpPr>
            <p:nvPr/>
          </p:nvGrpSpPr>
          <p:grpSpPr bwMode="auto">
            <a:xfrm>
              <a:off x="8080600" y="4620692"/>
              <a:ext cx="762000" cy="585788"/>
              <a:chOff x="2689" y="3589"/>
              <a:chExt cx="480" cy="369"/>
            </a:xfrm>
            <a:solidFill>
              <a:srgbClr val="00ADEF"/>
            </a:solidFill>
          </p:grpSpPr>
          <p:sp>
            <p:nvSpPr>
              <p:cNvPr id="366" name="Freeform 97"/>
              <p:cNvSpPr>
                <a:spLocks/>
              </p:cNvSpPr>
              <p:nvPr/>
            </p:nvSpPr>
            <p:spPr bwMode="auto">
              <a:xfrm>
                <a:off x="2854" y="3802"/>
                <a:ext cx="36" cy="156"/>
              </a:xfrm>
              <a:custGeom>
                <a:avLst/>
                <a:gdLst>
                  <a:gd name="T0" fmla="*/ 40 w 253"/>
                  <a:gd name="T1" fmla="*/ 0 h 1088"/>
                  <a:gd name="T2" fmla="*/ 212 w 253"/>
                  <a:gd name="T3" fmla="*/ 0 h 1088"/>
                  <a:gd name="T4" fmla="*/ 226 w 253"/>
                  <a:gd name="T5" fmla="*/ 2 h 1088"/>
                  <a:gd name="T6" fmla="*/ 237 w 253"/>
                  <a:gd name="T7" fmla="*/ 7 h 1088"/>
                  <a:gd name="T8" fmla="*/ 246 w 253"/>
                  <a:gd name="T9" fmla="*/ 16 h 1088"/>
                  <a:gd name="T10" fmla="*/ 251 w 253"/>
                  <a:gd name="T11" fmla="*/ 28 h 1088"/>
                  <a:gd name="T12" fmla="*/ 253 w 253"/>
                  <a:gd name="T13" fmla="*/ 41 h 1088"/>
                  <a:gd name="T14" fmla="*/ 253 w 253"/>
                  <a:gd name="T15" fmla="*/ 1045 h 1088"/>
                  <a:gd name="T16" fmla="*/ 251 w 253"/>
                  <a:gd name="T17" fmla="*/ 1059 h 1088"/>
                  <a:gd name="T18" fmla="*/ 246 w 253"/>
                  <a:gd name="T19" fmla="*/ 1070 h 1088"/>
                  <a:gd name="T20" fmla="*/ 237 w 253"/>
                  <a:gd name="T21" fmla="*/ 1079 h 1088"/>
                  <a:gd name="T22" fmla="*/ 226 w 253"/>
                  <a:gd name="T23" fmla="*/ 1084 h 1088"/>
                  <a:gd name="T24" fmla="*/ 212 w 253"/>
                  <a:gd name="T25" fmla="*/ 1088 h 1088"/>
                  <a:gd name="T26" fmla="*/ 40 w 253"/>
                  <a:gd name="T27" fmla="*/ 1088 h 1088"/>
                  <a:gd name="T28" fmla="*/ 27 w 253"/>
                  <a:gd name="T29" fmla="*/ 1084 h 1088"/>
                  <a:gd name="T30" fmla="*/ 16 w 253"/>
                  <a:gd name="T31" fmla="*/ 1079 h 1088"/>
                  <a:gd name="T32" fmla="*/ 7 w 253"/>
                  <a:gd name="T33" fmla="*/ 1070 h 1088"/>
                  <a:gd name="T34" fmla="*/ 2 w 253"/>
                  <a:gd name="T35" fmla="*/ 1059 h 1088"/>
                  <a:gd name="T36" fmla="*/ 0 w 253"/>
                  <a:gd name="T37" fmla="*/ 1045 h 1088"/>
                  <a:gd name="T38" fmla="*/ 0 w 253"/>
                  <a:gd name="T39" fmla="*/ 41 h 1088"/>
                  <a:gd name="T40" fmla="*/ 2 w 253"/>
                  <a:gd name="T41" fmla="*/ 28 h 1088"/>
                  <a:gd name="T42" fmla="*/ 7 w 253"/>
                  <a:gd name="T43" fmla="*/ 16 h 1088"/>
                  <a:gd name="T44" fmla="*/ 16 w 253"/>
                  <a:gd name="T45" fmla="*/ 7 h 1088"/>
                  <a:gd name="T46" fmla="*/ 27 w 253"/>
                  <a:gd name="T47" fmla="*/ 2 h 1088"/>
                  <a:gd name="T48" fmla="*/ 40 w 253"/>
                  <a:gd name="T49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3" h="1088">
                    <a:moveTo>
                      <a:pt x="40" y="0"/>
                    </a:moveTo>
                    <a:lnTo>
                      <a:pt x="212" y="0"/>
                    </a:lnTo>
                    <a:lnTo>
                      <a:pt x="226" y="2"/>
                    </a:lnTo>
                    <a:lnTo>
                      <a:pt x="237" y="7"/>
                    </a:lnTo>
                    <a:lnTo>
                      <a:pt x="246" y="16"/>
                    </a:lnTo>
                    <a:lnTo>
                      <a:pt x="251" y="28"/>
                    </a:lnTo>
                    <a:lnTo>
                      <a:pt x="253" y="41"/>
                    </a:lnTo>
                    <a:lnTo>
                      <a:pt x="253" y="1045"/>
                    </a:lnTo>
                    <a:lnTo>
                      <a:pt x="251" y="1059"/>
                    </a:lnTo>
                    <a:lnTo>
                      <a:pt x="246" y="1070"/>
                    </a:lnTo>
                    <a:lnTo>
                      <a:pt x="237" y="1079"/>
                    </a:lnTo>
                    <a:lnTo>
                      <a:pt x="226" y="1084"/>
                    </a:lnTo>
                    <a:lnTo>
                      <a:pt x="212" y="1088"/>
                    </a:lnTo>
                    <a:lnTo>
                      <a:pt x="40" y="1088"/>
                    </a:lnTo>
                    <a:lnTo>
                      <a:pt x="27" y="1084"/>
                    </a:lnTo>
                    <a:lnTo>
                      <a:pt x="16" y="1079"/>
                    </a:lnTo>
                    <a:lnTo>
                      <a:pt x="7" y="1070"/>
                    </a:lnTo>
                    <a:lnTo>
                      <a:pt x="2" y="1059"/>
                    </a:lnTo>
                    <a:lnTo>
                      <a:pt x="0" y="1045"/>
                    </a:lnTo>
                    <a:lnTo>
                      <a:pt x="0" y="41"/>
                    </a:lnTo>
                    <a:lnTo>
                      <a:pt x="2" y="28"/>
                    </a:lnTo>
                    <a:lnTo>
                      <a:pt x="7" y="16"/>
                    </a:lnTo>
                    <a:lnTo>
                      <a:pt x="16" y="7"/>
                    </a:lnTo>
                    <a:lnTo>
                      <a:pt x="27" y="2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7" name="Freeform 98"/>
              <p:cNvSpPr>
                <a:spLocks/>
              </p:cNvSpPr>
              <p:nvPr/>
            </p:nvSpPr>
            <p:spPr bwMode="auto">
              <a:xfrm>
                <a:off x="2968" y="3802"/>
                <a:ext cx="36" cy="156"/>
              </a:xfrm>
              <a:custGeom>
                <a:avLst/>
                <a:gdLst>
                  <a:gd name="T0" fmla="*/ 42 w 254"/>
                  <a:gd name="T1" fmla="*/ 0 h 1088"/>
                  <a:gd name="T2" fmla="*/ 214 w 254"/>
                  <a:gd name="T3" fmla="*/ 0 h 1088"/>
                  <a:gd name="T4" fmla="*/ 227 w 254"/>
                  <a:gd name="T5" fmla="*/ 2 h 1088"/>
                  <a:gd name="T6" fmla="*/ 238 w 254"/>
                  <a:gd name="T7" fmla="*/ 7 h 1088"/>
                  <a:gd name="T8" fmla="*/ 246 w 254"/>
                  <a:gd name="T9" fmla="*/ 16 h 1088"/>
                  <a:gd name="T10" fmla="*/ 252 w 254"/>
                  <a:gd name="T11" fmla="*/ 28 h 1088"/>
                  <a:gd name="T12" fmla="*/ 254 w 254"/>
                  <a:gd name="T13" fmla="*/ 41 h 1088"/>
                  <a:gd name="T14" fmla="*/ 254 w 254"/>
                  <a:gd name="T15" fmla="*/ 1045 h 1088"/>
                  <a:gd name="T16" fmla="*/ 252 w 254"/>
                  <a:gd name="T17" fmla="*/ 1059 h 1088"/>
                  <a:gd name="T18" fmla="*/ 247 w 254"/>
                  <a:gd name="T19" fmla="*/ 1070 h 1088"/>
                  <a:gd name="T20" fmla="*/ 238 w 254"/>
                  <a:gd name="T21" fmla="*/ 1079 h 1088"/>
                  <a:gd name="T22" fmla="*/ 227 w 254"/>
                  <a:gd name="T23" fmla="*/ 1084 h 1088"/>
                  <a:gd name="T24" fmla="*/ 214 w 254"/>
                  <a:gd name="T25" fmla="*/ 1088 h 1088"/>
                  <a:gd name="T26" fmla="*/ 42 w 254"/>
                  <a:gd name="T27" fmla="*/ 1088 h 1088"/>
                  <a:gd name="T28" fmla="*/ 28 w 254"/>
                  <a:gd name="T29" fmla="*/ 1084 h 1088"/>
                  <a:gd name="T30" fmla="*/ 17 w 254"/>
                  <a:gd name="T31" fmla="*/ 1079 h 1088"/>
                  <a:gd name="T32" fmla="*/ 8 w 254"/>
                  <a:gd name="T33" fmla="*/ 1070 h 1088"/>
                  <a:gd name="T34" fmla="*/ 2 w 254"/>
                  <a:gd name="T35" fmla="*/ 1059 h 1088"/>
                  <a:gd name="T36" fmla="*/ 0 w 254"/>
                  <a:gd name="T37" fmla="*/ 1045 h 1088"/>
                  <a:gd name="T38" fmla="*/ 0 w 254"/>
                  <a:gd name="T39" fmla="*/ 41 h 1088"/>
                  <a:gd name="T40" fmla="*/ 2 w 254"/>
                  <a:gd name="T41" fmla="*/ 28 h 1088"/>
                  <a:gd name="T42" fmla="*/ 8 w 254"/>
                  <a:gd name="T43" fmla="*/ 16 h 1088"/>
                  <a:gd name="T44" fmla="*/ 17 w 254"/>
                  <a:gd name="T45" fmla="*/ 7 h 1088"/>
                  <a:gd name="T46" fmla="*/ 28 w 254"/>
                  <a:gd name="T47" fmla="*/ 2 h 1088"/>
                  <a:gd name="T48" fmla="*/ 42 w 254"/>
                  <a:gd name="T49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4" h="1088">
                    <a:moveTo>
                      <a:pt x="42" y="0"/>
                    </a:moveTo>
                    <a:lnTo>
                      <a:pt x="214" y="0"/>
                    </a:lnTo>
                    <a:lnTo>
                      <a:pt x="227" y="2"/>
                    </a:lnTo>
                    <a:lnTo>
                      <a:pt x="238" y="7"/>
                    </a:lnTo>
                    <a:lnTo>
                      <a:pt x="246" y="16"/>
                    </a:lnTo>
                    <a:lnTo>
                      <a:pt x="252" y="28"/>
                    </a:lnTo>
                    <a:lnTo>
                      <a:pt x="254" y="41"/>
                    </a:lnTo>
                    <a:lnTo>
                      <a:pt x="254" y="1045"/>
                    </a:lnTo>
                    <a:lnTo>
                      <a:pt x="252" y="1059"/>
                    </a:lnTo>
                    <a:lnTo>
                      <a:pt x="247" y="1070"/>
                    </a:lnTo>
                    <a:lnTo>
                      <a:pt x="238" y="1079"/>
                    </a:lnTo>
                    <a:lnTo>
                      <a:pt x="227" y="1084"/>
                    </a:lnTo>
                    <a:lnTo>
                      <a:pt x="214" y="1088"/>
                    </a:lnTo>
                    <a:lnTo>
                      <a:pt x="42" y="1088"/>
                    </a:lnTo>
                    <a:lnTo>
                      <a:pt x="28" y="1084"/>
                    </a:lnTo>
                    <a:lnTo>
                      <a:pt x="17" y="1079"/>
                    </a:lnTo>
                    <a:lnTo>
                      <a:pt x="8" y="1070"/>
                    </a:lnTo>
                    <a:lnTo>
                      <a:pt x="2" y="1059"/>
                    </a:lnTo>
                    <a:lnTo>
                      <a:pt x="0" y="1045"/>
                    </a:lnTo>
                    <a:lnTo>
                      <a:pt x="0" y="41"/>
                    </a:lnTo>
                    <a:lnTo>
                      <a:pt x="2" y="28"/>
                    </a:lnTo>
                    <a:lnTo>
                      <a:pt x="8" y="16"/>
                    </a:lnTo>
                    <a:lnTo>
                      <a:pt x="17" y="7"/>
                    </a:lnTo>
                    <a:lnTo>
                      <a:pt x="28" y="2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8" name="Freeform 99"/>
              <p:cNvSpPr>
                <a:spLocks noEditPoints="1"/>
              </p:cNvSpPr>
              <p:nvPr/>
            </p:nvSpPr>
            <p:spPr bwMode="auto">
              <a:xfrm>
                <a:off x="2689" y="3589"/>
                <a:ext cx="480" cy="369"/>
              </a:xfrm>
              <a:custGeom>
                <a:avLst/>
                <a:gdLst>
                  <a:gd name="T0" fmla="*/ 2913 w 3360"/>
                  <a:gd name="T1" fmla="*/ 1503 h 2578"/>
                  <a:gd name="T2" fmla="*/ 2913 w 3360"/>
                  <a:gd name="T3" fmla="*/ 1941 h 2578"/>
                  <a:gd name="T4" fmla="*/ 3088 w 3360"/>
                  <a:gd name="T5" fmla="*/ 1945 h 2578"/>
                  <a:gd name="T6" fmla="*/ 3095 w 3360"/>
                  <a:gd name="T7" fmla="*/ 1509 h 2578"/>
                  <a:gd name="T8" fmla="*/ 3007 w 3360"/>
                  <a:gd name="T9" fmla="*/ 1397 h 2578"/>
                  <a:gd name="T10" fmla="*/ 348 w 3360"/>
                  <a:gd name="T11" fmla="*/ 1400 h 2578"/>
                  <a:gd name="T12" fmla="*/ 265 w 3360"/>
                  <a:gd name="T13" fmla="*/ 1935 h 2578"/>
                  <a:gd name="T14" fmla="*/ 275 w 3360"/>
                  <a:gd name="T15" fmla="*/ 1945 h 2578"/>
                  <a:gd name="T16" fmla="*/ 448 w 3360"/>
                  <a:gd name="T17" fmla="*/ 1939 h 2578"/>
                  <a:gd name="T18" fmla="*/ 365 w 3360"/>
                  <a:gd name="T19" fmla="*/ 1400 h 2578"/>
                  <a:gd name="T20" fmla="*/ 1689 w 3360"/>
                  <a:gd name="T21" fmla="*/ 2 h 2578"/>
                  <a:gd name="T22" fmla="*/ 3360 w 3360"/>
                  <a:gd name="T23" fmla="*/ 434 h 2578"/>
                  <a:gd name="T24" fmla="*/ 3333 w 3360"/>
                  <a:gd name="T25" fmla="*/ 572 h 2578"/>
                  <a:gd name="T26" fmla="*/ 3254 w 3360"/>
                  <a:gd name="T27" fmla="*/ 2560 h 2578"/>
                  <a:gd name="T28" fmla="*/ 2774 w 3360"/>
                  <a:gd name="T29" fmla="*/ 2574 h 2578"/>
                  <a:gd name="T30" fmla="*/ 2745 w 3360"/>
                  <a:gd name="T31" fmla="*/ 1261 h 2578"/>
                  <a:gd name="T32" fmla="*/ 2740 w 3360"/>
                  <a:gd name="T33" fmla="*/ 1184 h 2578"/>
                  <a:gd name="T34" fmla="*/ 2686 w 3360"/>
                  <a:gd name="T35" fmla="*/ 1041 h 2578"/>
                  <a:gd name="T36" fmla="*/ 2550 w 3360"/>
                  <a:gd name="T37" fmla="*/ 950 h 2578"/>
                  <a:gd name="T38" fmla="*/ 2366 w 3360"/>
                  <a:gd name="T39" fmla="*/ 959 h 2578"/>
                  <a:gd name="T40" fmla="*/ 2247 w 3360"/>
                  <a:gd name="T41" fmla="*/ 1067 h 2578"/>
                  <a:gd name="T42" fmla="*/ 2207 w 3360"/>
                  <a:gd name="T43" fmla="*/ 1207 h 2578"/>
                  <a:gd name="T44" fmla="*/ 2204 w 3360"/>
                  <a:gd name="T45" fmla="*/ 1314 h 2578"/>
                  <a:gd name="T46" fmla="*/ 2251 w 3360"/>
                  <a:gd name="T47" fmla="*/ 1321 h 2578"/>
                  <a:gd name="T48" fmla="*/ 2245 w 3360"/>
                  <a:gd name="T49" fmla="*/ 1417 h 2578"/>
                  <a:gd name="T50" fmla="*/ 1905 w 3360"/>
                  <a:gd name="T51" fmla="*/ 1413 h 2578"/>
                  <a:gd name="T52" fmla="*/ 1905 w 3360"/>
                  <a:gd name="T53" fmla="*/ 1318 h 2578"/>
                  <a:gd name="T54" fmla="*/ 1950 w 3360"/>
                  <a:gd name="T55" fmla="*/ 1261 h 2578"/>
                  <a:gd name="T56" fmla="*/ 1945 w 3360"/>
                  <a:gd name="T57" fmla="*/ 1184 h 2578"/>
                  <a:gd name="T58" fmla="*/ 1891 w 3360"/>
                  <a:gd name="T59" fmla="*/ 1041 h 2578"/>
                  <a:gd name="T60" fmla="*/ 1754 w 3360"/>
                  <a:gd name="T61" fmla="*/ 950 h 2578"/>
                  <a:gd name="T62" fmla="*/ 1572 w 3360"/>
                  <a:gd name="T63" fmla="*/ 959 h 2578"/>
                  <a:gd name="T64" fmla="*/ 1452 w 3360"/>
                  <a:gd name="T65" fmla="*/ 1068 h 2578"/>
                  <a:gd name="T66" fmla="*/ 1412 w 3360"/>
                  <a:gd name="T67" fmla="*/ 1207 h 2578"/>
                  <a:gd name="T68" fmla="*/ 1409 w 3360"/>
                  <a:gd name="T69" fmla="*/ 1314 h 2578"/>
                  <a:gd name="T70" fmla="*/ 1456 w 3360"/>
                  <a:gd name="T71" fmla="*/ 1321 h 2578"/>
                  <a:gd name="T72" fmla="*/ 1452 w 3360"/>
                  <a:gd name="T73" fmla="*/ 1416 h 2578"/>
                  <a:gd name="T74" fmla="*/ 1113 w 3360"/>
                  <a:gd name="T75" fmla="*/ 1416 h 2578"/>
                  <a:gd name="T76" fmla="*/ 1109 w 3360"/>
                  <a:gd name="T77" fmla="*/ 1321 h 2578"/>
                  <a:gd name="T78" fmla="*/ 1156 w 3360"/>
                  <a:gd name="T79" fmla="*/ 1314 h 2578"/>
                  <a:gd name="T80" fmla="*/ 1153 w 3360"/>
                  <a:gd name="T81" fmla="*/ 1208 h 2578"/>
                  <a:gd name="T82" fmla="*/ 1113 w 3360"/>
                  <a:gd name="T83" fmla="*/ 1069 h 2578"/>
                  <a:gd name="T84" fmla="*/ 993 w 3360"/>
                  <a:gd name="T85" fmla="*/ 960 h 2578"/>
                  <a:gd name="T86" fmla="*/ 809 w 3360"/>
                  <a:gd name="T87" fmla="*/ 950 h 2578"/>
                  <a:gd name="T88" fmla="*/ 675 w 3360"/>
                  <a:gd name="T89" fmla="*/ 1038 h 2578"/>
                  <a:gd name="T90" fmla="*/ 621 w 3360"/>
                  <a:gd name="T91" fmla="*/ 1183 h 2578"/>
                  <a:gd name="T92" fmla="*/ 615 w 3360"/>
                  <a:gd name="T93" fmla="*/ 1259 h 2578"/>
                  <a:gd name="T94" fmla="*/ 586 w 3360"/>
                  <a:gd name="T95" fmla="*/ 2574 h 2578"/>
                  <a:gd name="T96" fmla="*/ 106 w 3360"/>
                  <a:gd name="T97" fmla="*/ 2560 h 2578"/>
                  <a:gd name="T98" fmla="*/ 27 w 3360"/>
                  <a:gd name="T99" fmla="*/ 572 h 2578"/>
                  <a:gd name="T100" fmla="*/ 0 w 3360"/>
                  <a:gd name="T101" fmla="*/ 434 h 2578"/>
                  <a:gd name="T102" fmla="*/ 1671 w 3360"/>
                  <a:gd name="T103" fmla="*/ 2 h 2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360" h="2578">
                    <a:moveTo>
                      <a:pt x="3004" y="1396"/>
                    </a:moveTo>
                    <a:lnTo>
                      <a:pt x="3001" y="1397"/>
                    </a:lnTo>
                    <a:lnTo>
                      <a:pt x="2998" y="1398"/>
                    </a:lnTo>
                    <a:lnTo>
                      <a:pt x="2995" y="1400"/>
                    </a:lnTo>
                    <a:lnTo>
                      <a:pt x="2913" y="1503"/>
                    </a:lnTo>
                    <a:lnTo>
                      <a:pt x="2912" y="1506"/>
                    </a:lnTo>
                    <a:lnTo>
                      <a:pt x="2911" y="1509"/>
                    </a:lnTo>
                    <a:lnTo>
                      <a:pt x="2911" y="1935"/>
                    </a:lnTo>
                    <a:lnTo>
                      <a:pt x="2912" y="1939"/>
                    </a:lnTo>
                    <a:lnTo>
                      <a:pt x="2913" y="1941"/>
                    </a:lnTo>
                    <a:lnTo>
                      <a:pt x="2915" y="1943"/>
                    </a:lnTo>
                    <a:lnTo>
                      <a:pt x="2918" y="1945"/>
                    </a:lnTo>
                    <a:lnTo>
                      <a:pt x="2921" y="1945"/>
                    </a:lnTo>
                    <a:lnTo>
                      <a:pt x="3085" y="1945"/>
                    </a:lnTo>
                    <a:lnTo>
                      <a:pt x="3088" y="1945"/>
                    </a:lnTo>
                    <a:lnTo>
                      <a:pt x="3091" y="1943"/>
                    </a:lnTo>
                    <a:lnTo>
                      <a:pt x="3093" y="1941"/>
                    </a:lnTo>
                    <a:lnTo>
                      <a:pt x="3095" y="1939"/>
                    </a:lnTo>
                    <a:lnTo>
                      <a:pt x="3095" y="1935"/>
                    </a:lnTo>
                    <a:lnTo>
                      <a:pt x="3095" y="1509"/>
                    </a:lnTo>
                    <a:lnTo>
                      <a:pt x="3095" y="1506"/>
                    </a:lnTo>
                    <a:lnTo>
                      <a:pt x="3093" y="1503"/>
                    </a:lnTo>
                    <a:lnTo>
                      <a:pt x="3012" y="1400"/>
                    </a:lnTo>
                    <a:lnTo>
                      <a:pt x="3009" y="1398"/>
                    </a:lnTo>
                    <a:lnTo>
                      <a:pt x="3007" y="1397"/>
                    </a:lnTo>
                    <a:lnTo>
                      <a:pt x="3004" y="1396"/>
                    </a:lnTo>
                    <a:close/>
                    <a:moveTo>
                      <a:pt x="356" y="1396"/>
                    </a:moveTo>
                    <a:lnTo>
                      <a:pt x="353" y="1397"/>
                    </a:lnTo>
                    <a:lnTo>
                      <a:pt x="351" y="1398"/>
                    </a:lnTo>
                    <a:lnTo>
                      <a:pt x="348" y="1400"/>
                    </a:lnTo>
                    <a:lnTo>
                      <a:pt x="267" y="1503"/>
                    </a:lnTo>
                    <a:lnTo>
                      <a:pt x="266" y="1505"/>
                    </a:lnTo>
                    <a:lnTo>
                      <a:pt x="265" y="1507"/>
                    </a:lnTo>
                    <a:lnTo>
                      <a:pt x="265" y="1509"/>
                    </a:lnTo>
                    <a:lnTo>
                      <a:pt x="265" y="1935"/>
                    </a:lnTo>
                    <a:lnTo>
                      <a:pt x="265" y="1939"/>
                    </a:lnTo>
                    <a:lnTo>
                      <a:pt x="267" y="1941"/>
                    </a:lnTo>
                    <a:lnTo>
                      <a:pt x="269" y="1943"/>
                    </a:lnTo>
                    <a:lnTo>
                      <a:pt x="272" y="1945"/>
                    </a:lnTo>
                    <a:lnTo>
                      <a:pt x="275" y="1945"/>
                    </a:lnTo>
                    <a:lnTo>
                      <a:pt x="439" y="1945"/>
                    </a:lnTo>
                    <a:lnTo>
                      <a:pt x="442" y="1945"/>
                    </a:lnTo>
                    <a:lnTo>
                      <a:pt x="445" y="1943"/>
                    </a:lnTo>
                    <a:lnTo>
                      <a:pt x="447" y="1941"/>
                    </a:lnTo>
                    <a:lnTo>
                      <a:pt x="448" y="1939"/>
                    </a:lnTo>
                    <a:lnTo>
                      <a:pt x="449" y="1935"/>
                    </a:lnTo>
                    <a:lnTo>
                      <a:pt x="449" y="1509"/>
                    </a:lnTo>
                    <a:lnTo>
                      <a:pt x="448" y="1506"/>
                    </a:lnTo>
                    <a:lnTo>
                      <a:pt x="447" y="1503"/>
                    </a:lnTo>
                    <a:lnTo>
                      <a:pt x="365" y="1400"/>
                    </a:lnTo>
                    <a:lnTo>
                      <a:pt x="362" y="1398"/>
                    </a:lnTo>
                    <a:lnTo>
                      <a:pt x="359" y="1397"/>
                    </a:lnTo>
                    <a:lnTo>
                      <a:pt x="356" y="1396"/>
                    </a:lnTo>
                    <a:close/>
                    <a:moveTo>
                      <a:pt x="1680" y="0"/>
                    </a:moveTo>
                    <a:lnTo>
                      <a:pt x="1689" y="2"/>
                    </a:lnTo>
                    <a:lnTo>
                      <a:pt x="3328" y="393"/>
                    </a:lnTo>
                    <a:lnTo>
                      <a:pt x="3341" y="399"/>
                    </a:lnTo>
                    <a:lnTo>
                      <a:pt x="3351" y="408"/>
                    </a:lnTo>
                    <a:lnTo>
                      <a:pt x="3358" y="420"/>
                    </a:lnTo>
                    <a:lnTo>
                      <a:pt x="3360" y="434"/>
                    </a:lnTo>
                    <a:lnTo>
                      <a:pt x="3360" y="533"/>
                    </a:lnTo>
                    <a:lnTo>
                      <a:pt x="3358" y="546"/>
                    </a:lnTo>
                    <a:lnTo>
                      <a:pt x="3352" y="557"/>
                    </a:lnTo>
                    <a:lnTo>
                      <a:pt x="3344" y="565"/>
                    </a:lnTo>
                    <a:lnTo>
                      <a:pt x="3333" y="572"/>
                    </a:lnTo>
                    <a:lnTo>
                      <a:pt x="3319" y="574"/>
                    </a:lnTo>
                    <a:lnTo>
                      <a:pt x="3261" y="574"/>
                    </a:lnTo>
                    <a:lnTo>
                      <a:pt x="3261" y="2535"/>
                    </a:lnTo>
                    <a:lnTo>
                      <a:pt x="3259" y="2549"/>
                    </a:lnTo>
                    <a:lnTo>
                      <a:pt x="3254" y="2560"/>
                    </a:lnTo>
                    <a:lnTo>
                      <a:pt x="3245" y="2569"/>
                    </a:lnTo>
                    <a:lnTo>
                      <a:pt x="3234" y="2574"/>
                    </a:lnTo>
                    <a:lnTo>
                      <a:pt x="3221" y="2578"/>
                    </a:lnTo>
                    <a:lnTo>
                      <a:pt x="2786" y="2578"/>
                    </a:lnTo>
                    <a:lnTo>
                      <a:pt x="2774" y="2574"/>
                    </a:lnTo>
                    <a:lnTo>
                      <a:pt x="2762" y="2569"/>
                    </a:lnTo>
                    <a:lnTo>
                      <a:pt x="2753" y="2560"/>
                    </a:lnTo>
                    <a:lnTo>
                      <a:pt x="2747" y="2549"/>
                    </a:lnTo>
                    <a:lnTo>
                      <a:pt x="2745" y="2535"/>
                    </a:lnTo>
                    <a:lnTo>
                      <a:pt x="2745" y="1261"/>
                    </a:lnTo>
                    <a:lnTo>
                      <a:pt x="2745" y="1256"/>
                    </a:lnTo>
                    <a:lnTo>
                      <a:pt x="2745" y="1245"/>
                    </a:lnTo>
                    <a:lnTo>
                      <a:pt x="2745" y="1229"/>
                    </a:lnTo>
                    <a:lnTo>
                      <a:pt x="2743" y="1208"/>
                    </a:lnTo>
                    <a:lnTo>
                      <a:pt x="2740" y="1184"/>
                    </a:lnTo>
                    <a:lnTo>
                      <a:pt x="2735" y="1157"/>
                    </a:lnTo>
                    <a:lnTo>
                      <a:pt x="2727" y="1128"/>
                    </a:lnTo>
                    <a:lnTo>
                      <a:pt x="2717" y="1099"/>
                    </a:lnTo>
                    <a:lnTo>
                      <a:pt x="2703" y="1069"/>
                    </a:lnTo>
                    <a:lnTo>
                      <a:pt x="2686" y="1041"/>
                    </a:lnTo>
                    <a:lnTo>
                      <a:pt x="2664" y="1014"/>
                    </a:lnTo>
                    <a:lnTo>
                      <a:pt x="2640" y="992"/>
                    </a:lnTo>
                    <a:lnTo>
                      <a:pt x="2613" y="974"/>
                    </a:lnTo>
                    <a:lnTo>
                      <a:pt x="2582" y="960"/>
                    </a:lnTo>
                    <a:lnTo>
                      <a:pt x="2550" y="950"/>
                    </a:lnTo>
                    <a:lnTo>
                      <a:pt x="2513" y="943"/>
                    </a:lnTo>
                    <a:lnTo>
                      <a:pt x="2474" y="941"/>
                    </a:lnTo>
                    <a:lnTo>
                      <a:pt x="2435" y="943"/>
                    </a:lnTo>
                    <a:lnTo>
                      <a:pt x="2400" y="950"/>
                    </a:lnTo>
                    <a:lnTo>
                      <a:pt x="2366" y="959"/>
                    </a:lnTo>
                    <a:lnTo>
                      <a:pt x="2337" y="973"/>
                    </a:lnTo>
                    <a:lnTo>
                      <a:pt x="2310" y="991"/>
                    </a:lnTo>
                    <a:lnTo>
                      <a:pt x="2286" y="1012"/>
                    </a:lnTo>
                    <a:lnTo>
                      <a:pt x="2264" y="1039"/>
                    </a:lnTo>
                    <a:lnTo>
                      <a:pt x="2247" y="1067"/>
                    </a:lnTo>
                    <a:lnTo>
                      <a:pt x="2234" y="1096"/>
                    </a:lnTo>
                    <a:lnTo>
                      <a:pt x="2224" y="1126"/>
                    </a:lnTo>
                    <a:lnTo>
                      <a:pt x="2216" y="1155"/>
                    </a:lnTo>
                    <a:lnTo>
                      <a:pt x="2210" y="1183"/>
                    </a:lnTo>
                    <a:lnTo>
                      <a:pt x="2207" y="1207"/>
                    </a:lnTo>
                    <a:lnTo>
                      <a:pt x="2205" y="1228"/>
                    </a:lnTo>
                    <a:lnTo>
                      <a:pt x="2204" y="1244"/>
                    </a:lnTo>
                    <a:lnTo>
                      <a:pt x="2204" y="1255"/>
                    </a:lnTo>
                    <a:lnTo>
                      <a:pt x="2204" y="1259"/>
                    </a:lnTo>
                    <a:lnTo>
                      <a:pt x="2204" y="1314"/>
                    </a:lnTo>
                    <a:lnTo>
                      <a:pt x="2241" y="1314"/>
                    </a:lnTo>
                    <a:lnTo>
                      <a:pt x="2245" y="1314"/>
                    </a:lnTo>
                    <a:lnTo>
                      <a:pt x="2247" y="1316"/>
                    </a:lnTo>
                    <a:lnTo>
                      <a:pt x="2249" y="1318"/>
                    </a:lnTo>
                    <a:lnTo>
                      <a:pt x="2251" y="1321"/>
                    </a:lnTo>
                    <a:lnTo>
                      <a:pt x="2251" y="1324"/>
                    </a:lnTo>
                    <a:lnTo>
                      <a:pt x="2251" y="1408"/>
                    </a:lnTo>
                    <a:lnTo>
                      <a:pt x="2251" y="1411"/>
                    </a:lnTo>
                    <a:lnTo>
                      <a:pt x="2248" y="1415"/>
                    </a:lnTo>
                    <a:lnTo>
                      <a:pt x="2245" y="1417"/>
                    </a:lnTo>
                    <a:lnTo>
                      <a:pt x="2241" y="1418"/>
                    </a:lnTo>
                    <a:lnTo>
                      <a:pt x="1913" y="1418"/>
                    </a:lnTo>
                    <a:lnTo>
                      <a:pt x="1910" y="1417"/>
                    </a:lnTo>
                    <a:lnTo>
                      <a:pt x="1907" y="1416"/>
                    </a:lnTo>
                    <a:lnTo>
                      <a:pt x="1905" y="1413"/>
                    </a:lnTo>
                    <a:lnTo>
                      <a:pt x="1904" y="1411"/>
                    </a:lnTo>
                    <a:lnTo>
                      <a:pt x="1903" y="1408"/>
                    </a:lnTo>
                    <a:lnTo>
                      <a:pt x="1903" y="1324"/>
                    </a:lnTo>
                    <a:lnTo>
                      <a:pt x="1904" y="1321"/>
                    </a:lnTo>
                    <a:lnTo>
                      <a:pt x="1905" y="1318"/>
                    </a:lnTo>
                    <a:lnTo>
                      <a:pt x="1907" y="1316"/>
                    </a:lnTo>
                    <a:lnTo>
                      <a:pt x="1910" y="1314"/>
                    </a:lnTo>
                    <a:lnTo>
                      <a:pt x="1913" y="1314"/>
                    </a:lnTo>
                    <a:lnTo>
                      <a:pt x="1950" y="1314"/>
                    </a:lnTo>
                    <a:lnTo>
                      <a:pt x="1950" y="1261"/>
                    </a:lnTo>
                    <a:lnTo>
                      <a:pt x="1950" y="1256"/>
                    </a:lnTo>
                    <a:lnTo>
                      <a:pt x="1950" y="1245"/>
                    </a:lnTo>
                    <a:lnTo>
                      <a:pt x="1950" y="1229"/>
                    </a:lnTo>
                    <a:lnTo>
                      <a:pt x="1948" y="1208"/>
                    </a:lnTo>
                    <a:lnTo>
                      <a:pt x="1945" y="1184"/>
                    </a:lnTo>
                    <a:lnTo>
                      <a:pt x="1940" y="1157"/>
                    </a:lnTo>
                    <a:lnTo>
                      <a:pt x="1931" y="1128"/>
                    </a:lnTo>
                    <a:lnTo>
                      <a:pt x="1921" y="1099"/>
                    </a:lnTo>
                    <a:lnTo>
                      <a:pt x="1908" y="1069"/>
                    </a:lnTo>
                    <a:lnTo>
                      <a:pt x="1891" y="1041"/>
                    </a:lnTo>
                    <a:lnTo>
                      <a:pt x="1868" y="1014"/>
                    </a:lnTo>
                    <a:lnTo>
                      <a:pt x="1845" y="992"/>
                    </a:lnTo>
                    <a:lnTo>
                      <a:pt x="1817" y="974"/>
                    </a:lnTo>
                    <a:lnTo>
                      <a:pt x="1787" y="960"/>
                    </a:lnTo>
                    <a:lnTo>
                      <a:pt x="1754" y="950"/>
                    </a:lnTo>
                    <a:lnTo>
                      <a:pt x="1719" y="943"/>
                    </a:lnTo>
                    <a:lnTo>
                      <a:pt x="1679" y="941"/>
                    </a:lnTo>
                    <a:lnTo>
                      <a:pt x="1640" y="943"/>
                    </a:lnTo>
                    <a:lnTo>
                      <a:pt x="1605" y="950"/>
                    </a:lnTo>
                    <a:lnTo>
                      <a:pt x="1572" y="959"/>
                    </a:lnTo>
                    <a:lnTo>
                      <a:pt x="1542" y="973"/>
                    </a:lnTo>
                    <a:lnTo>
                      <a:pt x="1515" y="991"/>
                    </a:lnTo>
                    <a:lnTo>
                      <a:pt x="1492" y="1012"/>
                    </a:lnTo>
                    <a:lnTo>
                      <a:pt x="1469" y="1039"/>
                    </a:lnTo>
                    <a:lnTo>
                      <a:pt x="1452" y="1068"/>
                    </a:lnTo>
                    <a:lnTo>
                      <a:pt x="1439" y="1098"/>
                    </a:lnTo>
                    <a:lnTo>
                      <a:pt x="1427" y="1127"/>
                    </a:lnTo>
                    <a:lnTo>
                      <a:pt x="1420" y="1156"/>
                    </a:lnTo>
                    <a:lnTo>
                      <a:pt x="1415" y="1183"/>
                    </a:lnTo>
                    <a:lnTo>
                      <a:pt x="1412" y="1207"/>
                    </a:lnTo>
                    <a:lnTo>
                      <a:pt x="1410" y="1228"/>
                    </a:lnTo>
                    <a:lnTo>
                      <a:pt x="1409" y="1244"/>
                    </a:lnTo>
                    <a:lnTo>
                      <a:pt x="1409" y="1255"/>
                    </a:lnTo>
                    <a:lnTo>
                      <a:pt x="1409" y="1259"/>
                    </a:lnTo>
                    <a:lnTo>
                      <a:pt x="1409" y="1314"/>
                    </a:lnTo>
                    <a:lnTo>
                      <a:pt x="1446" y="1314"/>
                    </a:lnTo>
                    <a:lnTo>
                      <a:pt x="1450" y="1314"/>
                    </a:lnTo>
                    <a:lnTo>
                      <a:pt x="1452" y="1316"/>
                    </a:lnTo>
                    <a:lnTo>
                      <a:pt x="1455" y="1318"/>
                    </a:lnTo>
                    <a:lnTo>
                      <a:pt x="1456" y="1321"/>
                    </a:lnTo>
                    <a:lnTo>
                      <a:pt x="1456" y="1324"/>
                    </a:lnTo>
                    <a:lnTo>
                      <a:pt x="1456" y="1408"/>
                    </a:lnTo>
                    <a:lnTo>
                      <a:pt x="1456" y="1411"/>
                    </a:lnTo>
                    <a:lnTo>
                      <a:pt x="1455" y="1413"/>
                    </a:lnTo>
                    <a:lnTo>
                      <a:pt x="1452" y="1416"/>
                    </a:lnTo>
                    <a:lnTo>
                      <a:pt x="1450" y="1417"/>
                    </a:lnTo>
                    <a:lnTo>
                      <a:pt x="1446" y="1418"/>
                    </a:lnTo>
                    <a:lnTo>
                      <a:pt x="1119" y="1418"/>
                    </a:lnTo>
                    <a:lnTo>
                      <a:pt x="1115" y="1417"/>
                    </a:lnTo>
                    <a:lnTo>
                      <a:pt x="1113" y="1416"/>
                    </a:lnTo>
                    <a:lnTo>
                      <a:pt x="1110" y="1413"/>
                    </a:lnTo>
                    <a:lnTo>
                      <a:pt x="1109" y="1411"/>
                    </a:lnTo>
                    <a:lnTo>
                      <a:pt x="1109" y="1408"/>
                    </a:lnTo>
                    <a:lnTo>
                      <a:pt x="1109" y="1324"/>
                    </a:lnTo>
                    <a:lnTo>
                      <a:pt x="1109" y="1321"/>
                    </a:lnTo>
                    <a:lnTo>
                      <a:pt x="1110" y="1318"/>
                    </a:lnTo>
                    <a:lnTo>
                      <a:pt x="1113" y="1316"/>
                    </a:lnTo>
                    <a:lnTo>
                      <a:pt x="1115" y="1314"/>
                    </a:lnTo>
                    <a:lnTo>
                      <a:pt x="1119" y="1314"/>
                    </a:lnTo>
                    <a:lnTo>
                      <a:pt x="1156" y="1314"/>
                    </a:lnTo>
                    <a:lnTo>
                      <a:pt x="1156" y="1261"/>
                    </a:lnTo>
                    <a:lnTo>
                      <a:pt x="1156" y="1256"/>
                    </a:lnTo>
                    <a:lnTo>
                      <a:pt x="1156" y="1245"/>
                    </a:lnTo>
                    <a:lnTo>
                      <a:pt x="1155" y="1229"/>
                    </a:lnTo>
                    <a:lnTo>
                      <a:pt x="1153" y="1208"/>
                    </a:lnTo>
                    <a:lnTo>
                      <a:pt x="1150" y="1184"/>
                    </a:lnTo>
                    <a:lnTo>
                      <a:pt x="1144" y="1156"/>
                    </a:lnTo>
                    <a:lnTo>
                      <a:pt x="1137" y="1127"/>
                    </a:lnTo>
                    <a:lnTo>
                      <a:pt x="1126" y="1099"/>
                    </a:lnTo>
                    <a:lnTo>
                      <a:pt x="1113" y="1069"/>
                    </a:lnTo>
                    <a:lnTo>
                      <a:pt x="1096" y="1040"/>
                    </a:lnTo>
                    <a:lnTo>
                      <a:pt x="1074" y="1014"/>
                    </a:lnTo>
                    <a:lnTo>
                      <a:pt x="1050" y="992"/>
                    </a:lnTo>
                    <a:lnTo>
                      <a:pt x="1022" y="974"/>
                    </a:lnTo>
                    <a:lnTo>
                      <a:pt x="993" y="960"/>
                    </a:lnTo>
                    <a:lnTo>
                      <a:pt x="959" y="950"/>
                    </a:lnTo>
                    <a:lnTo>
                      <a:pt x="923" y="943"/>
                    </a:lnTo>
                    <a:lnTo>
                      <a:pt x="885" y="941"/>
                    </a:lnTo>
                    <a:lnTo>
                      <a:pt x="846" y="943"/>
                    </a:lnTo>
                    <a:lnTo>
                      <a:pt x="809" y="950"/>
                    </a:lnTo>
                    <a:lnTo>
                      <a:pt x="777" y="959"/>
                    </a:lnTo>
                    <a:lnTo>
                      <a:pt x="747" y="973"/>
                    </a:lnTo>
                    <a:lnTo>
                      <a:pt x="721" y="991"/>
                    </a:lnTo>
                    <a:lnTo>
                      <a:pt x="696" y="1012"/>
                    </a:lnTo>
                    <a:lnTo>
                      <a:pt x="675" y="1038"/>
                    </a:lnTo>
                    <a:lnTo>
                      <a:pt x="658" y="1067"/>
                    </a:lnTo>
                    <a:lnTo>
                      <a:pt x="643" y="1096"/>
                    </a:lnTo>
                    <a:lnTo>
                      <a:pt x="633" y="1126"/>
                    </a:lnTo>
                    <a:lnTo>
                      <a:pt x="626" y="1155"/>
                    </a:lnTo>
                    <a:lnTo>
                      <a:pt x="621" y="1183"/>
                    </a:lnTo>
                    <a:lnTo>
                      <a:pt x="617" y="1206"/>
                    </a:lnTo>
                    <a:lnTo>
                      <a:pt x="616" y="1228"/>
                    </a:lnTo>
                    <a:lnTo>
                      <a:pt x="615" y="1243"/>
                    </a:lnTo>
                    <a:lnTo>
                      <a:pt x="615" y="1255"/>
                    </a:lnTo>
                    <a:lnTo>
                      <a:pt x="615" y="1259"/>
                    </a:lnTo>
                    <a:lnTo>
                      <a:pt x="615" y="2535"/>
                    </a:lnTo>
                    <a:lnTo>
                      <a:pt x="613" y="2549"/>
                    </a:lnTo>
                    <a:lnTo>
                      <a:pt x="607" y="2560"/>
                    </a:lnTo>
                    <a:lnTo>
                      <a:pt x="598" y="2569"/>
                    </a:lnTo>
                    <a:lnTo>
                      <a:pt x="586" y="2574"/>
                    </a:lnTo>
                    <a:lnTo>
                      <a:pt x="574" y="2578"/>
                    </a:lnTo>
                    <a:lnTo>
                      <a:pt x="139" y="2578"/>
                    </a:lnTo>
                    <a:lnTo>
                      <a:pt x="126" y="2574"/>
                    </a:lnTo>
                    <a:lnTo>
                      <a:pt x="115" y="2569"/>
                    </a:lnTo>
                    <a:lnTo>
                      <a:pt x="106" y="2560"/>
                    </a:lnTo>
                    <a:lnTo>
                      <a:pt x="101" y="2549"/>
                    </a:lnTo>
                    <a:lnTo>
                      <a:pt x="99" y="2535"/>
                    </a:lnTo>
                    <a:lnTo>
                      <a:pt x="99" y="574"/>
                    </a:lnTo>
                    <a:lnTo>
                      <a:pt x="41" y="574"/>
                    </a:lnTo>
                    <a:lnTo>
                      <a:pt x="27" y="572"/>
                    </a:lnTo>
                    <a:lnTo>
                      <a:pt x="16" y="565"/>
                    </a:lnTo>
                    <a:lnTo>
                      <a:pt x="8" y="557"/>
                    </a:lnTo>
                    <a:lnTo>
                      <a:pt x="2" y="546"/>
                    </a:lnTo>
                    <a:lnTo>
                      <a:pt x="0" y="533"/>
                    </a:lnTo>
                    <a:lnTo>
                      <a:pt x="0" y="434"/>
                    </a:lnTo>
                    <a:lnTo>
                      <a:pt x="2" y="420"/>
                    </a:lnTo>
                    <a:lnTo>
                      <a:pt x="9" y="408"/>
                    </a:lnTo>
                    <a:lnTo>
                      <a:pt x="18" y="399"/>
                    </a:lnTo>
                    <a:lnTo>
                      <a:pt x="32" y="393"/>
                    </a:lnTo>
                    <a:lnTo>
                      <a:pt x="1671" y="2"/>
                    </a:lnTo>
                    <a:lnTo>
                      <a:pt x="1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69" name="Group 102"/>
            <p:cNvGrpSpPr>
              <a:grpSpLocks noChangeAspect="1"/>
            </p:cNvGrpSpPr>
            <p:nvPr/>
          </p:nvGrpSpPr>
          <p:grpSpPr bwMode="auto">
            <a:xfrm>
              <a:off x="6830374" y="4277880"/>
              <a:ext cx="959939" cy="911185"/>
              <a:chOff x="3791" y="3591"/>
              <a:chExt cx="571" cy="542"/>
            </a:xfrm>
            <a:solidFill>
              <a:srgbClr val="00ADEF"/>
            </a:solidFill>
          </p:grpSpPr>
          <p:sp>
            <p:nvSpPr>
              <p:cNvPr id="370" name="Freeform 104"/>
              <p:cNvSpPr>
                <a:spLocks/>
              </p:cNvSpPr>
              <p:nvPr/>
            </p:nvSpPr>
            <p:spPr bwMode="auto">
              <a:xfrm>
                <a:off x="3799" y="3674"/>
                <a:ext cx="556" cy="16"/>
              </a:xfrm>
              <a:custGeom>
                <a:avLst/>
                <a:gdLst>
                  <a:gd name="T0" fmla="*/ 76 w 3338"/>
                  <a:gd name="T1" fmla="*/ 0 h 93"/>
                  <a:gd name="T2" fmla="*/ 3261 w 3338"/>
                  <a:gd name="T3" fmla="*/ 0 h 93"/>
                  <a:gd name="T4" fmla="*/ 3281 w 3338"/>
                  <a:gd name="T5" fmla="*/ 1 h 93"/>
                  <a:gd name="T6" fmla="*/ 3300 w 3338"/>
                  <a:gd name="T7" fmla="*/ 6 h 93"/>
                  <a:gd name="T8" fmla="*/ 3315 w 3338"/>
                  <a:gd name="T9" fmla="*/ 14 h 93"/>
                  <a:gd name="T10" fmla="*/ 3327 w 3338"/>
                  <a:gd name="T11" fmla="*/ 23 h 93"/>
                  <a:gd name="T12" fmla="*/ 3335 w 3338"/>
                  <a:gd name="T13" fmla="*/ 35 h 93"/>
                  <a:gd name="T14" fmla="*/ 3338 w 3338"/>
                  <a:gd name="T15" fmla="*/ 46 h 93"/>
                  <a:gd name="T16" fmla="*/ 3335 w 3338"/>
                  <a:gd name="T17" fmla="*/ 59 h 93"/>
                  <a:gd name="T18" fmla="*/ 3327 w 3338"/>
                  <a:gd name="T19" fmla="*/ 70 h 93"/>
                  <a:gd name="T20" fmla="*/ 3315 w 3338"/>
                  <a:gd name="T21" fmla="*/ 80 h 93"/>
                  <a:gd name="T22" fmla="*/ 3300 w 3338"/>
                  <a:gd name="T23" fmla="*/ 87 h 93"/>
                  <a:gd name="T24" fmla="*/ 3281 w 3338"/>
                  <a:gd name="T25" fmla="*/ 91 h 93"/>
                  <a:gd name="T26" fmla="*/ 3261 w 3338"/>
                  <a:gd name="T27" fmla="*/ 93 h 93"/>
                  <a:gd name="T28" fmla="*/ 76 w 3338"/>
                  <a:gd name="T29" fmla="*/ 93 h 93"/>
                  <a:gd name="T30" fmla="*/ 57 w 3338"/>
                  <a:gd name="T31" fmla="*/ 91 h 93"/>
                  <a:gd name="T32" fmla="*/ 38 w 3338"/>
                  <a:gd name="T33" fmla="*/ 87 h 93"/>
                  <a:gd name="T34" fmla="*/ 22 w 3338"/>
                  <a:gd name="T35" fmla="*/ 80 h 93"/>
                  <a:gd name="T36" fmla="*/ 11 w 3338"/>
                  <a:gd name="T37" fmla="*/ 70 h 93"/>
                  <a:gd name="T38" fmla="*/ 2 w 3338"/>
                  <a:gd name="T39" fmla="*/ 59 h 93"/>
                  <a:gd name="T40" fmla="*/ 0 w 3338"/>
                  <a:gd name="T41" fmla="*/ 46 h 93"/>
                  <a:gd name="T42" fmla="*/ 2 w 3338"/>
                  <a:gd name="T43" fmla="*/ 35 h 93"/>
                  <a:gd name="T44" fmla="*/ 11 w 3338"/>
                  <a:gd name="T45" fmla="*/ 23 h 93"/>
                  <a:gd name="T46" fmla="*/ 22 w 3338"/>
                  <a:gd name="T47" fmla="*/ 14 h 93"/>
                  <a:gd name="T48" fmla="*/ 38 w 3338"/>
                  <a:gd name="T49" fmla="*/ 6 h 93"/>
                  <a:gd name="T50" fmla="*/ 57 w 3338"/>
                  <a:gd name="T51" fmla="*/ 1 h 93"/>
                  <a:gd name="T52" fmla="*/ 76 w 3338"/>
                  <a:gd name="T5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38" h="93">
                    <a:moveTo>
                      <a:pt x="76" y="0"/>
                    </a:moveTo>
                    <a:lnTo>
                      <a:pt x="3261" y="0"/>
                    </a:lnTo>
                    <a:lnTo>
                      <a:pt x="3281" y="1"/>
                    </a:lnTo>
                    <a:lnTo>
                      <a:pt x="3300" y="6"/>
                    </a:lnTo>
                    <a:lnTo>
                      <a:pt x="3315" y="14"/>
                    </a:lnTo>
                    <a:lnTo>
                      <a:pt x="3327" y="23"/>
                    </a:lnTo>
                    <a:lnTo>
                      <a:pt x="3335" y="35"/>
                    </a:lnTo>
                    <a:lnTo>
                      <a:pt x="3338" y="46"/>
                    </a:lnTo>
                    <a:lnTo>
                      <a:pt x="3335" y="59"/>
                    </a:lnTo>
                    <a:lnTo>
                      <a:pt x="3327" y="70"/>
                    </a:lnTo>
                    <a:lnTo>
                      <a:pt x="3315" y="80"/>
                    </a:lnTo>
                    <a:lnTo>
                      <a:pt x="3300" y="87"/>
                    </a:lnTo>
                    <a:lnTo>
                      <a:pt x="3281" y="91"/>
                    </a:lnTo>
                    <a:lnTo>
                      <a:pt x="3261" y="93"/>
                    </a:lnTo>
                    <a:lnTo>
                      <a:pt x="76" y="93"/>
                    </a:lnTo>
                    <a:lnTo>
                      <a:pt x="57" y="91"/>
                    </a:lnTo>
                    <a:lnTo>
                      <a:pt x="38" y="87"/>
                    </a:lnTo>
                    <a:lnTo>
                      <a:pt x="22" y="80"/>
                    </a:lnTo>
                    <a:lnTo>
                      <a:pt x="11" y="70"/>
                    </a:lnTo>
                    <a:lnTo>
                      <a:pt x="2" y="59"/>
                    </a:lnTo>
                    <a:lnTo>
                      <a:pt x="0" y="46"/>
                    </a:lnTo>
                    <a:lnTo>
                      <a:pt x="2" y="35"/>
                    </a:lnTo>
                    <a:lnTo>
                      <a:pt x="11" y="23"/>
                    </a:lnTo>
                    <a:lnTo>
                      <a:pt x="22" y="14"/>
                    </a:lnTo>
                    <a:lnTo>
                      <a:pt x="38" y="6"/>
                    </a:lnTo>
                    <a:lnTo>
                      <a:pt x="57" y="1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1" name="Freeform 105"/>
              <p:cNvSpPr>
                <a:spLocks/>
              </p:cNvSpPr>
              <p:nvPr/>
            </p:nvSpPr>
            <p:spPr bwMode="auto">
              <a:xfrm>
                <a:off x="3819" y="3591"/>
                <a:ext cx="516" cy="73"/>
              </a:xfrm>
              <a:custGeom>
                <a:avLst/>
                <a:gdLst>
                  <a:gd name="T0" fmla="*/ 1546 w 3094"/>
                  <a:gd name="T1" fmla="*/ 0 h 440"/>
                  <a:gd name="T2" fmla="*/ 1574 w 3094"/>
                  <a:gd name="T3" fmla="*/ 2 h 440"/>
                  <a:gd name="T4" fmla="*/ 1599 w 3094"/>
                  <a:gd name="T5" fmla="*/ 4 h 440"/>
                  <a:gd name="T6" fmla="*/ 1621 w 3094"/>
                  <a:gd name="T7" fmla="*/ 9 h 440"/>
                  <a:gd name="T8" fmla="*/ 3065 w 3094"/>
                  <a:gd name="T9" fmla="*/ 419 h 440"/>
                  <a:gd name="T10" fmla="*/ 3080 w 3094"/>
                  <a:gd name="T11" fmla="*/ 425 h 440"/>
                  <a:gd name="T12" fmla="*/ 3090 w 3094"/>
                  <a:gd name="T13" fmla="*/ 429 h 440"/>
                  <a:gd name="T14" fmla="*/ 3094 w 3094"/>
                  <a:gd name="T15" fmla="*/ 433 h 440"/>
                  <a:gd name="T16" fmla="*/ 3094 w 3094"/>
                  <a:gd name="T17" fmla="*/ 436 h 440"/>
                  <a:gd name="T18" fmla="*/ 3088 w 3094"/>
                  <a:gd name="T19" fmla="*/ 438 h 440"/>
                  <a:gd name="T20" fmla="*/ 3077 w 3094"/>
                  <a:gd name="T21" fmla="*/ 440 h 440"/>
                  <a:gd name="T22" fmla="*/ 3062 w 3094"/>
                  <a:gd name="T23" fmla="*/ 440 h 440"/>
                  <a:gd name="T24" fmla="*/ 31 w 3094"/>
                  <a:gd name="T25" fmla="*/ 440 h 440"/>
                  <a:gd name="T26" fmla="*/ 16 w 3094"/>
                  <a:gd name="T27" fmla="*/ 440 h 440"/>
                  <a:gd name="T28" fmla="*/ 5 w 3094"/>
                  <a:gd name="T29" fmla="*/ 438 h 440"/>
                  <a:gd name="T30" fmla="*/ 0 w 3094"/>
                  <a:gd name="T31" fmla="*/ 436 h 440"/>
                  <a:gd name="T32" fmla="*/ 0 w 3094"/>
                  <a:gd name="T33" fmla="*/ 433 h 440"/>
                  <a:gd name="T34" fmla="*/ 4 w 3094"/>
                  <a:gd name="T35" fmla="*/ 429 h 440"/>
                  <a:gd name="T36" fmla="*/ 14 w 3094"/>
                  <a:gd name="T37" fmla="*/ 425 h 440"/>
                  <a:gd name="T38" fmla="*/ 29 w 3094"/>
                  <a:gd name="T39" fmla="*/ 419 h 440"/>
                  <a:gd name="T40" fmla="*/ 1473 w 3094"/>
                  <a:gd name="T41" fmla="*/ 9 h 440"/>
                  <a:gd name="T42" fmla="*/ 1495 w 3094"/>
                  <a:gd name="T43" fmla="*/ 4 h 440"/>
                  <a:gd name="T44" fmla="*/ 1520 w 3094"/>
                  <a:gd name="T45" fmla="*/ 2 h 440"/>
                  <a:gd name="T46" fmla="*/ 1546 w 3094"/>
                  <a:gd name="T47" fmla="*/ 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94" h="440">
                    <a:moveTo>
                      <a:pt x="1546" y="0"/>
                    </a:moveTo>
                    <a:lnTo>
                      <a:pt x="1574" y="2"/>
                    </a:lnTo>
                    <a:lnTo>
                      <a:pt x="1599" y="4"/>
                    </a:lnTo>
                    <a:lnTo>
                      <a:pt x="1621" y="9"/>
                    </a:lnTo>
                    <a:lnTo>
                      <a:pt x="3065" y="419"/>
                    </a:lnTo>
                    <a:lnTo>
                      <a:pt x="3080" y="425"/>
                    </a:lnTo>
                    <a:lnTo>
                      <a:pt x="3090" y="429"/>
                    </a:lnTo>
                    <a:lnTo>
                      <a:pt x="3094" y="433"/>
                    </a:lnTo>
                    <a:lnTo>
                      <a:pt x="3094" y="436"/>
                    </a:lnTo>
                    <a:lnTo>
                      <a:pt x="3088" y="438"/>
                    </a:lnTo>
                    <a:lnTo>
                      <a:pt x="3077" y="440"/>
                    </a:lnTo>
                    <a:lnTo>
                      <a:pt x="3062" y="440"/>
                    </a:lnTo>
                    <a:lnTo>
                      <a:pt x="31" y="440"/>
                    </a:lnTo>
                    <a:lnTo>
                      <a:pt x="16" y="440"/>
                    </a:lnTo>
                    <a:lnTo>
                      <a:pt x="5" y="438"/>
                    </a:lnTo>
                    <a:lnTo>
                      <a:pt x="0" y="436"/>
                    </a:lnTo>
                    <a:lnTo>
                      <a:pt x="0" y="433"/>
                    </a:lnTo>
                    <a:lnTo>
                      <a:pt x="4" y="429"/>
                    </a:lnTo>
                    <a:lnTo>
                      <a:pt x="14" y="425"/>
                    </a:lnTo>
                    <a:lnTo>
                      <a:pt x="29" y="419"/>
                    </a:lnTo>
                    <a:lnTo>
                      <a:pt x="1473" y="9"/>
                    </a:lnTo>
                    <a:lnTo>
                      <a:pt x="1495" y="4"/>
                    </a:lnTo>
                    <a:lnTo>
                      <a:pt x="1520" y="2"/>
                    </a:lnTo>
                    <a:lnTo>
                      <a:pt x="15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2" name="Freeform 106"/>
              <p:cNvSpPr>
                <a:spLocks/>
              </p:cNvSpPr>
              <p:nvPr/>
            </p:nvSpPr>
            <p:spPr bwMode="auto">
              <a:xfrm>
                <a:off x="3811" y="3700"/>
                <a:ext cx="531" cy="47"/>
              </a:xfrm>
              <a:custGeom>
                <a:avLst/>
                <a:gdLst>
                  <a:gd name="T0" fmla="*/ 77 w 3185"/>
                  <a:gd name="T1" fmla="*/ 0 h 279"/>
                  <a:gd name="T2" fmla="*/ 3108 w 3185"/>
                  <a:gd name="T3" fmla="*/ 0 h 279"/>
                  <a:gd name="T4" fmla="*/ 3129 w 3185"/>
                  <a:gd name="T5" fmla="*/ 3 h 279"/>
                  <a:gd name="T6" fmla="*/ 3146 w 3185"/>
                  <a:gd name="T7" fmla="*/ 11 h 279"/>
                  <a:gd name="T8" fmla="*/ 3162 w 3185"/>
                  <a:gd name="T9" fmla="*/ 23 h 279"/>
                  <a:gd name="T10" fmla="*/ 3175 w 3185"/>
                  <a:gd name="T11" fmla="*/ 38 h 279"/>
                  <a:gd name="T12" fmla="*/ 3182 w 3185"/>
                  <a:gd name="T13" fmla="*/ 57 h 279"/>
                  <a:gd name="T14" fmla="*/ 3185 w 3185"/>
                  <a:gd name="T15" fmla="*/ 77 h 279"/>
                  <a:gd name="T16" fmla="*/ 3185 w 3185"/>
                  <a:gd name="T17" fmla="*/ 202 h 279"/>
                  <a:gd name="T18" fmla="*/ 3182 w 3185"/>
                  <a:gd name="T19" fmla="*/ 222 h 279"/>
                  <a:gd name="T20" fmla="*/ 3175 w 3185"/>
                  <a:gd name="T21" fmla="*/ 241 h 279"/>
                  <a:gd name="T22" fmla="*/ 3162 w 3185"/>
                  <a:gd name="T23" fmla="*/ 257 h 279"/>
                  <a:gd name="T24" fmla="*/ 3146 w 3185"/>
                  <a:gd name="T25" fmla="*/ 268 h 279"/>
                  <a:gd name="T26" fmla="*/ 3129 w 3185"/>
                  <a:gd name="T27" fmla="*/ 277 h 279"/>
                  <a:gd name="T28" fmla="*/ 3108 w 3185"/>
                  <a:gd name="T29" fmla="*/ 279 h 279"/>
                  <a:gd name="T30" fmla="*/ 77 w 3185"/>
                  <a:gd name="T31" fmla="*/ 279 h 279"/>
                  <a:gd name="T32" fmla="*/ 57 w 3185"/>
                  <a:gd name="T33" fmla="*/ 277 h 279"/>
                  <a:gd name="T34" fmla="*/ 39 w 3185"/>
                  <a:gd name="T35" fmla="*/ 268 h 279"/>
                  <a:gd name="T36" fmla="*/ 24 w 3185"/>
                  <a:gd name="T37" fmla="*/ 257 h 279"/>
                  <a:gd name="T38" fmla="*/ 11 w 3185"/>
                  <a:gd name="T39" fmla="*/ 241 h 279"/>
                  <a:gd name="T40" fmla="*/ 4 w 3185"/>
                  <a:gd name="T41" fmla="*/ 222 h 279"/>
                  <a:gd name="T42" fmla="*/ 0 w 3185"/>
                  <a:gd name="T43" fmla="*/ 202 h 279"/>
                  <a:gd name="T44" fmla="*/ 0 w 3185"/>
                  <a:gd name="T45" fmla="*/ 77 h 279"/>
                  <a:gd name="T46" fmla="*/ 4 w 3185"/>
                  <a:gd name="T47" fmla="*/ 57 h 279"/>
                  <a:gd name="T48" fmla="*/ 11 w 3185"/>
                  <a:gd name="T49" fmla="*/ 38 h 279"/>
                  <a:gd name="T50" fmla="*/ 24 w 3185"/>
                  <a:gd name="T51" fmla="*/ 23 h 279"/>
                  <a:gd name="T52" fmla="*/ 39 w 3185"/>
                  <a:gd name="T53" fmla="*/ 11 h 279"/>
                  <a:gd name="T54" fmla="*/ 57 w 3185"/>
                  <a:gd name="T55" fmla="*/ 3 h 279"/>
                  <a:gd name="T56" fmla="*/ 77 w 3185"/>
                  <a:gd name="T57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85" h="279">
                    <a:moveTo>
                      <a:pt x="77" y="0"/>
                    </a:moveTo>
                    <a:lnTo>
                      <a:pt x="3108" y="0"/>
                    </a:lnTo>
                    <a:lnTo>
                      <a:pt x="3129" y="3"/>
                    </a:lnTo>
                    <a:lnTo>
                      <a:pt x="3146" y="11"/>
                    </a:lnTo>
                    <a:lnTo>
                      <a:pt x="3162" y="23"/>
                    </a:lnTo>
                    <a:lnTo>
                      <a:pt x="3175" y="38"/>
                    </a:lnTo>
                    <a:lnTo>
                      <a:pt x="3182" y="57"/>
                    </a:lnTo>
                    <a:lnTo>
                      <a:pt x="3185" y="77"/>
                    </a:lnTo>
                    <a:lnTo>
                      <a:pt x="3185" y="202"/>
                    </a:lnTo>
                    <a:lnTo>
                      <a:pt x="3182" y="222"/>
                    </a:lnTo>
                    <a:lnTo>
                      <a:pt x="3175" y="241"/>
                    </a:lnTo>
                    <a:lnTo>
                      <a:pt x="3162" y="257"/>
                    </a:lnTo>
                    <a:lnTo>
                      <a:pt x="3146" y="268"/>
                    </a:lnTo>
                    <a:lnTo>
                      <a:pt x="3129" y="277"/>
                    </a:lnTo>
                    <a:lnTo>
                      <a:pt x="3108" y="279"/>
                    </a:lnTo>
                    <a:lnTo>
                      <a:pt x="77" y="279"/>
                    </a:lnTo>
                    <a:lnTo>
                      <a:pt x="57" y="277"/>
                    </a:lnTo>
                    <a:lnTo>
                      <a:pt x="39" y="268"/>
                    </a:lnTo>
                    <a:lnTo>
                      <a:pt x="24" y="257"/>
                    </a:lnTo>
                    <a:lnTo>
                      <a:pt x="11" y="241"/>
                    </a:lnTo>
                    <a:lnTo>
                      <a:pt x="4" y="222"/>
                    </a:lnTo>
                    <a:lnTo>
                      <a:pt x="0" y="202"/>
                    </a:lnTo>
                    <a:lnTo>
                      <a:pt x="0" y="77"/>
                    </a:lnTo>
                    <a:lnTo>
                      <a:pt x="4" y="57"/>
                    </a:lnTo>
                    <a:lnTo>
                      <a:pt x="11" y="38"/>
                    </a:lnTo>
                    <a:lnTo>
                      <a:pt x="24" y="23"/>
                    </a:lnTo>
                    <a:lnTo>
                      <a:pt x="39" y="11"/>
                    </a:lnTo>
                    <a:lnTo>
                      <a:pt x="57" y="3"/>
                    </a:lnTo>
                    <a:lnTo>
                      <a:pt x="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3" name="Freeform 107"/>
              <p:cNvSpPr>
                <a:spLocks/>
              </p:cNvSpPr>
              <p:nvPr/>
            </p:nvSpPr>
            <p:spPr bwMode="auto">
              <a:xfrm>
                <a:off x="3791" y="4087"/>
                <a:ext cx="571" cy="46"/>
              </a:xfrm>
              <a:custGeom>
                <a:avLst/>
                <a:gdLst>
                  <a:gd name="T0" fmla="*/ 121 w 3428"/>
                  <a:gd name="T1" fmla="*/ 0 h 279"/>
                  <a:gd name="T2" fmla="*/ 3306 w 3428"/>
                  <a:gd name="T3" fmla="*/ 0 h 279"/>
                  <a:gd name="T4" fmla="*/ 3327 w 3428"/>
                  <a:gd name="T5" fmla="*/ 3 h 279"/>
                  <a:gd name="T6" fmla="*/ 3347 w 3428"/>
                  <a:gd name="T7" fmla="*/ 11 h 279"/>
                  <a:gd name="T8" fmla="*/ 3365 w 3428"/>
                  <a:gd name="T9" fmla="*/ 22 h 279"/>
                  <a:gd name="T10" fmla="*/ 3380 w 3428"/>
                  <a:gd name="T11" fmla="*/ 38 h 279"/>
                  <a:gd name="T12" fmla="*/ 3392 w 3428"/>
                  <a:gd name="T13" fmla="*/ 56 h 279"/>
                  <a:gd name="T14" fmla="*/ 3398 w 3428"/>
                  <a:gd name="T15" fmla="*/ 76 h 279"/>
                  <a:gd name="T16" fmla="*/ 3426 w 3428"/>
                  <a:gd name="T17" fmla="*/ 204 h 279"/>
                  <a:gd name="T18" fmla="*/ 3428 w 3428"/>
                  <a:gd name="T19" fmla="*/ 224 h 279"/>
                  <a:gd name="T20" fmla="*/ 3424 w 3428"/>
                  <a:gd name="T21" fmla="*/ 242 h 279"/>
                  <a:gd name="T22" fmla="*/ 3414 w 3428"/>
                  <a:gd name="T23" fmla="*/ 257 h 279"/>
                  <a:gd name="T24" fmla="*/ 3402 w 3428"/>
                  <a:gd name="T25" fmla="*/ 269 h 279"/>
                  <a:gd name="T26" fmla="*/ 3385 w 3428"/>
                  <a:gd name="T27" fmla="*/ 277 h 279"/>
                  <a:gd name="T28" fmla="*/ 3365 w 3428"/>
                  <a:gd name="T29" fmla="*/ 279 h 279"/>
                  <a:gd name="T30" fmla="*/ 63 w 3428"/>
                  <a:gd name="T31" fmla="*/ 279 h 279"/>
                  <a:gd name="T32" fmla="*/ 43 w 3428"/>
                  <a:gd name="T33" fmla="*/ 277 h 279"/>
                  <a:gd name="T34" fmla="*/ 26 w 3428"/>
                  <a:gd name="T35" fmla="*/ 269 h 279"/>
                  <a:gd name="T36" fmla="*/ 13 w 3428"/>
                  <a:gd name="T37" fmla="*/ 257 h 279"/>
                  <a:gd name="T38" fmla="*/ 4 w 3428"/>
                  <a:gd name="T39" fmla="*/ 242 h 279"/>
                  <a:gd name="T40" fmla="*/ 0 w 3428"/>
                  <a:gd name="T41" fmla="*/ 224 h 279"/>
                  <a:gd name="T42" fmla="*/ 2 w 3428"/>
                  <a:gd name="T43" fmla="*/ 204 h 279"/>
                  <a:gd name="T44" fmla="*/ 29 w 3428"/>
                  <a:gd name="T45" fmla="*/ 76 h 279"/>
                  <a:gd name="T46" fmla="*/ 36 w 3428"/>
                  <a:gd name="T47" fmla="*/ 56 h 279"/>
                  <a:gd name="T48" fmla="*/ 47 w 3428"/>
                  <a:gd name="T49" fmla="*/ 38 h 279"/>
                  <a:gd name="T50" fmla="*/ 63 w 3428"/>
                  <a:gd name="T51" fmla="*/ 22 h 279"/>
                  <a:gd name="T52" fmla="*/ 81 w 3428"/>
                  <a:gd name="T53" fmla="*/ 11 h 279"/>
                  <a:gd name="T54" fmla="*/ 101 w 3428"/>
                  <a:gd name="T55" fmla="*/ 3 h 279"/>
                  <a:gd name="T56" fmla="*/ 121 w 3428"/>
                  <a:gd name="T57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428" h="279">
                    <a:moveTo>
                      <a:pt x="121" y="0"/>
                    </a:moveTo>
                    <a:lnTo>
                      <a:pt x="3306" y="0"/>
                    </a:lnTo>
                    <a:lnTo>
                      <a:pt x="3327" y="3"/>
                    </a:lnTo>
                    <a:lnTo>
                      <a:pt x="3347" y="11"/>
                    </a:lnTo>
                    <a:lnTo>
                      <a:pt x="3365" y="22"/>
                    </a:lnTo>
                    <a:lnTo>
                      <a:pt x="3380" y="38"/>
                    </a:lnTo>
                    <a:lnTo>
                      <a:pt x="3392" y="56"/>
                    </a:lnTo>
                    <a:lnTo>
                      <a:pt x="3398" y="76"/>
                    </a:lnTo>
                    <a:lnTo>
                      <a:pt x="3426" y="204"/>
                    </a:lnTo>
                    <a:lnTo>
                      <a:pt x="3428" y="224"/>
                    </a:lnTo>
                    <a:lnTo>
                      <a:pt x="3424" y="242"/>
                    </a:lnTo>
                    <a:lnTo>
                      <a:pt x="3414" y="257"/>
                    </a:lnTo>
                    <a:lnTo>
                      <a:pt x="3402" y="269"/>
                    </a:lnTo>
                    <a:lnTo>
                      <a:pt x="3385" y="277"/>
                    </a:lnTo>
                    <a:lnTo>
                      <a:pt x="3365" y="279"/>
                    </a:lnTo>
                    <a:lnTo>
                      <a:pt x="63" y="279"/>
                    </a:lnTo>
                    <a:lnTo>
                      <a:pt x="43" y="277"/>
                    </a:lnTo>
                    <a:lnTo>
                      <a:pt x="26" y="269"/>
                    </a:lnTo>
                    <a:lnTo>
                      <a:pt x="13" y="257"/>
                    </a:lnTo>
                    <a:lnTo>
                      <a:pt x="4" y="242"/>
                    </a:lnTo>
                    <a:lnTo>
                      <a:pt x="0" y="224"/>
                    </a:lnTo>
                    <a:lnTo>
                      <a:pt x="2" y="204"/>
                    </a:lnTo>
                    <a:lnTo>
                      <a:pt x="29" y="76"/>
                    </a:lnTo>
                    <a:lnTo>
                      <a:pt x="36" y="56"/>
                    </a:lnTo>
                    <a:lnTo>
                      <a:pt x="47" y="38"/>
                    </a:lnTo>
                    <a:lnTo>
                      <a:pt x="63" y="22"/>
                    </a:lnTo>
                    <a:lnTo>
                      <a:pt x="81" y="11"/>
                    </a:lnTo>
                    <a:lnTo>
                      <a:pt x="101" y="3"/>
                    </a:lnTo>
                    <a:lnTo>
                      <a:pt x="1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4" name="Freeform 108"/>
              <p:cNvSpPr>
                <a:spLocks/>
              </p:cNvSpPr>
              <p:nvPr/>
            </p:nvSpPr>
            <p:spPr bwMode="auto">
              <a:xfrm>
                <a:off x="3816" y="3763"/>
                <a:ext cx="46" cy="15"/>
              </a:xfrm>
              <a:custGeom>
                <a:avLst/>
                <a:gdLst>
                  <a:gd name="T0" fmla="*/ 47 w 273"/>
                  <a:gd name="T1" fmla="*/ 0 h 92"/>
                  <a:gd name="T2" fmla="*/ 227 w 273"/>
                  <a:gd name="T3" fmla="*/ 0 h 92"/>
                  <a:gd name="T4" fmla="*/ 246 w 273"/>
                  <a:gd name="T5" fmla="*/ 2 h 92"/>
                  <a:gd name="T6" fmla="*/ 260 w 273"/>
                  <a:gd name="T7" fmla="*/ 7 h 92"/>
                  <a:gd name="T8" fmla="*/ 269 w 273"/>
                  <a:gd name="T9" fmla="*/ 14 h 92"/>
                  <a:gd name="T10" fmla="*/ 273 w 273"/>
                  <a:gd name="T11" fmla="*/ 23 h 92"/>
                  <a:gd name="T12" fmla="*/ 272 w 273"/>
                  <a:gd name="T13" fmla="*/ 34 h 92"/>
                  <a:gd name="T14" fmla="*/ 264 w 273"/>
                  <a:gd name="T15" fmla="*/ 46 h 92"/>
                  <a:gd name="T16" fmla="*/ 251 w 273"/>
                  <a:gd name="T17" fmla="*/ 59 h 92"/>
                  <a:gd name="T18" fmla="*/ 233 w 273"/>
                  <a:gd name="T19" fmla="*/ 69 h 92"/>
                  <a:gd name="T20" fmla="*/ 214 w 273"/>
                  <a:gd name="T21" fmla="*/ 79 h 92"/>
                  <a:gd name="T22" fmla="*/ 192 w 273"/>
                  <a:gd name="T23" fmla="*/ 86 h 92"/>
                  <a:gd name="T24" fmla="*/ 170 w 273"/>
                  <a:gd name="T25" fmla="*/ 90 h 92"/>
                  <a:gd name="T26" fmla="*/ 148 w 273"/>
                  <a:gd name="T27" fmla="*/ 92 h 92"/>
                  <a:gd name="T28" fmla="*/ 126 w 273"/>
                  <a:gd name="T29" fmla="*/ 92 h 92"/>
                  <a:gd name="T30" fmla="*/ 104 w 273"/>
                  <a:gd name="T31" fmla="*/ 90 h 92"/>
                  <a:gd name="T32" fmla="*/ 82 w 273"/>
                  <a:gd name="T33" fmla="*/ 86 h 92"/>
                  <a:gd name="T34" fmla="*/ 60 w 273"/>
                  <a:gd name="T35" fmla="*/ 79 h 92"/>
                  <a:gd name="T36" fmla="*/ 40 w 273"/>
                  <a:gd name="T37" fmla="*/ 69 h 92"/>
                  <a:gd name="T38" fmla="*/ 23 w 273"/>
                  <a:gd name="T39" fmla="*/ 59 h 92"/>
                  <a:gd name="T40" fmla="*/ 9 w 273"/>
                  <a:gd name="T41" fmla="*/ 46 h 92"/>
                  <a:gd name="T42" fmla="*/ 2 w 273"/>
                  <a:gd name="T43" fmla="*/ 34 h 92"/>
                  <a:gd name="T44" fmla="*/ 0 w 273"/>
                  <a:gd name="T45" fmla="*/ 23 h 92"/>
                  <a:gd name="T46" fmla="*/ 4 w 273"/>
                  <a:gd name="T47" fmla="*/ 14 h 92"/>
                  <a:gd name="T48" fmla="*/ 14 w 273"/>
                  <a:gd name="T49" fmla="*/ 7 h 92"/>
                  <a:gd name="T50" fmla="*/ 28 w 273"/>
                  <a:gd name="T51" fmla="*/ 2 h 92"/>
                  <a:gd name="T52" fmla="*/ 47 w 273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3" h="92">
                    <a:moveTo>
                      <a:pt x="47" y="0"/>
                    </a:moveTo>
                    <a:lnTo>
                      <a:pt x="227" y="0"/>
                    </a:lnTo>
                    <a:lnTo>
                      <a:pt x="246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3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3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9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5" name="Freeform 109"/>
              <p:cNvSpPr>
                <a:spLocks/>
              </p:cNvSpPr>
              <p:nvPr/>
            </p:nvSpPr>
            <p:spPr bwMode="auto">
              <a:xfrm>
                <a:off x="3884" y="3763"/>
                <a:ext cx="46" cy="15"/>
              </a:xfrm>
              <a:custGeom>
                <a:avLst/>
                <a:gdLst>
                  <a:gd name="T0" fmla="*/ 47 w 274"/>
                  <a:gd name="T1" fmla="*/ 0 h 92"/>
                  <a:gd name="T2" fmla="*/ 227 w 274"/>
                  <a:gd name="T3" fmla="*/ 0 h 92"/>
                  <a:gd name="T4" fmla="*/ 245 w 274"/>
                  <a:gd name="T5" fmla="*/ 2 h 92"/>
                  <a:gd name="T6" fmla="*/ 260 w 274"/>
                  <a:gd name="T7" fmla="*/ 7 h 92"/>
                  <a:gd name="T8" fmla="*/ 269 w 274"/>
                  <a:gd name="T9" fmla="*/ 14 h 92"/>
                  <a:gd name="T10" fmla="*/ 274 w 274"/>
                  <a:gd name="T11" fmla="*/ 23 h 92"/>
                  <a:gd name="T12" fmla="*/ 272 w 274"/>
                  <a:gd name="T13" fmla="*/ 34 h 92"/>
                  <a:gd name="T14" fmla="*/ 264 w 274"/>
                  <a:gd name="T15" fmla="*/ 46 h 92"/>
                  <a:gd name="T16" fmla="*/ 251 w 274"/>
                  <a:gd name="T17" fmla="*/ 59 h 92"/>
                  <a:gd name="T18" fmla="*/ 234 w 274"/>
                  <a:gd name="T19" fmla="*/ 69 h 92"/>
                  <a:gd name="T20" fmla="*/ 214 w 274"/>
                  <a:gd name="T21" fmla="*/ 79 h 92"/>
                  <a:gd name="T22" fmla="*/ 192 w 274"/>
                  <a:gd name="T23" fmla="*/ 86 h 92"/>
                  <a:gd name="T24" fmla="*/ 170 w 274"/>
                  <a:gd name="T25" fmla="*/ 90 h 92"/>
                  <a:gd name="T26" fmla="*/ 148 w 274"/>
                  <a:gd name="T27" fmla="*/ 92 h 92"/>
                  <a:gd name="T28" fmla="*/ 126 w 274"/>
                  <a:gd name="T29" fmla="*/ 92 h 92"/>
                  <a:gd name="T30" fmla="*/ 104 w 274"/>
                  <a:gd name="T31" fmla="*/ 90 h 92"/>
                  <a:gd name="T32" fmla="*/ 82 w 274"/>
                  <a:gd name="T33" fmla="*/ 86 h 92"/>
                  <a:gd name="T34" fmla="*/ 60 w 274"/>
                  <a:gd name="T35" fmla="*/ 79 h 92"/>
                  <a:gd name="T36" fmla="*/ 40 w 274"/>
                  <a:gd name="T37" fmla="*/ 69 h 92"/>
                  <a:gd name="T38" fmla="*/ 22 w 274"/>
                  <a:gd name="T39" fmla="*/ 59 h 92"/>
                  <a:gd name="T40" fmla="*/ 10 w 274"/>
                  <a:gd name="T41" fmla="*/ 46 h 92"/>
                  <a:gd name="T42" fmla="*/ 2 w 274"/>
                  <a:gd name="T43" fmla="*/ 34 h 92"/>
                  <a:gd name="T44" fmla="*/ 0 w 274"/>
                  <a:gd name="T45" fmla="*/ 23 h 92"/>
                  <a:gd name="T46" fmla="*/ 4 w 274"/>
                  <a:gd name="T47" fmla="*/ 14 h 92"/>
                  <a:gd name="T48" fmla="*/ 14 w 274"/>
                  <a:gd name="T49" fmla="*/ 7 h 92"/>
                  <a:gd name="T50" fmla="*/ 28 w 274"/>
                  <a:gd name="T51" fmla="*/ 2 h 92"/>
                  <a:gd name="T52" fmla="*/ 47 w 274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4" h="92">
                    <a:moveTo>
                      <a:pt x="47" y="0"/>
                    </a:moveTo>
                    <a:lnTo>
                      <a:pt x="227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4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2" y="59"/>
                    </a:lnTo>
                    <a:lnTo>
                      <a:pt x="10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6" name="Freeform 110"/>
              <p:cNvSpPr>
                <a:spLocks/>
              </p:cNvSpPr>
              <p:nvPr/>
            </p:nvSpPr>
            <p:spPr bwMode="auto">
              <a:xfrm>
                <a:off x="3952" y="3763"/>
                <a:ext cx="46" cy="15"/>
              </a:xfrm>
              <a:custGeom>
                <a:avLst/>
                <a:gdLst>
                  <a:gd name="T0" fmla="*/ 47 w 273"/>
                  <a:gd name="T1" fmla="*/ 0 h 92"/>
                  <a:gd name="T2" fmla="*/ 226 w 273"/>
                  <a:gd name="T3" fmla="*/ 0 h 92"/>
                  <a:gd name="T4" fmla="*/ 245 w 273"/>
                  <a:gd name="T5" fmla="*/ 2 h 92"/>
                  <a:gd name="T6" fmla="*/ 259 w 273"/>
                  <a:gd name="T7" fmla="*/ 7 h 92"/>
                  <a:gd name="T8" fmla="*/ 269 w 273"/>
                  <a:gd name="T9" fmla="*/ 14 h 92"/>
                  <a:gd name="T10" fmla="*/ 273 w 273"/>
                  <a:gd name="T11" fmla="*/ 23 h 92"/>
                  <a:gd name="T12" fmla="*/ 272 w 273"/>
                  <a:gd name="T13" fmla="*/ 34 h 92"/>
                  <a:gd name="T14" fmla="*/ 264 w 273"/>
                  <a:gd name="T15" fmla="*/ 46 h 92"/>
                  <a:gd name="T16" fmla="*/ 251 w 273"/>
                  <a:gd name="T17" fmla="*/ 59 h 92"/>
                  <a:gd name="T18" fmla="*/ 233 w 273"/>
                  <a:gd name="T19" fmla="*/ 69 h 92"/>
                  <a:gd name="T20" fmla="*/ 213 w 273"/>
                  <a:gd name="T21" fmla="*/ 79 h 92"/>
                  <a:gd name="T22" fmla="*/ 191 w 273"/>
                  <a:gd name="T23" fmla="*/ 86 h 92"/>
                  <a:gd name="T24" fmla="*/ 169 w 273"/>
                  <a:gd name="T25" fmla="*/ 90 h 92"/>
                  <a:gd name="T26" fmla="*/ 147 w 273"/>
                  <a:gd name="T27" fmla="*/ 92 h 92"/>
                  <a:gd name="T28" fmla="*/ 125 w 273"/>
                  <a:gd name="T29" fmla="*/ 92 h 92"/>
                  <a:gd name="T30" fmla="*/ 103 w 273"/>
                  <a:gd name="T31" fmla="*/ 90 h 92"/>
                  <a:gd name="T32" fmla="*/ 81 w 273"/>
                  <a:gd name="T33" fmla="*/ 86 h 92"/>
                  <a:gd name="T34" fmla="*/ 59 w 273"/>
                  <a:gd name="T35" fmla="*/ 79 h 92"/>
                  <a:gd name="T36" fmla="*/ 39 w 273"/>
                  <a:gd name="T37" fmla="*/ 69 h 92"/>
                  <a:gd name="T38" fmla="*/ 23 w 273"/>
                  <a:gd name="T39" fmla="*/ 59 h 92"/>
                  <a:gd name="T40" fmla="*/ 9 w 273"/>
                  <a:gd name="T41" fmla="*/ 46 h 92"/>
                  <a:gd name="T42" fmla="*/ 2 w 273"/>
                  <a:gd name="T43" fmla="*/ 34 h 92"/>
                  <a:gd name="T44" fmla="*/ 0 w 273"/>
                  <a:gd name="T45" fmla="*/ 23 h 92"/>
                  <a:gd name="T46" fmla="*/ 4 w 273"/>
                  <a:gd name="T47" fmla="*/ 14 h 92"/>
                  <a:gd name="T48" fmla="*/ 13 w 273"/>
                  <a:gd name="T49" fmla="*/ 7 h 92"/>
                  <a:gd name="T50" fmla="*/ 28 w 273"/>
                  <a:gd name="T51" fmla="*/ 2 h 92"/>
                  <a:gd name="T52" fmla="*/ 47 w 273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3" h="92">
                    <a:moveTo>
                      <a:pt x="47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59" y="7"/>
                    </a:lnTo>
                    <a:lnTo>
                      <a:pt x="269" y="14"/>
                    </a:lnTo>
                    <a:lnTo>
                      <a:pt x="273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3" y="69"/>
                    </a:lnTo>
                    <a:lnTo>
                      <a:pt x="213" y="79"/>
                    </a:lnTo>
                    <a:lnTo>
                      <a:pt x="191" y="86"/>
                    </a:lnTo>
                    <a:lnTo>
                      <a:pt x="169" y="90"/>
                    </a:lnTo>
                    <a:lnTo>
                      <a:pt x="147" y="92"/>
                    </a:lnTo>
                    <a:lnTo>
                      <a:pt x="125" y="92"/>
                    </a:lnTo>
                    <a:lnTo>
                      <a:pt x="103" y="90"/>
                    </a:lnTo>
                    <a:lnTo>
                      <a:pt x="81" y="86"/>
                    </a:lnTo>
                    <a:lnTo>
                      <a:pt x="59" y="79"/>
                    </a:lnTo>
                    <a:lnTo>
                      <a:pt x="39" y="69"/>
                    </a:lnTo>
                    <a:lnTo>
                      <a:pt x="23" y="59"/>
                    </a:lnTo>
                    <a:lnTo>
                      <a:pt x="9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3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7" name="Freeform 111"/>
              <p:cNvSpPr>
                <a:spLocks/>
              </p:cNvSpPr>
              <p:nvPr/>
            </p:nvSpPr>
            <p:spPr bwMode="auto">
              <a:xfrm>
                <a:off x="4020" y="3763"/>
                <a:ext cx="45" cy="15"/>
              </a:xfrm>
              <a:custGeom>
                <a:avLst/>
                <a:gdLst>
                  <a:gd name="T0" fmla="*/ 46 w 272"/>
                  <a:gd name="T1" fmla="*/ 0 h 92"/>
                  <a:gd name="T2" fmla="*/ 226 w 272"/>
                  <a:gd name="T3" fmla="*/ 0 h 92"/>
                  <a:gd name="T4" fmla="*/ 245 w 272"/>
                  <a:gd name="T5" fmla="*/ 2 h 92"/>
                  <a:gd name="T6" fmla="*/ 260 w 272"/>
                  <a:gd name="T7" fmla="*/ 7 h 92"/>
                  <a:gd name="T8" fmla="*/ 269 w 272"/>
                  <a:gd name="T9" fmla="*/ 14 h 92"/>
                  <a:gd name="T10" fmla="*/ 272 w 272"/>
                  <a:gd name="T11" fmla="*/ 23 h 92"/>
                  <a:gd name="T12" fmla="*/ 271 w 272"/>
                  <a:gd name="T13" fmla="*/ 34 h 92"/>
                  <a:gd name="T14" fmla="*/ 264 w 272"/>
                  <a:gd name="T15" fmla="*/ 46 h 92"/>
                  <a:gd name="T16" fmla="*/ 250 w 272"/>
                  <a:gd name="T17" fmla="*/ 59 h 92"/>
                  <a:gd name="T18" fmla="*/ 234 w 272"/>
                  <a:gd name="T19" fmla="*/ 69 h 92"/>
                  <a:gd name="T20" fmla="*/ 213 w 272"/>
                  <a:gd name="T21" fmla="*/ 79 h 92"/>
                  <a:gd name="T22" fmla="*/ 192 w 272"/>
                  <a:gd name="T23" fmla="*/ 86 h 92"/>
                  <a:gd name="T24" fmla="*/ 169 w 272"/>
                  <a:gd name="T25" fmla="*/ 90 h 92"/>
                  <a:gd name="T26" fmla="*/ 148 w 272"/>
                  <a:gd name="T27" fmla="*/ 92 h 92"/>
                  <a:gd name="T28" fmla="*/ 126 w 272"/>
                  <a:gd name="T29" fmla="*/ 92 h 92"/>
                  <a:gd name="T30" fmla="*/ 104 w 272"/>
                  <a:gd name="T31" fmla="*/ 90 h 92"/>
                  <a:gd name="T32" fmla="*/ 82 w 272"/>
                  <a:gd name="T33" fmla="*/ 86 h 92"/>
                  <a:gd name="T34" fmla="*/ 60 w 272"/>
                  <a:gd name="T35" fmla="*/ 79 h 92"/>
                  <a:gd name="T36" fmla="*/ 40 w 272"/>
                  <a:gd name="T37" fmla="*/ 69 h 92"/>
                  <a:gd name="T38" fmla="*/ 22 w 272"/>
                  <a:gd name="T39" fmla="*/ 59 h 92"/>
                  <a:gd name="T40" fmla="*/ 9 w 272"/>
                  <a:gd name="T41" fmla="*/ 46 h 92"/>
                  <a:gd name="T42" fmla="*/ 1 w 272"/>
                  <a:gd name="T43" fmla="*/ 34 h 92"/>
                  <a:gd name="T44" fmla="*/ 0 w 272"/>
                  <a:gd name="T45" fmla="*/ 23 h 92"/>
                  <a:gd name="T46" fmla="*/ 4 w 272"/>
                  <a:gd name="T47" fmla="*/ 14 h 92"/>
                  <a:gd name="T48" fmla="*/ 14 w 272"/>
                  <a:gd name="T49" fmla="*/ 7 h 92"/>
                  <a:gd name="T50" fmla="*/ 27 w 272"/>
                  <a:gd name="T51" fmla="*/ 2 h 92"/>
                  <a:gd name="T52" fmla="*/ 46 w 272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2" h="92">
                    <a:moveTo>
                      <a:pt x="46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2" y="23"/>
                    </a:lnTo>
                    <a:lnTo>
                      <a:pt x="271" y="34"/>
                    </a:lnTo>
                    <a:lnTo>
                      <a:pt x="264" y="46"/>
                    </a:lnTo>
                    <a:lnTo>
                      <a:pt x="250" y="59"/>
                    </a:lnTo>
                    <a:lnTo>
                      <a:pt x="234" y="69"/>
                    </a:lnTo>
                    <a:lnTo>
                      <a:pt x="213" y="79"/>
                    </a:lnTo>
                    <a:lnTo>
                      <a:pt x="192" y="86"/>
                    </a:lnTo>
                    <a:lnTo>
                      <a:pt x="169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2" y="59"/>
                    </a:lnTo>
                    <a:lnTo>
                      <a:pt x="9" y="46"/>
                    </a:lnTo>
                    <a:lnTo>
                      <a:pt x="1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7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8" name="Freeform 112"/>
              <p:cNvSpPr>
                <a:spLocks/>
              </p:cNvSpPr>
              <p:nvPr/>
            </p:nvSpPr>
            <p:spPr bwMode="auto">
              <a:xfrm>
                <a:off x="4088" y="3763"/>
                <a:ext cx="45" cy="15"/>
              </a:xfrm>
              <a:custGeom>
                <a:avLst/>
                <a:gdLst>
                  <a:gd name="T0" fmla="*/ 47 w 274"/>
                  <a:gd name="T1" fmla="*/ 0 h 92"/>
                  <a:gd name="T2" fmla="*/ 227 w 274"/>
                  <a:gd name="T3" fmla="*/ 0 h 92"/>
                  <a:gd name="T4" fmla="*/ 245 w 274"/>
                  <a:gd name="T5" fmla="*/ 2 h 92"/>
                  <a:gd name="T6" fmla="*/ 260 w 274"/>
                  <a:gd name="T7" fmla="*/ 7 h 92"/>
                  <a:gd name="T8" fmla="*/ 270 w 274"/>
                  <a:gd name="T9" fmla="*/ 14 h 92"/>
                  <a:gd name="T10" fmla="*/ 274 w 274"/>
                  <a:gd name="T11" fmla="*/ 23 h 92"/>
                  <a:gd name="T12" fmla="*/ 272 w 274"/>
                  <a:gd name="T13" fmla="*/ 34 h 92"/>
                  <a:gd name="T14" fmla="*/ 264 w 274"/>
                  <a:gd name="T15" fmla="*/ 46 h 92"/>
                  <a:gd name="T16" fmla="*/ 251 w 274"/>
                  <a:gd name="T17" fmla="*/ 59 h 92"/>
                  <a:gd name="T18" fmla="*/ 234 w 274"/>
                  <a:gd name="T19" fmla="*/ 69 h 92"/>
                  <a:gd name="T20" fmla="*/ 214 w 274"/>
                  <a:gd name="T21" fmla="*/ 79 h 92"/>
                  <a:gd name="T22" fmla="*/ 192 w 274"/>
                  <a:gd name="T23" fmla="*/ 86 h 92"/>
                  <a:gd name="T24" fmla="*/ 170 w 274"/>
                  <a:gd name="T25" fmla="*/ 90 h 92"/>
                  <a:gd name="T26" fmla="*/ 148 w 274"/>
                  <a:gd name="T27" fmla="*/ 92 h 92"/>
                  <a:gd name="T28" fmla="*/ 126 w 274"/>
                  <a:gd name="T29" fmla="*/ 92 h 92"/>
                  <a:gd name="T30" fmla="*/ 104 w 274"/>
                  <a:gd name="T31" fmla="*/ 90 h 92"/>
                  <a:gd name="T32" fmla="*/ 82 w 274"/>
                  <a:gd name="T33" fmla="*/ 86 h 92"/>
                  <a:gd name="T34" fmla="*/ 60 w 274"/>
                  <a:gd name="T35" fmla="*/ 79 h 92"/>
                  <a:gd name="T36" fmla="*/ 40 w 274"/>
                  <a:gd name="T37" fmla="*/ 69 h 92"/>
                  <a:gd name="T38" fmla="*/ 23 w 274"/>
                  <a:gd name="T39" fmla="*/ 59 h 92"/>
                  <a:gd name="T40" fmla="*/ 10 w 274"/>
                  <a:gd name="T41" fmla="*/ 46 h 92"/>
                  <a:gd name="T42" fmla="*/ 2 w 274"/>
                  <a:gd name="T43" fmla="*/ 34 h 92"/>
                  <a:gd name="T44" fmla="*/ 0 w 274"/>
                  <a:gd name="T45" fmla="*/ 23 h 92"/>
                  <a:gd name="T46" fmla="*/ 5 w 274"/>
                  <a:gd name="T47" fmla="*/ 14 h 92"/>
                  <a:gd name="T48" fmla="*/ 14 w 274"/>
                  <a:gd name="T49" fmla="*/ 7 h 92"/>
                  <a:gd name="T50" fmla="*/ 29 w 274"/>
                  <a:gd name="T51" fmla="*/ 2 h 92"/>
                  <a:gd name="T52" fmla="*/ 47 w 274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4" h="92">
                    <a:moveTo>
                      <a:pt x="47" y="0"/>
                    </a:moveTo>
                    <a:lnTo>
                      <a:pt x="227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70" y="14"/>
                    </a:lnTo>
                    <a:lnTo>
                      <a:pt x="274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10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5" y="14"/>
                    </a:lnTo>
                    <a:lnTo>
                      <a:pt x="14" y="7"/>
                    </a:lnTo>
                    <a:lnTo>
                      <a:pt x="29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9" name="Freeform 113"/>
              <p:cNvSpPr>
                <a:spLocks/>
              </p:cNvSpPr>
              <p:nvPr/>
            </p:nvSpPr>
            <p:spPr bwMode="auto">
              <a:xfrm>
                <a:off x="4156" y="3763"/>
                <a:ext cx="45" cy="15"/>
              </a:xfrm>
              <a:custGeom>
                <a:avLst/>
                <a:gdLst>
                  <a:gd name="T0" fmla="*/ 46 w 272"/>
                  <a:gd name="T1" fmla="*/ 0 h 92"/>
                  <a:gd name="T2" fmla="*/ 226 w 272"/>
                  <a:gd name="T3" fmla="*/ 0 h 92"/>
                  <a:gd name="T4" fmla="*/ 245 w 272"/>
                  <a:gd name="T5" fmla="*/ 2 h 92"/>
                  <a:gd name="T6" fmla="*/ 258 w 272"/>
                  <a:gd name="T7" fmla="*/ 7 h 92"/>
                  <a:gd name="T8" fmla="*/ 268 w 272"/>
                  <a:gd name="T9" fmla="*/ 14 h 92"/>
                  <a:gd name="T10" fmla="*/ 272 w 272"/>
                  <a:gd name="T11" fmla="*/ 23 h 92"/>
                  <a:gd name="T12" fmla="*/ 271 w 272"/>
                  <a:gd name="T13" fmla="*/ 34 h 92"/>
                  <a:gd name="T14" fmla="*/ 263 w 272"/>
                  <a:gd name="T15" fmla="*/ 46 h 92"/>
                  <a:gd name="T16" fmla="*/ 250 w 272"/>
                  <a:gd name="T17" fmla="*/ 59 h 92"/>
                  <a:gd name="T18" fmla="*/ 232 w 272"/>
                  <a:gd name="T19" fmla="*/ 69 h 92"/>
                  <a:gd name="T20" fmla="*/ 212 w 272"/>
                  <a:gd name="T21" fmla="*/ 79 h 92"/>
                  <a:gd name="T22" fmla="*/ 191 w 272"/>
                  <a:gd name="T23" fmla="*/ 86 h 92"/>
                  <a:gd name="T24" fmla="*/ 168 w 272"/>
                  <a:gd name="T25" fmla="*/ 90 h 92"/>
                  <a:gd name="T26" fmla="*/ 147 w 272"/>
                  <a:gd name="T27" fmla="*/ 92 h 92"/>
                  <a:gd name="T28" fmla="*/ 124 w 272"/>
                  <a:gd name="T29" fmla="*/ 92 h 92"/>
                  <a:gd name="T30" fmla="*/ 103 w 272"/>
                  <a:gd name="T31" fmla="*/ 90 h 92"/>
                  <a:gd name="T32" fmla="*/ 80 w 272"/>
                  <a:gd name="T33" fmla="*/ 86 h 92"/>
                  <a:gd name="T34" fmla="*/ 59 w 272"/>
                  <a:gd name="T35" fmla="*/ 79 h 92"/>
                  <a:gd name="T36" fmla="*/ 40 w 272"/>
                  <a:gd name="T37" fmla="*/ 69 h 92"/>
                  <a:gd name="T38" fmla="*/ 22 w 272"/>
                  <a:gd name="T39" fmla="*/ 59 h 92"/>
                  <a:gd name="T40" fmla="*/ 9 w 272"/>
                  <a:gd name="T41" fmla="*/ 46 h 92"/>
                  <a:gd name="T42" fmla="*/ 1 w 272"/>
                  <a:gd name="T43" fmla="*/ 34 h 92"/>
                  <a:gd name="T44" fmla="*/ 0 w 272"/>
                  <a:gd name="T45" fmla="*/ 23 h 92"/>
                  <a:gd name="T46" fmla="*/ 4 w 272"/>
                  <a:gd name="T47" fmla="*/ 14 h 92"/>
                  <a:gd name="T48" fmla="*/ 13 w 272"/>
                  <a:gd name="T49" fmla="*/ 7 h 92"/>
                  <a:gd name="T50" fmla="*/ 27 w 272"/>
                  <a:gd name="T51" fmla="*/ 2 h 92"/>
                  <a:gd name="T52" fmla="*/ 46 w 272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2" h="92">
                    <a:moveTo>
                      <a:pt x="46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58" y="7"/>
                    </a:lnTo>
                    <a:lnTo>
                      <a:pt x="268" y="14"/>
                    </a:lnTo>
                    <a:lnTo>
                      <a:pt x="272" y="23"/>
                    </a:lnTo>
                    <a:lnTo>
                      <a:pt x="271" y="34"/>
                    </a:lnTo>
                    <a:lnTo>
                      <a:pt x="263" y="46"/>
                    </a:lnTo>
                    <a:lnTo>
                      <a:pt x="250" y="59"/>
                    </a:lnTo>
                    <a:lnTo>
                      <a:pt x="232" y="69"/>
                    </a:lnTo>
                    <a:lnTo>
                      <a:pt x="212" y="79"/>
                    </a:lnTo>
                    <a:lnTo>
                      <a:pt x="191" y="86"/>
                    </a:lnTo>
                    <a:lnTo>
                      <a:pt x="168" y="90"/>
                    </a:lnTo>
                    <a:lnTo>
                      <a:pt x="147" y="92"/>
                    </a:lnTo>
                    <a:lnTo>
                      <a:pt x="124" y="92"/>
                    </a:lnTo>
                    <a:lnTo>
                      <a:pt x="103" y="90"/>
                    </a:lnTo>
                    <a:lnTo>
                      <a:pt x="80" y="86"/>
                    </a:lnTo>
                    <a:lnTo>
                      <a:pt x="59" y="79"/>
                    </a:lnTo>
                    <a:lnTo>
                      <a:pt x="40" y="69"/>
                    </a:lnTo>
                    <a:lnTo>
                      <a:pt x="22" y="59"/>
                    </a:lnTo>
                    <a:lnTo>
                      <a:pt x="9" y="46"/>
                    </a:lnTo>
                    <a:lnTo>
                      <a:pt x="1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3" y="7"/>
                    </a:lnTo>
                    <a:lnTo>
                      <a:pt x="27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Freeform 114"/>
              <p:cNvSpPr>
                <a:spLocks/>
              </p:cNvSpPr>
              <p:nvPr/>
            </p:nvSpPr>
            <p:spPr bwMode="auto">
              <a:xfrm>
                <a:off x="4223" y="3763"/>
                <a:ext cx="46" cy="15"/>
              </a:xfrm>
              <a:custGeom>
                <a:avLst/>
                <a:gdLst>
                  <a:gd name="T0" fmla="*/ 47 w 273"/>
                  <a:gd name="T1" fmla="*/ 0 h 92"/>
                  <a:gd name="T2" fmla="*/ 226 w 273"/>
                  <a:gd name="T3" fmla="*/ 0 h 92"/>
                  <a:gd name="T4" fmla="*/ 245 w 273"/>
                  <a:gd name="T5" fmla="*/ 2 h 92"/>
                  <a:gd name="T6" fmla="*/ 260 w 273"/>
                  <a:gd name="T7" fmla="*/ 7 h 92"/>
                  <a:gd name="T8" fmla="*/ 269 w 273"/>
                  <a:gd name="T9" fmla="*/ 14 h 92"/>
                  <a:gd name="T10" fmla="*/ 273 w 273"/>
                  <a:gd name="T11" fmla="*/ 23 h 92"/>
                  <a:gd name="T12" fmla="*/ 271 w 273"/>
                  <a:gd name="T13" fmla="*/ 34 h 92"/>
                  <a:gd name="T14" fmla="*/ 264 w 273"/>
                  <a:gd name="T15" fmla="*/ 46 h 92"/>
                  <a:gd name="T16" fmla="*/ 250 w 273"/>
                  <a:gd name="T17" fmla="*/ 59 h 92"/>
                  <a:gd name="T18" fmla="*/ 234 w 273"/>
                  <a:gd name="T19" fmla="*/ 69 h 92"/>
                  <a:gd name="T20" fmla="*/ 214 w 273"/>
                  <a:gd name="T21" fmla="*/ 79 h 92"/>
                  <a:gd name="T22" fmla="*/ 192 w 273"/>
                  <a:gd name="T23" fmla="*/ 86 h 92"/>
                  <a:gd name="T24" fmla="*/ 170 w 273"/>
                  <a:gd name="T25" fmla="*/ 90 h 92"/>
                  <a:gd name="T26" fmla="*/ 148 w 273"/>
                  <a:gd name="T27" fmla="*/ 92 h 92"/>
                  <a:gd name="T28" fmla="*/ 126 w 273"/>
                  <a:gd name="T29" fmla="*/ 92 h 92"/>
                  <a:gd name="T30" fmla="*/ 104 w 273"/>
                  <a:gd name="T31" fmla="*/ 90 h 92"/>
                  <a:gd name="T32" fmla="*/ 82 w 273"/>
                  <a:gd name="T33" fmla="*/ 86 h 92"/>
                  <a:gd name="T34" fmla="*/ 60 w 273"/>
                  <a:gd name="T35" fmla="*/ 79 h 92"/>
                  <a:gd name="T36" fmla="*/ 40 w 273"/>
                  <a:gd name="T37" fmla="*/ 69 h 92"/>
                  <a:gd name="T38" fmla="*/ 23 w 273"/>
                  <a:gd name="T39" fmla="*/ 59 h 92"/>
                  <a:gd name="T40" fmla="*/ 10 w 273"/>
                  <a:gd name="T41" fmla="*/ 46 h 92"/>
                  <a:gd name="T42" fmla="*/ 2 w 273"/>
                  <a:gd name="T43" fmla="*/ 34 h 92"/>
                  <a:gd name="T44" fmla="*/ 0 w 273"/>
                  <a:gd name="T45" fmla="*/ 23 h 92"/>
                  <a:gd name="T46" fmla="*/ 4 w 273"/>
                  <a:gd name="T47" fmla="*/ 14 h 92"/>
                  <a:gd name="T48" fmla="*/ 14 w 273"/>
                  <a:gd name="T49" fmla="*/ 7 h 92"/>
                  <a:gd name="T50" fmla="*/ 28 w 273"/>
                  <a:gd name="T51" fmla="*/ 2 h 92"/>
                  <a:gd name="T52" fmla="*/ 47 w 273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3" h="92">
                    <a:moveTo>
                      <a:pt x="47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3" y="23"/>
                    </a:lnTo>
                    <a:lnTo>
                      <a:pt x="271" y="34"/>
                    </a:lnTo>
                    <a:lnTo>
                      <a:pt x="264" y="46"/>
                    </a:lnTo>
                    <a:lnTo>
                      <a:pt x="250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10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1" name="Freeform 115"/>
              <p:cNvSpPr>
                <a:spLocks/>
              </p:cNvSpPr>
              <p:nvPr/>
            </p:nvSpPr>
            <p:spPr bwMode="auto">
              <a:xfrm>
                <a:off x="4291" y="3763"/>
                <a:ext cx="46" cy="15"/>
              </a:xfrm>
              <a:custGeom>
                <a:avLst/>
                <a:gdLst>
                  <a:gd name="T0" fmla="*/ 48 w 274"/>
                  <a:gd name="T1" fmla="*/ 0 h 92"/>
                  <a:gd name="T2" fmla="*/ 228 w 274"/>
                  <a:gd name="T3" fmla="*/ 0 h 92"/>
                  <a:gd name="T4" fmla="*/ 247 w 274"/>
                  <a:gd name="T5" fmla="*/ 2 h 92"/>
                  <a:gd name="T6" fmla="*/ 260 w 274"/>
                  <a:gd name="T7" fmla="*/ 7 h 92"/>
                  <a:gd name="T8" fmla="*/ 270 w 274"/>
                  <a:gd name="T9" fmla="*/ 14 h 92"/>
                  <a:gd name="T10" fmla="*/ 274 w 274"/>
                  <a:gd name="T11" fmla="*/ 23 h 92"/>
                  <a:gd name="T12" fmla="*/ 273 w 274"/>
                  <a:gd name="T13" fmla="*/ 34 h 92"/>
                  <a:gd name="T14" fmla="*/ 264 w 274"/>
                  <a:gd name="T15" fmla="*/ 46 h 92"/>
                  <a:gd name="T16" fmla="*/ 252 w 274"/>
                  <a:gd name="T17" fmla="*/ 59 h 92"/>
                  <a:gd name="T18" fmla="*/ 234 w 274"/>
                  <a:gd name="T19" fmla="*/ 69 h 92"/>
                  <a:gd name="T20" fmla="*/ 214 w 274"/>
                  <a:gd name="T21" fmla="*/ 79 h 92"/>
                  <a:gd name="T22" fmla="*/ 192 w 274"/>
                  <a:gd name="T23" fmla="*/ 86 h 92"/>
                  <a:gd name="T24" fmla="*/ 170 w 274"/>
                  <a:gd name="T25" fmla="*/ 90 h 92"/>
                  <a:gd name="T26" fmla="*/ 148 w 274"/>
                  <a:gd name="T27" fmla="*/ 92 h 92"/>
                  <a:gd name="T28" fmla="*/ 126 w 274"/>
                  <a:gd name="T29" fmla="*/ 92 h 92"/>
                  <a:gd name="T30" fmla="*/ 104 w 274"/>
                  <a:gd name="T31" fmla="*/ 90 h 92"/>
                  <a:gd name="T32" fmla="*/ 82 w 274"/>
                  <a:gd name="T33" fmla="*/ 86 h 92"/>
                  <a:gd name="T34" fmla="*/ 60 w 274"/>
                  <a:gd name="T35" fmla="*/ 79 h 92"/>
                  <a:gd name="T36" fmla="*/ 40 w 274"/>
                  <a:gd name="T37" fmla="*/ 69 h 92"/>
                  <a:gd name="T38" fmla="*/ 23 w 274"/>
                  <a:gd name="T39" fmla="*/ 59 h 92"/>
                  <a:gd name="T40" fmla="*/ 10 w 274"/>
                  <a:gd name="T41" fmla="*/ 46 h 92"/>
                  <a:gd name="T42" fmla="*/ 3 w 274"/>
                  <a:gd name="T43" fmla="*/ 34 h 92"/>
                  <a:gd name="T44" fmla="*/ 0 w 274"/>
                  <a:gd name="T45" fmla="*/ 23 h 92"/>
                  <a:gd name="T46" fmla="*/ 5 w 274"/>
                  <a:gd name="T47" fmla="*/ 14 h 92"/>
                  <a:gd name="T48" fmla="*/ 14 w 274"/>
                  <a:gd name="T49" fmla="*/ 7 h 92"/>
                  <a:gd name="T50" fmla="*/ 29 w 274"/>
                  <a:gd name="T51" fmla="*/ 2 h 92"/>
                  <a:gd name="T52" fmla="*/ 48 w 274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4" h="92">
                    <a:moveTo>
                      <a:pt x="48" y="0"/>
                    </a:moveTo>
                    <a:lnTo>
                      <a:pt x="228" y="0"/>
                    </a:lnTo>
                    <a:lnTo>
                      <a:pt x="247" y="2"/>
                    </a:lnTo>
                    <a:lnTo>
                      <a:pt x="260" y="7"/>
                    </a:lnTo>
                    <a:lnTo>
                      <a:pt x="270" y="14"/>
                    </a:lnTo>
                    <a:lnTo>
                      <a:pt x="274" y="23"/>
                    </a:lnTo>
                    <a:lnTo>
                      <a:pt x="273" y="34"/>
                    </a:lnTo>
                    <a:lnTo>
                      <a:pt x="264" y="46"/>
                    </a:lnTo>
                    <a:lnTo>
                      <a:pt x="252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10" y="46"/>
                    </a:lnTo>
                    <a:lnTo>
                      <a:pt x="3" y="34"/>
                    </a:lnTo>
                    <a:lnTo>
                      <a:pt x="0" y="23"/>
                    </a:lnTo>
                    <a:lnTo>
                      <a:pt x="5" y="14"/>
                    </a:lnTo>
                    <a:lnTo>
                      <a:pt x="14" y="7"/>
                    </a:lnTo>
                    <a:lnTo>
                      <a:pt x="29" y="2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2" name="Freeform 116"/>
              <p:cNvSpPr>
                <a:spLocks/>
              </p:cNvSpPr>
              <p:nvPr/>
            </p:nvSpPr>
            <p:spPr bwMode="auto">
              <a:xfrm>
                <a:off x="3815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6 w 268"/>
                  <a:gd name="T5" fmla="*/ 3 h 1692"/>
                  <a:gd name="T6" fmla="*/ 173 w 268"/>
                  <a:gd name="T7" fmla="*/ 11 h 1692"/>
                  <a:gd name="T8" fmla="*/ 190 w 268"/>
                  <a:gd name="T9" fmla="*/ 23 h 1692"/>
                  <a:gd name="T10" fmla="*/ 203 w 268"/>
                  <a:gd name="T11" fmla="*/ 39 h 1692"/>
                  <a:gd name="T12" fmla="*/ 211 w 268"/>
                  <a:gd name="T13" fmla="*/ 57 h 1692"/>
                  <a:gd name="T14" fmla="*/ 214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2 w 268"/>
                  <a:gd name="T25" fmla="*/ 1681 h 1692"/>
                  <a:gd name="T26" fmla="*/ 214 w 268"/>
                  <a:gd name="T27" fmla="*/ 1690 h 1692"/>
                  <a:gd name="T28" fmla="*/ 193 w 268"/>
                  <a:gd name="T29" fmla="*/ 1692 h 1692"/>
                  <a:gd name="T30" fmla="*/ 74 w 268"/>
                  <a:gd name="T31" fmla="*/ 1692 h 1692"/>
                  <a:gd name="T32" fmla="*/ 54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7 w 268"/>
                  <a:gd name="T47" fmla="*/ 57 h 1692"/>
                  <a:gd name="T48" fmla="*/ 66 w 268"/>
                  <a:gd name="T49" fmla="*/ 39 h 1692"/>
                  <a:gd name="T50" fmla="*/ 78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3" y="11"/>
                    </a:lnTo>
                    <a:lnTo>
                      <a:pt x="190" y="23"/>
                    </a:lnTo>
                    <a:lnTo>
                      <a:pt x="203" y="39"/>
                    </a:lnTo>
                    <a:lnTo>
                      <a:pt x="211" y="57"/>
                    </a:lnTo>
                    <a:lnTo>
                      <a:pt x="214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2" y="1681"/>
                    </a:lnTo>
                    <a:lnTo>
                      <a:pt x="214" y="1690"/>
                    </a:lnTo>
                    <a:lnTo>
                      <a:pt x="193" y="1692"/>
                    </a:lnTo>
                    <a:lnTo>
                      <a:pt x="74" y="1692"/>
                    </a:lnTo>
                    <a:lnTo>
                      <a:pt x="54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7" y="57"/>
                    </a:lnTo>
                    <a:lnTo>
                      <a:pt x="66" y="39"/>
                    </a:lnTo>
                    <a:lnTo>
                      <a:pt x="78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3" name="Freeform 117"/>
              <p:cNvSpPr>
                <a:spLocks/>
              </p:cNvSpPr>
              <p:nvPr/>
            </p:nvSpPr>
            <p:spPr bwMode="auto">
              <a:xfrm>
                <a:off x="3885" y="3788"/>
                <a:ext cx="44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6 w 268"/>
                  <a:gd name="T5" fmla="*/ 3 h 1692"/>
                  <a:gd name="T6" fmla="*/ 174 w 268"/>
                  <a:gd name="T7" fmla="*/ 11 h 1692"/>
                  <a:gd name="T8" fmla="*/ 191 w 268"/>
                  <a:gd name="T9" fmla="*/ 23 h 1692"/>
                  <a:gd name="T10" fmla="*/ 204 w 268"/>
                  <a:gd name="T11" fmla="*/ 39 h 1692"/>
                  <a:gd name="T12" fmla="*/ 212 w 268"/>
                  <a:gd name="T13" fmla="*/ 57 h 1692"/>
                  <a:gd name="T14" fmla="*/ 215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60 w 268"/>
                  <a:gd name="T21" fmla="*/ 1654 h 1692"/>
                  <a:gd name="T22" fmla="*/ 249 w 268"/>
                  <a:gd name="T23" fmla="*/ 1670 h 1692"/>
                  <a:gd name="T24" fmla="*/ 233 w 268"/>
                  <a:gd name="T25" fmla="*/ 1681 h 1692"/>
                  <a:gd name="T26" fmla="*/ 215 w 268"/>
                  <a:gd name="T27" fmla="*/ 1690 h 1692"/>
                  <a:gd name="T28" fmla="*/ 194 w 268"/>
                  <a:gd name="T29" fmla="*/ 1692 h 1692"/>
                  <a:gd name="T30" fmla="*/ 75 w 268"/>
                  <a:gd name="T31" fmla="*/ 1692 h 1692"/>
                  <a:gd name="T32" fmla="*/ 55 w 268"/>
                  <a:gd name="T33" fmla="*/ 1690 h 1692"/>
                  <a:gd name="T34" fmla="*/ 36 w 268"/>
                  <a:gd name="T35" fmla="*/ 1681 h 1692"/>
                  <a:gd name="T36" fmla="*/ 21 w 268"/>
                  <a:gd name="T37" fmla="*/ 1670 h 1692"/>
                  <a:gd name="T38" fmla="*/ 10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4 w 268"/>
                  <a:gd name="T45" fmla="*/ 78 h 1692"/>
                  <a:gd name="T46" fmla="*/ 58 w 268"/>
                  <a:gd name="T47" fmla="*/ 57 h 1692"/>
                  <a:gd name="T48" fmla="*/ 66 w 268"/>
                  <a:gd name="T49" fmla="*/ 39 h 1692"/>
                  <a:gd name="T50" fmla="*/ 79 w 268"/>
                  <a:gd name="T51" fmla="*/ 23 h 1692"/>
                  <a:gd name="T52" fmla="*/ 95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4" y="11"/>
                    </a:lnTo>
                    <a:lnTo>
                      <a:pt x="191" y="23"/>
                    </a:lnTo>
                    <a:lnTo>
                      <a:pt x="204" y="39"/>
                    </a:lnTo>
                    <a:lnTo>
                      <a:pt x="212" y="57"/>
                    </a:lnTo>
                    <a:lnTo>
                      <a:pt x="215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60" y="1654"/>
                    </a:lnTo>
                    <a:lnTo>
                      <a:pt x="249" y="1670"/>
                    </a:lnTo>
                    <a:lnTo>
                      <a:pt x="233" y="1681"/>
                    </a:lnTo>
                    <a:lnTo>
                      <a:pt x="215" y="1690"/>
                    </a:lnTo>
                    <a:lnTo>
                      <a:pt x="194" y="1692"/>
                    </a:lnTo>
                    <a:lnTo>
                      <a:pt x="75" y="1692"/>
                    </a:lnTo>
                    <a:lnTo>
                      <a:pt x="55" y="1690"/>
                    </a:lnTo>
                    <a:lnTo>
                      <a:pt x="36" y="1681"/>
                    </a:lnTo>
                    <a:lnTo>
                      <a:pt x="21" y="1670"/>
                    </a:lnTo>
                    <a:lnTo>
                      <a:pt x="10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4" y="78"/>
                    </a:lnTo>
                    <a:lnTo>
                      <a:pt x="58" y="57"/>
                    </a:lnTo>
                    <a:lnTo>
                      <a:pt x="66" y="39"/>
                    </a:lnTo>
                    <a:lnTo>
                      <a:pt x="79" y="23"/>
                    </a:lnTo>
                    <a:lnTo>
                      <a:pt x="95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4" name="Freeform 118"/>
              <p:cNvSpPr>
                <a:spLocks/>
              </p:cNvSpPr>
              <p:nvPr/>
            </p:nvSpPr>
            <p:spPr bwMode="auto">
              <a:xfrm>
                <a:off x="3953" y="3788"/>
                <a:ext cx="44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4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3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1 w 268"/>
                  <a:gd name="T25" fmla="*/ 1681 h 1692"/>
                  <a:gd name="T26" fmla="*/ 213 w 268"/>
                  <a:gd name="T27" fmla="*/ 1690 h 1692"/>
                  <a:gd name="T28" fmla="*/ 194 w 268"/>
                  <a:gd name="T29" fmla="*/ 1692 h 1692"/>
                  <a:gd name="T30" fmla="*/ 74 w 268"/>
                  <a:gd name="T31" fmla="*/ 1692 h 1692"/>
                  <a:gd name="T32" fmla="*/ 53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6 w 268"/>
                  <a:gd name="T47" fmla="*/ 57 h 1692"/>
                  <a:gd name="T48" fmla="*/ 65 w 268"/>
                  <a:gd name="T49" fmla="*/ 39 h 1692"/>
                  <a:gd name="T50" fmla="*/ 77 w 268"/>
                  <a:gd name="T51" fmla="*/ 23 h 1692"/>
                  <a:gd name="T52" fmla="*/ 94 w 268"/>
                  <a:gd name="T53" fmla="*/ 11 h 1692"/>
                  <a:gd name="T54" fmla="*/ 112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4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3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1" y="1681"/>
                    </a:lnTo>
                    <a:lnTo>
                      <a:pt x="213" y="1690"/>
                    </a:lnTo>
                    <a:lnTo>
                      <a:pt x="194" y="1692"/>
                    </a:lnTo>
                    <a:lnTo>
                      <a:pt x="74" y="1692"/>
                    </a:lnTo>
                    <a:lnTo>
                      <a:pt x="53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6" y="57"/>
                    </a:lnTo>
                    <a:lnTo>
                      <a:pt x="65" y="39"/>
                    </a:lnTo>
                    <a:lnTo>
                      <a:pt x="77" y="23"/>
                    </a:lnTo>
                    <a:lnTo>
                      <a:pt x="94" y="11"/>
                    </a:lnTo>
                    <a:lnTo>
                      <a:pt x="112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5" name="Freeform 119"/>
              <p:cNvSpPr>
                <a:spLocks/>
              </p:cNvSpPr>
              <p:nvPr/>
            </p:nvSpPr>
            <p:spPr bwMode="auto">
              <a:xfrm>
                <a:off x="4020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6 w 268"/>
                  <a:gd name="T5" fmla="*/ 3 h 1692"/>
                  <a:gd name="T6" fmla="*/ 174 w 268"/>
                  <a:gd name="T7" fmla="*/ 11 h 1692"/>
                  <a:gd name="T8" fmla="*/ 190 w 268"/>
                  <a:gd name="T9" fmla="*/ 23 h 1692"/>
                  <a:gd name="T10" fmla="*/ 202 w 268"/>
                  <a:gd name="T11" fmla="*/ 39 h 1692"/>
                  <a:gd name="T12" fmla="*/ 211 w 268"/>
                  <a:gd name="T13" fmla="*/ 57 h 1692"/>
                  <a:gd name="T14" fmla="*/ 215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9 w 268"/>
                  <a:gd name="T21" fmla="*/ 1654 h 1692"/>
                  <a:gd name="T22" fmla="*/ 247 w 268"/>
                  <a:gd name="T23" fmla="*/ 1670 h 1692"/>
                  <a:gd name="T24" fmla="*/ 233 w 268"/>
                  <a:gd name="T25" fmla="*/ 1681 h 1692"/>
                  <a:gd name="T26" fmla="*/ 215 w 268"/>
                  <a:gd name="T27" fmla="*/ 1690 h 1692"/>
                  <a:gd name="T28" fmla="*/ 194 w 268"/>
                  <a:gd name="T29" fmla="*/ 1692 h 1692"/>
                  <a:gd name="T30" fmla="*/ 74 w 268"/>
                  <a:gd name="T31" fmla="*/ 1692 h 1692"/>
                  <a:gd name="T32" fmla="*/ 55 w 268"/>
                  <a:gd name="T33" fmla="*/ 1690 h 1692"/>
                  <a:gd name="T34" fmla="*/ 36 w 268"/>
                  <a:gd name="T35" fmla="*/ 1681 h 1692"/>
                  <a:gd name="T36" fmla="*/ 21 w 268"/>
                  <a:gd name="T37" fmla="*/ 1670 h 1692"/>
                  <a:gd name="T38" fmla="*/ 10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5 w 268"/>
                  <a:gd name="T45" fmla="*/ 78 h 1692"/>
                  <a:gd name="T46" fmla="*/ 58 w 268"/>
                  <a:gd name="T47" fmla="*/ 57 h 1692"/>
                  <a:gd name="T48" fmla="*/ 66 w 268"/>
                  <a:gd name="T49" fmla="*/ 39 h 1692"/>
                  <a:gd name="T50" fmla="*/ 79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4" y="11"/>
                    </a:lnTo>
                    <a:lnTo>
                      <a:pt x="190" y="23"/>
                    </a:lnTo>
                    <a:lnTo>
                      <a:pt x="202" y="39"/>
                    </a:lnTo>
                    <a:lnTo>
                      <a:pt x="211" y="57"/>
                    </a:lnTo>
                    <a:lnTo>
                      <a:pt x="215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9" y="1654"/>
                    </a:lnTo>
                    <a:lnTo>
                      <a:pt x="247" y="1670"/>
                    </a:lnTo>
                    <a:lnTo>
                      <a:pt x="233" y="1681"/>
                    </a:lnTo>
                    <a:lnTo>
                      <a:pt x="215" y="1690"/>
                    </a:lnTo>
                    <a:lnTo>
                      <a:pt x="194" y="1692"/>
                    </a:lnTo>
                    <a:lnTo>
                      <a:pt x="74" y="1692"/>
                    </a:lnTo>
                    <a:lnTo>
                      <a:pt x="55" y="1690"/>
                    </a:lnTo>
                    <a:lnTo>
                      <a:pt x="36" y="1681"/>
                    </a:lnTo>
                    <a:lnTo>
                      <a:pt x="21" y="1670"/>
                    </a:lnTo>
                    <a:lnTo>
                      <a:pt x="10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5" y="78"/>
                    </a:lnTo>
                    <a:lnTo>
                      <a:pt x="58" y="57"/>
                    </a:lnTo>
                    <a:lnTo>
                      <a:pt x="66" y="39"/>
                    </a:lnTo>
                    <a:lnTo>
                      <a:pt x="79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6" name="Freeform 120"/>
              <p:cNvSpPr>
                <a:spLocks/>
              </p:cNvSpPr>
              <p:nvPr/>
            </p:nvSpPr>
            <p:spPr bwMode="auto">
              <a:xfrm>
                <a:off x="4088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3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3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1 w 268"/>
                  <a:gd name="T25" fmla="*/ 1681 h 1692"/>
                  <a:gd name="T26" fmla="*/ 213 w 268"/>
                  <a:gd name="T27" fmla="*/ 1690 h 1692"/>
                  <a:gd name="T28" fmla="*/ 193 w 268"/>
                  <a:gd name="T29" fmla="*/ 1692 h 1692"/>
                  <a:gd name="T30" fmla="*/ 73 w 268"/>
                  <a:gd name="T31" fmla="*/ 1692 h 1692"/>
                  <a:gd name="T32" fmla="*/ 53 w 268"/>
                  <a:gd name="T33" fmla="*/ 1690 h 1692"/>
                  <a:gd name="T34" fmla="*/ 35 w 268"/>
                  <a:gd name="T35" fmla="*/ 1681 h 1692"/>
                  <a:gd name="T36" fmla="*/ 19 w 268"/>
                  <a:gd name="T37" fmla="*/ 1670 h 1692"/>
                  <a:gd name="T38" fmla="*/ 8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6 w 268"/>
                  <a:gd name="T47" fmla="*/ 57 h 1692"/>
                  <a:gd name="T48" fmla="*/ 64 w 268"/>
                  <a:gd name="T49" fmla="*/ 39 h 1692"/>
                  <a:gd name="T50" fmla="*/ 77 w 268"/>
                  <a:gd name="T51" fmla="*/ 23 h 1692"/>
                  <a:gd name="T52" fmla="*/ 93 w 268"/>
                  <a:gd name="T53" fmla="*/ 11 h 1692"/>
                  <a:gd name="T54" fmla="*/ 112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3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3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1" y="1681"/>
                    </a:lnTo>
                    <a:lnTo>
                      <a:pt x="213" y="1690"/>
                    </a:lnTo>
                    <a:lnTo>
                      <a:pt x="193" y="1692"/>
                    </a:lnTo>
                    <a:lnTo>
                      <a:pt x="73" y="1692"/>
                    </a:lnTo>
                    <a:lnTo>
                      <a:pt x="53" y="1690"/>
                    </a:lnTo>
                    <a:lnTo>
                      <a:pt x="35" y="1681"/>
                    </a:lnTo>
                    <a:lnTo>
                      <a:pt x="19" y="1670"/>
                    </a:lnTo>
                    <a:lnTo>
                      <a:pt x="8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6" y="57"/>
                    </a:lnTo>
                    <a:lnTo>
                      <a:pt x="64" y="39"/>
                    </a:lnTo>
                    <a:lnTo>
                      <a:pt x="77" y="23"/>
                    </a:lnTo>
                    <a:lnTo>
                      <a:pt x="93" y="11"/>
                    </a:lnTo>
                    <a:lnTo>
                      <a:pt x="112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7" name="Freeform 121"/>
              <p:cNvSpPr>
                <a:spLocks/>
              </p:cNvSpPr>
              <p:nvPr/>
            </p:nvSpPr>
            <p:spPr bwMode="auto">
              <a:xfrm>
                <a:off x="4156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4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5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9 w 268"/>
                  <a:gd name="T21" fmla="*/ 1654 h 1692"/>
                  <a:gd name="T22" fmla="*/ 247 w 268"/>
                  <a:gd name="T23" fmla="*/ 1670 h 1692"/>
                  <a:gd name="T24" fmla="*/ 232 w 268"/>
                  <a:gd name="T25" fmla="*/ 1681 h 1692"/>
                  <a:gd name="T26" fmla="*/ 215 w 268"/>
                  <a:gd name="T27" fmla="*/ 1690 h 1692"/>
                  <a:gd name="T28" fmla="*/ 194 w 268"/>
                  <a:gd name="T29" fmla="*/ 1692 h 1692"/>
                  <a:gd name="T30" fmla="*/ 74 w 268"/>
                  <a:gd name="T31" fmla="*/ 1692 h 1692"/>
                  <a:gd name="T32" fmla="*/ 54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7 w 268"/>
                  <a:gd name="T47" fmla="*/ 57 h 1692"/>
                  <a:gd name="T48" fmla="*/ 66 w 268"/>
                  <a:gd name="T49" fmla="*/ 39 h 1692"/>
                  <a:gd name="T50" fmla="*/ 78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4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5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9" y="1654"/>
                    </a:lnTo>
                    <a:lnTo>
                      <a:pt x="247" y="1670"/>
                    </a:lnTo>
                    <a:lnTo>
                      <a:pt x="232" y="1681"/>
                    </a:lnTo>
                    <a:lnTo>
                      <a:pt x="215" y="1690"/>
                    </a:lnTo>
                    <a:lnTo>
                      <a:pt x="194" y="1692"/>
                    </a:lnTo>
                    <a:lnTo>
                      <a:pt x="74" y="1692"/>
                    </a:lnTo>
                    <a:lnTo>
                      <a:pt x="54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7" y="57"/>
                    </a:lnTo>
                    <a:lnTo>
                      <a:pt x="66" y="39"/>
                    </a:lnTo>
                    <a:lnTo>
                      <a:pt x="78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Freeform 122"/>
              <p:cNvSpPr>
                <a:spLocks/>
              </p:cNvSpPr>
              <p:nvPr/>
            </p:nvSpPr>
            <p:spPr bwMode="auto">
              <a:xfrm>
                <a:off x="4224" y="3788"/>
                <a:ext cx="45" cy="282"/>
              </a:xfrm>
              <a:custGeom>
                <a:avLst/>
                <a:gdLst>
                  <a:gd name="T0" fmla="*/ 134 w 269"/>
                  <a:gd name="T1" fmla="*/ 0 h 1692"/>
                  <a:gd name="T2" fmla="*/ 135 w 269"/>
                  <a:gd name="T3" fmla="*/ 0 h 1692"/>
                  <a:gd name="T4" fmla="*/ 156 w 269"/>
                  <a:gd name="T5" fmla="*/ 3 h 1692"/>
                  <a:gd name="T6" fmla="*/ 175 w 269"/>
                  <a:gd name="T7" fmla="*/ 11 h 1692"/>
                  <a:gd name="T8" fmla="*/ 191 w 269"/>
                  <a:gd name="T9" fmla="*/ 23 h 1692"/>
                  <a:gd name="T10" fmla="*/ 203 w 269"/>
                  <a:gd name="T11" fmla="*/ 39 h 1692"/>
                  <a:gd name="T12" fmla="*/ 212 w 269"/>
                  <a:gd name="T13" fmla="*/ 57 h 1692"/>
                  <a:gd name="T14" fmla="*/ 215 w 269"/>
                  <a:gd name="T15" fmla="*/ 78 h 1692"/>
                  <a:gd name="T16" fmla="*/ 269 w 269"/>
                  <a:gd name="T17" fmla="*/ 1615 h 1692"/>
                  <a:gd name="T18" fmla="*/ 267 w 269"/>
                  <a:gd name="T19" fmla="*/ 1635 h 1692"/>
                  <a:gd name="T20" fmla="*/ 260 w 269"/>
                  <a:gd name="T21" fmla="*/ 1654 h 1692"/>
                  <a:gd name="T22" fmla="*/ 248 w 269"/>
                  <a:gd name="T23" fmla="*/ 1670 h 1692"/>
                  <a:gd name="T24" fmla="*/ 233 w 269"/>
                  <a:gd name="T25" fmla="*/ 1681 h 1692"/>
                  <a:gd name="T26" fmla="*/ 215 w 269"/>
                  <a:gd name="T27" fmla="*/ 1690 h 1692"/>
                  <a:gd name="T28" fmla="*/ 195 w 269"/>
                  <a:gd name="T29" fmla="*/ 1692 h 1692"/>
                  <a:gd name="T30" fmla="*/ 75 w 269"/>
                  <a:gd name="T31" fmla="*/ 1692 h 1692"/>
                  <a:gd name="T32" fmla="*/ 55 w 269"/>
                  <a:gd name="T33" fmla="*/ 1690 h 1692"/>
                  <a:gd name="T34" fmla="*/ 37 w 269"/>
                  <a:gd name="T35" fmla="*/ 1681 h 1692"/>
                  <a:gd name="T36" fmla="*/ 21 w 269"/>
                  <a:gd name="T37" fmla="*/ 1670 h 1692"/>
                  <a:gd name="T38" fmla="*/ 10 w 269"/>
                  <a:gd name="T39" fmla="*/ 1654 h 1692"/>
                  <a:gd name="T40" fmla="*/ 2 w 269"/>
                  <a:gd name="T41" fmla="*/ 1635 h 1692"/>
                  <a:gd name="T42" fmla="*/ 0 w 269"/>
                  <a:gd name="T43" fmla="*/ 1615 h 1692"/>
                  <a:gd name="T44" fmla="*/ 55 w 269"/>
                  <a:gd name="T45" fmla="*/ 78 h 1692"/>
                  <a:gd name="T46" fmla="*/ 58 w 269"/>
                  <a:gd name="T47" fmla="*/ 57 h 1692"/>
                  <a:gd name="T48" fmla="*/ 66 w 269"/>
                  <a:gd name="T49" fmla="*/ 39 h 1692"/>
                  <a:gd name="T50" fmla="*/ 79 w 269"/>
                  <a:gd name="T51" fmla="*/ 23 h 1692"/>
                  <a:gd name="T52" fmla="*/ 94 w 269"/>
                  <a:gd name="T53" fmla="*/ 11 h 1692"/>
                  <a:gd name="T54" fmla="*/ 113 w 269"/>
                  <a:gd name="T55" fmla="*/ 3 h 1692"/>
                  <a:gd name="T56" fmla="*/ 134 w 269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9" h="1692">
                    <a:moveTo>
                      <a:pt x="134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5" y="11"/>
                    </a:lnTo>
                    <a:lnTo>
                      <a:pt x="191" y="23"/>
                    </a:lnTo>
                    <a:lnTo>
                      <a:pt x="203" y="39"/>
                    </a:lnTo>
                    <a:lnTo>
                      <a:pt x="212" y="57"/>
                    </a:lnTo>
                    <a:lnTo>
                      <a:pt x="215" y="78"/>
                    </a:lnTo>
                    <a:lnTo>
                      <a:pt x="269" y="1615"/>
                    </a:lnTo>
                    <a:lnTo>
                      <a:pt x="267" y="1635"/>
                    </a:lnTo>
                    <a:lnTo>
                      <a:pt x="260" y="1654"/>
                    </a:lnTo>
                    <a:lnTo>
                      <a:pt x="248" y="1670"/>
                    </a:lnTo>
                    <a:lnTo>
                      <a:pt x="233" y="1681"/>
                    </a:lnTo>
                    <a:lnTo>
                      <a:pt x="215" y="1690"/>
                    </a:lnTo>
                    <a:lnTo>
                      <a:pt x="195" y="1692"/>
                    </a:lnTo>
                    <a:lnTo>
                      <a:pt x="75" y="1692"/>
                    </a:lnTo>
                    <a:lnTo>
                      <a:pt x="55" y="1690"/>
                    </a:lnTo>
                    <a:lnTo>
                      <a:pt x="37" y="1681"/>
                    </a:lnTo>
                    <a:lnTo>
                      <a:pt x="21" y="1670"/>
                    </a:lnTo>
                    <a:lnTo>
                      <a:pt x="10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5" y="78"/>
                    </a:lnTo>
                    <a:lnTo>
                      <a:pt x="58" y="57"/>
                    </a:lnTo>
                    <a:lnTo>
                      <a:pt x="66" y="39"/>
                    </a:lnTo>
                    <a:lnTo>
                      <a:pt x="79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9" name="Freeform 123"/>
              <p:cNvSpPr>
                <a:spLocks/>
              </p:cNvSpPr>
              <p:nvPr/>
            </p:nvSpPr>
            <p:spPr bwMode="auto">
              <a:xfrm>
                <a:off x="4292" y="3788"/>
                <a:ext cx="44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3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4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2 w 268"/>
                  <a:gd name="T25" fmla="*/ 1681 h 1692"/>
                  <a:gd name="T26" fmla="*/ 213 w 268"/>
                  <a:gd name="T27" fmla="*/ 1690 h 1692"/>
                  <a:gd name="T28" fmla="*/ 193 w 268"/>
                  <a:gd name="T29" fmla="*/ 1692 h 1692"/>
                  <a:gd name="T30" fmla="*/ 74 w 268"/>
                  <a:gd name="T31" fmla="*/ 1692 h 1692"/>
                  <a:gd name="T32" fmla="*/ 53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7 w 268"/>
                  <a:gd name="T47" fmla="*/ 57 h 1692"/>
                  <a:gd name="T48" fmla="*/ 66 w 268"/>
                  <a:gd name="T49" fmla="*/ 39 h 1692"/>
                  <a:gd name="T50" fmla="*/ 78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3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4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2" y="1681"/>
                    </a:lnTo>
                    <a:lnTo>
                      <a:pt x="213" y="1690"/>
                    </a:lnTo>
                    <a:lnTo>
                      <a:pt x="193" y="1692"/>
                    </a:lnTo>
                    <a:lnTo>
                      <a:pt x="74" y="1692"/>
                    </a:lnTo>
                    <a:lnTo>
                      <a:pt x="53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7" y="57"/>
                    </a:lnTo>
                    <a:lnTo>
                      <a:pt x="66" y="39"/>
                    </a:lnTo>
                    <a:lnTo>
                      <a:pt x="78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96" name="그룹 395"/>
            <p:cNvGrpSpPr/>
            <p:nvPr/>
          </p:nvGrpSpPr>
          <p:grpSpPr>
            <a:xfrm>
              <a:off x="478629" y="2640737"/>
              <a:ext cx="10362148" cy="1946755"/>
              <a:chOff x="478629" y="2640737"/>
              <a:chExt cx="10362148" cy="1946755"/>
            </a:xfrm>
          </p:grpSpPr>
          <p:sp>
            <p:nvSpPr>
              <p:cNvPr id="390" name="원호 389"/>
              <p:cNvSpPr/>
              <p:nvPr/>
            </p:nvSpPr>
            <p:spPr>
              <a:xfrm>
                <a:off x="4531303" y="3771094"/>
                <a:ext cx="933736" cy="702098"/>
              </a:xfrm>
              <a:prstGeom prst="arc">
                <a:avLst>
                  <a:gd name="adj1" fmla="val 10645677"/>
                  <a:gd name="adj2" fmla="val 15503438"/>
                </a:avLst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1" name="원호 390"/>
              <p:cNvSpPr/>
              <p:nvPr/>
            </p:nvSpPr>
            <p:spPr>
              <a:xfrm>
                <a:off x="4632903" y="3885394"/>
                <a:ext cx="933736" cy="702098"/>
              </a:xfrm>
              <a:prstGeom prst="arc">
                <a:avLst>
                  <a:gd name="adj1" fmla="val 10645677"/>
                  <a:gd name="adj2" fmla="val 12605408"/>
                </a:avLst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원호 391"/>
              <p:cNvSpPr/>
              <p:nvPr/>
            </p:nvSpPr>
            <p:spPr>
              <a:xfrm>
                <a:off x="9717144" y="2776329"/>
                <a:ext cx="933736" cy="702098"/>
              </a:xfrm>
              <a:prstGeom prst="arc">
                <a:avLst>
                  <a:gd name="adj1" fmla="val 21256294"/>
                  <a:gd name="adj2" fmla="val 5854229"/>
                </a:avLst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원호 392"/>
              <p:cNvSpPr/>
              <p:nvPr/>
            </p:nvSpPr>
            <p:spPr>
              <a:xfrm>
                <a:off x="9847258" y="2719403"/>
                <a:ext cx="993519" cy="836664"/>
              </a:xfrm>
              <a:prstGeom prst="arc">
                <a:avLst>
                  <a:gd name="adj1" fmla="val 19950613"/>
                  <a:gd name="adj2" fmla="val 2439005"/>
                </a:avLst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4" name="원호 393"/>
              <p:cNvSpPr/>
              <p:nvPr/>
            </p:nvSpPr>
            <p:spPr>
              <a:xfrm>
                <a:off x="478629" y="2640737"/>
                <a:ext cx="933736" cy="702098"/>
              </a:xfrm>
              <a:prstGeom prst="arc">
                <a:avLst>
                  <a:gd name="adj1" fmla="val 10645677"/>
                  <a:gd name="adj2" fmla="val 15503438"/>
                </a:avLst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5" name="원호 394"/>
              <p:cNvSpPr/>
              <p:nvPr/>
            </p:nvSpPr>
            <p:spPr>
              <a:xfrm>
                <a:off x="973486" y="2849910"/>
                <a:ext cx="1042515" cy="1014603"/>
              </a:xfrm>
              <a:prstGeom prst="arc">
                <a:avLst>
                  <a:gd name="adj1" fmla="val 853930"/>
                  <a:gd name="adj2" fmla="val 5887318"/>
                </a:avLst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00" name="TextBox 399"/>
            <p:cNvSpPr txBox="1"/>
            <p:nvPr/>
          </p:nvSpPr>
          <p:spPr>
            <a:xfrm>
              <a:off x="2490124" y="935922"/>
              <a:ext cx="5675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4000" b="1" dirty="0" smtClean="0">
                  <a:solidFill>
                    <a:schemeClr val="bg1"/>
                  </a:solidFill>
                  <a:latin typeface="가나초콜릿" panose="020B0600000101010101" pitchFamily="50" charset="-127"/>
                  <a:ea typeface="가나초콜릿" panose="020B0600000101010101" pitchFamily="50" charset="-127"/>
                </a:rPr>
                <a:t>무적</a:t>
              </a:r>
              <a:r>
                <a:rPr lang="en-US" altLang="ko-KR" sz="4000" b="1" dirty="0" smtClean="0">
                  <a:solidFill>
                    <a:schemeClr val="bg1"/>
                  </a:solidFill>
                  <a:latin typeface="가나초콜릿" panose="020B0600000101010101" pitchFamily="50" charset="-127"/>
                  <a:ea typeface="가나초콜릿" panose="020B0600000101010101" pitchFamily="50" charset="-127"/>
                </a:rPr>
                <a:t>3</a:t>
              </a:r>
              <a:r>
                <a:rPr lang="ko-KR" altLang="en-US" sz="4000" b="1" dirty="0" smtClean="0">
                  <a:solidFill>
                    <a:schemeClr val="bg1"/>
                  </a:solidFill>
                  <a:latin typeface="가나초콜릿" panose="020B0600000101010101" pitchFamily="50" charset="-127"/>
                  <a:ea typeface="가나초콜릿" panose="020B0600000101010101" pitchFamily="50" charset="-127"/>
                </a:rPr>
                <a:t>팀 </a:t>
              </a:r>
              <a:r>
                <a:rPr lang="en-US" altLang="ko-KR" sz="4000" b="1" dirty="0" smtClean="0">
                  <a:solidFill>
                    <a:schemeClr val="bg1"/>
                  </a:solidFill>
                  <a:latin typeface="가나초콜릿" panose="020B0600000101010101" pitchFamily="50" charset="-127"/>
                  <a:ea typeface="가나초콜릿" panose="020B0600000101010101" pitchFamily="50" charset="-127"/>
                </a:rPr>
                <a:t>- </a:t>
              </a:r>
              <a:r>
                <a:rPr lang="en-US" altLang="ko-KR" sz="4000" b="1" dirty="0" err="1" smtClean="0">
                  <a:solidFill>
                    <a:schemeClr val="bg1"/>
                  </a:solidFill>
                  <a:latin typeface="가나초콜릿" panose="020B0600000101010101" pitchFamily="50" charset="-127"/>
                  <a:ea typeface="가나초콜릿" panose="020B0600000101010101" pitchFamily="50" charset="-127"/>
                </a:rPr>
                <a:t>TourSome</a:t>
              </a:r>
              <a:endParaRPr lang="ko-KR" altLang="en-US" sz="4000" b="1" dirty="0">
                <a:solidFill>
                  <a:schemeClr val="bg1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endParaRPr>
            </a:p>
          </p:txBody>
        </p:sp>
        <p:cxnSp>
          <p:nvCxnSpPr>
            <p:cNvPr id="401" name="직선 연결선 400"/>
            <p:cNvCxnSpPr/>
            <p:nvPr/>
          </p:nvCxnSpPr>
          <p:spPr>
            <a:xfrm flipH="1">
              <a:off x="4626245" y="647237"/>
              <a:ext cx="266476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직선 연결선 401"/>
            <p:cNvCxnSpPr/>
            <p:nvPr/>
          </p:nvCxnSpPr>
          <p:spPr>
            <a:xfrm flipH="1">
              <a:off x="3940665" y="792865"/>
              <a:ext cx="266476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직선 연결선 402"/>
            <p:cNvCxnSpPr/>
            <p:nvPr/>
          </p:nvCxnSpPr>
          <p:spPr>
            <a:xfrm flipH="1">
              <a:off x="6276551" y="1697386"/>
              <a:ext cx="17640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직선 연결선 403"/>
            <p:cNvCxnSpPr/>
            <p:nvPr/>
          </p:nvCxnSpPr>
          <p:spPr>
            <a:xfrm flipH="1">
              <a:off x="4579787" y="1849923"/>
              <a:ext cx="266476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현 404"/>
            <p:cNvSpPr/>
            <p:nvPr/>
          </p:nvSpPr>
          <p:spPr>
            <a:xfrm>
              <a:off x="8399688" y="592222"/>
              <a:ext cx="1086114" cy="1086114"/>
            </a:xfrm>
            <a:prstGeom prst="chord">
              <a:avLst>
                <a:gd name="adj1" fmla="val 10343950"/>
                <a:gd name="adj2" fmla="val 50921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7" name="Group 4"/>
            <p:cNvGrpSpPr>
              <a:grpSpLocks noChangeAspect="1"/>
            </p:cNvGrpSpPr>
            <p:nvPr/>
          </p:nvGrpSpPr>
          <p:grpSpPr bwMode="auto">
            <a:xfrm rot="19501659">
              <a:off x="8242760" y="356674"/>
              <a:ext cx="1855788" cy="1190625"/>
              <a:chOff x="2916" y="429"/>
              <a:chExt cx="1169" cy="750"/>
            </a:xfrm>
            <a:solidFill>
              <a:schemeClr val="bg1"/>
            </a:solidFill>
          </p:grpSpPr>
          <p:sp>
            <p:nvSpPr>
              <p:cNvPr id="398" name="Freeform 6"/>
              <p:cNvSpPr>
                <a:spLocks/>
              </p:cNvSpPr>
              <p:nvPr/>
            </p:nvSpPr>
            <p:spPr bwMode="auto">
              <a:xfrm>
                <a:off x="2916" y="429"/>
                <a:ext cx="1169" cy="750"/>
              </a:xfrm>
              <a:custGeom>
                <a:avLst/>
                <a:gdLst>
                  <a:gd name="T0" fmla="*/ 174 w 3507"/>
                  <a:gd name="T1" fmla="*/ 3 h 2251"/>
                  <a:gd name="T2" fmla="*/ 190 w 3507"/>
                  <a:gd name="T3" fmla="*/ 21 h 2251"/>
                  <a:gd name="T4" fmla="*/ 1569 w 3507"/>
                  <a:gd name="T5" fmla="*/ 1116 h 2251"/>
                  <a:gd name="T6" fmla="*/ 3083 w 3507"/>
                  <a:gd name="T7" fmla="*/ 1685 h 2251"/>
                  <a:gd name="T8" fmla="*/ 3135 w 3507"/>
                  <a:gd name="T9" fmla="*/ 1709 h 2251"/>
                  <a:gd name="T10" fmla="*/ 3193 w 3507"/>
                  <a:gd name="T11" fmla="*/ 1744 h 2251"/>
                  <a:gd name="T12" fmla="*/ 3256 w 3507"/>
                  <a:gd name="T13" fmla="*/ 1787 h 2251"/>
                  <a:gd name="T14" fmla="*/ 3321 w 3507"/>
                  <a:gd name="T15" fmla="*/ 1839 h 2251"/>
                  <a:gd name="T16" fmla="*/ 3382 w 3507"/>
                  <a:gd name="T17" fmla="*/ 1894 h 2251"/>
                  <a:gd name="T18" fmla="*/ 3434 w 3507"/>
                  <a:gd name="T19" fmla="*/ 1952 h 2251"/>
                  <a:gd name="T20" fmla="*/ 3475 w 3507"/>
                  <a:gd name="T21" fmla="*/ 2010 h 2251"/>
                  <a:gd name="T22" fmla="*/ 3501 w 3507"/>
                  <a:gd name="T23" fmla="*/ 2066 h 2251"/>
                  <a:gd name="T24" fmla="*/ 3507 w 3507"/>
                  <a:gd name="T25" fmla="*/ 2118 h 2251"/>
                  <a:gd name="T26" fmla="*/ 3491 w 3507"/>
                  <a:gd name="T27" fmla="*/ 2162 h 2251"/>
                  <a:gd name="T28" fmla="*/ 3455 w 3507"/>
                  <a:gd name="T29" fmla="*/ 2196 h 2251"/>
                  <a:gd name="T30" fmla="*/ 3403 w 3507"/>
                  <a:gd name="T31" fmla="*/ 2221 h 2251"/>
                  <a:gd name="T32" fmla="*/ 3339 w 3507"/>
                  <a:gd name="T33" fmla="*/ 2238 h 2251"/>
                  <a:gd name="T34" fmla="*/ 3266 w 3507"/>
                  <a:gd name="T35" fmla="*/ 2248 h 2251"/>
                  <a:gd name="T36" fmla="*/ 3189 w 3507"/>
                  <a:gd name="T37" fmla="*/ 2251 h 2251"/>
                  <a:gd name="T38" fmla="*/ 3111 w 3507"/>
                  <a:gd name="T39" fmla="*/ 2249 h 2251"/>
                  <a:gd name="T40" fmla="*/ 3036 w 3507"/>
                  <a:gd name="T41" fmla="*/ 2243 h 2251"/>
                  <a:gd name="T42" fmla="*/ 2969 w 3507"/>
                  <a:gd name="T43" fmla="*/ 2232 h 2251"/>
                  <a:gd name="T44" fmla="*/ 2911 w 3507"/>
                  <a:gd name="T45" fmla="*/ 2218 h 2251"/>
                  <a:gd name="T46" fmla="*/ 2503 w 3507"/>
                  <a:gd name="T47" fmla="*/ 2065 h 2251"/>
                  <a:gd name="T48" fmla="*/ 988 w 3507"/>
                  <a:gd name="T49" fmla="*/ 1923 h 2251"/>
                  <a:gd name="T50" fmla="*/ 959 w 3507"/>
                  <a:gd name="T51" fmla="*/ 1895 h 2251"/>
                  <a:gd name="T52" fmla="*/ 942 w 3507"/>
                  <a:gd name="T53" fmla="*/ 1853 h 2251"/>
                  <a:gd name="T54" fmla="*/ 946 w 3507"/>
                  <a:gd name="T55" fmla="*/ 1809 h 2251"/>
                  <a:gd name="T56" fmla="*/ 969 w 3507"/>
                  <a:gd name="T57" fmla="*/ 1770 h 2251"/>
                  <a:gd name="T58" fmla="*/ 299 w 3507"/>
                  <a:gd name="T59" fmla="*/ 1235 h 2251"/>
                  <a:gd name="T60" fmla="*/ 52 w 3507"/>
                  <a:gd name="T61" fmla="*/ 978 h 2251"/>
                  <a:gd name="T62" fmla="*/ 33 w 3507"/>
                  <a:gd name="T63" fmla="*/ 943 h 2251"/>
                  <a:gd name="T64" fmla="*/ 7 w 3507"/>
                  <a:gd name="T65" fmla="*/ 910 h 2251"/>
                  <a:gd name="T66" fmla="*/ 0 w 3507"/>
                  <a:gd name="T67" fmla="*/ 868 h 2251"/>
                  <a:gd name="T68" fmla="*/ 16 w 3507"/>
                  <a:gd name="T69" fmla="*/ 827 h 2251"/>
                  <a:gd name="T70" fmla="*/ 47 w 3507"/>
                  <a:gd name="T71" fmla="*/ 800 h 2251"/>
                  <a:gd name="T72" fmla="*/ 89 w 3507"/>
                  <a:gd name="T73" fmla="*/ 793 h 2251"/>
                  <a:gd name="T74" fmla="*/ 124 w 3507"/>
                  <a:gd name="T75" fmla="*/ 760 h 2251"/>
                  <a:gd name="T76" fmla="*/ 160 w 3507"/>
                  <a:gd name="T77" fmla="*/ 726 h 2251"/>
                  <a:gd name="T78" fmla="*/ 127 w 3507"/>
                  <a:gd name="T79" fmla="*/ 24 h 2251"/>
                  <a:gd name="T80" fmla="*/ 140 w 3507"/>
                  <a:gd name="T81" fmla="*/ 6 h 2251"/>
                  <a:gd name="T82" fmla="*/ 164 w 3507"/>
                  <a:gd name="T83" fmla="*/ 0 h 2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07" h="2251">
                    <a:moveTo>
                      <a:pt x="164" y="0"/>
                    </a:moveTo>
                    <a:lnTo>
                      <a:pt x="174" y="3"/>
                    </a:lnTo>
                    <a:lnTo>
                      <a:pt x="184" y="10"/>
                    </a:lnTo>
                    <a:lnTo>
                      <a:pt x="190" y="21"/>
                    </a:lnTo>
                    <a:lnTo>
                      <a:pt x="505" y="715"/>
                    </a:lnTo>
                    <a:lnTo>
                      <a:pt x="1569" y="1116"/>
                    </a:lnTo>
                    <a:lnTo>
                      <a:pt x="2506" y="1468"/>
                    </a:lnTo>
                    <a:lnTo>
                      <a:pt x="3083" y="1685"/>
                    </a:lnTo>
                    <a:lnTo>
                      <a:pt x="3108" y="1696"/>
                    </a:lnTo>
                    <a:lnTo>
                      <a:pt x="3135" y="1709"/>
                    </a:lnTo>
                    <a:lnTo>
                      <a:pt x="3163" y="1725"/>
                    </a:lnTo>
                    <a:lnTo>
                      <a:pt x="3193" y="1744"/>
                    </a:lnTo>
                    <a:lnTo>
                      <a:pt x="3224" y="1765"/>
                    </a:lnTo>
                    <a:lnTo>
                      <a:pt x="3256" y="1787"/>
                    </a:lnTo>
                    <a:lnTo>
                      <a:pt x="3290" y="1812"/>
                    </a:lnTo>
                    <a:lnTo>
                      <a:pt x="3321" y="1839"/>
                    </a:lnTo>
                    <a:lnTo>
                      <a:pt x="3352" y="1866"/>
                    </a:lnTo>
                    <a:lnTo>
                      <a:pt x="3382" y="1894"/>
                    </a:lnTo>
                    <a:lnTo>
                      <a:pt x="3408" y="1923"/>
                    </a:lnTo>
                    <a:lnTo>
                      <a:pt x="3434" y="1952"/>
                    </a:lnTo>
                    <a:lnTo>
                      <a:pt x="3456" y="1981"/>
                    </a:lnTo>
                    <a:lnTo>
                      <a:pt x="3475" y="2010"/>
                    </a:lnTo>
                    <a:lnTo>
                      <a:pt x="3491" y="2039"/>
                    </a:lnTo>
                    <a:lnTo>
                      <a:pt x="3501" y="2066"/>
                    </a:lnTo>
                    <a:lnTo>
                      <a:pt x="3507" y="2093"/>
                    </a:lnTo>
                    <a:lnTo>
                      <a:pt x="3507" y="2118"/>
                    </a:lnTo>
                    <a:lnTo>
                      <a:pt x="3501" y="2142"/>
                    </a:lnTo>
                    <a:lnTo>
                      <a:pt x="3491" y="2162"/>
                    </a:lnTo>
                    <a:lnTo>
                      <a:pt x="3476" y="2180"/>
                    </a:lnTo>
                    <a:lnTo>
                      <a:pt x="3455" y="2196"/>
                    </a:lnTo>
                    <a:lnTo>
                      <a:pt x="3431" y="2209"/>
                    </a:lnTo>
                    <a:lnTo>
                      <a:pt x="3403" y="2221"/>
                    </a:lnTo>
                    <a:lnTo>
                      <a:pt x="3372" y="2231"/>
                    </a:lnTo>
                    <a:lnTo>
                      <a:pt x="3339" y="2238"/>
                    </a:lnTo>
                    <a:lnTo>
                      <a:pt x="3303" y="2244"/>
                    </a:lnTo>
                    <a:lnTo>
                      <a:pt x="3266" y="2248"/>
                    </a:lnTo>
                    <a:lnTo>
                      <a:pt x="3229" y="2250"/>
                    </a:lnTo>
                    <a:lnTo>
                      <a:pt x="3189" y="2251"/>
                    </a:lnTo>
                    <a:lnTo>
                      <a:pt x="3151" y="2251"/>
                    </a:lnTo>
                    <a:lnTo>
                      <a:pt x="3111" y="2249"/>
                    </a:lnTo>
                    <a:lnTo>
                      <a:pt x="3074" y="2247"/>
                    </a:lnTo>
                    <a:lnTo>
                      <a:pt x="3036" y="2243"/>
                    </a:lnTo>
                    <a:lnTo>
                      <a:pt x="3002" y="2237"/>
                    </a:lnTo>
                    <a:lnTo>
                      <a:pt x="2969" y="2232"/>
                    </a:lnTo>
                    <a:lnTo>
                      <a:pt x="2938" y="2225"/>
                    </a:lnTo>
                    <a:lnTo>
                      <a:pt x="2911" y="2218"/>
                    </a:lnTo>
                    <a:lnTo>
                      <a:pt x="2888" y="2209"/>
                    </a:lnTo>
                    <a:lnTo>
                      <a:pt x="2503" y="2065"/>
                    </a:lnTo>
                    <a:lnTo>
                      <a:pt x="1005" y="1931"/>
                    </a:lnTo>
                    <a:lnTo>
                      <a:pt x="988" y="1923"/>
                    </a:lnTo>
                    <a:lnTo>
                      <a:pt x="972" y="1911"/>
                    </a:lnTo>
                    <a:lnTo>
                      <a:pt x="959" y="1895"/>
                    </a:lnTo>
                    <a:lnTo>
                      <a:pt x="948" y="1874"/>
                    </a:lnTo>
                    <a:lnTo>
                      <a:pt x="942" y="1853"/>
                    </a:lnTo>
                    <a:lnTo>
                      <a:pt x="942" y="1830"/>
                    </a:lnTo>
                    <a:lnTo>
                      <a:pt x="946" y="1809"/>
                    </a:lnTo>
                    <a:lnTo>
                      <a:pt x="955" y="1788"/>
                    </a:lnTo>
                    <a:lnTo>
                      <a:pt x="969" y="1770"/>
                    </a:lnTo>
                    <a:lnTo>
                      <a:pt x="1573" y="1715"/>
                    </a:lnTo>
                    <a:lnTo>
                      <a:pt x="299" y="1235"/>
                    </a:lnTo>
                    <a:lnTo>
                      <a:pt x="57" y="1001"/>
                    </a:lnTo>
                    <a:lnTo>
                      <a:pt x="52" y="978"/>
                    </a:lnTo>
                    <a:lnTo>
                      <a:pt x="51" y="954"/>
                    </a:lnTo>
                    <a:lnTo>
                      <a:pt x="33" y="943"/>
                    </a:lnTo>
                    <a:lnTo>
                      <a:pt x="17" y="928"/>
                    </a:lnTo>
                    <a:lnTo>
                      <a:pt x="7" y="910"/>
                    </a:lnTo>
                    <a:lnTo>
                      <a:pt x="1" y="889"/>
                    </a:lnTo>
                    <a:lnTo>
                      <a:pt x="0" y="868"/>
                    </a:lnTo>
                    <a:lnTo>
                      <a:pt x="5" y="846"/>
                    </a:lnTo>
                    <a:lnTo>
                      <a:pt x="16" y="827"/>
                    </a:lnTo>
                    <a:lnTo>
                      <a:pt x="30" y="812"/>
                    </a:lnTo>
                    <a:lnTo>
                      <a:pt x="47" y="800"/>
                    </a:lnTo>
                    <a:lnTo>
                      <a:pt x="67" y="794"/>
                    </a:lnTo>
                    <a:lnTo>
                      <a:pt x="89" y="793"/>
                    </a:lnTo>
                    <a:lnTo>
                      <a:pt x="110" y="796"/>
                    </a:lnTo>
                    <a:lnTo>
                      <a:pt x="124" y="760"/>
                    </a:lnTo>
                    <a:lnTo>
                      <a:pt x="141" y="742"/>
                    </a:lnTo>
                    <a:lnTo>
                      <a:pt x="160" y="726"/>
                    </a:lnTo>
                    <a:lnTo>
                      <a:pt x="125" y="36"/>
                    </a:lnTo>
                    <a:lnTo>
                      <a:pt x="127" y="24"/>
                    </a:lnTo>
                    <a:lnTo>
                      <a:pt x="133" y="14"/>
                    </a:lnTo>
                    <a:lnTo>
                      <a:pt x="140" y="6"/>
                    </a:lnTo>
                    <a:lnTo>
                      <a:pt x="152" y="1"/>
                    </a:lnTo>
                    <a:lnTo>
                      <a:pt x="1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99" name="Freeform 7"/>
              <p:cNvSpPr>
                <a:spLocks/>
              </p:cNvSpPr>
              <p:nvPr/>
            </p:nvSpPr>
            <p:spPr bwMode="auto">
              <a:xfrm>
                <a:off x="3376" y="707"/>
                <a:ext cx="237" cy="143"/>
              </a:xfrm>
              <a:custGeom>
                <a:avLst/>
                <a:gdLst>
                  <a:gd name="T0" fmla="*/ 94 w 711"/>
                  <a:gd name="T1" fmla="*/ 0 h 428"/>
                  <a:gd name="T2" fmla="*/ 113 w 711"/>
                  <a:gd name="T3" fmla="*/ 1 h 428"/>
                  <a:gd name="T4" fmla="*/ 133 w 711"/>
                  <a:gd name="T5" fmla="*/ 6 h 428"/>
                  <a:gd name="T6" fmla="*/ 711 w 711"/>
                  <a:gd name="T7" fmla="*/ 428 h 428"/>
                  <a:gd name="T8" fmla="*/ 85 w 711"/>
                  <a:gd name="T9" fmla="*/ 192 h 428"/>
                  <a:gd name="T10" fmla="*/ 0 w 711"/>
                  <a:gd name="T11" fmla="*/ 104 h 428"/>
                  <a:gd name="T12" fmla="*/ 1 w 711"/>
                  <a:gd name="T13" fmla="*/ 81 h 428"/>
                  <a:gd name="T14" fmla="*/ 8 w 711"/>
                  <a:gd name="T15" fmla="*/ 59 h 428"/>
                  <a:gd name="T16" fmla="*/ 19 w 711"/>
                  <a:gd name="T17" fmla="*/ 39 h 428"/>
                  <a:gd name="T18" fmla="*/ 34 w 711"/>
                  <a:gd name="T19" fmla="*/ 23 h 428"/>
                  <a:gd name="T20" fmla="*/ 54 w 711"/>
                  <a:gd name="T21" fmla="*/ 11 h 428"/>
                  <a:gd name="T22" fmla="*/ 75 w 711"/>
                  <a:gd name="T23" fmla="*/ 3 h 428"/>
                  <a:gd name="T24" fmla="*/ 94 w 711"/>
                  <a:gd name="T25" fmla="*/ 0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1" h="428">
                    <a:moveTo>
                      <a:pt x="94" y="0"/>
                    </a:moveTo>
                    <a:lnTo>
                      <a:pt x="113" y="1"/>
                    </a:lnTo>
                    <a:lnTo>
                      <a:pt x="133" y="6"/>
                    </a:lnTo>
                    <a:lnTo>
                      <a:pt x="711" y="428"/>
                    </a:lnTo>
                    <a:lnTo>
                      <a:pt x="85" y="192"/>
                    </a:lnTo>
                    <a:lnTo>
                      <a:pt x="0" y="104"/>
                    </a:lnTo>
                    <a:lnTo>
                      <a:pt x="1" y="81"/>
                    </a:lnTo>
                    <a:lnTo>
                      <a:pt x="8" y="59"/>
                    </a:lnTo>
                    <a:lnTo>
                      <a:pt x="19" y="39"/>
                    </a:lnTo>
                    <a:lnTo>
                      <a:pt x="34" y="23"/>
                    </a:lnTo>
                    <a:lnTo>
                      <a:pt x="54" y="11"/>
                    </a:lnTo>
                    <a:lnTo>
                      <a:pt x="75" y="3"/>
                    </a:lnTo>
                    <a:lnTo>
                      <a:pt x="9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5366395" y="1946674"/>
            <a:ext cx="4092105" cy="707886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가나초콜릿" panose="020B0600000101010101" pitchFamily="50" charset="-127"/>
                <a:ea typeface="가나초콜릿" panose="020B0600000101010101" pitchFamily="50" charset="-127"/>
                <a:cs typeface="Courier New" panose="02070309020205020404" pitchFamily="49" charset="0"/>
              </a:rPr>
              <a:t>Tour With Someone, </a:t>
            </a:r>
          </a:p>
          <a:p>
            <a:pPr algn="ctr"/>
            <a:r>
              <a:rPr lang="en-US" altLang="ko-K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가나초콜릿" panose="020B0600000101010101" pitchFamily="50" charset="-127"/>
                <a:ea typeface="가나초콜릿" panose="020B0600000101010101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가나초콜릿" panose="020B0600000101010101" pitchFamily="50" charset="-127"/>
                <a:ea typeface="가나초콜릿" panose="020B0600000101010101" pitchFamily="50" charset="-127"/>
                <a:cs typeface="Courier New" panose="02070309020205020404" pitchFamily="49" charset="0"/>
              </a:rPr>
              <a:t>                           </a:t>
            </a:r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가나초콜릿" panose="020B0600000101010101" pitchFamily="50" charset="-127"/>
                <a:ea typeface="가나초콜릿" panose="020B0600000101010101" pitchFamily="50" charset="-127"/>
                <a:cs typeface="Courier New" panose="02070309020205020404" pitchFamily="49" charset="0"/>
              </a:rPr>
              <a:t>Too </a:t>
            </a:r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가나초콜릿" panose="020B0600000101010101" pitchFamily="50" charset="-127"/>
                <a:ea typeface="가나초콜릿" panose="020B0600000101010101" pitchFamily="50" charset="-127"/>
                <a:cs typeface="Courier New" panose="02070309020205020404" pitchFamily="49" charset="0"/>
              </a:rPr>
              <a:t>Awesome</a:t>
            </a:r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가나초콜릿" panose="020B0600000101010101" pitchFamily="50" charset="-127"/>
              <a:ea typeface="가나초콜릿" panose="020B0600000101010101" pitchFamily="50" charset="-127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44552" y="5708431"/>
            <a:ext cx="454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세계 관광지 소개 및 리뷰 </a:t>
            </a:r>
            <a:r>
              <a:rPr lang="en-US" altLang="ko-KR" dirty="0">
                <a:solidFill>
                  <a:schemeClr val="bg1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여행자들을 위한 세계 관광지 공유 </a:t>
            </a:r>
            <a:r>
              <a:rPr lang="ko-KR" altLang="en-US" dirty="0" err="1">
                <a:solidFill>
                  <a:schemeClr val="bg1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반응형</a:t>
            </a:r>
            <a:r>
              <a:rPr lang="ko-KR" altLang="en-US" dirty="0">
                <a:solidFill>
                  <a:schemeClr val="bg1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 웹 서비스</a:t>
            </a:r>
          </a:p>
        </p:txBody>
      </p:sp>
    </p:spTree>
    <p:extLst>
      <p:ext uri="{BB962C8B-B14F-4D97-AF65-F5344CB8AC3E}">
        <p14:creationId xmlns:p14="http://schemas.microsoft.com/office/powerpoint/2010/main" val="75779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자유형 146"/>
          <p:cNvSpPr/>
          <p:nvPr/>
        </p:nvSpPr>
        <p:spPr>
          <a:xfrm flipV="1">
            <a:off x="1" y="78431"/>
            <a:ext cx="12201069" cy="1427352"/>
          </a:xfrm>
          <a:custGeom>
            <a:avLst/>
            <a:gdLst>
              <a:gd name="connsiteX0" fmla="*/ 5386811 w 12201069"/>
              <a:gd name="connsiteY0" fmla="*/ 1427352 h 1427352"/>
              <a:gd name="connsiteX1" fmla="*/ 5547181 w 12201069"/>
              <a:gd name="connsiteY1" fmla="*/ 1417657 h 1427352"/>
              <a:gd name="connsiteX2" fmla="*/ 12191999 w 12201069"/>
              <a:gd name="connsiteY2" fmla="*/ 1417657 h 1427352"/>
              <a:gd name="connsiteX3" fmla="*/ 12191999 w 12201069"/>
              <a:gd name="connsiteY3" fmla="*/ 1194768 h 1427352"/>
              <a:gd name="connsiteX4" fmla="*/ 12201069 w 12201069"/>
              <a:gd name="connsiteY4" fmla="*/ 1192116 h 1427352"/>
              <a:gd name="connsiteX5" fmla="*/ 12201069 w 12201069"/>
              <a:gd name="connsiteY5" fmla="*/ 178220 h 1427352"/>
              <a:gd name="connsiteX6" fmla="*/ 12120366 w 12201069"/>
              <a:gd name="connsiteY6" fmla="*/ 154618 h 1427352"/>
              <a:gd name="connsiteX7" fmla="*/ 11704384 w 12201069"/>
              <a:gd name="connsiteY7" fmla="*/ 109369 h 1427352"/>
              <a:gd name="connsiteX8" fmla="*/ 10818211 w 12201069"/>
              <a:gd name="connsiteY8" fmla="*/ 363233 h 1427352"/>
              <a:gd name="connsiteX9" fmla="*/ 10787651 w 12201069"/>
              <a:gd name="connsiteY9" fmla="*/ 393569 h 1427352"/>
              <a:gd name="connsiteX10" fmla="*/ 10689856 w 12201069"/>
              <a:gd name="connsiteY10" fmla="*/ 362157 h 1427352"/>
              <a:gd name="connsiteX11" fmla="*/ 9877694 w 12201069"/>
              <a:gd name="connsiteY11" fmla="*/ 265580 h 1427352"/>
              <a:gd name="connsiteX12" fmla="*/ 9584945 w 12201069"/>
              <a:gd name="connsiteY12" fmla="*/ 277069 h 1427352"/>
              <a:gd name="connsiteX13" fmla="*/ 9575516 w 12201069"/>
              <a:gd name="connsiteY13" fmla="*/ 278208 h 1427352"/>
              <a:gd name="connsiteX14" fmla="*/ 9534039 w 12201069"/>
              <a:gd name="connsiteY14" fmla="*/ 229994 h 1427352"/>
              <a:gd name="connsiteX15" fmla="*/ 8968472 w 12201069"/>
              <a:gd name="connsiteY15" fmla="*/ 40267 h 1427352"/>
              <a:gd name="connsiteX16" fmla="*/ 8402905 w 12201069"/>
              <a:gd name="connsiteY16" fmla="*/ 229994 h 1427352"/>
              <a:gd name="connsiteX17" fmla="*/ 8351559 w 12201069"/>
              <a:gd name="connsiteY17" fmla="*/ 289680 h 1427352"/>
              <a:gd name="connsiteX18" fmla="*/ 8280984 w 12201069"/>
              <a:gd name="connsiteY18" fmla="*/ 277292 h 1427352"/>
              <a:gd name="connsiteX19" fmla="*/ 8214540 w 12201069"/>
              <a:gd name="connsiteY19" fmla="*/ 246363 h 1427352"/>
              <a:gd name="connsiteX20" fmla="*/ 7136941 w 12201069"/>
              <a:gd name="connsiteY20" fmla="*/ 74933 h 1427352"/>
              <a:gd name="connsiteX21" fmla="*/ 6284883 w 12201069"/>
              <a:gd name="connsiteY21" fmla="*/ 174893 h 1427352"/>
              <a:gd name="connsiteX22" fmla="*/ 6207307 w 12201069"/>
              <a:gd name="connsiteY22" fmla="*/ 199475 h 1427352"/>
              <a:gd name="connsiteX23" fmla="*/ 6186982 w 12201069"/>
              <a:gd name="connsiteY23" fmla="*/ 185400 h 1427352"/>
              <a:gd name="connsiteX24" fmla="*/ 5386811 w 12201069"/>
              <a:gd name="connsiteY24" fmla="*/ 0 h 1427352"/>
              <a:gd name="connsiteX25" fmla="*/ 4923585 w 12201069"/>
              <a:gd name="connsiteY25" fmla="*/ 56084 h 1427352"/>
              <a:gd name="connsiteX26" fmla="*/ 4825189 w 12201069"/>
              <a:gd name="connsiteY26" fmla="*/ 88113 h 1427352"/>
              <a:gd name="connsiteX27" fmla="*/ 4695448 w 12201069"/>
              <a:gd name="connsiteY27" fmla="*/ 55192 h 1427352"/>
              <a:gd name="connsiteX28" fmla="*/ 4110684 w 12201069"/>
              <a:gd name="connsiteY28" fmla="*/ 0 h 1427352"/>
              <a:gd name="connsiteX29" fmla="*/ 3048394 w 12201069"/>
              <a:gd name="connsiteY29" fmla="*/ 205704 h 1427352"/>
              <a:gd name="connsiteX30" fmla="*/ 2967627 w 12201069"/>
              <a:gd name="connsiteY30" fmla="*/ 251468 h 1427352"/>
              <a:gd name="connsiteX31" fmla="*/ 2960971 w 12201069"/>
              <a:gd name="connsiteY31" fmla="*/ 252548 h 1427352"/>
              <a:gd name="connsiteX32" fmla="*/ 2744847 w 12201069"/>
              <a:gd name="connsiteY32" fmla="*/ 305884 h 1427352"/>
              <a:gd name="connsiteX33" fmla="*/ 2737794 w 12201069"/>
              <a:gd name="connsiteY33" fmla="*/ 308441 h 1427352"/>
              <a:gd name="connsiteX34" fmla="*/ 2461468 w 12201069"/>
              <a:gd name="connsiteY34" fmla="*/ 183453 h 1427352"/>
              <a:gd name="connsiteX35" fmla="*/ 1249280 w 12201069"/>
              <a:gd name="connsiteY35" fmla="*/ 0 h 1427352"/>
              <a:gd name="connsiteX36" fmla="*/ 241295 w 12201069"/>
              <a:gd name="connsiteY36" fmla="*/ 120605 h 1427352"/>
              <a:gd name="connsiteX37" fmla="*/ 0 w 12201069"/>
              <a:gd name="connsiteY37" fmla="*/ 198588 h 1427352"/>
              <a:gd name="connsiteX38" fmla="*/ 0 w 12201069"/>
              <a:gd name="connsiteY38" fmla="*/ 1213777 h 1427352"/>
              <a:gd name="connsiteX39" fmla="*/ 1 w 12201069"/>
              <a:gd name="connsiteY39" fmla="*/ 1213777 h 1427352"/>
              <a:gd name="connsiteX40" fmla="*/ 1 w 12201069"/>
              <a:gd name="connsiteY40" fmla="*/ 1417657 h 1427352"/>
              <a:gd name="connsiteX41" fmla="*/ 5226441 w 12201069"/>
              <a:gd name="connsiteY41" fmla="*/ 1417657 h 142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201069" h="1427352">
                <a:moveTo>
                  <a:pt x="5386811" y="1427352"/>
                </a:moveTo>
                <a:lnTo>
                  <a:pt x="5547181" y="1417657"/>
                </a:lnTo>
                <a:lnTo>
                  <a:pt x="12191999" y="1417657"/>
                </a:lnTo>
                <a:lnTo>
                  <a:pt x="12191999" y="1194768"/>
                </a:lnTo>
                <a:lnTo>
                  <a:pt x="12201069" y="1192116"/>
                </a:lnTo>
                <a:lnTo>
                  <a:pt x="12201069" y="178220"/>
                </a:lnTo>
                <a:lnTo>
                  <a:pt x="12120366" y="154618"/>
                </a:lnTo>
                <a:cubicBezTo>
                  <a:pt x="11992511" y="125481"/>
                  <a:pt x="11851940" y="109369"/>
                  <a:pt x="11704384" y="109369"/>
                </a:cubicBezTo>
                <a:cubicBezTo>
                  <a:pt x="11335496" y="109369"/>
                  <a:pt x="11010262" y="210070"/>
                  <a:pt x="10818211" y="363233"/>
                </a:cubicBezTo>
                <a:lnTo>
                  <a:pt x="10787651" y="393569"/>
                </a:lnTo>
                <a:lnTo>
                  <a:pt x="10689856" y="362157"/>
                </a:lnTo>
                <a:cubicBezTo>
                  <a:pt x="10458020" y="301183"/>
                  <a:pt x="10178537" y="265580"/>
                  <a:pt x="9877694" y="265580"/>
                </a:cubicBezTo>
                <a:cubicBezTo>
                  <a:pt x="9777413" y="265580"/>
                  <a:pt x="9679505" y="269536"/>
                  <a:pt x="9584945" y="277069"/>
                </a:cubicBezTo>
                <a:lnTo>
                  <a:pt x="9575516" y="278208"/>
                </a:lnTo>
                <a:lnTo>
                  <a:pt x="9534039" y="229994"/>
                </a:lnTo>
                <a:cubicBezTo>
                  <a:pt x="9411469" y="115526"/>
                  <a:pt x="9203901" y="40267"/>
                  <a:pt x="8968472" y="40267"/>
                </a:cubicBezTo>
                <a:cubicBezTo>
                  <a:pt x="8733043" y="40267"/>
                  <a:pt x="8525475" y="115526"/>
                  <a:pt x="8402905" y="229994"/>
                </a:cubicBezTo>
                <a:lnTo>
                  <a:pt x="8351559" y="289680"/>
                </a:lnTo>
                <a:lnTo>
                  <a:pt x="8280984" y="277292"/>
                </a:lnTo>
                <a:lnTo>
                  <a:pt x="8214540" y="246363"/>
                </a:lnTo>
                <a:cubicBezTo>
                  <a:pt x="7938758" y="140445"/>
                  <a:pt x="7557769" y="74933"/>
                  <a:pt x="7136941" y="74933"/>
                </a:cubicBezTo>
                <a:cubicBezTo>
                  <a:pt x="6821319" y="74933"/>
                  <a:pt x="6528108" y="111783"/>
                  <a:pt x="6284883" y="174893"/>
                </a:cubicBezTo>
                <a:lnTo>
                  <a:pt x="6207307" y="199475"/>
                </a:lnTo>
                <a:lnTo>
                  <a:pt x="6186982" y="185400"/>
                </a:lnTo>
                <a:cubicBezTo>
                  <a:pt x="5975642" y="70208"/>
                  <a:pt x="5694899" y="0"/>
                  <a:pt x="5386811" y="0"/>
                </a:cubicBezTo>
                <a:cubicBezTo>
                  <a:pt x="5222498" y="0"/>
                  <a:pt x="5065963" y="19970"/>
                  <a:pt x="4923585" y="56084"/>
                </a:cubicBezTo>
                <a:lnTo>
                  <a:pt x="4825189" y="88113"/>
                </a:lnTo>
                <a:lnTo>
                  <a:pt x="4695448" y="55192"/>
                </a:lnTo>
                <a:cubicBezTo>
                  <a:pt x="4515715" y="19652"/>
                  <a:pt x="4318109" y="0"/>
                  <a:pt x="4110684" y="0"/>
                </a:cubicBezTo>
                <a:cubicBezTo>
                  <a:pt x="3695834" y="0"/>
                  <a:pt x="3320258" y="78610"/>
                  <a:pt x="3048394" y="205704"/>
                </a:cubicBezTo>
                <a:lnTo>
                  <a:pt x="2967627" y="251468"/>
                </a:lnTo>
                <a:lnTo>
                  <a:pt x="2960971" y="252548"/>
                </a:lnTo>
                <a:cubicBezTo>
                  <a:pt x="2883281" y="268247"/>
                  <a:pt x="2810914" y="286123"/>
                  <a:pt x="2744847" y="305884"/>
                </a:cubicBezTo>
                <a:lnTo>
                  <a:pt x="2737794" y="308441"/>
                </a:lnTo>
                <a:lnTo>
                  <a:pt x="2461468" y="183453"/>
                </a:lnTo>
                <a:cubicBezTo>
                  <a:pt x="2141308" y="69471"/>
                  <a:pt x="1716005" y="0"/>
                  <a:pt x="1249280" y="0"/>
                </a:cubicBezTo>
                <a:cubicBezTo>
                  <a:pt x="875899" y="0"/>
                  <a:pt x="529031" y="44461"/>
                  <a:pt x="241295" y="120605"/>
                </a:cubicBezTo>
                <a:lnTo>
                  <a:pt x="0" y="198588"/>
                </a:lnTo>
                <a:lnTo>
                  <a:pt x="0" y="1213777"/>
                </a:lnTo>
                <a:lnTo>
                  <a:pt x="1" y="1213777"/>
                </a:lnTo>
                <a:lnTo>
                  <a:pt x="1" y="1417657"/>
                </a:lnTo>
                <a:lnTo>
                  <a:pt x="5226441" y="141765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6835066" y="5877547"/>
            <a:ext cx="5285522" cy="1011238"/>
            <a:chOff x="-12304" y="4638405"/>
            <a:chExt cx="11870727" cy="2271135"/>
          </a:xfrm>
        </p:grpSpPr>
        <p:sp>
          <p:nvSpPr>
            <p:cNvPr id="310" name="Freeform 128"/>
            <p:cNvSpPr>
              <a:spLocks noEditPoints="1"/>
            </p:cNvSpPr>
            <p:nvPr/>
          </p:nvSpPr>
          <p:spPr bwMode="auto">
            <a:xfrm>
              <a:off x="1625532" y="6051925"/>
              <a:ext cx="860425" cy="809625"/>
            </a:xfrm>
            <a:custGeom>
              <a:avLst/>
              <a:gdLst>
                <a:gd name="T0" fmla="*/ 2321 w 3252"/>
                <a:gd name="T1" fmla="*/ 1714 h 3056"/>
                <a:gd name="T2" fmla="*/ 1095 w 3252"/>
                <a:gd name="T3" fmla="*/ 2968 h 3056"/>
                <a:gd name="T4" fmla="*/ 1513 w 3252"/>
                <a:gd name="T5" fmla="*/ 1 h 3056"/>
                <a:gd name="T6" fmla="*/ 1596 w 3252"/>
                <a:gd name="T7" fmla="*/ 61 h 3056"/>
                <a:gd name="T8" fmla="*/ 1643 w 3252"/>
                <a:gd name="T9" fmla="*/ 56 h 3056"/>
                <a:gd name="T10" fmla="*/ 1722 w 3252"/>
                <a:gd name="T11" fmla="*/ 1 h 3056"/>
                <a:gd name="T12" fmla="*/ 1687 w 3252"/>
                <a:gd name="T13" fmla="*/ 97 h 3056"/>
                <a:gd name="T14" fmla="*/ 1630 w 3252"/>
                <a:gd name="T15" fmla="*/ 135 h 3056"/>
                <a:gd name="T16" fmla="*/ 1685 w 3252"/>
                <a:gd name="T17" fmla="*/ 282 h 3056"/>
                <a:gd name="T18" fmla="*/ 1661 w 3252"/>
                <a:gd name="T19" fmla="*/ 450 h 3056"/>
                <a:gd name="T20" fmla="*/ 1732 w 3252"/>
                <a:gd name="T21" fmla="*/ 449 h 3056"/>
                <a:gd name="T22" fmla="*/ 1783 w 3252"/>
                <a:gd name="T23" fmla="*/ 531 h 3056"/>
                <a:gd name="T24" fmla="*/ 1837 w 3252"/>
                <a:gd name="T25" fmla="*/ 549 h 3056"/>
                <a:gd name="T26" fmla="*/ 1856 w 3252"/>
                <a:gd name="T27" fmla="*/ 679 h 3056"/>
                <a:gd name="T28" fmla="*/ 1891 w 3252"/>
                <a:gd name="T29" fmla="*/ 844 h 3056"/>
                <a:gd name="T30" fmla="*/ 1959 w 3252"/>
                <a:gd name="T31" fmla="*/ 1032 h 3056"/>
                <a:gd name="T32" fmla="*/ 1958 w 3252"/>
                <a:gd name="T33" fmla="*/ 859 h 3056"/>
                <a:gd name="T34" fmla="*/ 2058 w 3252"/>
                <a:gd name="T35" fmla="*/ 725 h 3056"/>
                <a:gd name="T36" fmla="*/ 2112 w 3252"/>
                <a:gd name="T37" fmla="*/ 548 h 3056"/>
                <a:gd name="T38" fmla="*/ 2186 w 3252"/>
                <a:gd name="T39" fmla="*/ 570 h 3056"/>
                <a:gd name="T40" fmla="*/ 2202 w 3252"/>
                <a:gd name="T41" fmla="*/ 683 h 3056"/>
                <a:gd name="T42" fmla="*/ 2155 w 3252"/>
                <a:gd name="T43" fmla="*/ 761 h 3056"/>
                <a:gd name="T44" fmla="*/ 2186 w 3252"/>
                <a:gd name="T45" fmla="*/ 819 h 3056"/>
                <a:gd name="T46" fmla="*/ 2192 w 3252"/>
                <a:gd name="T47" fmla="*/ 950 h 3056"/>
                <a:gd name="T48" fmla="*/ 2146 w 3252"/>
                <a:gd name="T49" fmla="*/ 1024 h 3056"/>
                <a:gd name="T50" fmla="*/ 2142 w 3252"/>
                <a:gd name="T51" fmla="*/ 991 h 3056"/>
                <a:gd name="T52" fmla="*/ 2157 w 3252"/>
                <a:gd name="T53" fmla="*/ 899 h 3056"/>
                <a:gd name="T54" fmla="*/ 2106 w 3252"/>
                <a:gd name="T55" fmla="*/ 920 h 3056"/>
                <a:gd name="T56" fmla="*/ 2081 w 3252"/>
                <a:gd name="T57" fmla="*/ 1032 h 3056"/>
                <a:gd name="T58" fmla="*/ 3163 w 3252"/>
                <a:gd name="T59" fmla="*/ 1329 h 3056"/>
                <a:gd name="T60" fmla="*/ 126 w 3252"/>
                <a:gd name="T61" fmla="*/ 1689 h 3056"/>
                <a:gd name="T62" fmla="*/ 1209 w 3252"/>
                <a:gd name="T63" fmla="*/ 1049 h 3056"/>
                <a:gd name="T64" fmla="*/ 1191 w 3252"/>
                <a:gd name="T65" fmla="*/ 937 h 3056"/>
                <a:gd name="T66" fmla="*/ 1133 w 3252"/>
                <a:gd name="T67" fmla="*/ 897 h 3056"/>
                <a:gd name="T68" fmla="*/ 1133 w 3252"/>
                <a:gd name="T69" fmla="*/ 973 h 3056"/>
                <a:gd name="T70" fmla="*/ 1146 w 3252"/>
                <a:gd name="T71" fmla="*/ 1017 h 3056"/>
                <a:gd name="T72" fmla="*/ 1104 w 3252"/>
                <a:gd name="T73" fmla="*/ 978 h 3056"/>
                <a:gd name="T74" fmla="*/ 1096 w 3252"/>
                <a:gd name="T75" fmla="*/ 844 h 3056"/>
                <a:gd name="T76" fmla="*/ 1126 w 3252"/>
                <a:gd name="T77" fmla="*/ 767 h 3056"/>
                <a:gd name="T78" fmla="*/ 1078 w 3252"/>
                <a:gd name="T79" fmla="*/ 685 h 3056"/>
                <a:gd name="T80" fmla="*/ 1107 w 3252"/>
                <a:gd name="T81" fmla="*/ 574 h 3056"/>
                <a:gd name="T82" fmla="*/ 1176 w 3252"/>
                <a:gd name="T83" fmla="*/ 550 h 3056"/>
                <a:gd name="T84" fmla="*/ 1227 w 3252"/>
                <a:gd name="T85" fmla="*/ 725 h 3056"/>
                <a:gd name="T86" fmla="*/ 1328 w 3252"/>
                <a:gd name="T87" fmla="*/ 859 h 3056"/>
                <a:gd name="T88" fmla="*/ 1327 w 3252"/>
                <a:gd name="T89" fmla="*/ 1031 h 3056"/>
                <a:gd name="T90" fmla="*/ 1441 w 3252"/>
                <a:gd name="T91" fmla="*/ 952 h 3056"/>
                <a:gd name="T92" fmla="*/ 1434 w 3252"/>
                <a:gd name="T93" fmla="*/ 978 h 3056"/>
                <a:gd name="T94" fmla="*/ 1427 w 3252"/>
                <a:gd name="T95" fmla="*/ 1014 h 3056"/>
                <a:gd name="T96" fmla="*/ 1417 w 3252"/>
                <a:gd name="T97" fmla="*/ 997 h 3056"/>
                <a:gd name="T98" fmla="*/ 1381 w 3252"/>
                <a:gd name="T99" fmla="*/ 896 h 3056"/>
                <a:gd name="T100" fmla="*/ 1403 w 3252"/>
                <a:gd name="T101" fmla="*/ 754 h 3056"/>
                <a:gd name="T102" fmla="*/ 1422 w 3252"/>
                <a:gd name="T103" fmla="*/ 614 h 3056"/>
                <a:gd name="T104" fmla="*/ 1458 w 3252"/>
                <a:gd name="T105" fmla="*/ 547 h 3056"/>
                <a:gd name="T106" fmla="*/ 1495 w 3252"/>
                <a:gd name="T107" fmla="*/ 644 h 3056"/>
                <a:gd name="T108" fmla="*/ 1520 w 3252"/>
                <a:gd name="T109" fmla="*/ 697 h 3056"/>
                <a:gd name="T110" fmla="*/ 1537 w 3252"/>
                <a:gd name="T111" fmla="*/ 580 h 3056"/>
                <a:gd name="T112" fmla="*/ 1526 w 3252"/>
                <a:gd name="T113" fmla="*/ 470 h 3056"/>
                <a:gd name="T114" fmla="*/ 1599 w 3252"/>
                <a:gd name="T115" fmla="*/ 441 h 3056"/>
                <a:gd name="T116" fmla="*/ 1542 w 3252"/>
                <a:gd name="T117" fmla="*/ 247 h 3056"/>
                <a:gd name="T118" fmla="*/ 1596 w 3252"/>
                <a:gd name="T119" fmla="*/ 132 h 3056"/>
                <a:gd name="T120" fmla="*/ 1525 w 3252"/>
                <a:gd name="T121" fmla="*/ 56 h 3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252" h="3056">
                  <a:moveTo>
                    <a:pt x="2619" y="1714"/>
                  </a:moveTo>
                  <a:lnTo>
                    <a:pt x="2619" y="2968"/>
                  </a:lnTo>
                  <a:lnTo>
                    <a:pt x="2822" y="2968"/>
                  </a:lnTo>
                  <a:lnTo>
                    <a:pt x="2822" y="1714"/>
                  </a:lnTo>
                  <a:lnTo>
                    <a:pt x="2619" y="1714"/>
                  </a:lnTo>
                  <a:close/>
                  <a:moveTo>
                    <a:pt x="2100" y="1714"/>
                  </a:moveTo>
                  <a:lnTo>
                    <a:pt x="2100" y="2968"/>
                  </a:lnTo>
                  <a:lnTo>
                    <a:pt x="2321" y="2968"/>
                  </a:lnTo>
                  <a:lnTo>
                    <a:pt x="2321" y="1714"/>
                  </a:lnTo>
                  <a:lnTo>
                    <a:pt x="2100" y="1714"/>
                  </a:lnTo>
                  <a:close/>
                  <a:moveTo>
                    <a:pt x="1392" y="1714"/>
                  </a:moveTo>
                  <a:lnTo>
                    <a:pt x="1392" y="2968"/>
                  </a:lnTo>
                  <a:lnTo>
                    <a:pt x="1804" y="2968"/>
                  </a:lnTo>
                  <a:lnTo>
                    <a:pt x="1804" y="1714"/>
                  </a:lnTo>
                  <a:lnTo>
                    <a:pt x="1392" y="1714"/>
                  </a:lnTo>
                  <a:close/>
                  <a:moveTo>
                    <a:pt x="903" y="1714"/>
                  </a:moveTo>
                  <a:lnTo>
                    <a:pt x="903" y="2968"/>
                  </a:lnTo>
                  <a:lnTo>
                    <a:pt x="1095" y="2968"/>
                  </a:lnTo>
                  <a:lnTo>
                    <a:pt x="1095" y="1714"/>
                  </a:lnTo>
                  <a:lnTo>
                    <a:pt x="903" y="1714"/>
                  </a:lnTo>
                  <a:close/>
                  <a:moveTo>
                    <a:pt x="414" y="1714"/>
                  </a:moveTo>
                  <a:lnTo>
                    <a:pt x="414" y="2968"/>
                  </a:lnTo>
                  <a:lnTo>
                    <a:pt x="606" y="2968"/>
                  </a:lnTo>
                  <a:lnTo>
                    <a:pt x="606" y="1714"/>
                  </a:lnTo>
                  <a:lnTo>
                    <a:pt x="414" y="1714"/>
                  </a:lnTo>
                  <a:close/>
                  <a:moveTo>
                    <a:pt x="1510" y="0"/>
                  </a:moveTo>
                  <a:lnTo>
                    <a:pt x="1513" y="1"/>
                  </a:lnTo>
                  <a:lnTo>
                    <a:pt x="1519" y="4"/>
                  </a:lnTo>
                  <a:lnTo>
                    <a:pt x="1528" y="8"/>
                  </a:lnTo>
                  <a:lnTo>
                    <a:pt x="1539" y="14"/>
                  </a:lnTo>
                  <a:lnTo>
                    <a:pt x="1551" y="21"/>
                  </a:lnTo>
                  <a:lnTo>
                    <a:pt x="1563" y="28"/>
                  </a:lnTo>
                  <a:lnTo>
                    <a:pt x="1574" y="37"/>
                  </a:lnTo>
                  <a:lnTo>
                    <a:pt x="1584" y="46"/>
                  </a:lnTo>
                  <a:lnTo>
                    <a:pt x="1590" y="53"/>
                  </a:lnTo>
                  <a:lnTo>
                    <a:pt x="1596" y="61"/>
                  </a:lnTo>
                  <a:lnTo>
                    <a:pt x="1599" y="48"/>
                  </a:lnTo>
                  <a:lnTo>
                    <a:pt x="1604" y="38"/>
                  </a:lnTo>
                  <a:lnTo>
                    <a:pt x="1610" y="31"/>
                  </a:lnTo>
                  <a:lnTo>
                    <a:pt x="1618" y="29"/>
                  </a:lnTo>
                  <a:lnTo>
                    <a:pt x="1625" y="31"/>
                  </a:lnTo>
                  <a:lnTo>
                    <a:pt x="1631" y="38"/>
                  </a:lnTo>
                  <a:lnTo>
                    <a:pt x="1636" y="48"/>
                  </a:lnTo>
                  <a:lnTo>
                    <a:pt x="1639" y="61"/>
                  </a:lnTo>
                  <a:lnTo>
                    <a:pt x="1643" y="56"/>
                  </a:lnTo>
                  <a:lnTo>
                    <a:pt x="1647" y="51"/>
                  </a:lnTo>
                  <a:lnTo>
                    <a:pt x="1652" y="46"/>
                  </a:lnTo>
                  <a:lnTo>
                    <a:pt x="1661" y="37"/>
                  </a:lnTo>
                  <a:lnTo>
                    <a:pt x="1672" y="28"/>
                  </a:lnTo>
                  <a:lnTo>
                    <a:pt x="1684" y="21"/>
                  </a:lnTo>
                  <a:lnTo>
                    <a:pt x="1696" y="14"/>
                  </a:lnTo>
                  <a:lnTo>
                    <a:pt x="1707" y="8"/>
                  </a:lnTo>
                  <a:lnTo>
                    <a:pt x="1716" y="4"/>
                  </a:lnTo>
                  <a:lnTo>
                    <a:pt x="1722" y="1"/>
                  </a:lnTo>
                  <a:lnTo>
                    <a:pt x="1724" y="0"/>
                  </a:lnTo>
                  <a:lnTo>
                    <a:pt x="1723" y="4"/>
                  </a:lnTo>
                  <a:lnTo>
                    <a:pt x="1722" y="12"/>
                  </a:lnTo>
                  <a:lnTo>
                    <a:pt x="1719" y="24"/>
                  </a:lnTo>
                  <a:lnTo>
                    <a:pt x="1715" y="39"/>
                  </a:lnTo>
                  <a:lnTo>
                    <a:pt x="1710" y="56"/>
                  </a:lnTo>
                  <a:lnTo>
                    <a:pt x="1704" y="73"/>
                  </a:lnTo>
                  <a:lnTo>
                    <a:pt x="1697" y="85"/>
                  </a:lnTo>
                  <a:lnTo>
                    <a:pt x="1687" y="97"/>
                  </a:lnTo>
                  <a:lnTo>
                    <a:pt x="1677" y="107"/>
                  </a:lnTo>
                  <a:lnTo>
                    <a:pt x="1666" y="116"/>
                  </a:lnTo>
                  <a:lnTo>
                    <a:pt x="1656" y="123"/>
                  </a:lnTo>
                  <a:lnTo>
                    <a:pt x="1648" y="128"/>
                  </a:lnTo>
                  <a:lnTo>
                    <a:pt x="1642" y="131"/>
                  </a:lnTo>
                  <a:lnTo>
                    <a:pt x="1640" y="132"/>
                  </a:lnTo>
                  <a:lnTo>
                    <a:pt x="1636" y="133"/>
                  </a:lnTo>
                  <a:lnTo>
                    <a:pt x="1633" y="134"/>
                  </a:lnTo>
                  <a:lnTo>
                    <a:pt x="1630" y="135"/>
                  </a:lnTo>
                  <a:lnTo>
                    <a:pt x="1630" y="171"/>
                  </a:lnTo>
                  <a:lnTo>
                    <a:pt x="1647" y="177"/>
                  </a:lnTo>
                  <a:lnTo>
                    <a:pt x="1662" y="185"/>
                  </a:lnTo>
                  <a:lnTo>
                    <a:pt x="1675" y="197"/>
                  </a:lnTo>
                  <a:lnTo>
                    <a:pt x="1685" y="212"/>
                  </a:lnTo>
                  <a:lnTo>
                    <a:pt x="1691" y="229"/>
                  </a:lnTo>
                  <a:lnTo>
                    <a:pt x="1693" y="247"/>
                  </a:lnTo>
                  <a:lnTo>
                    <a:pt x="1691" y="265"/>
                  </a:lnTo>
                  <a:lnTo>
                    <a:pt x="1685" y="282"/>
                  </a:lnTo>
                  <a:lnTo>
                    <a:pt x="1675" y="296"/>
                  </a:lnTo>
                  <a:lnTo>
                    <a:pt x="1662" y="308"/>
                  </a:lnTo>
                  <a:lnTo>
                    <a:pt x="1647" y="316"/>
                  </a:lnTo>
                  <a:lnTo>
                    <a:pt x="1630" y="321"/>
                  </a:lnTo>
                  <a:lnTo>
                    <a:pt x="1630" y="437"/>
                  </a:lnTo>
                  <a:lnTo>
                    <a:pt x="1640" y="438"/>
                  </a:lnTo>
                  <a:lnTo>
                    <a:pt x="1648" y="441"/>
                  </a:lnTo>
                  <a:lnTo>
                    <a:pt x="1655" y="445"/>
                  </a:lnTo>
                  <a:lnTo>
                    <a:pt x="1661" y="450"/>
                  </a:lnTo>
                  <a:lnTo>
                    <a:pt x="1668" y="456"/>
                  </a:lnTo>
                  <a:lnTo>
                    <a:pt x="1675" y="462"/>
                  </a:lnTo>
                  <a:lnTo>
                    <a:pt x="1682" y="465"/>
                  </a:lnTo>
                  <a:lnTo>
                    <a:pt x="1687" y="466"/>
                  </a:lnTo>
                  <a:lnTo>
                    <a:pt x="1691" y="462"/>
                  </a:lnTo>
                  <a:lnTo>
                    <a:pt x="1696" y="457"/>
                  </a:lnTo>
                  <a:lnTo>
                    <a:pt x="1706" y="453"/>
                  </a:lnTo>
                  <a:lnTo>
                    <a:pt x="1718" y="450"/>
                  </a:lnTo>
                  <a:lnTo>
                    <a:pt x="1732" y="449"/>
                  </a:lnTo>
                  <a:lnTo>
                    <a:pt x="1747" y="450"/>
                  </a:lnTo>
                  <a:lnTo>
                    <a:pt x="1761" y="454"/>
                  </a:lnTo>
                  <a:lnTo>
                    <a:pt x="1768" y="459"/>
                  </a:lnTo>
                  <a:lnTo>
                    <a:pt x="1774" y="467"/>
                  </a:lnTo>
                  <a:lnTo>
                    <a:pt x="1778" y="478"/>
                  </a:lnTo>
                  <a:lnTo>
                    <a:pt x="1780" y="491"/>
                  </a:lnTo>
                  <a:lnTo>
                    <a:pt x="1782" y="505"/>
                  </a:lnTo>
                  <a:lnTo>
                    <a:pt x="1782" y="519"/>
                  </a:lnTo>
                  <a:lnTo>
                    <a:pt x="1783" y="531"/>
                  </a:lnTo>
                  <a:lnTo>
                    <a:pt x="1782" y="541"/>
                  </a:lnTo>
                  <a:lnTo>
                    <a:pt x="1782" y="548"/>
                  </a:lnTo>
                  <a:lnTo>
                    <a:pt x="1782" y="550"/>
                  </a:lnTo>
                  <a:lnTo>
                    <a:pt x="1784" y="549"/>
                  </a:lnTo>
                  <a:lnTo>
                    <a:pt x="1790" y="546"/>
                  </a:lnTo>
                  <a:lnTo>
                    <a:pt x="1800" y="544"/>
                  </a:lnTo>
                  <a:lnTo>
                    <a:pt x="1813" y="543"/>
                  </a:lnTo>
                  <a:lnTo>
                    <a:pt x="1828" y="545"/>
                  </a:lnTo>
                  <a:lnTo>
                    <a:pt x="1837" y="549"/>
                  </a:lnTo>
                  <a:lnTo>
                    <a:pt x="1843" y="558"/>
                  </a:lnTo>
                  <a:lnTo>
                    <a:pt x="1847" y="569"/>
                  </a:lnTo>
                  <a:lnTo>
                    <a:pt x="1850" y="584"/>
                  </a:lnTo>
                  <a:lnTo>
                    <a:pt x="1852" y="600"/>
                  </a:lnTo>
                  <a:lnTo>
                    <a:pt x="1853" y="617"/>
                  </a:lnTo>
                  <a:lnTo>
                    <a:pt x="1854" y="634"/>
                  </a:lnTo>
                  <a:lnTo>
                    <a:pt x="1855" y="651"/>
                  </a:lnTo>
                  <a:lnTo>
                    <a:pt x="1855" y="666"/>
                  </a:lnTo>
                  <a:lnTo>
                    <a:pt x="1856" y="679"/>
                  </a:lnTo>
                  <a:lnTo>
                    <a:pt x="1857" y="691"/>
                  </a:lnTo>
                  <a:lnTo>
                    <a:pt x="1858" y="703"/>
                  </a:lnTo>
                  <a:lnTo>
                    <a:pt x="1861" y="716"/>
                  </a:lnTo>
                  <a:lnTo>
                    <a:pt x="1864" y="730"/>
                  </a:lnTo>
                  <a:lnTo>
                    <a:pt x="1869" y="747"/>
                  </a:lnTo>
                  <a:lnTo>
                    <a:pt x="1876" y="766"/>
                  </a:lnTo>
                  <a:lnTo>
                    <a:pt x="1883" y="790"/>
                  </a:lnTo>
                  <a:lnTo>
                    <a:pt x="1888" y="816"/>
                  </a:lnTo>
                  <a:lnTo>
                    <a:pt x="1891" y="844"/>
                  </a:lnTo>
                  <a:lnTo>
                    <a:pt x="1893" y="871"/>
                  </a:lnTo>
                  <a:lnTo>
                    <a:pt x="1894" y="898"/>
                  </a:lnTo>
                  <a:lnTo>
                    <a:pt x="1894" y="924"/>
                  </a:lnTo>
                  <a:lnTo>
                    <a:pt x="1894" y="945"/>
                  </a:lnTo>
                  <a:lnTo>
                    <a:pt x="1894" y="962"/>
                  </a:lnTo>
                  <a:lnTo>
                    <a:pt x="1894" y="1049"/>
                  </a:lnTo>
                  <a:lnTo>
                    <a:pt x="1955" y="1049"/>
                  </a:lnTo>
                  <a:lnTo>
                    <a:pt x="1957" y="1039"/>
                  </a:lnTo>
                  <a:lnTo>
                    <a:pt x="1959" y="1032"/>
                  </a:lnTo>
                  <a:lnTo>
                    <a:pt x="1960" y="1014"/>
                  </a:lnTo>
                  <a:lnTo>
                    <a:pt x="1959" y="995"/>
                  </a:lnTo>
                  <a:lnTo>
                    <a:pt x="1957" y="975"/>
                  </a:lnTo>
                  <a:lnTo>
                    <a:pt x="1955" y="953"/>
                  </a:lnTo>
                  <a:lnTo>
                    <a:pt x="1955" y="938"/>
                  </a:lnTo>
                  <a:lnTo>
                    <a:pt x="1955" y="920"/>
                  </a:lnTo>
                  <a:lnTo>
                    <a:pt x="1955" y="900"/>
                  </a:lnTo>
                  <a:lnTo>
                    <a:pt x="1956" y="879"/>
                  </a:lnTo>
                  <a:lnTo>
                    <a:pt x="1958" y="859"/>
                  </a:lnTo>
                  <a:lnTo>
                    <a:pt x="1962" y="840"/>
                  </a:lnTo>
                  <a:lnTo>
                    <a:pt x="1968" y="824"/>
                  </a:lnTo>
                  <a:lnTo>
                    <a:pt x="1976" y="811"/>
                  </a:lnTo>
                  <a:lnTo>
                    <a:pt x="1989" y="797"/>
                  </a:lnTo>
                  <a:lnTo>
                    <a:pt x="2004" y="784"/>
                  </a:lnTo>
                  <a:lnTo>
                    <a:pt x="2020" y="770"/>
                  </a:lnTo>
                  <a:lnTo>
                    <a:pt x="2035" y="756"/>
                  </a:lnTo>
                  <a:lnTo>
                    <a:pt x="2048" y="741"/>
                  </a:lnTo>
                  <a:lnTo>
                    <a:pt x="2058" y="725"/>
                  </a:lnTo>
                  <a:lnTo>
                    <a:pt x="2066" y="703"/>
                  </a:lnTo>
                  <a:lnTo>
                    <a:pt x="2073" y="677"/>
                  </a:lnTo>
                  <a:lnTo>
                    <a:pt x="2078" y="651"/>
                  </a:lnTo>
                  <a:lnTo>
                    <a:pt x="2083" y="623"/>
                  </a:lnTo>
                  <a:lnTo>
                    <a:pt x="2087" y="599"/>
                  </a:lnTo>
                  <a:lnTo>
                    <a:pt x="2091" y="578"/>
                  </a:lnTo>
                  <a:lnTo>
                    <a:pt x="2097" y="564"/>
                  </a:lnTo>
                  <a:lnTo>
                    <a:pt x="2104" y="554"/>
                  </a:lnTo>
                  <a:lnTo>
                    <a:pt x="2112" y="548"/>
                  </a:lnTo>
                  <a:lnTo>
                    <a:pt x="2122" y="544"/>
                  </a:lnTo>
                  <a:lnTo>
                    <a:pt x="2133" y="542"/>
                  </a:lnTo>
                  <a:lnTo>
                    <a:pt x="2145" y="542"/>
                  </a:lnTo>
                  <a:lnTo>
                    <a:pt x="2157" y="543"/>
                  </a:lnTo>
                  <a:lnTo>
                    <a:pt x="2168" y="546"/>
                  </a:lnTo>
                  <a:lnTo>
                    <a:pt x="2177" y="551"/>
                  </a:lnTo>
                  <a:lnTo>
                    <a:pt x="2182" y="557"/>
                  </a:lnTo>
                  <a:lnTo>
                    <a:pt x="2185" y="563"/>
                  </a:lnTo>
                  <a:lnTo>
                    <a:pt x="2186" y="570"/>
                  </a:lnTo>
                  <a:lnTo>
                    <a:pt x="2187" y="576"/>
                  </a:lnTo>
                  <a:lnTo>
                    <a:pt x="2187" y="582"/>
                  </a:lnTo>
                  <a:lnTo>
                    <a:pt x="2189" y="592"/>
                  </a:lnTo>
                  <a:lnTo>
                    <a:pt x="2191" y="605"/>
                  </a:lnTo>
                  <a:lnTo>
                    <a:pt x="2194" y="620"/>
                  </a:lnTo>
                  <a:lnTo>
                    <a:pt x="2196" y="637"/>
                  </a:lnTo>
                  <a:lnTo>
                    <a:pt x="2199" y="654"/>
                  </a:lnTo>
                  <a:lnTo>
                    <a:pt x="2201" y="669"/>
                  </a:lnTo>
                  <a:lnTo>
                    <a:pt x="2202" y="683"/>
                  </a:lnTo>
                  <a:lnTo>
                    <a:pt x="2202" y="694"/>
                  </a:lnTo>
                  <a:lnTo>
                    <a:pt x="2201" y="700"/>
                  </a:lnTo>
                  <a:lnTo>
                    <a:pt x="2196" y="706"/>
                  </a:lnTo>
                  <a:lnTo>
                    <a:pt x="2190" y="709"/>
                  </a:lnTo>
                  <a:lnTo>
                    <a:pt x="2183" y="709"/>
                  </a:lnTo>
                  <a:lnTo>
                    <a:pt x="2177" y="709"/>
                  </a:lnTo>
                  <a:lnTo>
                    <a:pt x="2172" y="707"/>
                  </a:lnTo>
                  <a:lnTo>
                    <a:pt x="2170" y="707"/>
                  </a:lnTo>
                  <a:lnTo>
                    <a:pt x="2155" y="761"/>
                  </a:lnTo>
                  <a:lnTo>
                    <a:pt x="2156" y="763"/>
                  </a:lnTo>
                  <a:lnTo>
                    <a:pt x="2160" y="768"/>
                  </a:lnTo>
                  <a:lnTo>
                    <a:pt x="2165" y="775"/>
                  </a:lnTo>
                  <a:lnTo>
                    <a:pt x="2170" y="783"/>
                  </a:lnTo>
                  <a:lnTo>
                    <a:pt x="2176" y="792"/>
                  </a:lnTo>
                  <a:lnTo>
                    <a:pt x="2181" y="800"/>
                  </a:lnTo>
                  <a:lnTo>
                    <a:pt x="2184" y="807"/>
                  </a:lnTo>
                  <a:lnTo>
                    <a:pt x="2186" y="812"/>
                  </a:lnTo>
                  <a:lnTo>
                    <a:pt x="2186" y="819"/>
                  </a:lnTo>
                  <a:lnTo>
                    <a:pt x="2188" y="830"/>
                  </a:lnTo>
                  <a:lnTo>
                    <a:pt x="2189" y="845"/>
                  </a:lnTo>
                  <a:lnTo>
                    <a:pt x="2192" y="861"/>
                  </a:lnTo>
                  <a:lnTo>
                    <a:pt x="2194" y="878"/>
                  </a:lnTo>
                  <a:lnTo>
                    <a:pt x="2196" y="895"/>
                  </a:lnTo>
                  <a:lnTo>
                    <a:pt x="2198" y="909"/>
                  </a:lnTo>
                  <a:lnTo>
                    <a:pt x="2198" y="922"/>
                  </a:lnTo>
                  <a:lnTo>
                    <a:pt x="2195" y="935"/>
                  </a:lnTo>
                  <a:lnTo>
                    <a:pt x="2192" y="950"/>
                  </a:lnTo>
                  <a:lnTo>
                    <a:pt x="2187" y="964"/>
                  </a:lnTo>
                  <a:lnTo>
                    <a:pt x="2181" y="978"/>
                  </a:lnTo>
                  <a:lnTo>
                    <a:pt x="2176" y="991"/>
                  </a:lnTo>
                  <a:lnTo>
                    <a:pt x="2172" y="1001"/>
                  </a:lnTo>
                  <a:lnTo>
                    <a:pt x="2169" y="1008"/>
                  </a:lnTo>
                  <a:lnTo>
                    <a:pt x="2168" y="1010"/>
                  </a:lnTo>
                  <a:lnTo>
                    <a:pt x="2159" y="1019"/>
                  </a:lnTo>
                  <a:lnTo>
                    <a:pt x="2152" y="1023"/>
                  </a:lnTo>
                  <a:lnTo>
                    <a:pt x="2146" y="1024"/>
                  </a:lnTo>
                  <a:lnTo>
                    <a:pt x="2143" y="1022"/>
                  </a:lnTo>
                  <a:lnTo>
                    <a:pt x="2140" y="1018"/>
                  </a:lnTo>
                  <a:lnTo>
                    <a:pt x="2138" y="1013"/>
                  </a:lnTo>
                  <a:lnTo>
                    <a:pt x="2138" y="1007"/>
                  </a:lnTo>
                  <a:lnTo>
                    <a:pt x="2137" y="1003"/>
                  </a:lnTo>
                  <a:lnTo>
                    <a:pt x="2137" y="999"/>
                  </a:lnTo>
                  <a:lnTo>
                    <a:pt x="2137" y="998"/>
                  </a:lnTo>
                  <a:lnTo>
                    <a:pt x="2139" y="996"/>
                  </a:lnTo>
                  <a:lnTo>
                    <a:pt x="2142" y="991"/>
                  </a:lnTo>
                  <a:lnTo>
                    <a:pt x="2148" y="983"/>
                  </a:lnTo>
                  <a:lnTo>
                    <a:pt x="2153" y="973"/>
                  </a:lnTo>
                  <a:lnTo>
                    <a:pt x="2159" y="961"/>
                  </a:lnTo>
                  <a:lnTo>
                    <a:pt x="2165" y="950"/>
                  </a:lnTo>
                  <a:lnTo>
                    <a:pt x="2167" y="937"/>
                  </a:lnTo>
                  <a:lnTo>
                    <a:pt x="2167" y="925"/>
                  </a:lnTo>
                  <a:lnTo>
                    <a:pt x="2164" y="914"/>
                  </a:lnTo>
                  <a:lnTo>
                    <a:pt x="2160" y="905"/>
                  </a:lnTo>
                  <a:lnTo>
                    <a:pt x="2157" y="899"/>
                  </a:lnTo>
                  <a:lnTo>
                    <a:pt x="2156" y="897"/>
                  </a:lnTo>
                  <a:lnTo>
                    <a:pt x="2154" y="897"/>
                  </a:lnTo>
                  <a:lnTo>
                    <a:pt x="2149" y="899"/>
                  </a:lnTo>
                  <a:lnTo>
                    <a:pt x="2139" y="900"/>
                  </a:lnTo>
                  <a:lnTo>
                    <a:pt x="2125" y="900"/>
                  </a:lnTo>
                  <a:lnTo>
                    <a:pt x="2117" y="902"/>
                  </a:lnTo>
                  <a:lnTo>
                    <a:pt x="2112" y="906"/>
                  </a:lnTo>
                  <a:lnTo>
                    <a:pt x="2109" y="911"/>
                  </a:lnTo>
                  <a:lnTo>
                    <a:pt x="2106" y="920"/>
                  </a:lnTo>
                  <a:lnTo>
                    <a:pt x="2102" y="928"/>
                  </a:lnTo>
                  <a:lnTo>
                    <a:pt x="2095" y="937"/>
                  </a:lnTo>
                  <a:lnTo>
                    <a:pt x="2090" y="945"/>
                  </a:lnTo>
                  <a:lnTo>
                    <a:pt x="2086" y="957"/>
                  </a:lnTo>
                  <a:lnTo>
                    <a:pt x="2084" y="971"/>
                  </a:lnTo>
                  <a:lnTo>
                    <a:pt x="2083" y="987"/>
                  </a:lnTo>
                  <a:lnTo>
                    <a:pt x="2082" y="1003"/>
                  </a:lnTo>
                  <a:lnTo>
                    <a:pt x="2082" y="1018"/>
                  </a:lnTo>
                  <a:lnTo>
                    <a:pt x="2081" y="1032"/>
                  </a:lnTo>
                  <a:lnTo>
                    <a:pt x="2079" y="1042"/>
                  </a:lnTo>
                  <a:lnTo>
                    <a:pt x="2077" y="1049"/>
                  </a:lnTo>
                  <a:lnTo>
                    <a:pt x="2383" y="1049"/>
                  </a:lnTo>
                  <a:lnTo>
                    <a:pt x="2383" y="1152"/>
                  </a:lnTo>
                  <a:lnTo>
                    <a:pt x="3114" y="1152"/>
                  </a:lnTo>
                  <a:lnTo>
                    <a:pt x="3114" y="1203"/>
                  </a:lnTo>
                  <a:lnTo>
                    <a:pt x="3091" y="1203"/>
                  </a:lnTo>
                  <a:lnTo>
                    <a:pt x="3091" y="1329"/>
                  </a:lnTo>
                  <a:lnTo>
                    <a:pt x="3163" y="1329"/>
                  </a:lnTo>
                  <a:lnTo>
                    <a:pt x="3163" y="1688"/>
                  </a:lnTo>
                  <a:lnTo>
                    <a:pt x="3109" y="1688"/>
                  </a:lnTo>
                  <a:lnTo>
                    <a:pt x="3109" y="2969"/>
                  </a:lnTo>
                  <a:lnTo>
                    <a:pt x="3252" y="2969"/>
                  </a:lnTo>
                  <a:lnTo>
                    <a:pt x="3252" y="3056"/>
                  </a:lnTo>
                  <a:lnTo>
                    <a:pt x="0" y="3056"/>
                  </a:lnTo>
                  <a:lnTo>
                    <a:pt x="0" y="2969"/>
                  </a:lnTo>
                  <a:lnTo>
                    <a:pt x="126" y="2969"/>
                  </a:lnTo>
                  <a:lnTo>
                    <a:pt x="126" y="1689"/>
                  </a:lnTo>
                  <a:lnTo>
                    <a:pt x="75" y="1689"/>
                  </a:lnTo>
                  <a:lnTo>
                    <a:pt x="75" y="1330"/>
                  </a:lnTo>
                  <a:lnTo>
                    <a:pt x="165" y="1330"/>
                  </a:lnTo>
                  <a:lnTo>
                    <a:pt x="165" y="1203"/>
                  </a:lnTo>
                  <a:lnTo>
                    <a:pt x="119" y="1203"/>
                  </a:lnTo>
                  <a:lnTo>
                    <a:pt x="119" y="1152"/>
                  </a:lnTo>
                  <a:lnTo>
                    <a:pt x="864" y="1152"/>
                  </a:lnTo>
                  <a:lnTo>
                    <a:pt x="864" y="1049"/>
                  </a:lnTo>
                  <a:lnTo>
                    <a:pt x="1209" y="1049"/>
                  </a:lnTo>
                  <a:lnTo>
                    <a:pt x="1207" y="1042"/>
                  </a:lnTo>
                  <a:lnTo>
                    <a:pt x="1205" y="1032"/>
                  </a:lnTo>
                  <a:lnTo>
                    <a:pt x="1205" y="1018"/>
                  </a:lnTo>
                  <a:lnTo>
                    <a:pt x="1204" y="1003"/>
                  </a:lnTo>
                  <a:lnTo>
                    <a:pt x="1203" y="987"/>
                  </a:lnTo>
                  <a:lnTo>
                    <a:pt x="1202" y="971"/>
                  </a:lnTo>
                  <a:lnTo>
                    <a:pt x="1200" y="957"/>
                  </a:lnTo>
                  <a:lnTo>
                    <a:pt x="1196" y="945"/>
                  </a:lnTo>
                  <a:lnTo>
                    <a:pt x="1191" y="937"/>
                  </a:lnTo>
                  <a:lnTo>
                    <a:pt x="1184" y="928"/>
                  </a:lnTo>
                  <a:lnTo>
                    <a:pt x="1180" y="920"/>
                  </a:lnTo>
                  <a:lnTo>
                    <a:pt x="1177" y="911"/>
                  </a:lnTo>
                  <a:lnTo>
                    <a:pt x="1174" y="906"/>
                  </a:lnTo>
                  <a:lnTo>
                    <a:pt x="1169" y="902"/>
                  </a:lnTo>
                  <a:lnTo>
                    <a:pt x="1161" y="900"/>
                  </a:lnTo>
                  <a:lnTo>
                    <a:pt x="1147" y="900"/>
                  </a:lnTo>
                  <a:lnTo>
                    <a:pt x="1138" y="899"/>
                  </a:lnTo>
                  <a:lnTo>
                    <a:pt x="1133" y="897"/>
                  </a:lnTo>
                  <a:lnTo>
                    <a:pt x="1131" y="897"/>
                  </a:lnTo>
                  <a:lnTo>
                    <a:pt x="1129" y="899"/>
                  </a:lnTo>
                  <a:lnTo>
                    <a:pt x="1126" y="905"/>
                  </a:lnTo>
                  <a:lnTo>
                    <a:pt x="1123" y="914"/>
                  </a:lnTo>
                  <a:lnTo>
                    <a:pt x="1120" y="925"/>
                  </a:lnTo>
                  <a:lnTo>
                    <a:pt x="1119" y="937"/>
                  </a:lnTo>
                  <a:lnTo>
                    <a:pt x="1121" y="950"/>
                  </a:lnTo>
                  <a:lnTo>
                    <a:pt x="1127" y="961"/>
                  </a:lnTo>
                  <a:lnTo>
                    <a:pt x="1133" y="973"/>
                  </a:lnTo>
                  <a:lnTo>
                    <a:pt x="1138" y="983"/>
                  </a:lnTo>
                  <a:lnTo>
                    <a:pt x="1144" y="991"/>
                  </a:lnTo>
                  <a:lnTo>
                    <a:pt x="1147" y="996"/>
                  </a:lnTo>
                  <a:lnTo>
                    <a:pt x="1149" y="998"/>
                  </a:lnTo>
                  <a:lnTo>
                    <a:pt x="1149" y="999"/>
                  </a:lnTo>
                  <a:lnTo>
                    <a:pt x="1149" y="1003"/>
                  </a:lnTo>
                  <a:lnTo>
                    <a:pt x="1148" y="1007"/>
                  </a:lnTo>
                  <a:lnTo>
                    <a:pt x="1147" y="1013"/>
                  </a:lnTo>
                  <a:lnTo>
                    <a:pt x="1146" y="1017"/>
                  </a:lnTo>
                  <a:lnTo>
                    <a:pt x="1143" y="1021"/>
                  </a:lnTo>
                  <a:lnTo>
                    <a:pt x="1139" y="1023"/>
                  </a:lnTo>
                  <a:lnTo>
                    <a:pt x="1134" y="1023"/>
                  </a:lnTo>
                  <a:lnTo>
                    <a:pt x="1127" y="1018"/>
                  </a:lnTo>
                  <a:lnTo>
                    <a:pt x="1118" y="1010"/>
                  </a:lnTo>
                  <a:lnTo>
                    <a:pt x="1117" y="1008"/>
                  </a:lnTo>
                  <a:lnTo>
                    <a:pt x="1114" y="1001"/>
                  </a:lnTo>
                  <a:lnTo>
                    <a:pt x="1109" y="991"/>
                  </a:lnTo>
                  <a:lnTo>
                    <a:pt x="1104" y="978"/>
                  </a:lnTo>
                  <a:lnTo>
                    <a:pt x="1099" y="964"/>
                  </a:lnTo>
                  <a:lnTo>
                    <a:pt x="1094" y="949"/>
                  </a:lnTo>
                  <a:lnTo>
                    <a:pt x="1091" y="935"/>
                  </a:lnTo>
                  <a:lnTo>
                    <a:pt x="1088" y="921"/>
                  </a:lnTo>
                  <a:lnTo>
                    <a:pt x="1088" y="909"/>
                  </a:lnTo>
                  <a:lnTo>
                    <a:pt x="1090" y="895"/>
                  </a:lnTo>
                  <a:lnTo>
                    <a:pt x="1092" y="878"/>
                  </a:lnTo>
                  <a:lnTo>
                    <a:pt x="1094" y="861"/>
                  </a:lnTo>
                  <a:lnTo>
                    <a:pt x="1096" y="844"/>
                  </a:lnTo>
                  <a:lnTo>
                    <a:pt x="1098" y="830"/>
                  </a:lnTo>
                  <a:lnTo>
                    <a:pt x="1100" y="818"/>
                  </a:lnTo>
                  <a:lnTo>
                    <a:pt x="1100" y="812"/>
                  </a:lnTo>
                  <a:lnTo>
                    <a:pt x="1101" y="807"/>
                  </a:lnTo>
                  <a:lnTo>
                    <a:pt x="1105" y="800"/>
                  </a:lnTo>
                  <a:lnTo>
                    <a:pt x="1110" y="791"/>
                  </a:lnTo>
                  <a:lnTo>
                    <a:pt x="1115" y="782"/>
                  </a:lnTo>
                  <a:lnTo>
                    <a:pt x="1121" y="774"/>
                  </a:lnTo>
                  <a:lnTo>
                    <a:pt x="1126" y="767"/>
                  </a:lnTo>
                  <a:lnTo>
                    <a:pt x="1129" y="762"/>
                  </a:lnTo>
                  <a:lnTo>
                    <a:pt x="1131" y="760"/>
                  </a:lnTo>
                  <a:lnTo>
                    <a:pt x="1115" y="707"/>
                  </a:lnTo>
                  <a:lnTo>
                    <a:pt x="1113" y="707"/>
                  </a:lnTo>
                  <a:lnTo>
                    <a:pt x="1107" y="708"/>
                  </a:lnTo>
                  <a:lnTo>
                    <a:pt x="1099" y="708"/>
                  </a:lnTo>
                  <a:lnTo>
                    <a:pt x="1091" y="706"/>
                  </a:lnTo>
                  <a:lnTo>
                    <a:pt x="1085" y="700"/>
                  </a:lnTo>
                  <a:lnTo>
                    <a:pt x="1078" y="685"/>
                  </a:lnTo>
                  <a:lnTo>
                    <a:pt x="1076" y="669"/>
                  </a:lnTo>
                  <a:lnTo>
                    <a:pt x="1078" y="653"/>
                  </a:lnTo>
                  <a:lnTo>
                    <a:pt x="1083" y="636"/>
                  </a:lnTo>
                  <a:lnTo>
                    <a:pt x="1088" y="621"/>
                  </a:lnTo>
                  <a:lnTo>
                    <a:pt x="1095" y="607"/>
                  </a:lnTo>
                  <a:lnTo>
                    <a:pt x="1101" y="595"/>
                  </a:lnTo>
                  <a:lnTo>
                    <a:pt x="1105" y="586"/>
                  </a:lnTo>
                  <a:lnTo>
                    <a:pt x="1106" y="580"/>
                  </a:lnTo>
                  <a:lnTo>
                    <a:pt x="1107" y="574"/>
                  </a:lnTo>
                  <a:lnTo>
                    <a:pt x="1108" y="567"/>
                  </a:lnTo>
                  <a:lnTo>
                    <a:pt x="1111" y="561"/>
                  </a:lnTo>
                  <a:lnTo>
                    <a:pt x="1117" y="555"/>
                  </a:lnTo>
                  <a:lnTo>
                    <a:pt x="1125" y="550"/>
                  </a:lnTo>
                  <a:lnTo>
                    <a:pt x="1136" y="547"/>
                  </a:lnTo>
                  <a:lnTo>
                    <a:pt x="1148" y="546"/>
                  </a:lnTo>
                  <a:lnTo>
                    <a:pt x="1158" y="546"/>
                  </a:lnTo>
                  <a:lnTo>
                    <a:pt x="1168" y="547"/>
                  </a:lnTo>
                  <a:lnTo>
                    <a:pt x="1176" y="550"/>
                  </a:lnTo>
                  <a:lnTo>
                    <a:pt x="1183" y="555"/>
                  </a:lnTo>
                  <a:lnTo>
                    <a:pt x="1189" y="564"/>
                  </a:lnTo>
                  <a:lnTo>
                    <a:pt x="1194" y="578"/>
                  </a:lnTo>
                  <a:lnTo>
                    <a:pt x="1198" y="598"/>
                  </a:lnTo>
                  <a:lnTo>
                    <a:pt x="1202" y="623"/>
                  </a:lnTo>
                  <a:lnTo>
                    <a:pt x="1207" y="650"/>
                  </a:lnTo>
                  <a:lnTo>
                    <a:pt x="1212" y="677"/>
                  </a:lnTo>
                  <a:lnTo>
                    <a:pt x="1219" y="703"/>
                  </a:lnTo>
                  <a:lnTo>
                    <a:pt x="1227" y="725"/>
                  </a:lnTo>
                  <a:lnTo>
                    <a:pt x="1237" y="741"/>
                  </a:lnTo>
                  <a:lnTo>
                    <a:pt x="1251" y="755"/>
                  </a:lnTo>
                  <a:lnTo>
                    <a:pt x="1266" y="769"/>
                  </a:lnTo>
                  <a:lnTo>
                    <a:pt x="1282" y="783"/>
                  </a:lnTo>
                  <a:lnTo>
                    <a:pt x="1297" y="796"/>
                  </a:lnTo>
                  <a:lnTo>
                    <a:pt x="1310" y="810"/>
                  </a:lnTo>
                  <a:lnTo>
                    <a:pt x="1318" y="824"/>
                  </a:lnTo>
                  <a:lnTo>
                    <a:pt x="1324" y="840"/>
                  </a:lnTo>
                  <a:lnTo>
                    <a:pt x="1328" y="859"/>
                  </a:lnTo>
                  <a:lnTo>
                    <a:pt x="1330" y="879"/>
                  </a:lnTo>
                  <a:lnTo>
                    <a:pt x="1331" y="899"/>
                  </a:lnTo>
                  <a:lnTo>
                    <a:pt x="1331" y="920"/>
                  </a:lnTo>
                  <a:lnTo>
                    <a:pt x="1331" y="938"/>
                  </a:lnTo>
                  <a:lnTo>
                    <a:pt x="1330" y="953"/>
                  </a:lnTo>
                  <a:lnTo>
                    <a:pt x="1329" y="975"/>
                  </a:lnTo>
                  <a:lnTo>
                    <a:pt x="1327" y="995"/>
                  </a:lnTo>
                  <a:lnTo>
                    <a:pt x="1325" y="1014"/>
                  </a:lnTo>
                  <a:lnTo>
                    <a:pt x="1327" y="1031"/>
                  </a:lnTo>
                  <a:lnTo>
                    <a:pt x="1329" y="1039"/>
                  </a:lnTo>
                  <a:lnTo>
                    <a:pt x="1330" y="1049"/>
                  </a:lnTo>
                  <a:lnTo>
                    <a:pt x="1443" y="1049"/>
                  </a:lnTo>
                  <a:lnTo>
                    <a:pt x="1443" y="1032"/>
                  </a:lnTo>
                  <a:lnTo>
                    <a:pt x="1444" y="1014"/>
                  </a:lnTo>
                  <a:lnTo>
                    <a:pt x="1444" y="997"/>
                  </a:lnTo>
                  <a:lnTo>
                    <a:pt x="1444" y="980"/>
                  </a:lnTo>
                  <a:lnTo>
                    <a:pt x="1443" y="965"/>
                  </a:lnTo>
                  <a:lnTo>
                    <a:pt x="1441" y="952"/>
                  </a:lnTo>
                  <a:lnTo>
                    <a:pt x="1438" y="943"/>
                  </a:lnTo>
                  <a:lnTo>
                    <a:pt x="1433" y="937"/>
                  </a:lnTo>
                  <a:lnTo>
                    <a:pt x="1429" y="935"/>
                  </a:lnTo>
                  <a:lnTo>
                    <a:pt x="1427" y="937"/>
                  </a:lnTo>
                  <a:lnTo>
                    <a:pt x="1426" y="942"/>
                  </a:lnTo>
                  <a:lnTo>
                    <a:pt x="1427" y="949"/>
                  </a:lnTo>
                  <a:lnTo>
                    <a:pt x="1429" y="958"/>
                  </a:lnTo>
                  <a:lnTo>
                    <a:pt x="1432" y="968"/>
                  </a:lnTo>
                  <a:lnTo>
                    <a:pt x="1434" y="978"/>
                  </a:lnTo>
                  <a:lnTo>
                    <a:pt x="1437" y="988"/>
                  </a:lnTo>
                  <a:lnTo>
                    <a:pt x="1438" y="997"/>
                  </a:lnTo>
                  <a:lnTo>
                    <a:pt x="1438" y="1005"/>
                  </a:lnTo>
                  <a:lnTo>
                    <a:pt x="1437" y="1010"/>
                  </a:lnTo>
                  <a:lnTo>
                    <a:pt x="1435" y="1013"/>
                  </a:lnTo>
                  <a:lnTo>
                    <a:pt x="1433" y="1015"/>
                  </a:lnTo>
                  <a:lnTo>
                    <a:pt x="1431" y="1015"/>
                  </a:lnTo>
                  <a:lnTo>
                    <a:pt x="1429" y="1015"/>
                  </a:lnTo>
                  <a:lnTo>
                    <a:pt x="1427" y="1014"/>
                  </a:lnTo>
                  <a:lnTo>
                    <a:pt x="1426" y="1012"/>
                  </a:lnTo>
                  <a:lnTo>
                    <a:pt x="1425" y="1011"/>
                  </a:lnTo>
                  <a:lnTo>
                    <a:pt x="1424" y="1009"/>
                  </a:lnTo>
                  <a:lnTo>
                    <a:pt x="1423" y="1007"/>
                  </a:lnTo>
                  <a:lnTo>
                    <a:pt x="1422" y="1005"/>
                  </a:lnTo>
                  <a:lnTo>
                    <a:pt x="1422" y="1004"/>
                  </a:lnTo>
                  <a:lnTo>
                    <a:pt x="1422" y="1004"/>
                  </a:lnTo>
                  <a:lnTo>
                    <a:pt x="1421" y="1002"/>
                  </a:lnTo>
                  <a:lnTo>
                    <a:pt x="1417" y="997"/>
                  </a:lnTo>
                  <a:lnTo>
                    <a:pt x="1413" y="991"/>
                  </a:lnTo>
                  <a:lnTo>
                    <a:pt x="1409" y="983"/>
                  </a:lnTo>
                  <a:lnTo>
                    <a:pt x="1407" y="974"/>
                  </a:lnTo>
                  <a:lnTo>
                    <a:pt x="1404" y="958"/>
                  </a:lnTo>
                  <a:lnTo>
                    <a:pt x="1401" y="941"/>
                  </a:lnTo>
                  <a:lnTo>
                    <a:pt x="1394" y="925"/>
                  </a:lnTo>
                  <a:lnTo>
                    <a:pt x="1390" y="916"/>
                  </a:lnTo>
                  <a:lnTo>
                    <a:pt x="1385" y="907"/>
                  </a:lnTo>
                  <a:lnTo>
                    <a:pt x="1381" y="896"/>
                  </a:lnTo>
                  <a:lnTo>
                    <a:pt x="1376" y="882"/>
                  </a:lnTo>
                  <a:lnTo>
                    <a:pt x="1374" y="867"/>
                  </a:lnTo>
                  <a:lnTo>
                    <a:pt x="1375" y="849"/>
                  </a:lnTo>
                  <a:lnTo>
                    <a:pt x="1376" y="829"/>
                  </a:lnTo>
                  <a:lnTo>
                    <a:pt x="1379" y="811"/>
                  </a:lnTo>
                  <a:lnTo>
                    <a:pt x="1382" y="795"/>
                  </a:lnTo>
                  <a:lnTo>
                    <a:pt x="1386" y="780"/>
                  </a:lnTo>
                  <a:lnTo>
                    <a:pt x="1393" y="766"/>
                  </a:lnTo>
                  <a:lnTo>
                    <a:pt x="1403" y="754"/>
                  </a:lnTo>
                  <a:lnTo>
                    <a:pt x="1410" y="745"/>
                  </a:lnTo>
                  <a:lnTo>
                    <a:pt x="1416" y="732"/>
                  </a:lnTo>
                  <a:lnTo>
                    <a:pt x="1420" y="715"/>
                  </a:lnTo>
                  <a:lnTo>
                    <a:pt x="1422" y="697"/>
                  </a:lnTo>
                  <a:lnTo>
                    <a:pt x="1423" y="678"/>
                  </a:lnTo>
                  <a:lnTo>
                    <a:pt x="1424" y="659"/>
                  </a:lnTo>
                  <a:lnTo>
                    <a:pt x="1424" y="640"/>
                  </a:lnTo>
                  <a:lnTo>
                    <a:pt x="1423" y="625"/>
                  </a:lnTo>
                  <a:lnTo>
                    <a:pt x="1422" y="614"/>
                  </a:lnTo>
                  <a:lnTo>
                    <a:pt x="1421" y="605"/>
                  </a:lnTo>
                  <a:lnTo>
                    <a:pt x="1420" y="594"/>
                  </a:lnTo>
                  <a:lnTo>
                    <a:pt x="1421" y="584"/>
                  </a:lnTo>
                  <a:lnTo>
                    <a:pt x="1422" y="574"/>
                  </a:lnTo>
                  <a:lnTo>
                    <a:pt x="1425" y="565"/>
                  </a:lnTo>
                  <a:lnTo>
                    <a:pt x="1430" y="557"/>
                  </a:lnTo>
                  <a:lnTo>
                    <a:pt x="1436" y="551"/>
                  </a:lnTo>
                  <a:lnTo>
                    <a:pt x="1446" y="548"/>
                  </a:lnTo>
                  <a:lnTo>
                    <a:pt x="1458" y="547"/>
                  </a:lnTo>
                  <a:lnTo>
                    <a:pt x="1470" y="550"/>
                  </a:lnTo>
                  <a:lnTo>
                    <a:pt x="1478" y="557"/>
                  </a:lnTo>
                  <a:lnTo>
                    <a:pt x="1485" y="567"/>
                  </a:lnTo>
                  <a:lnTo>
                    <a:pt x="1489" y="578"/>
                  </a:lnTo>
                  <a:lnTo>
                    <a:pt x="1492" y="590"/>
                  </a:lnTo>
                  <a:lnTo>
                    <a:pt x="1493" y="602"/>
                  </a:lnTo>
                  <a:lnTo>
                    <a:pt x="1494" y="612"/>
                  </a:lnTo>
                  <a:lnTo>
                    <a:pt x="1494" y="620"/>
                  </a:lnTo>
                  <a:lnTo>
                    <a:pt x="1495" y="644"/>
                  </a:lnTo>
                  <a:lnTo>
                    <a:pt x="1498" y="664"/>
                  </a:lnTo>
                  <a:lnTo>
                    <a:pt x="1501" y="681"/>
                  </a:lnTo>
                  <a:lnTo>
                    <a:pt x="1504" y="694"/>
                  </a:lnTo>
                  <a:lnTo>
                    <a:pt x="1508" y="704"/>
                  </a:lnTo>
                  <a:lnTo>
                    <a:pt x="1510" y="710"/>
                  </a:lnTo>
                  <a:lnTo>
                    <a:pt x="1511" y="712"/>
                  </a:lnTo>
                  <a:lnTo>
                    <a:pt x="1512" y="710"/>
                  </a:lnTo>
                  <a:lnTo>
                    <a:pt x="1515" y="705"/>
                  </a:lnTo>
                  <a:lnTo>
                    <a:pt x="1520" y="697"/>
                  </a:lnTo>
                  <a:lnTo>
                    <a:pt x="1527" y="686"/>
                  </a:lnTo>
                  <a:lnTo>
                    <a:pt x="1536" y="673"/>
                  </a:lnTo>
                  <a:lnTo>
                    <a:pt x="1542" y="662"/>
                  </a:lnTo>
                  <a:lnTo>
                    <a:pt x="1544" y="649"/>
                  </a:lnTo>
                  <a:lnTo>
                    <a:pt x="1544" y="634"/>
                  </a:lnTo>
                  <a:lnTo>
                    <a:pt x="1543" y="619"/>
                  </a:lnTo>
                  <a:lnTo>
                    <a:pt x="1541" y="605"/>
                  </a:lnTo>
                  <a:lnTo>
                    <a:pt x="1539" y="591"/>
                  </a:lnTo>
                  <a:lnTo>
                    <a:pt x="1537" y="580"/>
                  </a:lnTo>
                  <a:lnTo>
                    <a:pt x="1536" y="571"/>
                  </a:lnTo>
                  <a:lnTo>
                    <a:pt x="1535" y="560"/>
                  </a:lnTo>
                  <a:lnTo>
                    <a:pt x="1533" y="545"/>
                  </a:lnTo>
                  <a:lnTo>
                    <a:pt x="1530" y="528"/>
                  </a:lnTo>
                  <a:lnTo>
                    <a:pt x="1526" y="511"/>
                  </a:lnTo>
                  <a:lnTo>
                    <a:pt x="1523" y="496"/>
                  </a:lnTo>
                  <a:lnTo>
                    <a:pt x="1521" y="484"/>
                  </a:lnTo>
                  <a:lnTo>
                    <a:pt x="1522" y="476"/>
                  </a:lnTo>
                  <a:lnTo>
                    <a:pt x="1526" y="470"/>
                  </a:lnTo>
                  <a:lnTo>
                    <a:pt x="1532" y="465"/>
                  </a:lnTo>
                  <a:lnTo>
                    <a:pt x="1540" y="462"/>
                  </a:lnTo>
                  <a:lnTo>
                    <a:pt x="1548" y="460"/>
                  </a:lnTo>
                  <a:lnTo>
                    <a:pt x="1555" y="459"/>
                  </a:lnTo>
                  <a:lnTo>
                    <a:pt x="1567" y="458"/>
                  </a:lnTo>
                  <a:lnTo>
                    <a:pt x="1580" y="454"/>
                  </a:lnTo>
                  <a:lnTo>
                    <a:pt x="1594" y="445"/>
                  </a:lnTo>
                  <a:lnTo>
                    <a:pt x="1597" y="443"/>
                  </a:lnTo>
                  <a:lnTo>
                    <a:pt x="1599" y="441"/>
                  </a:lnTo>
                  <a:lnTo>
                    <a:pt x="1602" y="440"/>
                  </a:lnTo>
                  <a:lnTo>
                    <a:pt x="1606" y="439"/>
                  </a:lnTo>
                  <a:lnTo>
                    <a:pt x="1606" y="322"/>
                  </a:lnTo>
                  <a:lnTo>
                    <a:pt x="1588" y="317"/>
                  </a:lnTo>
                  <a:lnTo>
                    <a:pt x="1573" y="308"/>
                  </a:lnTo>
                  <a:lnTo>
                    <a:pt x="1560" y="296"/>
                  </a:lnTo>
                  <a:lnTo>
                    <a:pt x="1550" y="282"/>
                  </a:lnTo>
                  <a:lnTo>
                    <a:pt x="1544" y="265"/>
                  </a:lnTo>
                  <a:lnTo>
                    <a:pt x="1542" y="247"/>
                  </a:lnTo>
                  <a:lnTo>
                    <a:pt x="1544" y="229"/>
                  </a:lnTo>
                  <a:lnTo>
                    <a:pt x="1550" y="212"/>
                  </a:lnTo>
                  <a:lnTo>
                    <a:pt x="1560" y="197"/>
                  </a:lnTo>
                  <a:lnTo>
                    <a:pt x="1573" y="186"/>
                  </a:lnTo>
                  <a:lnTo>
                    <a:pt x="1588" y="177"/>
                  </a:lnTo>
                  <a:lnTo>
                    <a:pt x="1606" y="172"/>
                  </a:lnTo>
                  <a:lnTo>
                    <a:pt x="1606" y="135"/>
                  </a:lnTo>
                  <a:lnTo>
                    <a:pt x="1601" y="134"/>
                  </a:lnTo>
                  <a:lnTo>
                    <a:pt x="1596" y="132"/>
                  </a:lnTo>
                  <a:lnTo>
                    <a:pt x="1594" y="131"/>
                  </a:lnTo>
                  <a:lnTo>
                    <a:pt x="1588" y="128"/>
                  </a:lnTo>
                  <a:lnTo>
                    <a:pt x="1580" y="122"/>
                  </a:lnTo>
                  <a:lnTo>
                    <a:pt x="1569" y="115"/>
                  </a:lnTo>
                  <a:lnTo>
                    <a:pt x="1559" y="107"/>
                  </a:lnTo>
                  <a:lnTo>
                    <a:pt x="1548" y="97"/>
                  </a:lnTo>
                  <a:lnTo>
                    <a:pt x="1539" y="85"/>
                  </a:lnTo>
                  <a:lnTo>
                    <a:pt x="1532" y="73"/>
                  </a:lnTo>
                  <a:lnTo>
                    <a:pt x="1525" y="56"/>
                  </a:lnTo>
                  <a:lnTo>
                    <a:pt x="1520" y="39"/>
                  </a:lnTo>
                  <a:lnTo>
                    <a:pt x="1516" y="24"/>
                  </a:lnTo>
                  <a:lnTo>
                    <a:pt x="1513" y="12"/>
                  </a:lnTo>
                  <a:lnTo>
                    <a:pt x="1511" y="4"/>
                  </a:lnTo>
                  <a:lnTo>
                    <a:pt x="1510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11" name="Group 17"/>
            <p:cNvGrpSpPr>
              <a:grpSpLocks noChangeAspect="1"/>
            </p:cNvGrpSpPr>
            <p:nvPr/>
          </p:nvGrpSpPr>
          <p:grpSpPr bwMode="auto">
            <a:xfrm>
              <a:off x="4210379" y="6169370"/>
              <a:ext cx="1339613" cy="740170"/>
              <a:chOff x="2534" y="2919"/>
              <a:chExt cx="2970" cy="1641"/>
            </a:xfrm>
            <a:solidFill>
              <a:srgbClr val="00ADEF"/>
            </a:solidFill>
          </p:grpSpPr>
          <p:sp>
            <p:nvSpPr>
              <p:cNvPr id="312" name="Freeform 19"/>
              <p:cNvSpPr>
                <a:spLocks noEditPoints="1"/>
              </p:cNvSpPr>
              <p:nvPr/>
            </p:nvSpPr>
            <p:spPr bwMode="auto">
              <a:xfrm>
                <a:off x="2534" y="2919"/>
                <a:ext cx="2970" cy="1641"/>
              </a:xfrm>
              <a:custGeom>
                <a:avLst/>
                <a:gdLst>
                  <a:gd name="T0" fmla="*/ 5395 w 5939"/>
                  <a:gd name="T1" fmla="*/ 2568 h 3282"/>
                  <a:gd name="T2" fmla="*/ 5633 w 5939"/>
                  <a:gd name="T3" fmla="*/ 3076 h 3282"/>
                  <a:gd name="T4" fmla="*/ 1044 w 5939"/>
                  <a:gd name="T5" fmla="*/ 2606 h 3282"/>
                  <a:gd name="T6" fmla="*/ 1228 w 5939"/>
                  <a:gd name="T7" fmla="*/ 2666 h 3282"/>
                  <a:gd name="T8" fmla="*/ 1434 w 5939"/>
                  <a:gd name="T9" fmla="*/ 2872 h 3282"/>
                  <a:gd name="T10" fmla="*/ 1638 w 5939"/>
                  <a:gd name="T11" fmla="*/ 2666 h 3282"/>
                  <a:gd name="T12" fmla="*/ 1823 w 5939"/>
                  <a:gd name="T13" fmla="*/ 2606 h 3282"/>
                  <a:gd name="T14" fmla="*/ 1988 w 5939"/>
                  <a:gd name="T15" fmla="*/ 2892 h 3282"/>
                  <a:gd name="T16" fmla="*/ 2150 w 5939"/>
                  <a:gd name="T17" fmla="*/ 3076 h 3282"/>
                  <a:gd name="T18" fmla="*/ 2388 w 5939"/>
                  <a:gd name="T19" fmla="*/ 2568 h 3282"/>
                  <a:gd name="T20" fmla="*/ 2565 w 5939"/>
                  <a:gd name="T21" fmla="*/ 2942 h 3282"/>
                  <a:gd name="T22" fmla="*/ 2760 w 5939"/>
                  <a:gd name="T23" fmla="*/ 2942 h 3282"/>
                  <a:gd name="T24" fmla="*/ 2938 w 5939"/>
                  <a:gd name="T25" fmla="*/ 2568 h 3282"/>
                  <a:gd name="T26" fmla="*/ 3174 w 5939"/>
                  <a:gd name="T27" fmla="*/ 3076 h 3282"/>
                  <a:gd name="T28" fmla="*/ 3337 w 5939"/>
                  <a:gd name="T29" fmla="*/ 2892 h 3282"/>
                  <a:gd name="T30" fmla="*/ 3501 w 5939"/>
                  <a:gd name="T31" fmla="*/ 2606 h 3282"/>
                  <a:gd name="T32" fmla="*/ 3687 w 5939"/>
                  <a:gd name="T33" fmla="*/ 2666 h 3282"/>
                  <a:gd name="T34" fmla="*/ 3890 w 5939"/>
                  <a:gd name="T35" fmla="*/ 2872 h 3282"/>
                  <a:gd name="T36" fmla="*/ 4096 w 5939"/>
                  <a:gd name="T37" fmla="*/ 2666 h 3282"/>
                  <a:gd name="T38" fmla="*/ 4282 w 5939"/>
                  <a:gd name="T39" fmla="*/ 2606 h 3282"/>
                  <a:gd name="T40" fmla="*/ 4446 w 5939"/>
                  <a:gd name="T41" fmla="*/ 2892 h 3282"/>
                  <a:gd name="T42" fmla="*/ 4608 w 5939"/>
                  <a:gd name="T43" fmla="*/ 3076 h 3282"/>
                  <a:gd name="T44" fmla="*/ 4845 w 5939"/>
                  <a:gd name="T45" fmla="*/ 2568 h 3282"/>
                  <a:gd name="T46" fmla="*/ 922 w 5939"/>
                  <a:gd name="T47" fmla="*/ 2462 h 3282"/>
                  <a:gd name="T48" fmla="*/ 480 w 5939"/>
                  <a:gd name="T49" fmla="*/ 2568 h 3282"/>
                  <a:gd name="T50" fmla="*/ 716 w 5939"/>
                  <a:gd name="T51" fmla="*/ 3076 h 3282"/>
                  <a:gd name="T52" fmla="*/ 4608 w 5939"/>
                  <a:gd name="T53" fmla="*/ 1640 h 3282"/>
                  <a:gd name="T54" fmla="*/ 4403 w 5939"/>
                  <a:gd name="T55" fmla="*/ 1640 h 3282"/>
                  <a:gd name="T56" fmla="*/ 2765 w 5939"/>
                  <a:gd name="T57" fmla="*/ 2256 h 3282"/>
                  <a:gd name="T58" fmla="*/ 2150 w 5939"/>
                  <a:gd name="T59" fmla="*/ 1640 h 3282"/>
                  <a:gd name="T60" fmla="*/ 1331 w 5939"/>
                  <a:gd name="T61" fmla="*/ 2256 h 3282"/>
                  <a:gd name="T62" fmla="*/ 5222 w 5939"/>
                  <a:gd name="T63" fmla="*/ 1333 h 3282"/>
                  <a:gd name="T64" fmla="*/ 716 w 5939"/>
                  <a:gd name="T65" fmla="*/ 1333 h 3282"/>
                  <a:gd name="T66" fmla="*/ 1537 w 5939"/>
                  <a:gd name="T67" fmla="*/ 1436 h 3282"/>
                  <a:gd name="T68" fmla="*/ 922 w 5939"/>
                  <a:gd name="T69" fmla="*/ 1129 h 3282"/>
                  <a:gd name="T70" fmla="*/ 1962 w 5939"/>
                  <a:gd name="T71" fmla="*/ 923 h 3282"/>
                  <a:gd name="T72" fmla="*/ 2467 w 5939"/>
                  <a:gd name="T73" fmla="*/ 791 h 3282"/>
                  <a:gd name="T74" fmla="*/ 3550 w 5939"/>
                  <a:gd name="T75" fmla="*/ 820 h 3282"/>
                  <a:gd name="T76" fmla="*/ 3072 w 5939"/>
                  <a:gd name="T77" fmla="*/ 515 h 3282"/>
                  <a:gd name="T78" fmla="*/ 2868 w 5939"/>
                  <a:gd name="T79" fmla="*/ 455 h 3282"/>
                  <a:gd name="T80" fmla="*/ 4561 w 5939"/>
                  <a:gd name="T81" fmla="*/ 919 h 3282"/>
                  <a:gd name="T82" fmla="*/ 4711 w 5939"/>
                  <a:gd name="T83" fmla="*/ 717 h 3282"/>
                  <a:gd name="T84" fmla="*/ 4873 w 5939"/>
                  <a:gd name="T85" fmla="*/ 430 h 3282"/>
                  <a:gd name="T86" fmla="*/ 5012 w 5939"/>
                  <a:gd name="T87" fmla="*/ 787 h 3282"/>
                  <a:gd name="T88" fmla="*/ 5324 w 5939"/>
                  <a:gd name="T89" fmla="*/ 1026 h 3282"/>
                  <a:gd name="T90" fmla="*/ 5795 w 5939"/>
                  <a:gd name="T91" fmla="*/ 1149 h 3282"/>
                  <a:gd name="T92" fmla="*/ 5934 w 5939"/>
                  <a:gd name="T93" fmla="*/ 1506 h 3282"/>
                  <a:gd name="T94" fmla="*/ 5869 w 5939"/>
                  <a:gd name="T95" fmla="*/ 2261 h 3282"/>
                  <a:gd name="T96" fmla="*/ 5869 w 5939"/>
                  <a:gd name="T97" fmla="*/ 2456 h 3282"/>
                  <a:gd name="T98" fmla="*/ 5934 w 5939"/>
                  <a:gd name="T99" fmla="*/ 3211 h 3282"/>
                  <a:gd name="T100" fmla="*/ 20 w 5939"/>
                  <a:gd name="T101" fmla="*/ 3240 h 3282"/>
                  <a:gd name="T102" fmla="*/ 103 w 5939"/>
                  <a:gd name="T103" fmla="*/ 2462 h 3282"/>
                  <a:gd name="T104" fmla="*/ 41 w 5939"/>
                  <a:gd name="T105" fmla="*/ 2276 h 3282"/>
                  <a:gd name="T106" fmla="*/ 0 w 5939"/>
                  <a:gd name="T107" fmla="*/ 1539 h 3282"/>
                  <a:gd name="T108" fmla="*/ 123 w 5939"/>
                  <a:gd name="T109" fmla="*/ 1170 h 3282"/>
                  <a:gd name="T110" fmla="*/ 620 w 5939"/>
                  <a:gd name="T111" fmla="*/ 1058 h 3282"/>
                  <a:gd name="T112" fmla="*/ 922 w 5939"/>
                  <a:gd name="T113" fmla="*/ 820 h 3282"/>
                  <a:gd name="T114" fmla="*/ 1044 w 5939"/>
                  <a:gd name="T115" fmla="*/ 451 h 3282"/>
                  <a:gd name="T116" fmla="*/ 1228 w 5939"/>
                  <a:gd name="T117" fmla="*/ 513 h 3282"/>
                  <a:gd name="T118" fmla="*/ 1371 w 5939"/>
                  <a:gd name="T119" fmla="*/ 923 h 3282"/>
                  <a:gd name="T120" fmla="*/ 2969 w 5939"/>
                  <a:gd name="T121" fmla="*/ 0 h 3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939" h="3282">
                    <a:moveTo>
                      <a:pt x="5222" y="2462"/>
                    </a:moveTo>
                    <a:lnTo>
                      <a:pt x="5222" y="3076"/>
                    </a:lnTo>
                    <a:lnTo>
                      <a:pt x="5324" y="3076"/>
                    </a:lnTo>
                    <a:lnTo>
                      <a:pt x="5324" y="2666"/>
                    </a:lnTo>
                    <a:lnTo>
                      <a:pt x="5330" y="2633"/>
                    </a:lnTo>
                    <a:lnTo>
                      <a:pt x="5344" y="2606"/>
                    </a:lnTo>
                    <a:lnTo>
                      <a:pt x="5366" y="2583"/>
                    </a:lnTo>
                    <a:lnTo>
                      <a:pt x="5395" y="2568"/>
                    </a:lnTo>
                    <a:lnTo>
                      <a:pt x="5427" y="2563"/>
                    </a:lnTo>
                    <a:lnTo>
                      <a:pt x="5460" y="2568"/>
                    </a:lnTo>
                    <a:lnTo>
                      <a:pt x="5488" y="2583"/>
                    </a:lnTo>
                    <a:lnTo>
                      <a:pt x="5510" y="2606"/>
                    </a:lnTo>
                    <a:lnTo>
                      <a:pt x="5525" y="2633"/>
                    </a:lnTo>
                    <a:lnTo>
                      <a:pt x="5530" y="2666"/>
                    </a:lnTo>
                    <a:lnTo>
                      <a:pt x="5530" y="3076"/>
                    </a:lnTo>
                    <a:lnTo>
                      <a:pt x="5633" y="3076"/>
                    </a:lnTo>
                    <a:lnTo>
                      <a:pt x="5633" y="2462"/>
                    </a:lnTo>
                    <a:lnTo>
                      <a:pt x="5222" y="2462"/>
                    </a:lnTo>
                    <a:close/>
                    <a:moveTo>
                      <a:pt x="922" y="2462"/>
                    </a:moveTo>
                    <a:lnTo>
                      <a:pt x="922" y="3076"/>
                    </a:lnTo>
                    <a:lnTo>
                      <a:pt x="1024" y="3076"/>
                    </a:lnTo>
                    <a:lnTo>
                      <a:pt x="1024" y="2666"/>
                    </a:lnTo>
                    <a:lnTo>
                      <a:pt x="1030" y="2633"/>
                    </a:lnTo>
                    <a:lnTo>
                      <a:pt x="1044" y="2606"/>
                    </a:lnTo>
                    <a:lnTo>
                      <a:pt x="1066" y="2583"/>
                    </a:lnTo>
                    <a:lnTo>
                      <a:pt x="1095" y="2568"/>
                    </a:lnTo>
                    <a:lnTo>
                      <a:pt x="1125" y="2563"/>
                    </a:lnTo>
                    <a:lnTo>
                      <a:pt x="1158" y="2568"/>
                    </a:lnTo>
                    <a:lnTo>
                      <a:pt x="1187" y="2583"/>
                    </a:lnTo>
                    <a:lnTo>
                      <a:pt x="1208" y="2606"/>
                    </a:lnTo>
                    <a:lnTo>
                      <a:pt x="1223" y="2633"/>
                    </a:lnTo>
                    <a:lnTo>
                      <a:pt x="1228" y="2666"/>
                    </a:lnTo>
                    <a:lnTo>
                      <a:pt x="1228" y="3076"/>
                    </a:lnTo>
                    <a:lnTo>
                      <a:pt x="1331" y="3076"/>
                    </a:lnTo>
                    <a:lnTo>
                      <a:pt x="1331" y="2975"/>
                    </a:lnTo>
                    <a:lnTo>
                      <a:pt x="1336" y="2942"/>
                    </a:lnTo>
                    <a:lnTo>
                      <a:pt x="1351" y="2913"/>
                    </a:lnTo>
                    <a:lnTo>
                      <a:pt x="1373" y="2892"/>
                    </a:lnTo>
                    <a:lnTo>
                      <a:pt x="1401" y="2877"/>
                    </a:lnTo>
                    <a:lnTo>
                      <a:pt x="1434" y="2872"/>
                    </a:lnTo>
                    <a:lnTo>
                      <a:pt x="1466" y="2877"/>
                    </a:lnTo>
                    <a:lnTo>
                      <a:pt x="1493" y="2892"/>
                    </a:lnTo>
                    <a:lnTo>
                      <a:pt x="1517" y="2913"/>
                    </a:lnTo>
                    <a:lnTo>
                      <a:pt x="1531" y="2942"/>
                    </a:lnTo>
                    <a:lnTo>
                      <a:pt x="1537" y="2975"/>
                    </a:lnTo>
                    <a:lnTo>
                      <a:pt x="1537" y="3076"/>
                    </a:lnTo>
                    <a:lnTo>
                      <a:pt x="1638" y="3076"/>
                    </a:lnTo>
                    <a:lnTo>
                      <a:pt x="1638" y="2666"/>
                    </a:lnTo>
                    <a:lnTo>
                      <a:pt x="1643" y="2633"/>
                    </a:lnTo>
                    <a:lnTo>
                      <a:pt x="1658" y="2606"/>
                    </a:lnTo>
                    <a:lnTo>
                      <a:pt x="1681" y="2583"/>
                    </a:lnTo>
                    <a:lnTo>
                      <a:pt x="1708" y="2568"/>
                    </a:lnTo>
                    <a:lnTo>
                      <a:pt x="1741" y="2563"/>
                    </a:lnTo>
                    <a:lnTo>
                      <a:pt x="1773" y="2568"/>
                    </a:lnTo>
                    <a:lnTo>
                      <a:pt x="1802" y="2583"/>
                    </a:lnTo>
                    <a:lnTo>
                      <a:pt x="1823" y="2606"/>
                    </a:lnTo>
                    <a:lnTo>
                      <a:pt x="1838" y="2633"/>
                    </a:lnTo>
                    <a:lnTo>
                      <a:pt x="1843" y="2666"/>
                    </a:lnTo>
                    <a:lnTo>
                      <a:pt x="1843" y="3076"/>
                    </a:lnTo>
                    <a:lnTo>
                      <a:pt x="1946" y="3076"/>
                    </a:lnTo>
                    <a:lnTo>
                      <a:pt x="1946" y="2975"/>
                    </a:lnTo>
                    <a:lnTo>
                      <a:pt x="1952" y="2942"/>
                    </a:lnTo>
                    <a:lnTo>
                      <a:pt x="1966" y="2913"/>
                    </a:lnTo>
                    <a:lnTo>
                      <a:pt x="1988" y="2892"/>
                    </a:lnTo>
                    <a:lnTo>
                      <a:pt x="2016" y="2877"/>
                    </a:lnTo>
                    <a:lnTo>
                      <a:pt x="2047" y="2872"/>
                    </a:lnTo>
                    <a:lnTo>
                      <a:pt x="2080" y="2877"/>
                    </a:lnTo>
                    <a:lnTo>
                      <a:pt x="2108" y="2892"/>
                    </a:lnTo>
                    <a:lnTo>
                      <a:pt x="2130" y="2913"/>
                    </a:lnTo>
                    <a:lnTo>
                      <a:pt x="2145" y="2942"/>
                    </a:lnTo>
                    <a:lnTo>
                      <a:pt x="2150" y="2975"/>
                    </a:lnTo>
                    <a:lnTo>
                      <a:pt x="2150" y="3076"/>
                    </a:lnTo>
                    <a:lnTo>
                      <a:pt x="2253" y="3076"/>
                    </a:lnTo>
                    <a:lnTo>
                      <a:pt x="2253" y="2666"/>
                    </a:lnTo>
                    <a:lnTo>
                      <a:pt x="2258" y="2633"/>
                    </a:lnTo>
                    <a:lnTo>
                      <a:pt x="2273" y="2606"/>
                    </a:lnTo>
                    <a:lnTo>
                      <a:pt x="2294" y="2583"/>
                    </a:lnTo>
                    <a:lnTo>
                      <a:pt x="2323" y="2568"/>
                    </a:lnTo>
                    <a:lnTo>
                      <a:pt x="2356" y="2563"/>
                    </a:lnTo>
                    <a:lnTo>
                      <a:pt x="2388" y="2568"/>
                    </a:lnTo>
                    <a:lnTo>
                      <a:pt x="2415" y="2583"/>
                    </a:lnTo>
                    <a:lnTo>
                      <a:pt x="2439" y="2606"/>
                    </a:lnTo>
                    <a:lnTo>
                      <a:pt x="2453" y="2633"/>
                    </a:lnTo>
                    <a:lnTo>
                      <a:pt x="2458" y="2666"/>
                    </a:lnTo>
                    <a:lnTo>
                      <a:pt x="2458" y="3076"/>
                    </a:lnTo>
                    <a:lnTo>
                      <a:pt x="2559" y="3076"/>
                    </a:lnTo>
                    <a:lnTo>
                      <a:pt x="2559" y="2975"/>
                    </a:lnTo>
                    <a:lnTo>
                      <a:pt x="2565" y="2942"/>
                    </a:lnTo>
                    <a:lnTo>
                      <a:pt x="2579" y="2913"/>
                    </a:lnTo>
                    <a:lnTo>
                      <a:pt x="2603" y="2892"/>
                    </a:lnTo>
                    <a:lnTo>
                      <a:pt x="2630" y="2877"/>
                    </a:lnTo>
                    <a:lnTo>
                      <a:pt x="2662" y="2872"/>
                    </a:lnTo>
                    <a:lnTo>
                      <a:pt x="2695" y="2877"/>
                    </a:lnTo>
                    <a:lnTo>
                      <a:pt x="2723" y="2892"/>
                    </a:lnTo>
                    <a:lnTo>
                      <a:pt x="2745" y="2913"/>
                    </a:lnTo>
                    <a:lnTo>
                      <a:pt x="2760" y="2942"/>
                    </a:lnTo>
                    <a:lnTo>
                      <a:pt x="2765" y="2975"/>
                    </a:lnTo>
                    <a:lnTo>
                      <a:pt x="2765" y="3076"/>
                    </a:lnTo>
                    <a:lnTo>
                      <a:pt x="2868" y="3076"/>
                    </a:lnTo>
                    <a:lnTo>
                      <a:pt x="2868" y="2666"/>
                    </a:lnTo>
                    <a:lnTo>
                      <a:pt x="2873" y="2633"/>
                    </a:lnTo>
                    <a:lnTo>
                      <a:pt x="2888" y="2606"/>
                    </a:lnTo>
                    <a:lnTo>
                      <a:pt x="2909" y="2583"/>
                    </a:lnTo>
                    <a:lnTo>
                      <a:pt x="2938" y="2568"/>
                    </a:lnTo>
                    <a:lnTo>
                      <a:pt x="2969" y="2563"/>
                    </a:lnTo>
                    <a:lnTo>
                      <a:pt x="3001" y="2568"/>
                    </a:lnTo>
                    <a:lnTo>
                      <a:pt x="3030" y="2583"/>
                    </a:lnTo>
                    <a:lnTo>
                      <a:pt x="3052" y="2606"/>
                    </a:lnTo>
                    <a:lnTo>
                      <a:pt x="3066" y="2633"/>
                    </a:lnTo>
                    <a:lnTo>
                      <a:pt x="3072" y="2666"/>
                    </a:lnTo>
                    <a:lnTo>
                      <a:pt x="3072" y="3076"/>
                    </a:lnTo>
                    <a:lnTo>
                      <a:pt x="3174" y="3076"/>
                    </a:lnTo>
                    <a:lnTo>
                      <a:pt x="3174" y="2975"/>
                    </a:lnTo>
                    <a:lnTo>
                      <a:pt x="3180" y="2942"/>
                    </a:lnTo>
                    <a:lnTo>
                      <a:pt x="3194" y="2913"/>
                    </a:lnTo>
                    <a:lnTo>
                      <a:pt x="3216" y="2892"/>
                    </a:lnTo>
                    <a:lnTo>
                      <a:pt x="3245" y="2877"/>
                    </a:lnTo>
                    <a:lnTo>
                      <a:pt x="3277" y="2872"/>
                    </a:lnTo>
                    <a:lnTo>
                      <a:pt x="3310" y="2877"/>
                    </a:lnTo>
                    <a:lnTo>
                      <a:pt x="3337" y="2892"/>
                    </a:lnTo>
                    <a:lnTo>
                      <a:pt x="3360" y="2913"/>
                    </a:lnTo>
                    <a:lnTo>
                      <a:pt x="3375" y="2942"/>
                    </a:lnTo>
                    <a:lnTo>
                      <a:pt x="3380" y="2975"/>
                    </a:lnTo>
                    <a:lnTo>
                      <a:pt x="3380" y="3076"/>
                    </a:lnTo>
                    <a:lnTo>
                      <a:pt x="3481" y="3076"/>
                    </a:lnTo>
                    <a:lnTo>
                      <a:pt x="3481" y="2666"/>
                    </a:lnTo>
                    <a:lnTo>
                      <a:pt x="3486" y="2633"/>
                    </a:lnTo>
                    <a:lnTo>
                      <a:pt x="3501" y="2606"/>
                    </a:lnTo>
                    <a:lnTo>
                      <a:pt x="3524" y="2583"/>
                    </a:lnTo>
                    <a:lnTo>
                      <a:pt x="3551" y="2568"/>
                    </a:lnTo>
                    <a:lnTo>
                      <a:pt x="3584" y="2563"/>
                    </a:lnTo>
                    <a:lnTo>
                      <a:pt x="3616" y="2568"/>
                    </a:lnTo>
                    <a:lnTo>
                      <a:pt x="3645" y="2583"/>
                    </a:lnTo>
                    <a:lnTo>
                      <a:pt x="3667" y="2606"/>
                    </a:lnTo>
                    <a:lnTo>
                      <a:pt x="3681" y="2633"/>
                    </a:lnTo>
                    <a:lnTo>
                      <a:pt x="3687" y="2666"/>
                    </a:lnTo>
                    <a:lnTo>
                      <a:pt x="3687" y="3076"/>
                    </a:lnTo>
                    <a:lnTo>
                      <a:pt x="3789" y="3076"/>
                    </a:lnTo>
                    <a:lnTo>
                      <a:pt x="3789" y="2975"/>
                    </a:lnTo>
                    <a:lnTo>
                      <a:pt x="3795" y="2942"/>
                    </a:lnTo>
                    <a:lnTo>
                      <a:pt x="3809" y="2913"/>
                    </a:lnTo>
                    <a:lnTo>
                      <a:pt x="3831" y="2892"/>
                    </a:lnTo>
                    <a:lnTo>
                      <a:pt x="3858" y="2877"/>
                    </a:lnTo>
                    <a:lnTo>
                      <a:pt x="3890" y="2872"/>
                    </a:lnTo>
                    <a:lnTo>
                      <a:pt x="3923" y="2877"/>
                    </a:lnTo>
                    <a:lnTo>
                      <a:pt x="3952" y="2892"/>
                    </a:lnTo>
                    <a:lnTo>
                      <a:pt x="3973" y="2913"/>
                    </a:lnTo>
                    <a:lnTo>
                      <a:pt x="3988" y="2942"/>
                    </a:lnTo>
                    <a:lnTo>
                      <a:pt x="3993" y="2975"/>
                    </a:lnTo>
                    <a:lnTo>
                      <a:pt x="3993" y="3076"/>
                    </a:lnTo>
                    <a:lnTo>
                      <a:pt x="4096" y="3076"/>
                    </a:lnTo>
                    <a:lnTo>
                      <a:pt x="4096" y="2666"/>
                    </a:lnTo>
                    <a:lnTo>
                      <a:pt x="4101" y="2633"/>
                    </a:lnTo>
                    <a:lnTo>
                      <a:pt x="4116" y="2606"/>
                    </a:lnTo>
                    <a:lnTo>
                      <a:pt x="4138" y="2583"/>
                    </a:lnTo>
                    <a:lnTo>
                      <a:pt x="4166" y="2568"/>
                    </a:lnTo>
                    <a:lnTo>
                      <a:pt x="4199" y="2563"/>
                    </a:lnTo>
                    <a:lnTo>
                      <a:pt x="4231" y="2568"/>
                    </a:lnTo>
                    <a:lnTo>
                      <a:pt x="4258" y="2583"/>
                    </a:lnTo>
                    <a:lnTo>
                      <a:pt x="4282" y="2606"/>
                    </a:lnTo>
                    <a:lnTo>
                      <a:pt x="4296" y="2633"/>
                    </a:lnTo>
                    <a:lnTo>
                      <a:pt x="4302" y="2666"/>
                    </a:lnTo>
                    <a:lnTo>
                      <a:pt x="4302" y="3076"/>
                    </a:lnTo>
                    <a:lnTo>
                      <a:pt x="4403" y="3076"/>
                    </a:lnTo>
                    <a:lnTo>
                      <a:pt x="4403" y="2975"/>
                    </a:lnTo>
                    <a:lnTo>
                      <a:pt x="4408" y="2942"/>
                    </a:lnTo>
                    <a:lnTo>
                      <a:pt x="4423" y="2913"/>
                    </a:lnTo>
                    <a:lnTo>
                      <a:pt x="4446" y="2892"/>
                    </a:lnTo>
                    <a:lnTo>
                      <a:pt x="4473" y="2877"/>
                    </a:lnTo>
                    <a:lnTo>
                      <a:pt x="4505" y="2872"/>
                    </a:lnTo>
                    <a:lnTo>
                      <a:pt x="4538" y="2877"/>
                    </a:lnTo>
                    <a:lnTo>
                      <a:pt x="4567" y="2892"/>
                    </a:lnTo>
                    <a:lnTo>
                      <a:pt x="4588" y="2913"/>
                    </a:lnTo>
                    <a:lnTo>
                      <a:pt x="4603" y="2942"/>
                    </a:lnTo>
                    <a:lnTo>
                      <a:pt x="4608" y="2975"/>
                    </a:lnTo>
                    <a:lnTo>
                      <a:pt x="4608" y="3076"/>
                    </a:lnTo>
                    <a:lnTo>
                      <a:pt x="4711" y="3076"/>
                    </a:lnTo>
                    <a:lnTo>
                      <a:pt x="4711" y="2666"/>
                    </a:lnTo>
                    <a:lnTo>
                      <a:pt x="4715" y="2633"/>
                    </a:lnTo>
                    <a:lnTo>
                      <a:pt x="4731" y="2606"/>
                    </a:lnTo>
                    <a:lnTo>
                      <a:pt x="4753" y="2583"/>
                    </a:lnTo>
                    <a:lnTo>
                      <a:pt x="4780" y="2568"/>
                    </a:lnTo>
                    <a:lnTo>
                      <a:pt x="4812" y="2563"/>
                    </a:lnTo>
                    <a:lnTo>
                      <a:pt x="4845" y="2568"/>
                    </a:lnTo>
                    <a:lnTo>
                      <a:pt x="4873" y="2583"/>
                    </a:lnTo>
                    <a:lnTo>
                      <a:pt x="4895" y="2606"/>
                    </a:lnTo>
                    <a:lnTo>
                      <a:pt x="4909" y="2633"/>
                    </a:lnTo>
                    <a:lnTo>
                      <a:pt x="4915" y="2666"/>
                    </a:lnTo>
                    <a:lnTo>
                      <a:pt x="4915" y="3076"/>
                    </a:lnTo>
                    <a:lnTo>
                      <a:pt x="5018" y="3076"/>
                    </a:lnTo>
                    <a:lnTo>
                      <a:pt x="5018" y="2462"/>
                    </a:lnTo>
                    <a:lnTo>
                      <a:pt x="922" y="2462"/>
                    </a:lnTo>
                    <a:close/>
                    <a:moveTo>
                      <a:pt x="307" y="2462"/>
                    </a:moveTo>
                    <a:lnTo>
                      <a:pt x="307" y="3076"/>
                    </a:lnTo>
                    <a:lnTo>
                      <a:pt x="409" y="3076"/>
                    </a:lnTo>
                    <a:lnTo>
                      <a:pt x="409" y="2666"/>
                    </a:lnTo>
                    <a:lnTo>
                      <a:pt x="415" y="2633"/>
                    </a:lnTo>
                    <a:lnTo>
                      <a:pt x="429" y="2606"/>
                    </a:lnTo>
                    <a:lnTo>
                      <a:pt x="451" y="2583"/>
                    </a:lnTo>
                    <a:lnTo>
                      <a:pt x="480" y="2568"/>
                    </a:lnTo>
                    <a:lnTo>
                      <a:pt x="512" y="2563"/>
                    </a:lnTo>
                    <a:lnTo>
                      <a:pt x="545" y="2568"/>
                    </a:lnTo>
                    <a:lnTo>
                      <a:pt x="572" y="2583"/>
                    </a:lnTo>
                    <a:lnTo>
                      <a:pt x="595" y="2606"/>
                    </a:lnTo>
                    <a:lnTo>
                      <a:pt x="610" y="2633"/>
                    </a:lnTo>
                    <a:lnTo>
                      <a:pt x="615" y="2666"/>
                    </a:lnTo>
                    <a:lnTo>
                      <a:pt x="615" y="3076"/>
                    </a:lnTo>
                    <a:lnTo>
                      <a:pt x="716" y="3076"/>
                    </a:lnTo>
                    <a:lnTo>
                      <a:pt x="716" y="2462"/>
                    </a:lnTo>
                    <a:lnTo>
                      <a:pt x="307" y="2462"/>
                    </a:lnTo>
                    <a:close/>
                    <a:moveTo>
                      <a:pt x="5222" y="1640"/>
                    </a:moveTo>
                    <a:lnTo>
                      <a:pt x="5222" y="2256"/>
                    </a:lnTo>
                    <a:lnTo>
                      <a:pt x="5633" y="2256"/>
                    </a:lnTo>
                    <a:lnTo>
                      <a:pt x="5633" y="1640"/>
                    </a:lnTo>
                    <a:lnTo>
                      <a:pt x="5222" y="1640"/>
                    </a:lnTo>
                    <a:close/>
                    <a:moveTo>
                      <a:pt x="4608" y="1640"/>
                    </a:moveTo>
                    <a:lnTo>
                      <a:pt x="4608" y="2256"/>
                    </a:lnTo>
                    <a:lnTo>
                      <a:pt x="5018" y="2256"/>
                    </a:lnTo>
                    <a:lnTo>
                      <a:pt x="5018" y="1640"/>
                    </a:lnTo>
                    <a:lnTo>
                      <a:pt x="4608" y="1640"/>
                    </a:lnTo>
                    <a:close/>
                    <a:moveTo>
                      <a:pt x="3993" y="1640"/>
                    </a:moveTo>
                    <a:lnTo>
                      <a:pt x="3993" y="2256"/>
                    </a:lnTo>
                    <a:lnTo>
                      <a:pt x="4403" y="2256"/>
                    </a:lnTo>
                    <a:lnTo>
                      <a:pt x="4403" y="1640"/>
                    </a:lnTo>
                    <a:lnTo>
                      <a:pt x="3993" y="1640"/>
                    </a:lnTo>
                    <a:close/>
                    <a:moveTo>
                      <a:pt x="3380" y="1640"/>
                    </a:moveTo>
                    <a:lnTo>
                      <a:pt x="3380" y="2256"/>
                    </a:lnTo>
                    <a:lnTo>
                      <a:pt x="3789" y="2256"/>
                    </a:lnTo>
                    <a:lnTo>
                      <a:pt x="3789" y="1640"/>
                    </a:lnTo>
                    <a:lnTo>
                      <a:pt x="3380" y="1640"/>
                    </a:lnTo>
                    <a:close/>
                    <a:moveTo>
                      <a:pt x="2765" y="1640"/>
                    </a:moveTo>
                    <a:lnTo>
                      <a:pt x="2765" y="2256"/>
                    </a:lnTo>
                    <a:lnTo>
                      <a:pt x="3174" y="2256"/>
                    </a:lnTo>
                    <a:lnTo>
                      <a:pt x="3174" y="1640"/>
                    </a:lnTo>
                    <a:lnTo>
                      <a:pt x="2765" y="1640"/>
                    </a:lnTo>
                    <a:close/>
                    <a:moveTo>
                      <a:pt x="2150" y="1640"/>
                    </a:moveTo>
                    <a:lnTo>
                      <a:pt x="2150" y="2256"/>
                    </a:lnTo>
                    <a:lnTo>
                      <a:pt x="2559" y="2256"/>
                    </a:lnTo>
                    <a:lnTo>
                      <a:pt x="2559" y="1640"/>
                    </a:lnTo>
                    <a:lnTo>
                      <a:pt x="2150" y="1640"/>
                    </a:lnTo>
                    <a:close/>
                    <a:moveTo>
                      <a:pt x="1537" y="1640"/>
                    </a:moveTo>
                    <a:lnTo>
                      <a:pt x="1537" y="2256"/>
                    </a:lnTo>
                    <a:lnTo>
                      <a:pt x="1946" y="2256"/>
                    </a:lnTo>
                    <a:lnTo>
                      <a:pt x="1946" y="1640"/>
                    </a:lnTo>
                    <a:lnTo>
                      <a:pt x="1537" y="1640"/>
                    </a:lnTo>
                    <a:close/>
                    <a:moveTo>
                      <a:pt x="922" y="1640"/>
                    </a:moveTo>
                    <a:lnTo>
                      <a:pt x="922" y="2256"/>
                    </a:lnTo>
                    <a:lnTo>
                      <a:pt x="1331" y="2256"/>
                    </a:lnTo>
                    <a:lnTo>
                      <a:pt x="1331" y="1640"/>
                    </a:lnTo>
                    <a:lnTo>
                      <a:pt x="922" y="1640"/>
                    </a:lnTo>
                    <a:close/>
                    <a:moveTo>
                      <a:pt x="307" y="1640"/>
                    </a:moveTo>
                    <a:lnTo>
                      <a:pt x="307" y="2256"/>
                    </a:lnTo>
                    <a:lnTo>
                      <a:pt x="716" y="2256"/>
                    </a:lnTo>
                    <a:lnTo>
                      <a:pt x="716" y="1640"/>
                    </a:lnTo>
                    <a:lnTo>
                      <a:pt x="307" y="1640"/>
                    </a:lnTo>
                    <a:close/>
                    <a:moveTo>
                      <a:pt x="5222" y="1333"/>
                    </a:moveTo>
                    <a:lnTo>
                      <a:pt x="5222" y="1436"/>
                    </a:lnTo>
                    <a:lnTo>
                      <a:pt x="5633" y="1436"/>
                    </a:lnTo>
                    <a:lnTo>
                      <a:pt x="5633" y="1333"/>
                    </a:lnTo>
                    <a:lnTo>
                      <a:pt x="5222" y="1333"/>
                    </a:lnTo>
                    <a:close/>
                    <a:moveTo>
                      <a:pt x="307" y="1333"/>
                    </a:moveTo>
                    <a:lnTo>
                      <a:pt x="307" y="1436"/>
                    </a:lnTo>
                    <a:lnTo>
                      <a:pt x="716" y="1436"/>
                    </a:lnTo>
                    <a:lnTo>
                      <a:pt x="716" y="1333"/>
                    </a:lnTo>
                    <a:lnTo>
                      <a:pt x="307" y="1333"/>
                    </a:lnTo>
                    <a:close/>
                    <a:moveTo>
                      <a:pt x="4608" y="1129"/>
                    </a:moveTo>
                    <a:lnTo>
                      <a:pt x="4608" y="1436"/>
                    </a:lnTo>
                    <a:lnTo>
                      <a:pt x="5018" y="1436"/>
                    </a:lnTo>
                    <a:lnTo>
                      <a:pt x="5018" y="1129"/>
                    </a:lnTo>
                    <a:lnTo>
                      <a:pt x="4608" y="1129"/>
                    </a:lnTo>
                    <a:close/>
                    <a:moveTo>
                      <a:pt x="1537" y="1129"/>
                    </a:moveTo>
                    <a:lnTo>
                      <a:pt x="1537" y="1436"/>
                    </a:lnTo>
                    <a:lnTo>
                      <a:pt x="4403" y="1436"/>
                    </a:lnTo>
                    <a:lnTo>
                      <a:pt x="4403" y="1129"/>
                    </a:lnTo>
                    <a:lnTo>
                      <a:pt x="1537" y="1129"/>
                    </a:lnTo>
                    <a:close/>
                    <a:moveTo>
                      <a:pt x="922" y="1129"/>
                    </a:moveTo>
                    <a:lnTo>
                      <a:pt x="922" y="1436"/>
                    </a:lnTo>
                    <a:lnTo>
                      <a:pt x="1331" y="1436"/>
                    </a:lnTo>
                    <a:lnTo>
                      <a:pt x="1331" y="1129"/>
                    </a:lnTo>
                    <a:lnTo>
                      <a:pt x="922" y="1129"/>
                    </a:lnTo>
                    <a:close/>
                    <a:moveTo>
                      <a:pt x="3939" y="858"/>
                    </a:moveTo>
                    <a:lnTo>
                      <a:pt x="3959" y="888"/>
                    </a:lnTo>
                    <a:lnTo>
                      <a:pt x="3977" y="923"/>
                    </a:lnTo>
                    <a:lnTo>
                      <a:pt x="4082" y="923"/>
                    </a:lnTo>
                    <a:lnTo>
                      <a:pt x="3939" y="858"/>
                    </a:lnTo>
                    <a:close/>
                    <a:moveTo>
                      <a:pt x="2000" y="858"/>
                    </a:moveTo>
                    <a:lnTo>
                      <a:pt x="1858" y="923"/>
                    </a:lnTo>
                    <a:lnTo>
                      <a:pt x="1962" y="923"/>
                    </a:lnTo>
                    <a:lnTo>
                      <a:pt x="1980" y="888"/>
                    </a:lnTo>
                    <a:lnTo>
                      <a:pt x="2000" y="858"/>
                    </a:lnTo>
                    <a:close/>
                    <a:moveTo>
                      <a:pt x="2969" y="717"/>
                    </a:moveTo>
                    <a:lnTo>
                      <a:pt x="2855" y="720"/>
                    </a:lnTo>
                    <a:lnTo>
                      <a:pt x="2747" y="731"/>
                    </a:lnTo>
                    <a:lnTo>
                      <a:pt x="2646" y="746"/>
                    </a:lnTo>
                    <a:lnTo>
                      <a:pt x="2552" y="767"/>
                    </a:lnTo>
                    <a:lnTo>
                      <a:pt x="2467" y="791"/>
                    </a:lnTo>
                    <a:lnTo>
                      <a:pt x="2390" y="820"/>
                    </a:lnTo>
                    <a:lnTo>
                      <a:pt x="2321" y="852"/>
                    </a:lnTo>
                    <a:lnTo>
                      <a:pt x="2264" y="887"/>
                    </a:lnTo>
                    <a:lnTo>
                      <a:pt x="2217" y="923"/>
                    </a:lnTo>
                    <a:lnTo>
                      <a:pt x="3723" y="923"/>
                    </a:lnTo>
                    <a:lnTo>
                      <a:pt x="3676" y="887"/>
                    </a:lnTo>
                    <a:lnTo>
                      <a:pt x="3616" y="852"/>
                    </a:lnTo>
                    <a:lnTo>
                      <a:pt x="3550" y="820"/>
                    </a:lnTo>
                    <a:lnTo>
                      <a:pt x="3472" y="791"/>
                    </a:lnTo>
                    <a:lnTo>
                      <a:pt x="3387" y="767"/>
                    </a:lnTo>
                    <a:lnTo>
                      <a:pt x="3293" y="746"/>
                    </a:lnTo>
                    <a:lnTo>
                      <a:pt x="3192" y="731"/>
                    </a:lnTo>
                    <a:lnTo>
                      <a:pt x="3084" y="720"/>
                    </a:lnTo>
                    <a:lnTo>
                      <a:pt x="2969" y="717"/>
                    </a:lnTo>
                    <a:close/>
                    <a:moveTo>
                      <a:pt x="3072" y="455"/>
                    </a:moveTo>
                    <a:lnTo>
                      <a:pt x="3072" y="515"/>
                    </a:lnTo>
                    <a:lnTo>
                      <a:pt x="3153" y="520"/>
                    </a:lnTo>
                    <a:lnTo>
                      <a:pt x="3230" y="529"/>
                    </a:lnTo>
                    <a:lnTo>
                      <a:pt x="3072" y="455"/>
                    </a:lnTo>
                    <a:close/>
                    <a:moveTo>
                      <a:pt x="2868" y="455"/>
                    </a:moveTo>
                    <a:lnTo>
                      <a:pt x="2707" y="529"/>
                    </a:lnTo>
                    <a:lnTo>
                      <a:pt x="2787" y="520"/>
                    </a:lnTo>
                    <a:lnTo>
                      <a:pt x="2868" y="515"/>
                    </a:lnTo>
                    <a:lnTo>
                      <a:pt x="2868" y="455"/>
                    </a:lnTo>
                    <a:close/>
                    <a:moveTo>
                      <a:pt x="2969" y="0"/>
                    </a:moveTo>
                    <a:lnTo>
                      <a:pt x="3001" y="5"/>
                    </a:lnTo>
                    <a:lnTo>
                      <a:pt x="3030" y="20"/>
                    </a:lnTo>
                    <a:lnTo>
                      <a:pt x="3052" y="41"/>
                    </a:lnTo>
                    <a:lnTo>
                      <a:pt x="3066" y="70"/>
                    </a:lnTo>
                    <a:lnTo>
                      <a:pt x="3072" y="103"/>
                    </a:lnTo>
                    <a:lnTo>
                      <a:pt x="3072" y="229"/>
                    </a:lnTo>
                    <a:lnTo>
                      <a:pt x="4561" y="919"/>
                    </a:lnTo>
                    <a:lnTo>
                      <a:pt x="4569" y="923"/>
                    </a:lnTo>
                    <a:lnTo>
                      <a:pt x="4608" y="923"/>
                    </a:lnTo>
                    <a:lnTo>
                      <a:pt x="4608" y="820"/>
                    </a:lnTo>
                    <a:lnTo>
                      <a:pt x="4614" y="787"/>
                    </a:lnTo>
                    <a:lnTo>
                      <a:pt x="4628" y="760"/>
                    </a:lnTo>
                    <a:lnTo>
                      <a:pt x="4650" y="737"/>
                    </a:lnTo>
                    <a:lnTo>
                      <a:pt x="4679" y="722"/>
                    </a:lnTo>
                    <a:lnTo>
                      <a:pt x="4711" y="717"/>
                    </a:lnTo>
                    <a:lnTo>
                      <a:pt x="4711" y="513"/>
                    </a:lnTo>
                    <a:lnTo>
                      <a:pt x="4715" y="480"/>
                    </a:lnTo>
                    <a:lnTo>
                      <a:pt x="4731" y="451"/>
                    </a:lnTo>
                    <a:lnTo>
                      <a:pt x="4753" y="430"/>
                    </a:lnTo>
                    <a:lnTo>
                      <a:pt x="4780" y="415"/>
                    </a:lnTo>
                    <a:lnTo>
                      <a:pt x="4812" y="410"/>
                    </a:lnTo>
                    <a:lnTo>
                      <a:pt x="4845" y="415"/>
                    </a:lnTo>
                    <a:lnTo>
                      <a:pt x="4873" y="430"/>
                    </a:lnTo>
                    <a:lnTo>
                      <a:pt x="4895" y="451"/>
                    </a:lnTo>
                    <a:lnTo>
                      <a:pt x="4909" y="480"/>
                    </a:lnTo>
                    <a:lnTo>
                      <a:pt x="4915" y="513"/>
                    </a:lnTo>
                    <a:lnTo>
                      <a:pt x="4915" y="717"/>
                    </a:lnTo>
                    <a:lnTo>
                      <a:pt x="4947" y="722"/>
                    </a:lnTo>
                    <a:lnTo>
                      <a:pt x="4976" y="737"/>
                    </a:lnTo>
                    <a:lnTo>
                      <a:pt x="4998" y="760"/>
                    </a:lnTo>
                    <a:lnTo>
                      <a:pt x="5012" y="787"/>
                    </a:lnTo>
                    <a:lnTo>
                      <a:pt x="5018" y="820"/>
                    </a:lnTo>
                    <a:lnTo>
                      <a:pt x="5018" y="923"/>
                    </a:lnTo>
                    <a:lnTo>
                      <a:pt x="5222" y="923"/>
                    </a:lnTo>
                    <a:lnTo>
                      <a:pt x="5254" y="928"/>
                    </a:lnTo>
                    <a:lnTo>
                      <a:pt x="5283" y="943"/>
                    </a:lnTo>
                    <a:lnTo>
                      <a:pt x="5304" y="964"/>
                    </a:lnTo>
                    <a:lnTo>
                      <a:pt x="5319" y="993"/>
                    </a:lnTo>
                    <a:lnTo>
                      <a:pt x="5324" y="1026"/>
                    </a:lnTo>
                    <a:lnTo>
                      <a:pt x="5319" y="1058"/>
                    </a:lnTo>
                    <a:lnTo>
                      <a:pt x="5304" y="1085"/>
                    </a:lnTo>
                    <a:lnTo>
                      <a:pt x="5283" y="1109"/>
                    </a:lnTo>
                    <a:lnTo>
                      <a:pt x="5254" y="1123"/>
                    </a:lnTo>
                    <a:lnTo>
                      <a:pt x="5222" y="1129"/>
                    </a:lnTo>
                    <a:lnTo>
                      <a:pt x="5734" y="1129"/>
                    </a:lnTo>
                    <a:lnTo>
                      <a:pt x="5766" y="1132"/>
                    </a:lnTo>
                    <a:lnTo>
                      <a:pt x="5795" y="1149"/>
                    </a:lnTo>
                    <a:lnTo>
                      <a:pt x="5817" y="1170"/>
                    </a:lnTo>
                    <a:lnTo>
                      <a:pt x="5831" y="1197"/>
                    </a:lnTo>
                    <a:lnTo>
                      <a:pt x="5837" y="1230"/>
                    </a:lnTo>
                    <a:lnTo>
                      <a:pt x="5837" y="1436"/>
                    </a:lnTo>
                    <a:lnTo>
                      <a:pt x="5869" y="1441"/>
                    </a:lnTo>
                    <a:lnTo>
                      <a:pt x="5898" y="1456"/>
                    </a:lnTo>
                    <a:lnTo>
                      <a:pt x="5920" y="1477"/>
                    </a:lnTo>
                    <a:lnTo>
                      <a:pt x="5934" y="1506"/>
                    </a:lnTo>
                    <a:lnTo>
                      <a:pt x="5939" y="1539"/>
                    </a:lnTo>
                    <a:lnTo>
                      <a:pt x="5934" y="1571"/>
                    </a:lnTo>
                    <a:lnTo>
                      <a:pt x="5920" y="1598"/>
                    </a:lnTo>
                    <a:lnTo>
                      <a:pt x="5898" y="1620"/>
                    </a:lnTo>
                    <a:lnTo>
                      <a:pt x="5869" y="1636"/>
                    </a:lnTo>
                    <a:lnTo>
                      <a:pt x="5837" y="1640"/>
                    </a:lnTo>
                    <a:lnTo>
                      <a:pt x="5837" y="2256"/>
                    </a:lnTo>
                    <a:lnTo>
                      <a:pt x="5869" y="2261"/>
                    </a:lnTo>
                    <a:lnTo>
                      <a:pt x="5898" y="2276"/>
                    </a:lnTo>
                    <a:lnTo>
                      <a:pt x="5920" y="2297"/>
                    </a:lnTo>
                    <a:lnTo>
                      <a:pt x="5934" y="2326"/>
                    </a:lnTo>
                    <a:lnTo>
                      <a:pt x="5939" y="2359"/>
                    </a:lnTo>
                    <a:lnTo>
                      <a:pt x="5934" y="2391"/>
                    </a:lnTo>
                    <a:lnTo>
                      <a:pt x="5920" y="2418"/>
                    </a:lnTo>
                    <a:lnTo>
                      <a:pt x="5898" y="2442"/>
                    </a:lnTo>
                    <a:lnTo>
                      <a:pt x="5869" y="2456"/>
                    </a:lnTo>
                    <a:lnTo>
                      <a:pt x="5837" y="2462"/>
                    </a:lnTo>
                    <a:lnTo>
                      <a:pt x="5837" y="3076"/>
                    </a:lnTo>
                    <a:lnTo>
                      <a:pt x="5869" y="3081"/>
                    </a:lnTo>
                    <a:lnTo>
                      <a:pt x="5898" y="3096"/>
                    </a:lnTo>
                    <a:lnTo>
                      <a:pt x="5920" y="3119"/>
                    </a:lnTo>
                    <a:lnTo>
                      <a:pt x="5934" y="3146"/>
                    </a:lnTo>
                    <a:lnTo>
                      <a:pt x="5939" y="3179"/>
                    </a:lnTo>
                    <a:lnTo>
                      <a:pt x="5934" y="3211"/>
                    </a:lnTo>
                    <a:lnTo>
                      <a:pt x="5920" y="3240"/>
                    </a:lnTo>
                    <a:lnTo>
                      <a:pt x="5898" y="3262"/>
                    </a:lnTo>
                    <a:lnTo>
                      <a:pt x="5869" y="3276"/>
                    </a:lnTo>
                    <a:lnTo>
                      <a:pt x="5837" y="3282"/>
                    </a:lnTo>
                    <a:lnTo>
                      <a:pt x="103" y="3282"/>
                    </a:lnTo>
                    <a:lnTo>
                      <a:pt x="70" y="3276"/>
                    </a:lnTo>
                    <a:lnTo>
                      <a:pt x="41" y="3262"/>
                    </a:lnTo>
                    <a:lnTo>
                      <a:pt x="20" y="3240"/>
                    </a:lnTo>
                    <a:lnTo>
                      <a:pt x="5" y="3211"/>
                    </a:lnTo>
                    <a:lnTo>
                      <a:pt x="0" y="3179"/>
                    </a:lnTo>
                    <a:lnTo>
                      <a:pt x="5" y="3146"/>
                    </a:lnTo>
                    <a:lnTo>
                      <a:pt x="20" y="3119"/>
                    </a:lnTo>
                    <a:lnTo>
                      <a:pt x="41" y="3096"/>
                    </a:lnTo>
                    <a:lnTo>
                      <a:pt x="70" y="3081"/>
                    </a:lnTo>
                    <a:lnTo>
                      <a:pt x="103" y="3076"/>
                    </a:lnTo>
                    <a:lnTo>
                      <a:pt x="103" y="2462"/>
                    </a:lnTo>
                    <a:lnTo>
                      <a:pt x="70" y="2456"/>
                    </a:lnTo>
                    <a:lnTo>
                      <a:pt x="41" y="2442"/>
                    </a:lnTo>
                    <a:lnTo>
                      <a:pt x="20" y="2418"/>
                    </a:lnTo>
                    <a:lnTo>
                      <a:pt x="5" y="2391"/>
                    </a:lnTo>
                    <a:lnTo>
                      <a:pt x="0" y="2359"/>
                    </a:lnTo>
                    <a:lnTo>
                      <a:pt x="5" y="2326"/>
                    </a:lnTo>
                    <a:lnTo>
                      <a:pt x="20" y="2297"/>
                    </a:lnTo>
                    <a:lnTo>
                      <a:pt x="41" y="2276"/>
                    </a:lnTo>
                    <a:lnTo>
                      <a:pt x="70" y="2261"/>
                    </a:lnTo>
                    <a:lnTo>
                      <a:pt x="103" y="2256"/>
                    </a:lnTo>
                    <a:lnTo>
                      <a:pt x="103" y="1640"/>
                    </a:lnTo>
                    <a:lnTo>
                      <a:pt x="70" y="1636"/>
                    </a:lnTo>
                    <a:lnTo>
                      <a:pt x="41" y="1620"/>
                    </a:lnTo>
                    <a:lnTo>
                      <a:pt x="20" y="1598"/>
                    </a:lnTo>
                    <a:lnTo>
                      <a:pt x="5" y="1571"/>
                    </a:lnTo>
                    <a:lnTo>
                      <a:pt x="0" y="1539"/>
                    </a:lnTo>
                    <a:lnTo>
                      <a:pt x="5" y="1506"/>
                    </a:lnTo>
                    <a:lnTo>
                      <a:pt x="20" y="1477"/>
                    </a:lnTo>
                    <a:lnTo>
                      <a:pt x="41" y="1456"/>
                    </a:lnTo>
                    <a:lnTo>
                      <a:pt x="70" y="1441"/>
                    </a:lnTo>
                    <a:lnTo>
                      <a:pt x="103" y="1436"/>
                    </a:lnTo>
                    <a:lnTo>
                      <a:pt x="103" y="1230"/>
                    </a:lnTo>
                    <a:lnTo>
                      <a:pt x="108" y="1197"/>
                    </a:lnTo>
                    <a:lnTo>
                      <a:pt x="123" y="1170"/>
                    </a:lnTo>
                    <a:lnTo>
                      <a:pt x="144" y="1149"/>
                    </a:lnTo>
                    <a:lnTo>
                      <a:pt x="173" y="1132"/>
                    </a:lnTo>
                    <a:lnTo>
                      <a:pt x="206" y="1129"/>
                    </a:lnTo>
                    <a:lnTo>
                      <a:pt x="716" y="1129"/>
                    </a:lnTo>
                    <a:lnTo>
                      <a:pt x="684" y="1123"/>
                    </a:lnTo>
                    <a:lnTo>
                      <a:pt x="657" y="1109"/>
                    </a:lnTo>
                    <a:lnTo>
                      <a:pt x="635" y="1085"/>
                    </a:lnTo>
                    <a:lnTo>
                      <a:pt x="620" y="1058"/>
                    </a:lnTo>
                    <a:lnTo>
                      <a:pt x="615" y="1026"/>
                    </a:lnTo>
                    <a:lnTo>
                      <a:pt x="620" y="993"/>
                    </a:lnTo>
                    <a:lnTo>
                      <a:pt x="635" y="964"/>
                    </a:lnTo>
                    <a:lnTo>
                      <a:pt x="657" y="943"/>
                    </a:lnTo>
                    <a:lnTo>
                      <a:pt x="684" y="928"/>
                    </a:lnTo>
                    <a:lnTo>
                      <a:pt x="716" y="923"/>
                    </a:lnTo>
                    <a:lnTo>
                      <a:pt x="922" y="923"/>
                    </a:lnTo>
                    <a:lnTo>
                      <a:pt x="922" y="820"/>
                    </a:lnTo>
                    <a:lnTo>
                      <a:pt x="927" y="787"/>
                    </a:lnTo>
                    <a:lnTo>
                      <a:pt x="941" y="760"/>
                    </a:lnTo>
                    <a:lnTo>
                      <a:pt x="963" y="737"/>
                    </a:lnTo>
                    <a:lnTo>
                      <a:pt x="992" y="722"/>
                    </a:lnTo>
                    <a:lnTo>
                      <a:pt x="1024" y="717"/>
                    </a:lnTo>
                    <a:lnTo>
                      <a:pt x="1024" y="513"/>
                    </a:lnTo>
                    <a:lnTo>
                      <a:pt x="1030" y="480"/>
                    </a:lnTo>
                    <a:lnTo>
                      <a:pt x="1044" y="451"/>
                    </a:lnTo>
                    <a:lnTo>
                      <a:pt x="1066" y="430"/>
                    </a:lnTo>
                    <a:lnTo>
                      <a:pt x="1095" y="415"/>
                    </a:lnTo>
                    <a:lnTo>
                      <a:pt x="1125" y="410"/>
                    </a:lnTo>
                    <a:lnTo>
                      <a:pt x="1158" y="415"/>
                    </a:lnTo>
                    <a:lnTo>
                      <a:pt x="1187" y="430"/>
                    </a:lnTo>
                    <a:lnTo>
                      <a:pt x="1208" y="451"/>
                    </a:lnTo>
                    <a:lnTo>
                      <a:pt x="1223" y="480"/>
                    </a:lnTo>
                    <a:lnTo>
                      <a:pt x="1228" y="513"/>
                    </a:lnTo>
                    <a:lnTo>
                      <a:pt x="1228" y="717"/>
                    </a:lnTo>
                    <a:lnTo>
                      <a:pt x="1261" y="722"/>
                    </a:lnTo>
                    <a:lnTo>
                      <a:pt x="1290" y="737"/>
                    </a:lnTo>
                    <a:lnTo>
                      <a:pt x="1311" y="760"/>
                    </a:lnTo>
                    <a:lnTo>
                      <a:pt x="1326" y="787"/>
                    </a:lnTo>
                    <a:lnTo>
                      <a:pt x="1331" y="820"/>
                    </a:lnTo>
                    <a:lnTo>
                      <a:pt x="1331" y="923"/>
                    </a:lnTo>
                    <a:lnTo>
                      <a:pt x="1371" y="923"/>
                    </a:lnTo>
                    <a:lnTo>
                      <a:pt x="1378" y="919"/>
                    </a:lnTo>
                    <a:lnTo>
                      <a:pt x="2868" y="229"/>
                    </a:lnTo>
                    <a:lnTo>
                      <a:pt x="2868" y="103"/>
                    </a:lnTo>
                    <a:lnTo>
                      <a:pt x="2873" y="70"/>
                    </a:lnTo>
                    <a:lnTo>
                      <a:pt x="2888" y="41"/>
                    </a:lnTo>
                    <a:lnTo>
                      <a:pt x="2909" y="20"/>
                    </a:lnTo>
                    <a:lnTo>
                      <a:pt x="2938" y="5"/>
                    </a:lnTo>
                    <a:lnTo>
                      <a:pt x="29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3" name="Freeform 20"/>
              <p:cNvSpPr>
                <a:spLocks/>
              </p:cNvSpPr>
              <p:nvPr/>
            </p:nvSpPr>
            <p:spPr bwMode="auto">
              <a:xfrm>
                <a:off x="3046" y="3790"/>
                <a:ext cx="102" cy="205"/>
              </a:xfrm>
              <a:custGeom>
                <a:avLst/>
                <a:gdLst>
                  <a:gd name="T0" fmla="*/ 101 w 204"/>
                  <a:gd name="T1" fmla="*/ 0 h 410"/>
                  <a:gd name="T2" fmla="*/ 134 w 204"/>
                  <a:gd name="T3" fmla="*/ 5 h 410"/>
                  <a:gd name="T4" fmla="*/ 163 w 204"/>
                  <a:gd name="T5" fmla="*/ 20 h 410"/>
                  <a:gd name="T6" fmla="*/ 184 w 204"/>
                  <a:gd name="T7" fmla="*/ 41 h 410"/>
                  <a:gd name="T8" fmla="*/ 199 w 204"/>
                  <a:gd name="T9" fmla="*/ 70 h 410"/>
                  <a:gd name="T10" fmla="*/ 204 w 204"/>
                  <a:gd name="T11" fmla="*/ 103 h 410"/>
                  <a:gd name="T12" fmla="*/ 204 w 204"/>
                  <a:gd name="T13" fmla="*/ 309 h 410"/>
                  <a:gd name="T14" fmla="*/ 199 w 204"/>
                  <a:gd name="T15" fmla="*/ 339 h 410"/>
                  <a:gd name="T16" fmla="*/ 184 w 204"/>
                  <a:gd name="T17" fmla="*/ 368 h 410"/>
                  <a:gd name="T18" fmla="*/ 163 w 204"/>
                  <a:gd name="T19" fmla="*/ 390 h 410"/>
                  <a:gd name="T20" fmla="*/ 134 w 204"/>
                  <a:gd name="T21" fmla="*/ 404 h 410"/>
                  <a:gd name="T22" fmla="*/ 101 w 204"/>
                  <a:gd name="T23" fmla="*/ 410 h 410"/>
                  <a:gd name="T24" fmla="*/ 71 w 204"/>
                  <a:gd name="T25" fmla="*/ 404 h 410"/>
                  <a:gd name="T26" fmla="*/ 42 w 204"/>
                  <a:gd name="T27" fmla="*/ 390 h 410"/>
                  <a:gd name="T28" fmla="*/ 20 w 204"/>
                  <a:gd name="T29" fmla="*/ 368 h 410"/>
                  <a:gd name="T30" fmla="*/ 6 w 204"/>
                  <a:gd name="T31" fmla="*/ 339 h 410"/>
                  <a:gd name="T32" fmla="*/ 0 w 204"/>
                  <a:gd name="T33" fmla="*/ 309 h 410"/>
                  <a:gd name="T34" fmla="*/ 0 w 204"/>
                  <a:gd name="T35" fmla="*/ 103 h 410"/>
                  <a:gd name="T36" fmla="*/ 6 w 204"/>
                  <a:gd name="T37" fmla="*/ 70 h 410"/>
                  <a:gd name="T38" fmla="*/ 20 w 204"/>
                  <a:gd name="T39" fmla="*/ 41 h 410"/>
                  <a:gd name="T40" fmla="*/ 42 w 204"/>
                  <a:gd name="T41" fmla="*/ 20 h 410"/>
                  <a:gd name="T42" fmla="*/ 71 w 204"/>
                  <a:gd name="T43" fmla="*/ 5 h 410"/>
                  <a:gd name="T44" fmla="*/ 101 w 204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4" h="410">
                    <a:moveTo>
                      <a:pt x="101" y="0"/>
                    </a:moveTo>
                    <a:lnTo>
                      <a:pt x="134" y="5"/>
                    </a:lnTo>
                    <a:lnTo>
                      <a:pt x="163" y="20"/>
                    </a:lnTo>
                    <a:lnTo>
                      <a:pt x="184" y="41"/>
                    </a:lnTo>
                    <a:lnTo>
                      <a:pt x="199" y="70"/>
                    </a:lnTo>
                    <a:lnTo>
                      <a:pt x="204" y="103"/>
                    </a:lnTo>
                    <a:lnTo>
                      <a:pt x="204" y="309"/>
                    </a:lnTo>
                    <a:lnTo>
                      <a:pt x="199" y="339"/>
                    </a:lnTo>
                    <a:lnTo>
                      <a:pt x="184" y="368"/>
                    </a:lnTo>
                    <a:lnTo>
                      <a:pt x="163" y="390"/>
                    </a:lnTo>
                    <a:lnTo>
                      <a:pt x="134" y="404"/>
                    </a:lnTo>
                    <a:lnTo>
                      <a:pt x="101" y="410"/>
                    </a:lnTo>
                    <a:lnTo>
                      <a:pt x="71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6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6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1" y="5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4" name="Freeform 21"/>
              <p:cNvSpPr>
                <a:spLocks/>
              </p:cNvSpPr>
              <p:nvPr/>
            </p:nvSpPr>
            <p:spPr bwMode="auto">
              <a:xfrm>
                <a:off x="2739" y="3790"/>
                <a:ext cx="103" cy="205"/>
              </a:xfrm>
              <a:custGeom>
                <a:avLst/>
                <a:gdLst>
                  <a:gd name="T0" fmla="*/ 103 w 206"/>
                  <a:gd name="T1" fmla="*/ 0 h 410"/>
                  <a:gd name="T2" fmla="*/ 136 w 206"/>
                  <a:gd name="T3" fmla="*/ 5 h 410"/>
                  <a:gd name="T4" fmla="*/ 163 w 206"/>
                  <a:gd name="T5" fmla="*/ 20 h 410"/>
                  <a:gd name="T6" fmla="*/ 186 w 206"/>
                  <a:gd name="T7" fmla="*/ 41 h 410"/>
                  <a:gd name="T8" fmla="*/ 201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1 w 206"/>
                  <a:gd name="T15" fmla="*/ 339 h 410"/>
                  <a:gd name="T16" fmla="*/ 186 w 206"/>
                  <a:gd name="T17" fmla="*/ 368 h 410"/>
                  <a:gd name="T18" fmla="*/ 163 w 206"/>
                  <a:gd name="T19" fmla="*/ 390 h 410"/>
                  <a:gd name="T20" fmla="*/ 136 w 206"/>
                  <a:gd name="T21" fmla="*/ 404 h 410"/>
                  <a:gd name="T22" fmla="*/ 103 w 206"/>
                  <a:gd name="T23" fmla="*/ 410 h 410"/>
                  <a:gd name="T24" fmla="*/ 71 w 206"/>
                  <a:gd name="T25" fmla="*/ 404 h 410"/>
                  <a:gd name="T26" fmla="*/ 42 w 206"/>
                  <a:gd name="T27" fmla="*/ 390 h 410"/>
                  <a:gd name="T28" fmla="*/ 20 w 206"/>
                  <a:gd name="T29" fmla="*/ 368 h 410"/>
                  <a:gd name="T30" fmla="*/ 6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6 w 206"/>
                  <a:gd name="T37" fmla="*/ 70 h 410"/>
                  <a:gd name="T38" fmla="*/ 20 w 206"/>
                  <a:gd name="T39" fmla="*/ 41 h 410"/>
                  <a:gd name="T40" fmla="*/ 42 w 206"/>
                  <a:gd name="T41" fmla="*/ 20 h 410"/>
                  <a:gd name="T42" fmla="*/ 71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6" y="5"/>
                    </a:lnTo>
                    <a:lnTo>
                      <a:pt x="163" y="20"/>
                    </a:lnTo>
                    <a:lnTo>
                      <a:pt x="186" y="41"/>
                    </a:lnTo>
                    <a:lnTo>
                      <a:pt x="201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1" y="339"/>
                    </a:lnTo>
                    <a:lnTo>
                      <a:pt x="186" y="368"/>
                    </a:lnTo>
                    <a:lnTo>
                      <a:pt x="163" y="390"/>
                    </a:lnTo>
                    <a:lnTo>
                      <a:pt x="136" y="404"/>
                    </a:lnTo>
                    <a:lnTo>
                      <a:pt x="103" y="410"/>
                    </a:lnTo>
                    <a:lnTo>
                      <a:pt x="71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6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6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1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5" name="Freeform 22"/>
              <p:cNvSpPr>
                <a:spLocks/>
              </p:cNvSpPr>
              <p:nvPr/>
            </p:nvSpPr>
            <p:spPr bwMode="auto">
              <a:xfrm>
                <a:off x="5196" y="3790"/>
                <a:ext cx="103" cy="205"/>
              </a:xfrm>
              <a:custGeom>
                <a:avLst/>
                <a:gdLst>
                  <a:gd name="T0" fmla="*/ 103 w 206"/>
                  <a:gd name="T1" fmla="*/ 0 h 410"/>
                  <a:gd name="T2" fmla="*/ 136 w 206"/>
                  <a:gd name="T3" fmla="*/ 5 h 410"/>
                  <a:gd name="T4" fmla="*/ 164 w 206"/>
                  <a:gd name="T5" fmla="*/ 20 h 410"/>
                  <a:gd name="T6" fmla="*/ 186 w 206"/>
                  <a:gd name="T7" fmla="*/ 41 h 410"/>
                  <a:gd name="T8" fmla="*/ 201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1 w 206"/>
                  <a:gd name="T15" fmla="*/ 339 h 410"/>
                  <a:gd name="T16" fmla="*/ 186 w 206"/>
                  <a:gd name="T17" fmla="*/ 368 h 410"/>
                  <a:gd name="T18" fmla="*/ 164 w 206"/>
                  <a:gd name="T19" fmla="*/ 390 h 410"/>
                  <a:gd name="T20" fmla="*/ 136 w 206"/>
                  <a:gd name="T21" fmla="*/ 404 h 410"/>
                  <a:gd name="T22" fmla="*/ 103 w 206"/>
                  <a:gd name="T23" fmla="*/ 410 h 410"/>
                  <a:gd name="T24" fmla="*/ 71 w 206"/>
                  <a:gd name="T25" fmla="*/ 404 h 410"/>
                  <a:gd name="T26" fmla="*/ 42 w 206"/>
                  <a:gd name="T27" fmla="*/ 390 h 410"/>
                  <a:gd name="T28" fmla="*/ 20 w 206"/>
                  <a:gd name="T29" fmla="*/ 368 h 410"/>
                  <a:gd name="T30" fmla="*/ 6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6 w 206"/>
                  <a:gd name="T37" fmla="*/ 70 h 410"/>
                  <a:gd name="T38" fmla="*/ 20 w 206"/>
                  <a:gd name="T39" fmla="*/ 41 h 410"/>
                  <a:gd name="T40" fmla="*/ 42 w 206"/>
                  <a:gd name="T41" fmla="*/ 20 h 410"/>
                  <a:gd name="T42" fmla="*/ 71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6" y="5"/>
                    </a:lnTo>
                    <a:lnTo>
                      <a:pt x="164" y="20"/>
                    </a:lnTo>
                    <a:lnTo>
                      <a:pt x="186" y="41"/>
                    </a:lnTo>
                    <a:lnTo>
                      <a:pt x="201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1" y="339"/>
                    </a:lnTo>
                    <a:lnTo>
                      <a:pt x="186" y="368"/>
                    </a:lnTo>
                    <a:lnTo>
                      <a:pt x="164" y="390"/>
                    </a:lnTo>
                    <a:lnTo>
                      <a:pt x="136" y="404"/>
                    </a:lnTo>
                    <a:lnTo>
                      <a:pt x="103" y="410"/>
                    </a:lnTo>
                    <a:lnTo>
                      <a:pt x="71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6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6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1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6" name="Freeform 23"/>
              <p:cNvSpPr>
                <a:spLocks/>
              </p:cNvSpPr>
              <p:nvPr/>
            </p:nvSpPr>
            <p:spPr bwMode="auto">
              <a:xfrm>
                <a:off x="4890" y="3790"/>
                <a:ext cx="101" cy="205"/>
              </a:xfrm>
              <a:custGeom>
                <a:avLst/>
                <a:gdLst>
                  <a:gd name="T0" fmla="*/ 101 w 204"/>
                  <a:gd name="T1" fmla="*/ 0 h 410"/>
                  <a:gd name="T2" fmla="*/ 134 w 204"/>
                  <a:gd name="T3" fmla="*/ 5 h 410"/>
                  <a:gd name="T4" fmla="*/ 162 w 204"/>
                  <a:gd name="T5" fmla="*/ 20 h 410"/>
                  <a:gd name="T6" fmla="*/ 184 w 204"/>
                  <a:gd name="T7" fmla="*/ 41 h 410"/>
                  <a:gd name="T8" fmla="*/ 198 w 204"/>
                  <a:gd name="T9" fmla="*/ 70 h 410"/>
                  <a:gd name="T10" fmla="*/ 204 w 204"/>
                  <a:gd name="T11" fmla="*/ 103 h 410"/>
                  <a:gd name="T12" fmla="*/ 204 w 204"/>
                  <a:gd name="T13" fmla="*/ 309 h 410"/>
                  <a:gd name="T14" fmla="*/ 198 w 204"/>
                  <a:gd name="T15" fmla="*/ 339 h 410"/>
                  <a:gd name="T16" fmla="*/ 184 w 204"/>
                  <a:gd name="T17" fmla="*/ 368 h 410"/>
                  <a:gd name="T18" fmla="*/ 162 w 204"/>
                  <a:gd name="T19" fmla="*/ 390 h 410"/>
                  <a:gd name="T20" fmla="*/ 134 w 204"/>
                  <a:gd name="T21" fmla="*/ 404 h 410"/>
                  <a:gd name="T22" fmla="*/ 101 w 204"/>
                  <a:gd name="T23" fmla="*/ 410 h 410"/>
                  <a:gd name="T24" fmla="*/ 69 w 204"/>
                  <a:gd name="T25" fmla="*/ 404 h 410"/>
                  <a:gd name="T26" fmla="*/ 42 w 204"/>
                  <a:gd name="T27" fmla="*/ 390 h 410"/>
                  <a:gd name="T28" fmla="*/ 20 w 204"/>
                  <a:gd name="T29" fmla="*/ 368 h 410"/>
                  <a:gd name="T30" fmla="*/ 4 w 204"/>
                  <a:gd name="T31" fmla="*/ 339 h 410"/>
                  <a:gd name="T32" fmla="*/ 0 w 204"/>
                  <a:gd name="T33" fmla="*/ 309 h 410"/>
                  <a:gd name="T34" fmla="*/ 0 w 204"/>
                  <a:gd name="T35" fmla="*/ 103 h 410"/>
                  <a:gd name="T36" fmla="*/ 4 w 204"/>
                  <a:gd name="T37" fmla="*/ 70 h 410"/>
                  <a:gd name="T38" fmla="*/ 20 w 204"/>
                  <a:gd name="T39" fmla="*/ 41 h 410"/>
                  <a:gd name="T40" fmla="*/ 42 w 204"/>
                  <a:gd name="T41" fmla="*/ 20 h 410"/>
                  <a:gd name="T42" fmla="*/ 69 w 204"/>
                  <a:gd name="T43" fmla="*/ 5 h 410"/>
                  <a:gd name="T44" fmla="*/ 101 w 204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4" h="410">
                    <a:moveTo>
                      <a:pt x="101" y="0"/>
                    </a:moveTo>
                    <a:lnTo>
                      <a:pt x="134" y="5"/>
                    </a:lnTo>
                    <a:lnTo>
                      <a:pt x="162" y="20"/>
                    </a:lnTo>
                    <a:lnTo>
                      <a:pt x="184" y="41"/>
                    </a:lnTo>
                    <a:lnTo>
                      <a:pt x="198" y="70"/>
                    </a:lnTo>
                    <a:lnTo>
                      <a:pt x="204" y="103"/>
                    </a:lnTo>
                    <a:lnTo>
                      <a:pt x="204" y="309"/>
                    </a:lnTo>
                    <a:lnTo>
                      <a:pt x="198" y="339"/>
                    </a:lnTo>
                    <a:lnTo>
                      <a:pt x="184" y="368"/>
                    </a:lnTo>
                    <a:lnTo>
                      <a:pt x="162" y="390"/>
                    </a:lnTo>
                    <a:lnTo>
                      <a:pt x="134" y="404"/>
                    </a:lnTo>
                    <a:lnTo>
                      <a:pt x="101" y="410"/>
                    </a:lnTo>
                    <a:lnTo>
                      <a:pt x="69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4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4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69" y="5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7" name="Freeform 24"/>
              <p:cNvSpPr>
                <a:spLocks/>
              </p:cNvSpPr>
              <p:nvPr/>
            </p:nvSpPr>
            <p:spPr bwMode="auto">
              <a:xfrm>
                <a:off x="4582" y="3790"/>
                <a:ext cx="103" cy="205"/>
              </a:xfrm>
              <a:custGeom>
                <a:avLst/>
                <a:gdLst>
                  <a:gd name="T0" fmla="*/ 103 w 206"/>
                  <a:gd name="T1" fmla="*/ 0 h 410"/>
                  <a:gd name="T2" fmla="*/ 135 w 206"/>
                  <a:gd name="T3" fmla="*/ 5 h 410"/>
                  <a:gd name="T4" fmla="*/ 162 w 206"/>
                  <a:gd name="T5" fmla="*/ 20 h 410"/>
                  <a:gd name="T6" fmla="*/ 186 w 206"/>
                  <a:gd name="T7" fmla="*/ 41 h 410"/>
                  <a:gd name="T8" fmla="*/ 200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0 w 206"/>
                  <a:gd name="T15" fmla="*/ 339 h 410"/>
                  <a:gd name="T16" fmla="*/ 186 w 206"/>
                  <a:gd name="T17" fmla="*/ 368 h 410"/>
                  <a:gd name="T18" fmla="*/ 162 w 206"/>
                  <a:gd name="T19" fmla="*/ 390 h 410"/>
                  <a:gd name="T20" fmla="*/ 135 w 206"/>
                  <a:gd name="T21" fmla="*/ 404 h 410"/>
                  <a:gd name="T22" fmla="*/ 103 w 206"/>
                  <a:gd name="T23" fmla="*/ 410 h 410"/>
                  <a:gd name="T24" fmla="*/ 70 w 206"/>
                  <a:gd name="T25" fmla="*/ 404 h 410"/>
                  <a:gd name="T26" fmla="*/ 42 w 206"/>
                  <a:gd name="T27" fmla="*/ 390 h 410"/>
                  <a:gd name="T28" fmla="*/ 20 w 206"/>
                  <a:gd name="T29" fmla="*/ 368 h 410"/>
                  <a:gd name="T30" fmla="*/ 5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5 w 206"/>
                  <a:gd name="T37" fmla="*/ 70 h 410"/>
                  <a:gd name="T38" fmla="*/ 20 w 206"/>
                  <a:gd name="T39" fmla="*/ 41 h 410"/>
                  <a:gd name="T40" fmla="*/ 42 w 206"/>
                  <a:gd name="T41" fmla="*/ 20 h 410"/>
                  <a:gd name="T42" fmla="*/ 70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2" y="20"/>
                    </a:lnTo>
                    <a:lnTo>
                      <a:pt x="186" y="41"/>
                    </a:lnTo>
                    <a:lnTo>
                      <a:pt x="200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0" y="339"/>
                    </a:lnTo>
                    <a:lnTo>
                      <a:pt x="186" y="368"/>
                    </a:lnTo>
                    <a:lnTo>
                      <a:pt x="162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8" name="Freeform 25"/>
              <p:cNvSpPr>
                <a:spLocks/>
              </p:cNvSpPr>
              <p:nvPr/>
            </p:nvSpPr>
            <p:spPr bwMode="auto">
              <a:xfrm>
                <a:off x="4275" y="3790"/>
                <a:ext cx="102" cy="205"/>
              </a:xfrm>
              <a:custGeom>
                <a:avLst/>
                <a:gdLst>
                  <a:gd name="T0" fmla="*/ 103 w 206"/>
                  <a:gd name="T1" fmla="*/ 0 h 410"/>
                  <a:gd name="T2" fmla="*/ 135 w 206"/>
                  <a:gd name="T3" fmla="*/ 5 h 410"/>
                  <a:gd name="T4" fmla="*/ 164 w 206"/>
                  <a:gd name="T5" fmla="*/ 20 h 410"/>
                  <a:gd name="T6" fmla="*/ 186 w 206"/>
                  <a:gd name="T7" fmla="*/ 41 h 410"/>
                  <a:gd name="T8" fmla="*/ 200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0 w 206"/>
                  <a:gd name="T15" fmla="*/ 339 h 410"/>
                  <a:gd name="T16" fmla="*/ 186 w 206"/>
                  <a:gd name="T17" fmla="*/ 368 h 410"/>
                  <a:gd name="T18" fmla="*/ 164 w 206"/>
                  <a:gd name="T19" fmla="*/ 390 h 410"/>
                  <a:gd name="T20" fmla="*/ 135 w 206"/>
                  <a:gd name="T21" fmla="*/ 404 h 410"/>
                  <a:gd name="T22" fmla="*/ 103 w 206"/>
                  <a:gd name="T23" fmla="*/ 410 h 410"/>
                  <a:gd name="T24" fmla="*/ 70 w 206"/>
                  <a:gd name="T25" fmla="*/ 404 h 410"/>
                  <a:gd name="T26" fmla="*/ 43 w 206"/>
                  <a:gd name="T27" fmla="*/ 390 h 410"/>
                  <a:gd name="T28" fmla="*/ 20 w 206"/>
                  <a:gd name="T29" fmla="*/ 368 h 410"/>
                  <a:gd name="T30" fmla="*/ 5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5 w 206"/>
                  <a:gd name="T37" fmla="*/ 70 h 410"/>
                  <a:gd name="T38" fmla="*/ 20 w 206"/>
                  <a:gd name="T39" fmla="*/ 41 h 410"/>
                  <a:gd name="T40" fmla="*/ 43 w 206"/>
                  <a:gd name="T41" fmla="*/ 20 h 410"/>
                  <a:gd name="T42" fmla="*/ 70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4" y="20"/>
                    </a:lnTo>
                    <a:lnTo>
                      <a:pt x="186" y="41"/>
                    </a:lnTo>
                    <a:lnTo>
                      <a:pt x="200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0" y="339"/>
                    </a:lnTo>
                    <a:lnTo>
                      <a:pt x="186" y="368"/>
                    </a:lnTo>
                    <a:lnTo>
                      <a:pt x="164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3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3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9" name="Freeform 26"/>
              <p:cNvSpPr>
                <a:spLocks/>
              </p:cNvSpPr>
              <p:nvPr/>
            </p:nvSpPr>
            <p:spPr bwMode="auto">
              <a:xfrm>
                <a:off x="3968" y="3790"/>
                <a:ext cx="102" cy="205"/>
              </a:xfrm>
              <a:custGeom>
                <a:avLst/>
                <a:gdLst>
                  <a:gd name="T0" fmla="*/ 101 w 204"/>
                  <a:gd name="T1" fmla="*/ 0 h 410"/>
                  <a:gd name="T2" fmla="*/ 133 w 204"/>
                  <a:gd name="T3" fmla="*/ 5 h 410"/>
                  <a:gd name="T4" fmla="*/ 162 w 204"/>
                  <a:gd name="T5" fmla="*/ 20 h 410"/>
                  <a:gd name="T6" fmla="*/ 184 w 204"/>
                  <a:gd name="T7" fmla="*/ 41 h 410"/>
                  <a:gd name="T8" fmla="*/ 198 w 204"/>
                  <a:gd name="T9" fmla="*/ 70 h 410"/>
                  <a:gd name="T10" fmla="*/ 204 w 204"/>
                  <a:gd name="T11" fmla="*/ 103 h 410"/>
                  <a:gd name="T12" fmla="*/ 204 w 204"/>
                  <a:gd name="T13" fmla="*/ 309 h 410"/>
                  <a:gd name="T14" fmla="*/ 198 w 204"/>
                  <a:gd name="T15" fmla="*/ 339 h 410"/>
                  <a:gd name="T16" fmla="*/ 184 w 204"/>
                  <a:gd name="T17" fmla="*/ 368 h 410"/>
                  <a:gd name="T18" fmla="*/ 162 w 204"/>
                  <a:gd name="T19" fmla="*/ 390 h 410"/>
                  <a:gd name="T20" fmla="*/ 133 w 204"/>
                  <a:gd name="T21" fmla="*/ 404 h 410"/>
                  <a:gd name="T22" fmla="*/ 101 w 204"/>
                  <a:gd name="T23" fmla="*/ 410 h 410"/>
                  <a:gd name="T24" fmla="*/ 70 w 204"/>
                  <a:gd name="T25" fmla="*/ 404 h 410"/>
                  <a:gd name="T26" fmla="*/ 41 w 204"/>
                  <a:gd name="T27" fmla="*/ 390 h 410"/>
                  <a:gd name="T28" fmla="*/ 20 w 204"/>
                  <a:gd name="T29" fmla="*/ 368 h 410"/>
                  <a:gd name="T30" fmla="*/ 5 w 204"/>
                  <a:gd name="T31" fmla="*/ 339 h 410"/>
                  <a:gd name="T32" fmla="*/ 0 w 204"/>
                  <a:gd name="T33" fmla="*/ 309 h 410"/>
                  <a:gd name="T34" fmla="*/ 0 w 204"/>
                  <a:gd name="T35" fmla="*/ 103 h 410"/>
                  <a:gd name="T36" fmla="*/ 5 w 204"/>
                  <a:gd name="T37" fmla="*/ 70 h 410"/>
                  <a:gd name="T38" fmla="*/ 20 w 204"/>
                  <a:gd name="T39" fmla="*/ 41 h 410"/>
                  <a:gd name="T40" fmla="*/ 41 w 204"/>
                  <a:gd name="T41" fmla="*/ 20 h 410"/>
                  <a:gd name="T42" fmla="*/ 70 w 204"/>
                  <a:gd name="T43" fmla="*/ 5 h 410"/>
                  <a:gd name="T44" fmla="*/ 101 w 204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4" h="410">
                    <a:moveTo>
                      <a:pt x="101" y="0"/>
                    </a:moveTo>
                    <a:lnTo>
                      <a:pt x="133" y="5"/>
                    </a:lnTo>
                    <a:lnTo>
                      <a:pt x="162" y="20"/>
                    </a:lnTo>
                    <a:lnTo>
                      <a:pt x="184" y="41"/>
                    </a:lnTo>
                    <a:lnTo>
                      <a:pt x="198" y="70"/>
                    </a:lnTo>
                    <a:lnTo>
                      <a:pt x="204" y="103"/>
                    </a:lnTo>
                    <a:lnTo>
                      <a:pt x="204" y="309"/>
                    </a:lnTo>
                    <a:lnTo>
                      <a:pt x="198" y="339"/>
                    </a:lnTo>
                    <a:lnTo>
                      <a:pt x="184" y="368"/>
                    </a:lnTo>
                    <a:lnTo>
                      <a:pt x="162" y="390"/>
                    </a:lnTo>
                    <a:lnTo>
                      <a:pt x="133" y="404"/>
                    </a:lnTo>
                    <a:lnTo>
                      <a:pt x="101" y="410"/>
                    </a:lnTo>
                    <a:lnTo>
                      <a:pt x="70" y="404"/>
                    </a:lnTo>
                    <a:lnTo>
                      <a:pt x="41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1" y="20"/>
                    </a:lnTo>
                    <a:lnTo>
                      <a:pt x="70" y="5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0" name="Freeform 27"/>
              <p:cNvSpPr>
                <a:spLocks/>
              </p:cNvSpPr>
              <p:nvPr/>
            </p:nvSpPr>
            <p:spPr bwMode="auto">
              <a:xfrm>
                <a:off x="3660" y="3790"/>
                <a:ext cx="103" cy="205"/>
              </a:xfrm>
              <a:custGeom>
                <a:avLst/>
                <a:gdLst>
                  <a:gd name="T0" fmla="*/ 103 w 205"/>
                  <a:gd name="T1" fmla="*/ 0 h 410"/>
                  <a:gd name="T2" fmla="*/ 135 w 205"/>
                  <a:gd name="T3" fmla="*/ 5 h 410"/>
                  <a:gd name="T4" fmla="*/ 162 w 205"/>
                  <a:gd name="T5" fmla="*/ 20 h 410"/>
                  <a:gd name="T6" fmla="*/ 186 w 205"/>
                  <a:gd name="T7" fmla="*/ 41 h 410"/>
                  <a:gd name="T8" fmla="*/ 200 w 205"/>
                  <a:gd name="T9" fmla="*/ 70 h 410"/>
                  <a:gd name="T10" fmla="*/ 205 w 205"/>
                  <a:gd name="T11" fmla="*/ 103 h 410"/>
                  <a:gd name="T12" fmla="*/ 205 w 205"/>
                  <a:gd name="T13" fmla="*/ 309 h 410"/>
                  <a:gd name="T14" fmla="*/ 200 w 205"/>
                  <a:gd name="T15" fmla="*/ 339 h 410"/>
                  <a:gd name="T16" fmla="*/ 186 w 205"/>
                  <a:gd name="T17" fmla="*/ 368 h 410"/>
                  <a:gd name="T18" fmla="*/ 162 w 205"/>
                  <a:gd name="T19" fmla="*/ 390 h 410"/>
                  <a:gd name="T20" fmla="*/ 135 w 205"/>
                  <a:gd name="T21" fmla="*/ 404 h 410"/>
                  <a:gd name="T22" fmla="*/ 103 w 205"/>
                  <a:gd name="T23" fmla="*/ 410 h 410"/>
                  <a:gd name="T24" fmla="*/ 70 w 205"/>
                  <a:gd name="T25" fmla="*/ 404 h 410"/>
                  <a:gd name="T26" fmla="*/ 41 w 205"/>
                  <a:gd name="T27" fmla="*/ 390 h 410"/>
                  <a:gd name="T28" fmla="*/ 20 w 205"/>
                  <a:gd name="T29" fmla="*/ 368 h 410"/>
                  <a:gd name="T30" fmla="*/ 5 w 205"/>
                  <a:gd name="T31" fmla="*/ 339 h 410"/>
                  <a:gd name="T32" fmla="*/ 0 w 205"/>
                  <a:gd name="T33" fmla="*/ 309 h 410"/>
                  <a:gd name="T34" fmla="*/ 0 w 205"/>
                  <a:gd name="T35" fmla="*/ 103 h 410"/>
                  <a:gd name="T36" fmla="*/ 5 w 205"/>
                  <a:gd name="T37" fmla="*/ 70 h 410"/>
                  <a:gd name="T38" fmla="*/ 20 w 205"/>
                  <a:gd name="T39" fmla="*/ 41 h 410"/>
                  <a:gd name="T40" fmla="*/ 41 w 205"/>
                  <a:gd name="T41" fmla="*/ 20 h 410"/>
                  <a:gd name="T42" fmla="*/ 70 w 205"/>
                  <a:gd name="T43" fmla="*/ 5 h 410"/>
                  <a:gd name="T44" fmla="*/ 103 w 205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5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2" y="20"/>
                    </a:lnTo>
                    <a:lnTo>
                      <a:pt x="186" y="41"/>
                    </a:lnTo>
                    <a:lnTo>
                      <a:pt x="200" y="70"/>
                    </a:lnTo>
                    <a:lnTo>
                      <a:pt x="205" y="103"/>
                    </a:lnTo>
                    <a:lnTo>
                      <a:pt x="205" y="309"/>
                    </a:lnTo>
                    <a:lnTo>
                      <a:pt x="200" y="339"/>
                    </a:lnTo>
                    <a:lnTo>
                      <a:pt x="186" y="368"/>
                    </a:lnTo>
                    <a:lnTo>
                      <a:pt x="162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1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1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1" name="Freeform 28"/>
              <p:cNvSpPr>
                <a:spLocks/>
              </p:cNvSpPr>
              <p:nvPr/>
            </p:nvSpPr>
            <p:spPr bwMode="auto">
              <a:xfrm>
                <a:off x="3353" y="3790"/>
                <a:ext cx="103" cy="205"/>
              </a:xfrm>
              <a:custGeom>
                <a:avLst/>
                <a:gdLst>
                  <a:gd name="T0" fmla="*/ 103 w 205"/>
                  <a:gd name="T1" fmla="*/ 0 h 410"/>
                  <a:gd name="T2" fmla="*/ 135 w 205"/>
                  <a:gd name="T3" fmla="*/ 5 h 410"/>
                  <a:gd name="T4" fmla="*/ 164 w 205"/>
                  <a:gd name="T5" fmla="*/ 20 h 410"/>
                  <a:gd name="T6" fmla="*/ 185 w 205"/>
                  <a:gd name="T7" fmla="*/ 41 h 410"/>
                  <a:gd name="T8" fmla="*/ 200 w 205"/>
                  <a:gd name="T9" fmla="*/ 70 h 410"/>
                  <a:gd name="T10" fmla="*/ 205 w 205"/>
                  <a:gd name="T11" fmla="*/ 103 h 410"/>
                  <a:gd name="T12" fmla="*/ 205 w 205"/>
                  <a:gd name="T13" fmla="*/ 309 h 410"/>
                  <a:gd name="T14" fmla="*/ 200 w 205"/>
                  <a:gd name="T15" fmla="*/ 339 h 410"/>
                  <a:gd name="T16" fmla="*/ 185 w 205"/>
                  <a:gd name="T17" fmla="*/ 368 h 410"/>
                  <a:gd name="T18" fmla="*/ 164 w 205"/>
                  <a:gd name="T19" fmla="*/ 390 h 410"/>
                  <a:gd name="T20" fmla="*/ 135 w 205"/>
                  <a:gd name="T21" fmla="*/ 404 h 410"/>
                  <a:gd name="T22" fmla="*/ 103 w 205"/>
                  <a:gd name="T23" fmla="*/ 410 h 410"/>
                  <a:gd name="T24" fmla="*/ 70 w 205"/>
                  <a:gd name="T25" fmla="*/ 404 h 410"/>
                  <a:gd name="T26" fmla="*/ 43 w 205"/>
                  <a:gd name="T27" fmla="*/ 390 h 410"/>
                  <a:gd name="T28" fmla="*/ 20 w 205"/>
                  <a:gd name="T29" fmla="*/ 368 h 410"/>
                  <a:gd name="T30" fmla="*/ 5 w 205"/>
                  <a:gd name="T31" fmla="*/ 339 h 410"/>
                  <a:gd name="T32" fmla="*/ 0 w 205"/>
                  <a:gd name="T33" fmla="*/ 309 h 410"/>
                  <a:gd name="T34" fmla="*/ 0 w 205"/>
                  <a:gd name="T35" fmla="*/ 103 h 410"/>
                  <a:gd name="T36" fmla="*/ 5 w 205"/>
                  <a:gd name="T37" fmla="*/ 70 h 410"/>
                  <a:gd name="T38" fmla="*/ 20 w 205"/>
                  <a:gd name="T39" fmla="*/ 41 h 410"/>
                  <a:gd name="T40" fmla="*/ 43 w 205"/>
                  <a:gd name="T41" fmla="*/ 20 h 410"/>
                  <a:gd name="T42" fmla="*/ 70 w 205"/>
                  <a:gd name="T43" fmla="*/ 5 h 410"/>
                  <a:gd name="T44" fmla="*/ 103 w 205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5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4" y="20"/>
                    </a:lnTo>
                    <a:lnTo>
                      <a:pt x="185" y="41"/>
                    </a:lnTo>
                    <a:lnTo>
                      <a:pt x="200" y="70"/>
                    </a:lnTo>
                    <a:lnTo>
                      <a:pt x="205" y="103"/>
                    </a:lnTo>
                    <a:lnTo>
                      <a:pt x="205" y="309"/>
                    </a:lnTo>
                    <a:lnTo>
                      <a:pt x="200" y="339"/>
                    </a:lnTo>
                    <a:lnTo>
                      <a:pt x="185" y="368"/>
                    </a:lnTo>
                    <a:lnTo>
                      <a:pt x="164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3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3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2" name="Freeform 29"/>
              <p:cNvSpPr>
                <a:spLocks/>
              </p:cNvSpPr>
              <p:nvPr/>
            </p:nvSpPr>
            <p:spPr bwMode="auto">
              <a:xfrm>
                <a:off x="3200" y="4200"/>
                <a:ext cx="102" cy="103"/>
              </a:xfrm>
              <a:custGeom>
                <a:avLst/>
                <a:gdLst>
                  <a:gd name="T0" fmla="*/ 103 w 206"/>
                  <a:gd name="T1" fmla="*/ 0 h 206"/>
                  <a:gd name="T2" fmla="*/ 130 w 206"/>
                  <a:gd name="T3" fmla="*/ 3 h 206"/>
                  <a:gd name="T4" fmla="*/ 153 w 206"/>
                  <a:gd name="T5" fmla="*/ 14 h 206"/>
                  <a:gd name="T6" fmla="*/ 175 w 206"/>
                  <a:gd name="T7" fmla="*/ 31 h 206"/>
                  <a:gd name="T8" fmla="*/ 191 w 206"/>
                  <a:gd name="T9" fmla="*/ 52 h 206"/>
                  <a:gd name="T10" fmla="*/ 202 w 206"/>
                  <a:gd name="T11" fmla="*/ 76 h 206"/>
                  <a:gd name="T12" fmla="*/ 206 w 206"/>
                  <a:gd name="T13" fmla="*/ 103 h 206"/>
                  <a:gd name="T14" fmla="*/ 202 w 206"/>
                  <a:gd name="T15" fmla="*/ 130 h 206"/>
                  <a:gd name="T16" fmla="*/ 191 w 206"/>
                  <a:gd name="T17" fmla="*/ 155 h 206"/>
                  <a:gd name="T18" fmla="*/ 175 w 206"/>
                  <a:gd name="T19" fmla="*/ 175 h 206"/>
                  <a:gd name="T20" fmla="*/ 153 w 206"/>
                  <a:gd name="T21" fmla="*/ 191 h 206"/>
                  <a:gd name="T22" fmla="*/ 130 w 206"/>
                  <a:gd name="T23" fmla="*/ 202 h 206"/>
                  <a:gd name="T24" fmla="*/ 103 w 206"/>
                  <a:gd name="T25" fmla="*/ 206 h 206"/>
                  <a:gd name="T26" fmla="*/ 76 w 206"/>
                  <a:gd name="T27" fmla="*/ 202 h 206"/>
                  <a:gd name="T28" fmla="*/ 51 w 206"/>
                  <a:gd name="T29" fmla="*/ 191 h 206"/>
                  <a:gd name="T30" fmla="*/ 31 w 206"/>
                  <a:gd name="T31" fmla="*/ 175 h 206"/>
                  <a:gd name="T32" fmla="*/ 15 w 206"/>
                  <a:gd name="T33" fmla="*/ 155 h 206"/>
                  <a:gd name="T34" fmla="*/ 4 w 206"/>
                  <a:gd name="T35" fmla="*/ 130 h 206"/>
                  <a:gd name="T36" fmla="*/ 0 w 206"/>
                  <a:gd name="T37" fmla="*/ 103 h 206"/>
                  <a:gd name="T38" fmla="*/ 4 w 206"/>
                  <a:gd name="T39" fmla="*/ 76 h 206"/>
                  <a:gd name="T40" fmla="*/ 15 w 206"/>
                  <a:gd name="T41" fmla="*/ 52 h 206"/>
                  <a:gd name="T42" fmla="*/ 31 w 206"/>
                  <a:gd name="T43" fmla="*/ 31 h 206"/>
                  <a:gd name="T44" fmla="*/ 51 w 206"/>
                  <a:gd name="T45" fmla="*/ 14 h 206"/>
                  <a:gd name="T46" fmla="*/ 76 w 206"/>
                  <a:gd name="T47" fmla="*/ 3 h 206"/>
                  <a:gd name="T48" fmla="*/ 103 w 206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130" y="3"/>
                    </a:lnTo>
                    <a:lnTo>
                      <a:pt x="153" y="14"/>
                    </a:lnTo>
                    <a:lnTo>
                      <a:pt x="175" y="31"/>
                    </a:lnTo>
                    <a:lnTo>
                      <a:pt x="191" y="52"/>
                    </a:lnTo>
                    <a:lnTo>
                      <a:pt x="202" y="76"/>
                    </a:lnTo>
                    <a:lnTo>
                      <a:pt x="206" y="103"/>
                    </a:lnTo>
                    <a:lnTo>
                      <a:pt x="202" y="130"/>
                    </a:lnTo>
                    <a:lnTo>
                      <a:pt x="191" y="155"/>
                    </a:lnTo>
                    <a:lnTo>
                      <a:pt x="175" y="175"/>
                    </a:lnTo>
                    <a:lnTo>
                      <a:pt x="153" y="191"/>
                    </a:lnTo>
                    <a:lnTo>
                      <a:pt x="130" y="202"/>
                    </a:lnTo>
                    <a:lnTo>
                      <a:pt x="103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31" y="175"/>
                    </a:lnTo>
                    <a:lnTo>
                      <a:pt x="15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5" y="52"/>
                    </a:lnTo>
                    <a:lnTo>
                      <a:pt x="31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3" name="Freeform 30"/>
              <p:cNvSpPr>
                <a:spLocks/>
              </p:cNvSpPr>
              <p:nvPr/>
            </p:nvSpPr>
            <p:spPr bwMode="auto">
              <a:xfrm>
                <a:off x="3507" y="4200"/>
                <a:ext cx="102" cy="103"/>
              </a:xfrm>
              <a:custGeom>
                <a:avLst/>
                <a:gdLst>
                  <a:gd name="T0" fmla="*/ 101 w 204"/>
                  <a:gd name="T1" fmla="*/ 0 h 206"/>
                  <a:gd name="T2" fmla="*/ 128 w 204"/>
                  <a:gd name="T3" fmla="*/ 3 h 206"/>
                  <a:gd name="T4" fmla="*/ 153 w 204"/>
                  <a:gd name="T5" fmla="*/ 14 h 206"/>
                  <a:gd name="T6" fmla="*/ 175 w 204"/>
                  <a:gd name="T7" fmla="*/ 31 h 206"/>
                  <a:gd name="T8" fmla="*/ 191 w 204"/>
                  <a:gd name="T9" fmla="*/ 52 h 206"/>
                  <a:gd name="T10" fmla="*/ 200 w 204"/>
                  <a:gd name="T11" fmla="*/ 76 h 206"/>
                  <a:gd name="T12" fmla="*/ 204 w 204"/>
                  <a:gd name="T13" fmla="*/ 103 h 206"/>
                  <a:gd name="T14" fmla="*/ 200 w 204"/>
                  <a:gd name="T15" fmla="*/ 130 h 206"/>
                  <a:gd name="T16" fmla="*/ 191 w 204"/>
                  <a:gd name="T17" fmla="*/ 155 h 206"/>
                  <a:gd name="T18" fmla="*/ 175 w 204"/>
                  <a:gd name="T19" fmla="*/ 175 h 206"/>
                  <a:gd name="T20" fmla="*/ 153 w 204"/>
                  <a:gd name="T21" fmla="*/ 191 h 206"/>
                  <a:gd name="T22" fmla="*/ 128 w 204"/>
                  <a:gd name="T23" fmla="*/ 202 h 206"/>
                  <a:gd name="T24" fmla="*/ 101 w 204"/>
                  <a:gd name="T25" fmla="*/ 206 h 206"/>
                  <a:gd name="T26" fmla="*/ 76 w 204"/>
                  <a:gd name="T27" fmla="*/ 202 h 206"/>
                  <a:gd name="T28" fmla="*/ 51 w 204"/>
                  <a:gd name="T29" fmla="*/ 191 h 206"/>
                  <a:gd name="T30" fmla="*/ 29 w 204"/>
                  <a:gd name="T31" fmla="*/ 175 h 206"/>
                  <a:gd name="T32" fmla="*/ 13 w 204"/>
                  <a:gd name="T33" fmla="*/ 155 h 206"/>
                  <a:gd name="T34" fmla="*/ 4 w 204"/>
                  <a:gd name="T35" fmla="*/ 130 h 206"/>
                  <a:gd name="T36" fmla="*/ 0 w 204"/>
                  <a:gd name="T37" fmla="*/ 103 h 206"/>
                  <a:gd name="T38" fmla="*/ 4 w 204"/>
                  <a:gd name="T39" fmla="*/ 76 h 206"/>
                  <a:gd name="T40" fmla="*/ 13 w 204"/>
                  <a:gd name="T41" fmla="*/ 52 h 206"/>
                  <a:gd name="T42" fmla="*/ 29 w 204"/>
                  <a:gd name="T43" fmla="*/ 31 h 206"/>
                  <a:gd name="T44" fmla="*/ 51 w 204"/>
                  <a:gd name="T45" fmla="*/ 14 h 206"/>
                  <a:gd name="T46" fmla="*/ 76 w 204"/>
                  <a:gd name="T47" fmla="*/ 3 h 206"/>
                  <a:gd name="T48" fmla="*/ 101 w 204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4" h="206">
                    <a:moveTo>
                      <a:pt x="101" y="0"/>
                    </a:moveTo>
                    <a:lnTo>
                      <a:pt x="128" y="3"/>
                    </a:lnTo>
                    <a:lnTo>
                      <a:pt x="153" y="14"/>
                    </a:lnTo>
                    <a:lnTo>
                      <a:pt x="175" y="31"/>
                    </a:lnTo>
                    <a:lnTo>
                      <a:pt x="191" y="52"/>
                    </a:lnTo>
                    <a:lnTo>
                      <a:pt x="200" y="76"/>
                    </a:lnTo>
                    <a:lnTo>
                      <a:pt x="204" y="103"/>
                    </a:lnTo>
                    <a:lnTo>
                      <a:pt x="200" y="130"/>
                    </a:lnTo>
                    <a:lnTo>
                      <a:pt x="191" y="155"/>
                    </a:lnTo>
                    <a:lnTo>
                      <a:pt x="175" y="175"/>
                    </a:lnTo>
                    <a:lnTo>
                      <a:pt x="153" y="191"/>
                    </a:lnTo>
                    <a:lnTo>
                      <a:pt x="128" y="202"/>
                    </a:lnTo>
                    <a:lnTo>
                      <a:pt x="101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29" y="175"/>
                    </a:lnTo>
                    <a:lnTo>
                      <a:pt x="13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3" y="52"/>
                    </a:lnTo>
                    <a:lnTo>
                      <a:pt x="29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4" name="Freeform 31"/>
              <p:cNvSpPr>
                <a:spLocks/>
              </p:cNvSpPr>
              <p:nvPr/>
            </p:nvSpPr>
            <p:spPr bwMode="auto">
              <a:xfrm>
                <a:off x="3814" y="4200"/>
                <a:ext cx="102" cy="103"/>
              </a:xfrm>
              <a:custGeom>
                <a:avLst/>
                <a:gdLst>
                  <a:gd name="T0" fmla="*/ 103 w 206"/>
                  <a:gd name="T1" fmla="*/ 0 h 206"/>
                  <a:gd name="T2" fmla="*/ 130 w 206"/>
                  <a:gd name="T3" fmla="*/ 3 h 206"/>
                  <a:gd name="T4" fmla="*/ 154 w 206"/>
                  <a:gd name="T5" fmla="*/ 14 h 206"/>
                  <a:gd name="T6" fmla="*/ 175 w 206"/>
                  <a:gd name="T7" fmla="*/ 31 h 206"/>
                  <a:gd name="T8" fmla="*/ 192 w 206"/>
                  <a:gd name="T9" fmla="*/ 52 h 206"/>
                  <a:gd name="T10" fmla="*/ 202 w 206"/>
                  <a:gd name="T11" fmla="*/ 76 h 206"/>
                  <a:gd name="T12" fmla="*/ 206 w 206"/>
                  <a:gd name="T13" fmla="*/ 103 h 206"/>
                  <a:gd name="T14" fmla="*/ 202 w 206"/>
                  <a:gd name="T15" fmla="*/ 130 h 206"/>
                  <a:gd name="T16" fmla="*/ 192 w 206"/>
                  <a:gd name="T17" fmla="*/ 155 h 206"/>
                  <a:gd name="T18" fmla="*/ 175 w 206"/>
                  <a:gd name="T19" fmla="*/ 175 h 206"/>
                  <a:gd name="T20" fmla="*/ 155 w 206"/>
                  <a:gd name="T21" fmla="*/ 191 h 206"/>
                  <a:gd name="T22" fmla="*/ 130 w 206"/>
                  <a:gd name="T23" fmla="*/ 202 h 206"/>
                  <a:gd name="T24" fmla="*/ 103 w 206"/>
                  <a:gd name="T25" fmla="*/ 206 h 206"/>
                  <a:gd name="T26" fmla="*/ 76 w 206"/>
                  <a:gd name="T27" fmla="*/ 202 h 206"/>
                  <a:gd name="T28" fmla="*/ 53 w 206"/>
                  <a:gd name="T29" fmla="*/ 191 h 206"/>
                  <a:gd name="T30" fmla="*/ 31 w 206"/>
                  <a:gd name="T31" fmla="*/ 175 h 206"/>
                  <a:gd name="T32" fmla="*/ 15 w 206"/>
                  <a:gd name="T33" fmla="*/ 155 h 206"/>
                  <a:gd name="T34" fmla="*/ 4 w 206"/>
                  <a:gd name="T35" fmla="*/ 130 h 206"/>
                  <a:gd name="T36" fmla="*/ 0 w 206"/>
                  <a:gd name="T37" fmla="*/ 103 h 206"/>
                  <a:gd name="T38" fmla="*/ 4 w 206"/>
                  <a:gd name="T39" fmla="*/ 76 h 206"/>
                  <a:gd name="T40" fmla="*/ 15 w 206"/>
                  <a:gd name="T41" fmla="*/ 52 h 206"/>
                  <a:gd name="T42" fmla="*/ 31 w 206"/>
                  <a:gd name="T43" fmla="*/ 31 h 206"/>
                  <a:gd name="T44" fmla="*/ 53 w 206"/>
                  <a:gd name="T45" fmla="*/ 14 h 206"/>
                  <a:gd name="T46" fmla="*/ 76 w 206"/>
                  <a:gd name="T47" fmla="*/ 3 h 206"/>
                  <a:gd name="T48" fmla="*/ 103 w 206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130" y="3"/>
                    </a:lnTo>
                    <a:lnTo>
                      <a:pt x="154" y="14"/>
                    </a:lnTo>
                    <a:lnTo>
                      <a:pt x="175" y="31"/>
                    </a:lnTo>
                    <a:lnTo>
                      <a:pt x="192" y="52"/>
                    </a:lnTo>
                    <a:lnTo>
                      <a:pt x="202" y="76"/>
                    </a:lnTo>
                    <a:lnTo>
                      <a:pt x="206" y="103"/>
                    </a:lnTo>
                    <a:lnTo>
                      <a:pt x="202" y="130"/>
                    </a:lnTo>
                    <a:lnTo>
                      <a:pt x="192" y="155"/>
                    </a:lnTo>
                    <a:lnTo>
                      <a:pt x="175" y="175"/>
                    </a:lnTo>
                    <a:lnTo>
                      <a:pt x="155" y="191"/>
                    </a:lnTo>
                    <a:lnTo>
                      <a:pt x="130" y="202"/>
                    </a:lnTo>
                    <a:lnTo>
                      <a:pt x="103" y="206"/>
                    </a:lnTo>
                    <a:lnTo>
                      <a:pt x="76" y="202"/>
                    </a:lnTo>
                    <a:lnTo>
                      <a:pt x="53" y="191"/>
                    </a:lnTo>
                    <a:lnTo>
                      <a:pt x="31" y="175"/>
                    </a:lnTo>
                    <a:lnTo>
                      <a:pt x="15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5" y="52"/>
                    </a:lnTo>
                    <a:lnTo>
                      <a:pt x="31" y="31"/>
                    </a:lnTo>
                    <a:lnTo>
                      <a:pt x="53" y="14"/>
                    </a:lnTo>
                    <a:lnTo>
                      <a:pt x="76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5" name="Freeform 32"/>
              <p:cNvSpPr>
                <a:spLocks/>
              </p:cNvSpPr>
              <p:nvPr/>
            </p:nvSpPr>
            <p:spPr bwMode="auto">
              <a:xfrm>
                <a:off x="4121" y="4200"/>
                <a:ext cx="103" cy="103"/>
              </a:xfrm>
              <a:custGeom>
                <a:avLst/>
                <a:gdLst>
                  <a:gd name="T0" fmla="*/ 103 w 206"/>
                  <a:gd name="T1" fmla="*/ 0 h 206"/>
                  <a:gd name="T2" fmla="*/ 128 w 206"/>
                  <a:gd name="T3" fmla="*/ 3 h 206"/>
                  <a:gd name="T4" fmla="*/ 154 w 206"/>
                  <a:gd name="T5" fmla="*/ 14 h 206"/>
                  <a:gd name="T6" fmla="*/ 175 w 206"/>
                  <a:gd name="T7" fmla="*/ 31 h 206"/>
                  <a:gd name="T8" fmla="*/ 192 w 206"/>
                  <a:gd name="T9" fmla="*/ 52 h 206"/>
                  <a:gd name="T10" fmla="*/ 202 w 206"/>
                  <a:gd name="T11" fmla="*/ 76 h 206"/>
                  <a:gd name="T12" fmla="*/ 206 w 206"/>
                  <a:gd name="T13" fmla="*/ 103 h 206"/>
                  <a:gd name="T14" fmla="*/ 202 w 206"/>
                  <a:gd name="T15" fmla="*/ 130 h 206"/>
                  <a:gd name="T16" fmla="*/ 192 w 206"/>
                  <a:gd name="T17" fmla="*/ 155 h 206"/>
                  <a:gd name="T18" fmla="*/ 175 w 206"/>
                  <a:gd name="T19" fmla="*/ 175 h 206"/>
                  <a:gd name="T20" fmla="*/ 154 w 206"/>
                  <a:gd name="T21" fmla="*/ 191 h 206"/>
                  <a:gd name="T22" fmla="*/ 128 w 206"/>
                  <a:gd name="T23" fmla="*/ 202 h 206"/>
                  <a:gd name="T24" fmla="*/ 103 w 206"/>
                  <a:gd name="T25" fmla="*/ 206 h 206"/>
                  <a:gd name="T26" fmla="*/ 76 w 206"/>
                  <a:gd name="T27" fmla="*/ 202 h 206"/>
                  <a:gd name="T28" fmla="*/ 51 w 206"/>
                  <a:gd name="T29" fmla="*/ 191 h 206"/>
                  <a:gd name="T30" fmla="*/ 31 w 206"/>
                  <a:gd name="T31" fmla="*/ 175 h 206"/>
                  <a:gd name="T32" fmla="*/ 15 w 206"/>
                  <a:gd name="T33" fmla="*/ 155 h 206"/>
                  <a:gd name="T34" fmla="*/ 4 w 206"/>
                  <a:gd name="T35" fmla="*/ 130 h 206"/>
                  <a:gd name="T36" fmla="*/ 0 w 206"/>
                  <a:gd name="T37" fmla="*/ 103 h 206"/>
                  <a:gd name="T38" fmla="*/ 4 w 206"/>
                  <a:gd name="T39" fmla="*/ 76 h 206"/>
                  <a:gd name="T40" fmla="*/ 15 w 206"/>
                  <a:gd name="T41" fmla="*/ 52 h 206"/>
                  <a:gd name="T42" fmla="*/ 31 w 206"/>
                  <a:gd name="T43" fmla="*/ 31 h 206"/>
                  <a:gd name="T44" fmla="*/ 51 w 206"/>
                  <a:gd name="T45" fmla="*/ 14 h 206"/>
                  <a:gd name="T46" fmla="*/ 76 w 206"/>
                  <a:gd name="T47" fmla="*/ 3 h 206"/>
                  <a:gd name="T48" fmla="*/ 103 w 206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128" y="3"/>
                    </a:lnTo>
                    <a:lnTo>
                      <a:pt x="154" y="14"/>
                    </a:lnTo>
                    <a:lnTo>
                      <a:pt x="175" y="31"/>
                    </a:lnTo>
                    <a:lnTo>
                      <a:pt x="192" y="52"/>
                    </a:lnTo>
                    <a:lnTo>
                      <a:pt x="202" y="76"/>
                    </a:lnTo>
                    <a:lnTo>
                      <a:pt x="206" y="103"/>
                    </a:lnTo>
                    <a:lnTo>
                      <a:pt x="202" y="130"/>
                    </a:lnTo>
                    <a:lnTo>
                      <a:pt x="192" y="155"/>
                    </a:lnTo>
                    <a:lnTo>
                      <a:pt x="175" y="175"/>
                    </a:lnTo>
                    <a:lnTo>
                      <a:pt x="154" y="191"/>
                    </a:lnTo>
                    <a:lnTo>
                      <a:pt x="128" y="202"/>
                    </a:lnTo>
                    <a:lnTo>
                      <a:pt x="103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31" y="175"/>
                    </a:lnTo>
                    <a:lnTo>
                      <a:pt x="15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5" y="52"/>
                    </a:lnTo>
                    <a:lnTo>
                      <a:pt x="31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6" name="Freeform 33"/>
              <p:cNvSpPr>
                <a:spLocks/>
              </p:cNvSpPr>
              <p:nvPr/>
            </p:nvSpPr>
            <p:spPr bwMode="auto">
              <a:xfrm>
                <a:off x="4429" y="4200"/>
                <a:ext cx="102" cy="103"/>
              </a:xfrm>
              <a:custGeom>
                <a:avLst/>
                <a:gdLst>
                  <a:gd name="T0" fmla="*/ 101 w 204"/>
                  <a:gd name="T1" fmla="*/ 0 h 206"/>
                  <a:gd name="T2" fmla="*/ 128 w 204"/>
                  <a:gd name="T3" fmla="*/ 3 h 206"/>
                  <a:gd name="T4" fmla="*/ 154 w 204"/>
                  <a:gd name="T5" fmla="*/ 14 h 206"/>
                  <a:gd name="T6" fmla="*/ 175 w 204"/>
                  <a:gd name="T7" fmla="*/ 31 h 206"/>
                  <a:gd name="T8" fmla="*/ 192 w 204"/>
                  <a:gd name="T9" fmla="*/ 52 h 206"/>
                  <a:gd name="T10" fmla="*/ 201 w 204"/>
                  <a:gd name="T11" fmla="*/ 76 h 206"/>
                  <a:gd name="T12" fmla="*/ 204 w 204"/>
                  <a:gd name="T13" fmla="*/ 103 h 206"/>
                  <a:gd name="T14" fmla="*/ 201 w 204"/>
                  <a:gd name="T15" fmla="*/ 130 h 206"/>
                  <a:gd name="T16" fmla="*/ 192 w 204"/>
                  <a:gd name="T17" fmla="*/ 155 h 206"/>
                  <a:gd name="T18" fmla="*/ 175 w 204"/>
                  <a:gd name="T19" fmla="*/ 175 h 206"/>
                  <a:gd name="T20" fmla="*/ 154 w 204"/>
                  <a:gd name="T21" fmla="*/ 191 h 206"/>
                  <a:gd name="T22" fmla="*/ 128 w 204"/>
                  <a:gd name="T23" fmla="*/ 202 h 206"/>
                  <a:gd name="T24" fmla="*/ 101 w 204"/>
                  <a:gd name="T25" fmla="*/ 206 h 206"/>
                  <a:gd name="T26" fmla="*/ 76 w 204"/>
                  <a:gd name="T27" fmla="*/ 202 h 206"/>
                  <a:gd name="T28" fmla="*/ 51 w 204"/>
                  <a:gd name="T29" fmla="*/ 191 h 206"/>
                  <a:gd name="T30" fmla="*/ 29 w 204"/>
                  <a:gd name="T31" fmla="*/ 175 h 206"/>
                  <a:gd name="T32" fmla="*/ 13 w 204"/>
                  <a:gd name="T33" fmla="*/ 155 h 206"/>
                  <a:gd name="T34" fmla="*/ 4 w 204"/>
                  <a:gd name="T35" fmla="*/ 130 h 206"/>
                  <a:gd name="T36" fmla="*/ 0 w 204"/>
                  <a:gd name="T37" fmla="*/ 103 h 206"/>
                  <a:gd name="T38" fmla="*/ 4 w 204"/>
                  <a:gd name="T39" fmla="*/ 76 h 206"/>
                  <a:gd name="T40" fmla="*/ 13 w 204"/>
                  <a:gd name="T41" fmla="*/ 52 h 206"/>
                  <a:gd name="T42" fmla="*/ 29 w 204"/>
                  <a:gd name="T43" fmla="*/ 31 h 206"/>
                  <a:gd name="T44" fmla="*/ 51 w 204"/>
                  <a:gd name="T45" fmla="*/ 14 h 206"/>
                  <a:gd name="T46" fmla="*/ 76 w 204"/>
                  <a:gd name="T47" fmla="*/ 3 h 206"/>
                  <a:gd name="T48" fmla="*/ 101 w 204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4" h="206">
                    <a:moveTo>
                      <a:pt x="101" y="0"/>
                    </a:moveTo>
                    <a:lnTo>
                      <a:pt x="128" y="3"/>
                    </a:lnTo>
                    <a:lnTo>
                      <a:pt x="154" y="14"/>
                    </a:lnTo>
                    <a:lnTo>
                      <a:pt x="175" y="31"/>
                    </a:lnTo>
                    <a:lnTo>
                      <a:pt x="192" y="52"/>
                    </a:lnTo>
                    <a:lnTo>
                      <a:pt x="201" y="76"/>
                    </a:lnTo>
                    <a:lnTo>
                      <a:pt x="204" y="103"/>
                    </a:lnTo>
                    <a:lnTo>
                      <a:pt x="201" y="130"/>
                    </a:lnTo>
                    <a:lnTo>
                      <a:pt x="192" y="155"/>
                    </a:lnTo>
                    <a:lnTo>
                      <a:pt x="175" y="175"/>
                    </a:lnTo>
                    <a:lnTo>
                      <a:pt x="154" y="191"/>
                    </a:lnTo>
                    <a:lnTo>
                      <a:pt x="128" y="202"/>
                    </a:lnTo>
                    <a:lnTo>
                      <a:pt x="101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29" y="175"/>
                    </a:lnTo>
                    <a:lnTo>
                      <a:pt x="13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3" y="52"/>
                    </a:lnTo>
                    <a:lnTo>
                      <a:pt x="29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7" name="Freeform 34"/>
              <p:cNvSpPr>
                <a:spLocks/>
              </p:cNvSpPr>
              <p:nvPr/>
            </p:nvSpPr>
            <p:spPr bwMode="auto">
              <a:xfrm>
                <a:off x="4735" y="4200"/>
                <a:ext cx="103" cy="103"/>
              </a:xfrm>
              <a:custGeom>
                <a:avLst/>
                <a:gdLst>
                  <a:gd name="T0" fmla="*/ 102 w 205"/>
                  <a:gd name="T1" fmla="*/ 0 h 206"/>
                  <a:gd name="T2" fmla="*/ 130 w 205"/>
                  <a:gd name="T3" fmla="*/ 3 h 206"/>
                  <a:gd name="T4" fmla="*/ 153 w 205"/>
                  <a:gd name="T5" fmla="*/ 14 h 206"/>
                  <a:gd name="T6" fmla="*/ 175 w 205"/>
                  <a:gd name="T7" fmla="*/ 31 h 206"/>
                  <a:gd name="T8" fmla="*/ 191 w 205"/>
                  <a:gd name="T9" fmla="*/ 52 h 206"/>
                  <a:gd name="T10" fmla="*/ 202 w 205"/>
                  <a:gd name="T11" fmla="*/ 76 h 206"/>
                  <a:gd name="T12" fmla="*/ 205 w 205"/>
                  <a:gd name="T13" fmla="*/ 103 h 206"/>
                  <a:gd name="T14" fmla="*/ 202 w 205"/>
                  <a:gd name="T15" fmla="*/ 130 h 206"/>
                  <a:gd name="T16" fmla="*/ 191 w 205"/>
                  <a:gd name="T17" fmla="*/ 155 h 206"/>
                  <a:gd name="T18" fmla="*/ 175 w 205"/>
                  <a:gd name="T19" fmla="*/ 175 h 206"/>
                  <a:gd name="T20" fmla="*/ 153 w 205"/>
                  <a:gd name="T21" fmla="*/ 191 h 206"/>
                  <a:gd name="T22" fmla="*/ 130 w 205"/>
                  <a:gd name="T23" fmla="*/ 202 h 206"/>
                  <a:gd name="T24" fmla="*/ 102 w 205"/>
                  <a:gd name="T25" fmla="*/ 206 h 206"/>
                  <a:gd name="T26" fmla="*/ 75 w 205"/>
                  <a:gd name="T27" fmla="*/ 202 h 206"/>
                  <a:gd name="T28" fmla="*/ 52 w 205"/>
                  <a:gd name="T29" fmla="*/ 191 h 206"/>
                  <a:gd name="T30" fmla="*/ 30 w 205"/>
                  <a:gd name="T31" fmla="*/ 175 h 206"/>
                  <a:gd name="T32" fmla="*/ 14 w 205"/>
                  <a:gd name="T33" fmla="*/ 155 h 206"/>
                  <a:gd name="T34" fmla="*/ 3 w 205"/>
                  <a:gd name="T35" fmla="*/ 130 h 206"/>
                  <a:gd name="T36" fmla="*/ 0 w 205"/>
                  <a:gd name="T37" fmla="*/ 103 h 206"/>
                  <a:gd name="T38" fmla="*/ 3 w 205"/>
                  <a:gd name="T39" fmla="*/ 76 h 206"/>
                  <a:gd name="T40" fmla="*/ 14 w 205"/>
                  <a:gd name="T41" fmla="*/ 52 h 206"/>
                  <a:gd name="T42" fmla="*/ 30 w 205"/>
                  <a:gd name="T43" fmla="*/ 31 h 206"/>
                  <a:gd name="T44" fmla="*/ 52 w 205"/>
                  <a:gd name="T45" fmla="*/ 14 h 206"/>
                  <a:gd name="T46" fmla="*/ 75 w 205"/>
                  <a:gd name="T47" fmla="*/ 3 h 206"/>
                  <a:gd name="T48" fmla="*/ 102 w 205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5" h="206">
                    <a:moveTo>
                      <a:pt x="102" y="0"/>
                    </a:moveTo>
                    <a:lnTo>
                      <a:pt x="130" y="3"/>
                    </a:lnTo>
                    <a:lnTo>
                      <a:pt x="153" y="14"/>
                    </a:lnTo>
                    <a:lnTo>
                      <a:pt x="175" y="31"/>
                    </a:lnTo>
                    <a:lnTo>
                      <a:pt x="191" y="52"/>
                    </a:lnTo>
                    <a:lnTo>
                      <a:pt x="202" y="76"/>
                    </a:lnTo>
                    <a:lnTo>
                      <a:pt x="205" y="103"/>
                    </a:lnTo>
                    <a:lnTo>
                      <a:pt x="202" y="130"/>
                    </a:lnTo>
                    <a:lnTo>
                      <a:pt x="191" y="155"/>
                    </a:lnTo>
                    <a:lnTo>
                      <a:pt x="175" y="175"/>
                    </a:lnTo>
                    <a:lnTo>
                      <a:pt x="153" y="191"/>
                    </a:lnTo>
                    <a:lnTo>
                      <a:pt x="130" y="202"/>
                    </a:lnTo>
                    <a:lnTo>
                      <a:pt x="102" y="206"/>
                    </a:lnTo>
                    <a:lnTo>
                      <a:pt x="75" y="202"/>
                    </a:lnTo>
                    <a:lnTo>
                      <a:pt x="52" y="191"/>
                    </a:lnTo>
                    <a:lnTo>
                      <a:pt x="30" y="175"/>
                    </a:lnTo>
                    <a:lnTo>
                      <a:pt x="14" y="155"/>
                    </a:lnTo>
                    <a:lnTo>
                      <a:pt x="3" y="130"/>
                    </a:lnTo>
                    <a:lnTo>
                      <a:pt x="0" y="103"/>
                    </a:lnTo>
                    <a:lnTo>
                      <a:pt x="3" y="76"/>
                    </a:lnTo>
                    <a:lnTo>
                      <a:pt x="14" y="52"/>
                    </a:lnTo>
                    <a:lnTo>
                      <a:pt x="30" y="31"/>
                    </a:lnTo>
                    <a:lnTo>
                      <a:pt x="52" y="14"/>
                    </a:lnTo>
                    <a:lnTo>
                      <a:pt x="75" y="3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28" name="Freeform 39"/>
            <p:cNvSpPr>
              <a:spLocks noEditPoints="1"/>
            </p:cNvSpPr>
            <p:nvPr/>
          </p:nvSpPr>
          <p:spPr bwMode="auto">
            <a:xfrm>
              <a:off x="10867823" y="4638405"/>
              <a:ext cx="990600" cy="2228850"/>
            </a:xfrm>
            <a:custGeom>
              <a:avLst/>
              <a:gdLst>
                <a:gd name="T0" fmla="*/ 389 w 1873"/>
                <a:gd name="T1" fmla="*/ 3984 h 4211"/>
                <a:gd name="T2" fmla="*/ 570 w 1873"/>
                <a:gd name="T3" fmla="*/ 3718 h 4211"/>
                <a:gd name="T4" fmla="*/ 868 w 1873"/>
                <a:gd name="T5" fmla="*/ 3589 h 4211"/>
                <a:gd name="T6" fmla="*/ 1195 w 1873"/>
                <a:gd name="T7" fmla="*/ 3647 h 4211"/>
                <a:gd name="T8" fmla="*/ 1430 w 1873"/>
                <a:gd name="T9" fmla="*/ 3864 h 4211"/>
                <a:gd name="T10" fmla="*/ 1745 w 1873"/>
                <a:gd name="T11" fmla="*/ 4115 h 4211"/>
                <a:gd name="T12" fmla="*/ 1394 w 1873"/>
                <a:gd name="T13" fmla="*/ 3430 h 4211"/>
                <a:gd name="T14" fmla="*/ 1082 w 1873"/>
                <a:gd name="T15" fmla="*/ 3227 h 4211"/>
                <a:gd name="T16" fmla="*/ 754 w 1873"/>
                <a:gd name="T17" fmla="*/ 2599 h 4211"/>
                <a:gd name="T18" fmla="*/ 777 w 1873"/>
                <a:gd name="T19" fmla="*/ 2780 h 4211"/>
                <a:gd name="T20" fmla="*/ 1049 w 1873"/>
                <a:gd name="T21" fmla="*/ 2742 h 4211"/>
                <a:gd name="T22" fmla="*/ 1180 w 1873"/>
                <a:gd name="T23" fmla="*/ 3227 h 4211"/>
                <a:gd name="T24" fmla="*/ 1127 w 1873"/>
                <a:gd name="T25" fmla="*/ 2585 h 4211"/>
                <a:gd name="T26" fmla="*/ 903 w 1873"/>
                <a:gd name="T27" fmla="*/ 601 h 4211"/>
                <a:gd name="T28" fmla="*/ 891 w 1873"/>
                <a:gd name="T29" fmla="*/ 925 h 4211"/>
                <a:gd name="T30" fmla="*/ 867 w 1873"/>
                <a:gd name="T31" fmla="*/ 1473 h 4211"/>
                <a:gd name="T32" fmla="*/ 826 w 1873"/>
                <a:gd name="T33" fmla="*/ 2031 h 4211"/>
                <a:gd name="T34" fmla="*/ 781 w 1873"/>
                <a:gd name="T35" fmla="*/ 2380 h 4211"/>
                <a:gd name="T36" fmla="*/ 1093 w 1873"/>
                <a:gd name="T37" fmla="*/ 2380 h 4211"/>
                <a:gd name="T38" fmla="*/ 1048 w 1873"/>
                <a:gd name="T39" fmla="*/ 2031 h 4211"/>
                <a:gd name="T40" fmla="*/ 1007 w 1873"/>
                <a:gd name="T41" fmla="*/ 1473 h 4211"/>
                <a:gd name="T42" fmla="*/ 982 w 1873"/>
                <a:gd name="T43" fmla="*/ 925 h 4211"/>
                <a:gd name="T44" fmla="*/ 971 w 1873"/>
                <a:gd name="T45" fmla="*/ 601 h 4211"/>
                <a:gd name="T46" fmla="*/ 878 w 1873"/>
                <a:gd name="T47" fmla="*/ 288 h 4211"/>
                <a:gd name="T48" fmla="*/ 878 w 1873"/>
                <a:gd name="T49" fmla="*/ 412 h 4211"/>
                <a:gd name="T50" fmla="*/ 998 w 1873"/>
                <a:gd name="T51" fmla="*/ 408 h 4211"/>
                <a:gd name="T52" fmla="*/ 881 w 1873"/>
                <a:gd name="T53" fmla="*/ 288 h 4211"/>
                <a:gd name="T54" fmla="*/ 981 w 1873"/>
                <a:gd name="T55" fmla="*/ 29 h 4211"/>
                <a:gd name="T56" fmla="*/ 1044 w 1873"/>
                <a:gd name="T57" fmla="*/ 206 h 4211"/>
                <a:gd name="T58" fmla="*/ 1093 w 1873"/>
                <a:gd name="T59" fmla="*/ 408 h 4211"/>
                <a:gd name="T60" fmla="*/ 1063 w 1873"/>
                <a:gd name="T61" fmla="*/ 485 h 4211"/>
                <a:gd name="T62" fmla="*/ 1067 w 1873"/>
                <a:gd name="T63" fmla="*/ 616 h 4211"/>
                <a:gd name="T64" fmla="*/ 1079 w 1873"/>
                <a:gd name="T65" fmla="*/ 940 h 4211"/>
                <a:gd name="T66" fmla="*/ 1102 w 1873"/>
                <a:gd name="T67" fmla="*/ 1467 h 4211"/>
                <a:gd name="T68" fmla="*/ 1141 w 1873"/>
                <a:gd name="T69" fmla="*/ 2005 h 4211"/>
                <a:gd name="T70" fmla="*/ 1185 w 1873"/>
                <a:gd name="T71" fmla="*/ 2349 h 4211"/>
                <a:gd name="T72" fmla="*/ 1267 w 1873"/>
                <a:gd name="T73" fmla="*/ 2464 h 4211"/>
                <a:gd name="T74" fmla="*/ 1288 w 1873"/>
                <a:gd name="T75" fmla="*/ 2538 h 4211"/>
                <a:gd name="T76" fmla="*/ 1475 w 1873"/>
                <a:gd name="T77" fmla="*/ 3241 h 4211"/>
                <a:gd name="T78" fmla="*/ 1873 w 1873"/>
                <a:gd name="T79" fmla="*/ 4155 h 4211"/>
                <a:gd name="T80" fmla="*/ 1826 w 1873"/>
                <a:gd name="T81" fmla="*/ 4211 h 4211"/>
                <a:gd name="T82" fmla="*/ 1418 w 1873"/>
                <a:gd name="T83" fmla="*/ 4163 h 4211"/>
                <a:gd name="T84" fmla="*/ 1331 w 1873"/>
                <a:gd name="T85" fmla="*/ 3887 h 4211"/>
                <a:gd name="T86" fmla="*/ 1111 w 1873"/>
                <a:gd name="T87" fmla="*/ 3714 h 4211"/>
                <a:gd name="T88" fmla="*/ 819 w 1873"/>
                <a:gd name="T89" fmla="*/ 3696 h 4211"/>
                <a:gd name="T90" fmla="*/ 578 w 1873"/>
                <a:gd name="T91" fmla="*/ 3844 h 4211"/>
                <a:gd name="T92" fmla="*/ 460 w 1873"/>
                <a:gd name="T93" fmla="*/ 4102 h 4211"/>
                <a:gd name="T94" fmla="*/ 408 w 1873"/>
                <a:gd name="T95" fmla="*/ 4211 h 4211"/>
                <a:gd name="T96" fmla="*/ 0 w 1873"/>
                <a:gd name="T97" fmla="*/ 4172 h 4211"/>
                <a:gd name="T98" fmla="*/ 388 w 1873"/>
                <a:gd name="T99" fmla="*/ 3257 h 4211"/>
                <a:gd name="T100" fmla="*/ 656 w 1873"/>
                <a:gd name="T101" fmla="*/ 2625 h 4211"/>
                <a:gd name="T102" fmla="*/ 591 w 1873"/>
                <a:gd name="T103" fmla="*/ 2473 h 4211"/>
                <a:gd name="T104" fmla="*/ 682 w 1873"/>
                <a:gd name="T105" fmla="*/ 2394 h 4211"/>
                <a:gd name="T106" fmla="*/ 723 w 1873"/>
                <a:gd name="T107" fmla="*/ 2089 h 4211"/>
                <a:gd name="T108" fmla="*/ 765 w 1873"/>
                <a:gd name="T109" fmla="*/ 1590 h 4211"/>
                <a:gd name="T110" fmla="*/ 791 w 1873"/>
                <a:gd name="T111" fmla="*/ 1028 h 4211"/>
                <a:gd name="T112" fmla="*/ 805 w 1873"/>
                <a:gd name="T113" fmla="*/ 665 h 4211"/>
                <a:gd name="T114" fmla="*/ 810 w 1873"/>
                <a:gd name="T115" fmla="*/ 497 h 4211"/>
                <a:gd name="T116" fmla="*/ 785 w 1873"/>
                <a:gd name="T117" fmla="*/ 435 h 4211"/>
                <a:gd name="T118" fmla="*/ 810 w 1873"/>
                <a:gd name="T119" fmla="*/ 221 h 4211"/>
                <a:gd name="T120" fmla="*/ 889 w 1873"/>
                <a:gd name="T121" fmla="*/ 49 h 4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73" h="4211">
                  <a:moveTo>
                    <a:pt x="460" y="3526"/>
                  </a:moveTo>
                  <a:lnTo>
                    <a:pt x="130" y="4115"/>
                  </a:lnTo>
                  <a:lnTo>
                    <a:pt x="362" y="4115"/>
                  </a:lnTo>
                  <a:lnTo>
                    <a:pt x="372" y="4048"/>
                  </a:lnTo>
                  <a:lnTo>
                    <a:pt x="389" y="3984"/>
                  </a:lnTo>
                  <a:lnTo>
                    <a:pt x="413" y="3922"/>
                  </a:lnTo>
                  <a:lnTo>
                    <a:pt x="444" y="3864"/>
                  </a:lnTo>
                  <a:lnTo>
                    <a:pt x="480" y="3810"/>
                  </a:lnTo>
                  <a:lnTo>
                    <a:pt x="523" y="3761"/>
                  </a:lnTo>
                  <a:lnTo>
                    <a:pt x="570" y="3718"/>
                  </a:lnTo>
                  <a:lnTo>
                    <a:pt x="623" y="3679"/>
                  </a:lnTo>
                  <a:lnTo>
                    <a:pt x="678" y="3647"/>
                  </a:lnTo>
                  <a:lnTo>
                    <a:pt x="738" y="3621"/>
                  </a:lnTo>
                  <a:lnTo>
                    <a:pt x="802" y="3602"/>
                  </a:lnTo>
                  <a:lnTo>
                    <a:pt x="868" y="3589"/>
                  </a:lnTo>
                  <a:lnTo>
                    <a:pt x="937" y="3585"/>
                  </a:lnTo>
                  <a:lnTo>
                    <a:pt x="1005" y="3589"/>
                  </a:lnTo>
                  <a:lnTo>
                    <a:pt x="1072" y="3602"/>
                  </a:lnTo>
                  <a:lnTo>
                    <a:pt x="1135" y="3621"/>
                  </a:lnTo>
                  <a:lnTo>
                    <a:pt x="1195" y="3647"/>
                  </a:lnTo>
                  <a:lnTo>
                    <a:pt x="1252" y="3679"/>
                  </a:lnTo>
                  <a:lnTo>
                    <a:pt x="1303" y="3718"/>
                  </a:lnTo>
                  <a:lnTo>
                    <a:pt x="1351" y="3761"/>
                  </a:lnTo>
                  <a:lnTo>
                    <a:pt x="1393" y="3810"/>
                  </a:lnTo>
                  <a:lnTo>
                    <a:pt x="1430" y="3864"/>
                  </a:lnTo>
                  <a:lnTo>
                    <a:pt x="1461" y="3922"/>
                  </a:lnTo>
                  <a:lnTo>
                    <a:pt x="1484" y="3984"/>
                  </a:lnTo>
                  <a:lnTo>
                    <a:pt x="1501" y="4048"/>
                  </a:lnTo>
                  <a:lnTo>
                    <a:pt x="1511" y="4115"/>
                  </a:lnTo>
                  <a:lnTo>
                    <a:pt x="1745" y="4115"/>
                  </a:lnTo>
                  <a:lnTo>
                    <a:pt x="1414" y="3526"/>
                  </a:lnTo>
                  <a:lnTo>
                    <a:pt x="460" y="3526"/>
                  </a:lnTo>
                  <a:close/>
                  <a:moveTo>
                    <a:pt x="479" y="3322"/>
                  </a:moveTo>
                  <a:lnTo>
                    <a:pt x="479" y="3430"/>
                  </a:lnTo>
                  <a:lnTo>
                    <a:pt x="1394" y="3430"/>
                  </a:lnTo>
                  <a:lnTo>
                    <a:pt x="1394" y="3322"/>
                  </a:lnTo>
                  <a:lnTo>
                    <a:pt x="479" y="3322"/>
                  </a:lnTo>
                  <a:close/>
                  <a:moveTo>
                    <a:pt x="864" y="2837"/>
                  </a:moveTo>
                  <a:lnTo>
                    <a:pt x="791" y="3227"/>
                  </a:lnTo>
                  <a:lnTo>
                    <a:pt x="1082" y="3227"/>
                  </a:lnTo>
                  <a:lnTo>
                    <a:pt x="1010" y="2837"/>
                  </a:lnTo>
                  <a:lnTo>
                    <a:pt x="864" y="2837"/>
                  </a:lnTo>
                  <a:close/>
                  <a:moveTo>
                    <a:pt x="723" y="2556"/>
                  </a:moveTo>
                  <a:lnTo>
                    <a:pt x="746" y="2585"/>
                  </a:lnTo>
                  <a:lnTo>
                    <a:pt x="754" y="2599"/>
                  </a:lnTo>
                  <a:lnTo>
                    <a:pt x="758" y="2613"/>
                  </a:lnTo>
                  <a:lnTo>
                    <a:pt x="755" y="2628"/>
                  </a:lnTo>
                  <a:lnTo>
                    <a:pt x="574" y="3227"/>
                  </a:lnTo>
                  <a:lnTo>
                    <a:pt x="693" y="3227"/>
                  </a:lnTo>
                  <a:lnTo>
                    <a:pt x="777" y="2780"/>
                  </a:lnTo>
                  <a:lnTo>
                    <a:pt x="783" y="2765"/>
                  </a:lnTo>
                  <a:lnTo>
                    <a:pt x="793" y="2753"/>
                  </a:lnTo>
                  <a:lnTo>
                    <a:pt x="808" y="2744"/>
                  </a:lnTo>
                  <a:lnTo>
                    <a:pt x="824" y="2742"/>
                  </a:lnTo>
                  <a:lnTo>
                    <a:pt x="1049" y="2742"/>
                  </a:lnTo>
                  <a:lnTo>
                    <a:pt x="1066" y="2744"/>
                  </a:lnTo>
                  <a:lnTo>
                    <a:pt x="1080" y="2753"/>
                  </a:lnTo>
                  <a:lnTo>
                    <a:pt x="1091" y="2765"/>
                  </a:lnTo>
                  <a:lnTo>
                    <a:pt x="1097" y="2780"/>
                  </a:lnTo>
                  <a:lnTo>
                    <a:pt x="1180" y="3227"/>
                  </a:lnTo>
                  <a:lnTo>
                    <a:pt x="1299" y="3227"/>
                  </a:lnTo>
                  <a:lnTo>
                    <a:pt x="1118" y="2628"/>
                  </a:lnTo>
                  <a:lnTo>
                    <a:pt x="1117" y="2613"/>
                  </a:lnTo>
                  <a:lnTo>
                    <a:pt x="1120" y="2599"/>
                  </a:lnTo>
                  <a:lnTo>
                    <a:pt x="1127" y="2585"/>
                  </a:lnTo>
                  <a:lnTo>
                    <a:pt x="1150" y="2556"/>
                  </a:lnTo>
                  <a:lnTo>
                    <a:pt x="723" y="2556"/>
                  </a:lnTo>
                  <a:close/>
                  <a:moveTo>
                    <a:pt x="905" y="530"/>
                  </a:moveTo>
                  <a:lnTo>
                    <a:pt x="904" y="561"/>
                  </a:lnTo>
                  <a:lnTo>
                    <a:pt x="903" y="601"/>
                  </a:lnTo>
                  <a:lnTo>
                    <a:pt x="901" y="649"/>
                  </a:lnTo>
                  <a:lnTo>
                    <a:pt x="899" y="705"/>
                  </a:lnTo>
                  <a:lnTo>
                    <a:pt x="897" y="770"/>
                  </a:lnTo>
                  <a:lnTo>
                    <a:pt x="894" y="844"/>
                  </a:lnTo>
                  <a:lnTo>
                    <a:pt x="891" y="925"/>
                  </a:lnTo>
                  <a:lnTo>
                    <a:pt x="887" y="1017"/>
                  </a:lnTo>
                  <a:lnTo>
                    <a:pt x="883" y="1117"/>
                  </a:lnTo>
                  <a:lnTo>
                    <a:pt x="878" y="1227"/>
                  </a:lnTo>
                  <a:lnTo>
                    <a:pt x="873" y="1345"/>
                  </a:lnTo>
                  <a:lnTo>
                    <a:pt x="867" y="1473"/>
                  </a:lnTo>
                  <a:lnTo>
                    <a:pt x="860" y="1601"/>
                  </a:lnTo>
                  <a:lnTo>
                    <a:pt x="853" y="1721"/>
                  </a:lnTo>
                  <a:lnTo>
                    <a:pt x="845" y="1833"/>
                  </a:lnTo>
                  <a:lnTo>
                    <a:pt x="836" y="1936"/>
                  </a:lnTo>
                  <a:lnTo>
                    <a:pt x="826" y="2031"/>
                  </a:lnTo>
                  <a:lnTo>
                    <a:pt x="817" y="2117"/>
                  </a:lnTo>
                  <a:lnTo>
                    <a:pt x="808" y="2196"/>
                  </a:lnTo>
                  <a:lnTo>
                    <a:pt x="799" y="2265"/>
                  </a:lnTo>
                  <a:lnTo>
                    <a:pt x="790" y="2327"/>
                  </a:lnTo>
                  <a:lnTo>
                    <a:pt x="781" y="2380"/>
                  </a:lnTo>
                  <a:lnTo>
                    <a:pt x="774" y="2424"/>
                  </a:lnTo>
                  <a:lnTo>
                    <a:pt x="768" y="2460"/>
                  </a:lnTo>
                  <a:lnTo>
                    <a:pt x="1107" y="2460"/>
                  </a:lnTo>
                  <a:lnTo>
                    <a:pt x="1100" y="2424"/>
                  </a:lnTo>
                  <a:lnTo>
                    <a:pt x="1093" y="2380"/>
                  </a:lnTo>
                  <a:lnTo>
                    <a:pt x="1085" y="2327"/>
                  </a:lnTo>
                  <a:lnTo>
                    <a:pt x="1076" y="2265"/>
                  </a:lnTo>
                  <a:lnTo>
                    <a:pt x="1067" y="2196"/>
                  </a:lnTo>
                  <a:lnTo>
                    <a:pt x="1057" y="2117"/>
                  </a:lnTo>
                  <a:lnTo>
                    <a:pt x="1048" y="2031"/>
                  </a:lnTo>
                  <a:lnTo>
                    <a:pt x="1039" y="1936"/>
                  </a:lnTo>
                  <a:lnTo>
                    <a:pt x="1030" y="1833"/>
                  </a:lnTo>
                  <a:lnTo>
                    <a:pt x="1021" y="1721"/>
                  </a:lnTo>
                  <a:lnTo>
                    <a:pt x="1013" y="1601"/>
                  </a:lnTo>
                  <a:lnTo>
                    <a:pt x="1007" y="1473"/>
                  </a:lnTo>
                  <a:lnTo>
                    <a:pt x="1000" y="1345"/>
                  </a:lnTo>
                  <a:lnTo>
                    <a:pt x="995" y="1227"/>
                  </a:lnTo>
                  <a:lnTo>
                    <a:pt x="990" y="1117"/>
                  </a:lnTo>
                  <a:lnTo>
                    <a:pt x="986" y="1017"/>
                  </a:lnTo>
                  <a:lnTo>
                    <a:pt x="982" y="925"/>
                  </a:lnTo>
                  <a:lnTo>
                    <a:pt x="980" y="843"/>
                  </a:lnTo>
                  <a:lnTo>
                    <a:pt x="977" y="770"/>
                  </a:lnTo>
                  <a:lnTo>
                    <a:pt x="975" y="705"/>
                  </a:lnTo>
                  <a:lnTo>
                    <a:pt x="972" y="649"/>
                  </a:lnTo>
                  <a:lnTo>
                    <a:pt x="971" y="601"/>
                  </a:lnTo>
                  <a:lnTo>
                    <a:pt x="969" y="561"/>
                  </a:lnTo>
                  <a:lnTo>
                    <a:pt x="968" y="530"/>
                  </a:lnTo>
                  <a:lnTo>
                    <a:pt x="905" y="530"/>
                  </a:lnTo>
                  <a:close/>
                  <a:moveTo>
                    <a:pt x="881" y="288"/>
                  </a:moveTo>
                  <a:lnTo>
                    <a:pt x="878" y="288"/>
                  </a:lnTo>
                  <a:lnTo>
                    <a:pt x="877" y="290"/>
                  </a:lnTo>
                  <a:lnTo>
                    <a:pt x="876" y="292"/>
                  </a:lnTo>
                  <a:lnTo>
                    <a:pt x="876" y="408"/>
                  </a:lnTo>
                  <a:lnTo>
                    <a:pt x="877" y="411"/>
                  </a:lnTo>
                  <a:lnTo>
                    <a:pt x="878" y="412"/>
                  </a:lnTo>
                  <a:lnTo>
                    <a:pt x="881" y="412"/>
                  </a:lnTo>
                  <a:lnTo>
                    <a:pt x="994" y="412"/>
                  </a:lnTo>
                  <a:lnTo>
                    <a:pt x="995" y="412"/>
                  </a:lnTo>
                  <a:lnTo>
                    <a:pt x="996" y="411"/>
                  </a:lnTo>
                  <a:lnTo>
                    <a:pt x="998" y="408"/>
                  </a:lnTo>
                  <a:lnTo>
                    <a:pt x="998" y="292"/>
                  </a:lnTo>
                  <a:lnTo>
                    <a:pt x="996" y="290"/>
                  </a:lnTo>
                  <a:lnTo>
                    <a:pt x="995" y="288"/>
                  </a:lnTo>
                  <a:lnTo>
                    <a:pt x="994" y="288"/>
                  </a:lnTo>
                  <a:lnTo>
                    <a:pt x="881" y="288"/>
                  </a:lnTo>
                  <a:close/>
                  <a:moveTo>
                    <a:pt x="937" y="0"/>
                  </a:moveTo>
                  <a:lnTo>
                    <a:pt x="937" y="0"/>
                  </a:lnTo>
                  <a:lnTo>
                    <a:pt x="955" y="4"/>
                  </a:lnTo>
                  <a:lnTo>
                    <a:pt x="971" y="14"/>
                  </a:lnTo>
                  <a:lnTo>
                    <a:pt x="981" y="29"/>
                  </a:lnTo>
                  <a:lnTo>
                    <a:pt x="985" y="49"/>
                  </a:lnTo>
                  <a:lnTo>
                    <a:pt x="985" y="192"/>
                  </a:lnTo>
                  <a:lnTo>
                    <a:pt x="994" y="192"/>
                  </a:lnTo>
                  <a:lnTo>
                    <a:pt x="1019" y="196"/>
                  </a:lnTo>
                  <a:lnTo>
                    <a:pt x="1044" y="206"/>
                  </a:lnTo>
                  <a:lnTo>
                    <a:pt x="1064" y="221"/>
                  </a:lnTo>
                  <a:lnTo>
                    <a:pt x="1080" y="242"/>
                  </a:lnTo>
                  <a:lnTo>
                    <a:pt x="1090" y="265"/>
                  </a:lnTo>
                  <a:lnTo>
                    <a:pt x="1093" y="292"/>
                  </a:lnTo>
                  <a:lnTo>
                    <a:pt x="1093" y="408"/>
                  </a:lnTo>
                  <a:lnTo>
                    <a:pt x="1089" y="435"/>
                  </a:lnTo>
                  <a:lnTo>
                    <a:pt x="1079" y="459"/>
                  </a:lnTo>
                  <a:lnTo>
                    <a:pt x="1063" y="480"/>
                  </a:lnTo>
                  <a:lnTo>
                    <a:pt x="1063" y="481"/>
                  </a:lnTo>
                  <a:lnTo>
                    <a:pt x="1063" y="485"/>
                  </a:lnTo>
                  <a:lnTo>
                    <a:pt x="1063" y="497"/>
                  </a:lnTo>
                  <a:lnTo>
                    <a:pt x="1064" y="515"/>
                  </a:lnTo>
                  <a:lnTo>
                    <a:pt x="1064" y="541"/>
                  </a:lnTo>
                  <a:lnTo>
                    <a:pt x="1066" y="575"/>
                  </a:lnTo>
                  <a:lnTo>
                    <a:pt x="1067" y="616"/>
                  </a:lnTo>
                  <a:lnTo>
                    <a:pt x="1068" y="665"/>
                  </a:lnTo>
                  <a:lnTo>
                    <a:pt x="1071" y="722"/>
                  </a:lnTo>
                  <a:lnTo>
                    <a:pt x="1073" y="786"/>
                  </a:lnTo>
                  <a:lnTo>
                    <a:pt x="1076" y="858"/>
                  </a:lnTo>
                  <a:lnTo>
                    <a:pt x="1079" y="940"/>
                  </a:lnTo>
                  <a:lnTo>
                    <a:pt x="1082" y="1028"/>
                  </a:lnTo>
                  <a:lnTo>
                    <a:pt x="1086" y="1126"/>
                  </a:lnTo>
                  <a:lnTo>
                    <a:pt x="1091" y="1232"/>
                  </a:lnTo>
                  <a:lnTo>
                    <a:pt x="1097" y="1345"/>
                  </a:lnTo>
                  <a:lnTo>
                    <a:pt x="1102" y="1467"/>
                  </a:lnTo>
                  <a:lnTo>
                    <a:pt x="1108" y="1590"/>
                  </a:lnTo>
                  <a:lnTo>
                    <a:pt x="1116" y="1706"/>
                  </a:lnTo>
                  <a:lnTo>
                    <a:pt x="1123" y="1812"/>
                  </a:lnTo>
                  <a:lnTo>
                    <a:pt x="1132" y="1913"/>
                  </a:lnTo>
                  <a:lnTo>
                    <a:pt x="1141" y="2005"/>
                  </a:lnTo>
                  <a:lnTo>
                    <a:pt x="1150" y="2089"/>
                  </a:lnTo>
                  <a:lnTo>
                    <a:pt x="1159" y="2166"/>
                  </a:lnTo>
                  <a:lnTo>
                    <a:pt x="1168" y="2235"/>
                  </a:lnTo>
                  <a:lnTo>
                    <a:pt x="1177" y="2296"/>
                  </a:lnTo>
                  <a:lnTo>
                    <a:pt x="1185" y="2349"/>
                  </a:lnTo>
                  <a:lnTo>
                    <a:pt x="1192" y="2394"/>
                  </a:lnTo>
                  <a:lnTo>
                    <a:pt x="1198" y="2432"/>
                  </a:lnTo>
                  <a:lnTo>
                    <a:pt x="1204" y="2460"/>
                  </a:lnTo>
                  <a:lnTo>
                    <a:pt x="1249" y="2460"/>
                  </a:lnTo>
                  <a:lnTo>
                    <a:pt x="1267" y="2464"/>
                  </a:lnTo>
                  <a:lnTo>
                    <a:pt x="1283" y="2473"/>
                  </a:lnTo>
                  <a:lnTo>
                    <a:pt x="1293" y="2487"/>
                  </a:lnTo>
                  <a:lnTo>
                    <a:pt x="1298" y="2505"/>
                  </a:lnTo>
                  <a:lnTo>
                    <a:pt x="1296" y="2522"/>
                  </a:lnTo>
                  <a:lnTo>
                    <a:pt x="1288" y="2538"/>
                  </a:lnTo>
                  <a:lnTo>
                    <a:pt x="1217" y="2625"/>
                  </a:lnTo>
                  <a:lnTo>
                    <a:pt x="1400" y="3227"/>
                  </a:lnTo>
                  <a:lnTo>
                    <a:pt x="1442" y="3227"/>
                  </a:lnTo>
                  <a:lnTo>
                    <a:pt x="1461" y="3231"/>
                  </a:lnTo>
                  <a:lnTo>
                    <a:pt x="1475" y="3241"/>
                  </a:lnTo>
                  <a:lnTo>
                    <a:pt x="1486" y="3257"/>
                  </a:lnTo>
                  <a:lnTo>
                    <a:pt x="1489" y="3275"/>
                  </a:lnTo>
                  <a:lnTo>
                    <a:pt x="1489" y="3465"/>
                  </a:lnTo>
                  <a:lnTo>
                    <a:pt x="1868" y="4140"/>
                  </a:lnTo>
                  <a:lnTo>
                    <a:pt x="1873" y="4155"/>
                  </a:lnTo>
                  <a:lnTo>
                    <a:pt x="1873" y="4172"/>
                  </a:lnTo>
                  <a:lnTo>
                    <a:pt x="1868" y="4187"/>
                  </a:lnTo>
                  <a:lnTo>
                    <a:pt x="1857" y="4200"/>
                  </a:lnTo>
                  <a:lnTo>
                    <a:pt x="1842" y="4208"/>
                  </a:lnTo>
                  <a:lnTo>
                    <a:pt x="1826" y="4211"/>
                  </a:lnTo>
                  <a:lnTo>
                    <a:pt x="1465" y="4211"/>
                  </a:lnTo>
                  <a:lnTo>
                    <a:pt x="1447" y="4207"/>
                  </a:lnTo>
                  <a:lnTo>
                    <a:pt x="1432" y="4196"/>
                  </a:lnTo>
                  <a:lnTo>
                    <a:pt x="1421" y="4182"/>
                  </a:lnTo>
                  <a:lnTo>
                    <a:pt x="1418" y="4163"/>
                  </a:lnTo>
                  <a:lnTo>
                    <a:pt x="1414" y="4102"/>
                  </a:lnTo>
                  <a:lnTo>
                    <a:pt x="1402" y="4044"/>
                  </a:lnTo>
                  <a:lnTo>
                    <a:pt x="1385" y="3989"/>
                  </a:lnTo>
                  <a:lnTo>
                    <a:pt x="1361" y="3936"/>
                  </a:lnTo>
                  <a:lnTo>
                    <a:pt x="1331" y="3887"/>
                  </a:lnTo>
                  <a:lnTo>
                    <a:pt x="1296" y="3844"/>
                  </a:lnTo>
                  <a:lnTo>
                    <a:pt x="1256" y="3802"/>
                  </a:lnTo>
                  <a:lnTo>
                    <a:pt x="1211" y="3768"/>
                  </a:lnTo>
                  <a:lnTo>
                    <a:pt x="1162" y="3738"/>
                  </a:lnTo>
                  <a:lnTo>
                    <a:pt x="1111" y="3714"/>
                  </a:lnTo>
                  <a:lnTo>
                    <a:pt x="1055" y="3696"/>
                  </a:lnTo>
                  <a:lnTo>
                    <a:pt x="996" y="3685"/>
                  </a:lnTo>
                  <a:lnTo>
                    <a:pt x="937" y="3681"/>
                  </a:lnTo>
                  <a:lnTo>
                    <a:pt x="877" y="3685"/>
                  </a:lnTo>
                  <a:lnTo>
                    <a:pt x="819" y="3696"/>
                  </a:lnTo>
                  <a:lnTo>
                    <a:pt x="763" y="3714"/>
                  </a:lnTo>
                  <a:lnTo>
                    <a:pt x="711" y="3738"/>
                  </a:lnTo>
                  <a:lnTo>
                    <a:pt x="663" y="3768"/>
                  </a:lnTo>
                  <a:lnTo>
                    <a:pt x="618" y="3802"/>
                  </a:lnTo>
                  <a:lnTo>
                    <a:pt x="578" y="3844"/>
                  </a:lnTo>
                  <a:lnTo>
                    <a:pt x="543" y="3887"/>
                  </a:lnTo>
                  <a:lnTo>
                    <a:pt x="512" y="3936"/>
                  </a:lnTo>
                  <a:lnTo>
                    <a:pt x="489" y="3989"/>
                  </a:lnTo>
                  <a:lnTo>
                    <a:pt x="471" y="4044"/>
                  </a:lnTo>
                  <a:lnTo>
                    <a:pt x="460" y="4102"/>
                  </a:lnTo>
                  <a:lnTo>
                    <a:pt x="456" y="4163"/>
                  </a:lnTo>
                  <a:lnTo>
                    <a:pt x="452" y="4182"/>
                  </a:lnTo>
                  <a:lnTo>
                    <a:pt x="442" y="4196"/>
                  </a:lnTo>
                  <a:lnTo>
                    <a:pt x="428" y="4207"/>
                  </a:lnTo>
                  <a:lnTo>
                    <a:pt x="408" y="4211"/>
                  </a:lnTo>
                  <a:lnTo>
                    <a:pt x="48" y="4211"/>
                  </a:lnTo>
                  <a:lnTo>
                    <a:pt x="31" y="4208"/>
                  </a:lnTo>
                  <a:lnTo>
                    <a:pt x="17" y="4200"/>
                  </a:lnTo>
                  <a:lnTo>
                    <a:pt x="6" y="4187"/>
                  </a:lnTo>
                  <a:lnTo>
                    <a:pt x="0" y="4172"/>
                  </a:lnTo>
                  <a:lnTo>
                    <a:pt x="0" y="4155"/>
                  </a:lnTo>
                  <a:lnTo>
                    <a:pt x="5" y="4140"/>
                  </a:lnTo>
                  <a:lnTo>
                    <a:pt x="384" y="3465"/>
                  </a:lnTo>
                  <a:lnTo>
                    <a:pt x="384" y="3275"/>
                  </a:lnTo>
                  <a:lnTo>
                    <a:pt x="388" y="3257"/>
                  </a:lnTo>
                  <a:lnTo>
                    <a:pt x="398" y="3241"/>
                  </a:lnTo>
                  <a:lnTo>
                    <a:pt x="413" y="3231"/>
                  </a:lnTo>
                  <a:lnTo>
                    <a:pt x="431" y="3227"/>
                  </a:lnTo>
                  <a:lnTo>
                    <a:pt x="474" y="3227"/>
                  </a:lnTo>
                  <a:lnTo>
                    <a:pt x="656" y="2625"/>
                  </a:lnTo>
                  <a:lnTo>
                    <a:pt x="587" y="2538"/>
                  </a:lnTo>
                  <a:lnTo>
                    <a:pt x="578" y="2522"/>
                  </a:lnTo>
                  <a:lnTo>
                    <a:pt x="577" y="2505"/>
                  </a:lnTo>
                  <a:lnTo>
                    <a:pt x="580" y="2487"/>
                  </a:lnTo>
                  <a:lnTo>
                    <a:pt x="591" y="2473"/>
                  </a:lnTo>
                  <a:lnTo>
                    <a:pt x="606" y="2464"/>
                  </a:lnTo>
                  <a:lnTo>
                    <a:pt x="624" y="2460"/>
                  </a:lnTo>
                  <a:lnTo>
                    <a:pt x="670" y="2460"/>
                  </a:lnTo>
                  <a:lnTo>
                    <a:pt x="675" y="2432"/>
                  </a:lnTo>
                  <a:lnTo>
                    <a:pt x="682" y="2394"/>
                  </a:lnTo>
                  <a:lnTo>
                    <a:pt x="688" y="2349"/>
                  </a:lnTo>
                  <a:lnTo>
                    <a:pt x="697" y="2296"/>
                  </a:lnTo>
                  <a:lnTo>
                    <a:pt x="705" y="2235"/>
                  </a:lnTo>
                  <a:lnTo>
                    <a:pt x="714" y="2166"/>
                  </a:lnTo>
                  <a:lnTo>
                    <a:pt x="723" y="2089"/>
                  </a:lnTo>
                  <a:lnTo>
                    <a:pt x="732" y="2005"/>
                  </a:lnTo>
                  <a:lnTo>
                    <a:pt x="741" y="1913"/>
                  </a:lnTo>
                  <a:lnTo>
                    <a:pt x="750" y="1812"/>
                  </a:lnTo>
                  <a:lnTo>
                    <a:pt x="758" y="1706"/>
                  </a:lnTo>
                  <a:lnTo>
                    <a:pt x="765" y="1590"/>
                  </a:lnTo>
                  <a:lnTo>
                    <a:pt x="772" y="1467"/>
                  </a:lnTo>
                  <a:lnTo>
                    <a:pt x="777" y="1345"/>
                  </a:lnTo>
                  <a:lnTo>
                    <a:pt x="782" y="1231"/>
                  </a:lnTo>
                  <a:lnTo>
                    <a:pt x="787" y="1125"/>
                  </a:lnTo>
                  <a:lnTo>
                    <a:pt x="791" y="1028"/>
                  </a:lnTo>
                  <a:lnTo>
                    <a:pt x="795" y="940"/>
                  </a:lnTo>
                  <a:lnTo>
                    <a:pt x="797" y="858"/>
                  </a:lnTo>
                  <a:lnTo>
                    <a:pt x="800" y="786"/>
                  </a:lnTo>
                  <a:lnTo>
                    <a:pt x="802" y="722"/>
                  </a:lnTo>
                  <a:lnTo>
                    <a:pt x="805" y="665"/>
                  </a:lnTo>
                  <a:lnTo>
                    <a:pt x="806" y="616"/>
                  </a:lnTo>
                  <a:lnTo>
                    <a:pt x="808" y="574"/>
                  </a:lnTo>
                  <a:lnTo>
                    <a:pt x="809" y="541"/>
                  </a:lnTo>
                  <a:lnTo>
                    <a:pt x="810" y="515"/>
                  </a:lnTo>
                  <a:lnTo>
                    <a:pt x="810" y="497"/>
                  </a:lnTo>
                  <a:lnTo>
                    <a:pt x="810" y="485"/>
                  </a:lnTo>
                  <a:lnTo>
                    <a:pt x="810" y="480"/>
                  </a:lnTo>
                  <a:lnTo>
                    <a:pt x="810" y="480"/>
                  </a:lnTo>
                  <a:lnTo>
                    <a:pt x="795" y="459"/>
                  </a:lnTo>
                  <a:lnTo>
                    <a:pt x="785" y="435"/>
                  </a:lnTo>
                  <a:lnTo>
                    <a:pt x="781" y="408"/>
                  </a:lnTo>
                  <a:lnTo>
                    <a:pt x="781" y="292"/>
                  </a:lnTo>
                  <a:lnTo>
                    <a:pt x="785" y="265"/>
                  </a:lnTo>
                  <a:lnTo>
                    <a:pt x="793" y="242"/>
                  </a:lnTo>
                  <a:lnTo>
                    <a:pt x="810" y="221"/>
                  </a:lnTo>
                  <a:lnTo>
                    <a:pt x="829" y="206"/>
                  </a:lnTo>
                  <a:lnTo>
                    <a:pt x="854" y="196"/>
                  </a:lnTo>
                  <a:lnTo>
                    <a:pt x="881" y="192"/>
                  </a:lnTo>
                  <a:lnTo>
                    <a:pt x="889" y="192"/>
                  </a:lnTo>
                  <a:lnTo>
                    <a:pt x="889" y="49"/>
                  </a:lnTo>
                  <a:lnTo>
                    <a:pt x="892" y="29"/>
                  </a:lnTo>
                  <a:lnTo>
                    <a:pt x="903" y="14"/>
                  </a:lnTo>
                  <a:lnTo>
                    <a:pt x="918" y="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44"/>
            <p:cNvSpPr>
              <a:spLocks noEditPoints="1"/>
            </p:cNvSpPr>
            <p:nvPr/>
          </p:nvSpPr>
          <p:spPr bwMode="auto">
            <a:xfrm>
              <a:off x="5767843" y="5315789"/>
              <a:ext cx="792162" cy="1549400"/>
            </a:xfrm>
            <a:custGeom>
              <a:avLst/>
              <a:gdLst>
                <a:gd name="T0" fmla="*/ 1340 w 1997"/>
                <a:gd name="T1" fmla="*/ 3764 h 3904"/>
                <a:gd name="T2" fmla="*/ 596 w 1997"/>
                <a:gd name="T3" fmla="*/ 3608 h 3904"/>
                <a:gd name="T4" fmla="*/ 737 w 1997"/>
                <a:gd name="T5" fmla="*/ 3616 h 3904"/>
                <a:gd name="T6" fmla="*/ 509 w 1997"/>
                <a:gd name="T7" fmla="*/ 3591 h 3904"/>
                <a:gd name="T8" fmla="*/ 794 w 1997"/>
                <a:gd name="T9" fmla="*/ 3565 h 3904"/>
                <a:gd name="T10" fmla="*/ 1088 w 1997"/>
                <a:gd name="T11" fmla="*/ 3645 h 3904"/>
                <a:gd name="T12" fmla="*/ 1386 w 1997"/>
                <a:gd name="T13" fmla="*/ 3652 h 3904"/>
                <a:gd name="T14" fmla="*/ 581 w 1997"/>
                <a:gd name="T15" fmla="*/ 3258 h 3904"/>
                <a:gd name="T16" fmla="*/ 768 w 1997"/>
                <a:gd name="T17" fmla="*/ 3279 h 3904"/>
                <a:gd name="T18" fmla="*/ 955 w 1997"/>
                <a:gd name="T19" fmla="*/ 3299 h 3904"/>
                <a:gd name="T20" fmla="*/ 1144 w 1997"/>
                <a:gd name="T21" fmla="*/ 3319 h 3904"/>
                <a:gd name="T22" fmla="*/ 1331 w 1997"/>
                <a:gd name="T23" fmla="*/ 3339 h 3904"/>
                <a:gd name="T24" fmla="*/ 1515 w 1997"/>
                <a:gd name="T25" fmla="*/ 3360 h 3904"/>
                <a:gd name="T26" fmla="*/ 712 w 1997"/>
                <a:gd name="T27" fmla="*/ 2550 h 3904"/>
                <a:gd name="T28" fmla="*/ 899 w 1997"/>
                <a:gd name="T29" fmla="*/ 2570 h 3904"/>
                <a:gd name="T30" fmla="*/ 1087 w 1997"/>
                <a:gd name="T31" fmla="*/ 2591 h 3904"/>
                <a:gd name="T32" fmla="*/ 1275 w 1997"/>
                <a:gd name="T33" fmla="*/ 2612 h 3904"/>
                <a:gd name="T34" fmla="*/ 1462 w 1997"/>
                <a:gd name="T35" fmla="*/ 2632 h 3904"/>
                <a:gd name="T36" fmla="*/ 709 w 1997"/>
                <a:gd name="T37" fmla="*/ 2091 h 3904"/>
                <a:gd name="T38" fmla="*/ 896 w 1997"/>
                <a:gd name="T39" fmla="*/ 2111 h 3904"/>
                <a:gd name="T40" fmla="*/ 1084 w 1997"/>
                <a:gd name="T41" fmla="*/ 2131 h 3904"/>
                <a:gd name="T42" fmla="*/ 1272 w 1997"/>
                <a:gd name="T43" fmla="*/ 2151 h 3904"/>
                <a:gd name="T44" fmla="*/ 1459 w 1997"/>
                <a:gd name="T45" fmla="*/ 2172 h 3904"/>
                <a:gd name="T46" fmla="*/ 1663 w 1997"/>
                <a:gd name="T47" fmla="*/ 2002 h 3904"/>
                <a:gd name="T48" fmla="*/ 830 w 1997"/>
                <a:gd name="T49" fmla="*/ 1582 h 3904"/>
                <a:gd name="T50" fmla="*/ 1018 w 1997"/>
                <a:gd name="T51" fmla="*/ 1602 h 3904"/>
                <a:gd name="T52" fmla="*/ 1205 w 1997"/>
                <a:gd name="T53" fmla="*/ 1622 h 3904"/>
                <a:gd name="T54" fmla="*/ 1393 w 1997"/>
                <a:gd name="T55" fmla="*/ 1644 h 3904"/>
                <a:gd name="T56" fmla="*/ 1581 w 1997"/>
                <a:gd name="T57" fmla="*/ 1664 h 3904"/>
                <a:gd name="T58" fmla="*/ 819 w 1997"/>
                <a:gd name="T59" fmla="*/ 1099 h 3904"/>
                <a:gd name="T60" fmla="*/ 1008 w 1997"/>
                <a:gd name="T61" fmla="*/ 1119 h 3904"/>
                <a:gd name="T62" fmla="*/ 1195 w 1997"/>
                <a:gd name="T63" fmla="*/ 1139 h 3904"/>
                <a:gd name="T64" fmla="*/ 1383 w 1997"/>
                <a:gd name="T65" fmla="*/ 1160 h 3904"/>
                <a:gd name="T66" fmla="*/ 1571 w 1997"/>
                <a:gd name="T67" fmla="*/ 1180 h 3904"/>
                <a:gd name="T68" fmla="*/ 730 w 1997"/>
                <a:gd name="T69" fmla="*/ 911 h 3904"/>
                <a:gd name="T70" fmla="*/ 944 w 1997"/>
                <a:gd name="T71" fmla="*/ 617 h 3904"/>
                <a:gd name="T72" fmla="*/ 1131 w 1997"/>
                <a:gd name="T73" fmla="*/ 638 h 3904"/>
                <a:gd name="T74" fmla="*/ 1319 w 1997"/>
                <a:gd name="T75" fmla="*/ 658 h 3904"/>
                <a:gd name="T76" fmla="*/ 1507 w 1997"/>
                <a:gd name="T77" fmla="*/ 678 h 3904"/>
                <a:gd name="T78" fmla="*/ 1695 w 1997"/>
                <a:gd name="T79" fmla="*/ 700 h 3904"/>
                <a:gd name="T80" fmla="*/ 1289 w 1997"/>
                <a:gd name="T81" fmla="*/ 349 h 3904"/>
                <a:gd name="T82" fmla="*/ 1530 w 1997"/>
                <a:gd name="T83" fmla="*/ 368 h 3904"/>
                <a:gd name="T84" fmla="*/ 1299 w 1997"/>
                <a:gd name="T85" fmla="*/ 120 h 3904"/>
                <a:gd name="T86" fmla="*/ 1105 w 1997"/>
                <a:gd name="T87" fmla="*/ 321 h 3904"/>
                <a:gd name="T88" fmla="*/ 1808 w 1997"/>
                <a:gd name="T89" fmla="*/ 172 h 3904"/>
                <a:gd name="T90" fmla="*/ 1963 w 1997"/>
                <a:gd name="T91" fmla="*/ 619 h 3904"/>
                <a:gd name="T92" fmla="*/ 1928 w 1997"/>
                <a:gd name="T93" fmla="*/ 1017 h 3904"/>
                <a:gd name="T94" fmla="*/ 1878 w 1997"/>
                <a:gd name="T95" fmla="*/ 1491 h 3904"/>
                <a:gd name="T96" fmla="*/ 1823 w 1997"/>
                <a:gd name="T97" fmla="*/ 1966 h 3904"/>
                <a:gd name="T98" fmla="*/ 1763 w 1997"/>
                <a:gd name="T99" fmla="*/ 2442 h 3904"/>
                <a:gd name="T100" fmla="*/ 1699 w 1997"/>
                <a:gd name="T101" fmla="*/ 2921 h 3904"/>
                <a:gd name="T102" fmla="*/ 1644 w 1997"/>
                <a:gd name="T103" fmla="*/ 3374 h 3904"/>
                <a:gd name="T104" fmla="*/ 1994 w 1997"/>
                <a:gd name="T105" fmla="*/ 3880 h 3904"/>
                <a:gd name="T106" fmla="*/ 11 w 1997"/>
                <a:gd name="T107" fmla="*/ 3839 h 3904"/>
                <a:gd name="T108" fmla="*/ 396 w 1997"/>
                <a:gd name="T109" fmla="*/ 2853 h 3904"/>
                <a:gd name="T110" fmla="*/ 450 w 1997"/>
                <a:gd name="T111" fmla="*/ 2364 h 3904"/>
                <a:gd name="T112" fmla="*/ 503 w 1997"/>
                <a:gd name="T113" fmla="*/ 1876 h 3904"/>
                <a:gd name="T114" fmla="*/ 557 w 1997"/>
                <a:gd name="T115" fmla="*/ 1387 h 3904"/>
                <a:gd name="T116" fmla="*/ 611 w 1997"/>
                <a:gd name="T117" fmla="*/ 898 h 3904"/>
                <a:gd name="T118" fmla="*/ 655 w 1997"/>
                <a:gd name="T119" fmla="*/ 489 h 3904"/>
                <a:gd name="T120" fmla="*/ 893 w 1997"/>
                <a:gd name="T121" fmla="*/ 76 h 3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97" h="3904">
                  <a:moveTo>
                    <a:pt x="1247" y="3648"/>
                  </a:moveTo>
                  <a:lnTo>
                    <a:pt x="1221" y="3648"/>
                  </a:lnTo>
                  <a:lnTo>
                    <a:pt x="1199" y="3654"/>
                  </a:lnTo>
                  <a:lnTo>
                    <a:pt x="1179" y="3664"/>
                  </a:lnTo>
                  <a:lnTo>
                    <a:pt x="1161" y="3678"/>
                  </a:lnTo>
                  <a:lnTo>
                    <a:pt x="1145" y="3697"/>
                  </a:lnTo>
                  <a:lnTo>
                    <a:pt x="1136" y="3717"/>
                  </a:lnTo>
                  <a:lnTo>
                    <a:pt x="1130" y="3741"/>
                  </a:lnTo>
                  <a:lnTo>
                    <a:pt x="1120" y="3828"/>
                  </a:lnTo>
                  <a:lnTo>
                    <a:pt x="1332" y="3828"/>
                  </a:lnTo>
                  <a:lnTo>
                    <a:pt x="1340" y="3764"/>
                  </a:lnTo>
                  <a:lnTo>
                    <a:pt x="1340" y="3740"/>
                  </a:lnTo>
                  <a:lnTo>
                    <a:pt x="1334" y="3717"/>
                  </a:lnTo>
                  <a:lnTo>
                    <a:pt x="1324" y="3696"/>
                  </a:lnTo>
                  <a:lnTo>
                    <a:pt x="1310" y="3678"/>
                  </a:lnTo>
                  <a:lnTo>
                    <a:pt x="1291" y="3664"/>
                  </a:lnTo>
                  <a:lnTo>
                    <a:pt x="1270" y="3653"/>
                  </a:lnTo>
                  <a:lnTo>
                    <a:pt x="1247" y="3648"/>
                  </a:lnTo>
                  <a:close/>
                  <a:moveTo>
                    <a:pt x="652" y="3585"/>
                  </a:moveTo>
                  <a:lnTo>
                    <a:pt x="632" y="3589"/>
                  </a:lnTo>
                  <a:lnTo>
                    <a:pt x="613" y="3597"/>
                  </a:lnTo>
                  <a:lnTo>
                    <a:pt x="596" y="3608"/>
                  </a:lnTo>
                  <a:lnTo>
                    <a:pt x="581" y="3623"/>
                  </a:lnTo>
                  <a:lnTo>
                    <a:pt x="569" y="3640"/>
                  </a:lnTo>
                  <a:lnTo>
                    <a:pt x="562" y="3659"/>
                  </a:lnTo>
                  <a:lnTo>
                    <a:pt x="557" y="3679"/>
                  </a:lnTo>
                  <a:lnTo>
                    <a:pt x="540" y="3828"/>
                  </a:lnTo>
                  <a:lnTo>
                    <a:pt x="754" y="3828"/>
                  </a:lnTo>
                  <a:lnTo>
                    <a:pt x="767" y="3702"/>
                  </a:lnTo>
                  <a:lnTo>
                    <a:pt x="767" y="3678"/>
                  </a:lnTo>
                  <a:lnTo>
                    <a:pt x="761" y="3654"/>
                  </a:lnTo>
                  <a:lnTo>
                    <a:pt x="752" y="3634"/>
                  </a:lnTo>
                  <a:lnTo>
                    <a:pt x="737" y="3616"/>
                  </a:lnTo>
                  <a:lnTo>
                    <a:pt x="718" y="3602"/>
                  </a:lnTo>
                  <a:lnTo>
                    <a:pt x="698" y="3591"/>
                  </a:lnTo>
                  <a:lnTo>
                    <a:pt x="674" y="3585"/>
                  </a:lnTo>
                  <a:lnTo>
                    <a:pt x="652" y="3585"/>
                  </a:lnTo>
                  <a:close/>
                  <a:moveTo>
                    <a:pt x="375" y="3313"/>
                  </a:moveTo>
                  <a:lnTo>
                    <a:pt x="318" y="3828"/>
                  </a:lnTo>
                  <a:lnTo>
                    <a:pt x="464" y="3828"/>
                  </a:lnTo>
                  <a:lnTo>
                    <a:pt x="481" y="3671"/>
                  </a:lnTo>
                  <a:lnTo>
                    <a:pt x="487" y="3643"/>
                  </a:lnTo>
                  <a:lnTo>
                    <a:pt x="496" y="3616"/>
                  </a:lnTo>
                  <a:lnTo>
                    <a:pt x="509" y="3591"/>
                  </a:lnTo>
                  <a:lnTo>
                    <a:pt x="527" y="3569"/>
                  </a:lnTo>
                  <a:lnTo>
                    <a:pt x="548" y="3549"/>
                  </a:lnTo>
                  <a:lnTo>
                    <a:pt x="571" y="3533"/>
                  </a:lnTo>
                  <a:lnTo>
                    <a:pt x="598" y="3520"/>
                  </a:lnTo>
                  <a:lnTo>
                    <a:pt x="625" y="3513"/>
                  </a:lnTo>
                  <a:lnTo>
                    <a:pt x="652" y="3509"/>
                  </a:lnTo>
                  <a:lnTo>
                    <a:pt x="682" y="3509"/>
                  </a:lnTo>
                  <a:lnTo>
                    <a:pt x="715" y="3516"/>
                  </a:lnTo>
                  <a:lnTo>
                    <a:pt x="744" y="3528"/>
                  </a:lnTo>
                  <a:lnTo>
                    <a:pt x="771" y="3545"/>
                  </a:lnTo>
                  <a:lnTo>
                    <a:pt x="794" y="3565"/>
                  </a:lnTo>
                  <a:lnTo>
                    <a:pt x="814" y="3589"/>
                  </a:lnTo>
                  <a:lnTo>
                    <a:pt x="829" y="3616"/>
                  </a:lnTo>
                  <a:lnTo>
                    <a:pt x="839" y="3646"/>
                  </a:lnTo>
                  <a:lnTo>
                    <a:pt x="845" y="3677"/>
                  </a:lnTo>
                  <a:lnTo>
                    <a:pt x="843" y="3710"/>
                  </a:lnTo>
                  <a:lnTo>
                    <a:pt x="830" y="3828"/>
                  </a:lnTo>
                  <a:lnTo>
                    <a:pt x="1044" y="3828"/>
                  </a:lnTo>
                  <a:lnTo>
                    <a:pt x="1053" y="3733"/>
                  </a:lnTo>
                  <a:lnTo>
                    <a:pt x="1060" y="3701"/>
                  </a:lnTo>
                  <a:lnTo>
                    <a:pt x="1071" y="3671"/>
                  </a:lnTo>
                  <a:lnTo>
                    <a:pt x="1088" y="3645"/>
                  </a:lnTo>
                  <a:lnTo>
                    <a:pt x="1109" y="3621"/>
                  </a:lnTo>
                  <a:lnTo>
                    <a:pt x="1133" y="3602"/>
                  </a:lnTo>
                  <a:lnTo>
                    <a:pt x="1161" y="3587"/>
                  </a:lnTo>
                  <a:lnTo>
                    <a:pt x="1190" y="3576"/>
                  </a:lnTo>
                  <a:lnTo>
                    <a:pt x="1221" y="3571"/>
                  </a:lnTo>
                  <a:lnTo>
                    <a:pt x="1255" y="3572"/>
                  </a:lnTo>
                  <a:lnTo>
                    <a:pt x="1287" y="3578"/>
                  </a:lnTo>
                  <a:lnTo>
                    <a:pt x="1317" y="3590"/>
                  </a:lnTo>
                  <a:lnTo>
                    <a:pt x="1343" y="3607"/>
                  </a:lnTo>
                  <a:lnTo>
                    <a:pt x="1367" y="3627"/>
                  </a:lnTo>
                  <a:lnTo>
                    <a:pt x="1386" y="3652"/>
                  </a:lnTo>
                  <a:lnTo>
                    <a:pt x="1402" y="3678"/>
                  </a:lnTo>
                  <a:lnTo>
                    <a:pt x="1411" y="3708"/>
                  </a:lnTo>
                  <a:lnTo>
                    <a:pt x="1417" y="3740"/>
                  </a:lnTo>
                  <a:lnTo>
                    <a:pt x="1416" y="3772"/>
                  </a:lnTo>
                  <a:lnTo>
                    <a:pt x="1410" y="3828"/>
                  </a:lnTo>
                  <a:lnTo>
                    <a:pt x="1555" y="3828"/>
                  </a:lnTo>
                  <a:lnTo>
                    <a:pt x="1597" y="3445"/>
                  </a:lnTo>
                  <a:lnTo>
                    <a:pt x="375" y="3313"/>
                  </a:lnTo>
                  <a:close/>
                  <a:moveTo>
                    <a:pt x="515" y="2866"/>
                  </a:moveTo>
                  <a:lnTo>
                    <a:pt x="474" y="3247"/>
                  </a:lnTo>
                  <a:lnTo>
                    <a:pt x="581" y="3258"/>
                  </a:lnTo>
                  <a:lnTo>
                    <a:pt x="605" y="3036"/>
                  </a:lnTo>
                  <a:lnTo>
                    <a:pt x="610" y="3022"/>
                  </a:lnTo>
                  <a:lnTo>
                    <a:pt x="619" y="3010"/>
                  </a:lnTo>
                  <a:lnTo>
                    <a:pt x="632" y="3004"/>
                  </a:lnTo>
                  <a:lnTo>
                    <a:pt x="648" y="3002"/>
                  </a:lnTo>
                  <a:lnTo>
                    <a:pt x="662" y="3006"/>
                  </a:lnTo>
                  <a:lnTo>
                    <a:pt x="673" y="3016"/>
                  </a:lnTo>
                  <a:lnTo>
                    <a:pt x="680" y="3029"/>
                  </a:lnTo>
                  <a:lnTo>
                    <a:pt x="681" y="3044"/>
                  </a:lnTo>
                  <a:lnTo>
                    <a:pt x="657" y="3267"/>
                  </a:lnTo>
                  <a:lnTo>
                    <a:pt x="768" y="3279"/>
                  </a:lnTo>
                  <a:lnTo>
                    <a:pt x="792" y="3056"/>
                  </a:lnTo>
                  <a:lnTo>
                    <a:pt x="797" y="3042"/>
                  </a:lnTo>
                  <a:lnTo>
                    <a:pt x="806" y="3031"/>
                  </a:lnTo>
                  <a:lnTo>
                    <a:pt x="819" y="3024"/>
                  </a:lnTo>
                  <a:lnTo>
                    <a:pt x="835" y="3023"/>
                  </a:lnTo>
                  <a:lnTo>
                    <a:pt x="849" y="3028"/>
                  </a:lnTo>
                  <a:lnTo>
                    <a:pt x="861" y="3036"/>
                  </a:lnTo>
                  <a:lnTo>
                    <a:pt x="867" y="3049"/>
                  </a:lnTo>
                  <a:lnTo>
                    <a:pt x="870" y="3065"/>
                  </a:lnTo>
                  <a:lnTo>
                    <a:pt x="845" y="3287"/>
                  </a:lnTo>
                  <a:lnTo>
                    <a:pt x="955" y="3299"/>
                  </a:lnTo>
                  <a:lnTo>
                    <a:pt x="981" y="3077"/>
                  </a:lnTo>
                  <a:lnTo>
                    <a:pt x="985" y="3062"/>
                  </a:lnTo>
                  <a:lnTo>
                    <a:pt x="995" y="3052"/>
                  </a:lnTo>
                  <a:lnTo>
                    <a:pt x="1008" y="3044"/>
                  </a:lnTo>
                  <a:lnTo>
                    <a:pt x="1022" y="3043"/>
                  </a:lnTo>
                  <a:lnTo>
                    <a:pt x="1038" y="3048"/>
                  </a:lnTo>
                  <a:lnTo>
                    <a:pt x="1049" y="3057"/>
                  </a:lnTo>
                  <a:lnTo>
                    <a:pt x="1056" y="3071"/>
                  </a:lnTo>
                  <a:lnTo>
                    <a:pt x="1057" y="3085"/>
                  </a:lnTo>
                  <a:lnTo>
                    <a:pt x="1033" y="3307"/>
                  </a:lnTo>
                  <a:lnTo>
                    <a:pt x="1144" y="3319"/>
                  </a:lnTo>
                  <a:lnTo>
                    <a:pt x="1168" y="3097"/>
                  </a:lnTo>
                  <a:lnTo>
                    <a:pt x="1173" y="3082"/>
                  </a:lnTo>
                  <a:lnTo>
                    <a:pt x="1182" y="3072"/>
                  </a:lnTo>
                  <a:lnTo>
                    <a:pt x="1195" y="3065"/>
                  </a:lnTo>
                  <a:lnTo>
                    <a:pt x="1211" y="3063"/>
                  </a:lnTo>
                  <a:lnTo>
                    <a:pt x="1225" y="3068"/>
                  </a:lnTo>
                  <a:lnTo>
                    <a:pt x="1236" y="3078"/>
                  </a:lnTo>
                  <a:lnTo>
                    <a:pt x="1243" y="3091"/>
                  </a:lnTo>
                  <a:lnTo>
                    <a:pt x="1244" y="3105"/>
                  </a:lnTo>
                  <a:lnTo>
                    <a:pt x="1220" y="3327"/>
                  </a:lnTo>
                  <a:lnTo>
                    <a:pt x="1331" y="3339"/>
                  </a:lnTo>
                  <a:lnTo>
                    <a:pt x="1356" y="3118"/>
                  </a:lnTo>
                  <a:lnTo>
                    <a:pt x="1360" y="3103"/>
                  </a:lnTo>
                  <a:lnTo>
                    <a:pt x="1369" y="3092"/>
                  </a:lnTo>
                  <a:lnTo>
                    <a:pt x="1383" y="3085"/>
                  </a:lnTo>
                  <a:lnTo>
                    <a:pt x="1398" y="3084"/>
                  </a:lnTo>
                  <a:lnTo>
                    <a:pt x="1412" y="3088"/>
                  </a:lnTo>
                  <a:lnTo>
                    <a:pt x="1424" y="3098"/>
                  </a:lnTo>
                  <a:lnTo>
                    <a:pt x="1430" y="3111"/>
                  </a:lnTo>
                  <a:lnTo>
                    <a:pt x="1433" y="3126"/>
                  </a:lnTo>
                  <a:lnTo>
                    <a:pt x="1408" y="3348"/>
                  </a:lnTo>
                  <a:lnTo>
                    <a:pt x="1515" y="3360"/>
                  </a:lnTo>
                  <a:lnTo>
                    <a:pt x="1555" y="2979"/>
                  </a:lnTo>
                  <a:lnTo>
                    <a:pt x="515" y="2866"/>
                  </a:lnTo>
                  <a:close/>
                  <a:moveTo>
                    <a:pt x="569" y="2377"/>
                  </a:moveTo>
                  <a:lnTo>
                    <a:pt x="524" y="2790"/>
                  </a:lnTo>
                  <a:lnTo>
                    <a:pt x="631" y="2802"/>
                  </a:lnTo>
                  <a:lnTo>
                    <a:pt x="655" y="2579"/>
                  </a:lnTo>
                  <a:lnTo>
                    <a:pt x="660" y="2565"/>
                  </a:lnTo>
                  <a:lnTo>
                    <a:pt x="669" y="2553"/>
                  </a:lnTo>
                  <a:lnTo>
                    <a:pt x="682" y="2547"/>
                  </a:lnTo>
                  <a:lnTo>
                    <a:pt x="697" y="2545"/>
                  </a:lnTo>
                  <a:lnTo>
                    <a:pt x="712" y="2550"/>
                  </a:lnTo>
                  <a:lnTo>
                    <a:pt x="723" y="2559"/>
                  </a:lnTo>
                  <a:lnTo>
                    <a:pt x="730" y="2572"/>
                  </a:lnTo>
                  <a:lnTo>
                    <a:pt x="731" y="2588"/>
                  </a:lnTo>
                  <a:lnTo>
                    <a:pt x="707" y="2810"/>
                  </a:lnTo>
                  <a:lnTo>
                    <a:pt x="818" y="2822"/>
                  </a:lnTo>
                  <a:lnTo>
                    <a:pt x="842" y="2600"/>
                  </a:lnTo>
                  <a:lnTo>
                    <a:pt x="847" y="2585"/>
                  </a:lnTo>
                  <a:lnTo>
                    <a:pt x="856" y="2575"/>
                  </a:lnTo>
                  <a:lnTo>
                    <a:pt x="870" y="2568"/>
                  </a:lnTo>
                  <a:lnTo>
                    <a:pt x="885" y="2566"/>
                  </a:lnTo>
                  <a:lnTo>
                    <a:pt x="899" y="2570"/>
                  </a:lnTo>
                  <a:lnTo>
                    <a:pt x="910" y="2579"/>
                  </a:lnTo>
                  <a:lnTo>
                    <a:pt x="917" y="2593"/>
                  </a:lnTo>
                  <a:lnTo>
                    <a:pt x="919" y="2608"/>
                  </a:lnTo>
                  <a:lnTo>
                    <a:pt x="895" y="2830"/>
                  </a:lnTo>
                  <a:lnTo>
                    <a:pt x="1006" y="2842"/>
                  </a:lnTo>
                  <a:lnTo>
                    <a:pt x="1031" y="2620"/>
                  </a:lnTo>
                  <a:lnTo>
                    <a:pt x="1035" y="2606"/>
                  </a:lnTo>
                  <a:lnTo>
                    <a:pt x="1045" y="2595"/>
                  </a:lnTo>
                  <a:lnTo>
                    <a:pt x="1057" y="2588"/>
                  </a:lnTo>
                  <a:lnTo>
                    <a:pt x="1072" y="2587"/>
                  </a:lnTo>
                  <a:lnTo>
                    <a:pt x="1087" y="2591"/>
                  </a:lnTo>
                  <a:lnTo>
                    <a:pt x="1099" y="2601"/>
                  </a:lnTo>
                  <a:lnTo>
                    <a:pt x="1106" y="2613"/>
                  </a:lnTo>
                  <a:lnTo>
                    <a:pt x="1107" y="2628"/>
                  </a:lnTo>
                  <a:lnTo>
                    <a:pt x="1082" y="2851"/>
                  </a:lnTo>
                  <a:lnTo>
                    <a:pt x="1194" y="2862"/>
                  </a:lnTo>
                  <a:lnTo>
                    <a:pt x="1218" y="2640"/>
                  </a:lnTo>
                  <a:lnTo>
                    <a:pt x="1223" y="2626"/>
                  </a:lnTo>
                  <a:lnTo>
                    <a:pt x="1232" y="2615"/>
                  </a:lnTo>
                  <a:lnTo>
                    <a:pt x="1245" y="2608"/>
                  </a:lnTo>
                  <a:lnTo>
                    <a:pt x="1261" y="2607"/>
                  </a:lnTo>
                  <a:lnTo>
                    <a:pt x="1275" y="2612"/>
                  </a:lnTo>
                  <a:lnTo>
                    <a:pt x="1286" y="2621"/>
                  </a:lnTo>
                  <a:lnTo>
                    <a:pt x="1293" y="2634"/>
                  </a:lnTo>
                  <a:lnTo>
                    <a:pt x="1294" y="2648"/>
                  </a:lnTo>
                  <a:lnTo>
                    <a:pt x="1270" y="2871"/>
                  </a:lnTo>
                  <a:lnTo>
                    <a:pt x="1381" y="2883"/>
                  </a:lnTo>
                  <a:lnTo>
                    <a:pt x="1405" y="2662"/>
                  </a:lnTo>
                  <a:lnTo>
                    <a:pt x="1410" y="2646"/>
                  </a:lnTo>
                  <a:lnTo>
                    <a:pt x="1420" y="2635"/>
                  </a:lnTo>
                  <a:lnTo>
                    <a:pt x="1433" y="2628"/>
                  </a:lnTo>
                  <a:lnTo>
                    <a:pt x="1448" y="2627"/>
                  </a:lnTo>
                  <a:lnTo>
                    <a:pt x="1462" y="2632"/>
                  </a:lnTo>
                  <a:lnTo>
                    <a:pt x="1474" y="2641"/>
                  </a:lnTo>
                  <a:lnTo>
                    <a:pt x="1480" y="2654"/>
                  </a:lnTo>
                  <a:lnTo>
                    <a:pt x="1482" y="2670"/>
                  </a:lnTo>
                  <a:lnTo>
                    <a:pt x="1458" y="2891"/>
                  </a:lnTo>
                  <a:lnTo>
                    <a:pt x="1564" y="2903"/>
                  </a:lnTo>
                  <a:lnTo>
                    <a:pt x="1609" y="2490"/>
                  </a:lnTo>
                  <a:lnTo>
                    <a:pt x="569" y="2377"/>
                  </a:lnTo>
                  <a:close/>
                  <a:moveTo>
                    <a:pt x="623" y="1889"/>
                  </a:moveTo>
                  <a:lnTo>
                    <a:pt x="577" y="2301"/>
                  </a:lnTo>
                  <a:lnTo>
                    <a:pt x="684" y="2313"/>
                  </a:lnTo>
                  <a:lnTo>
                    <a:pt x="709" y="2091"/>
                  </a:lnTo>
                  <a:lnTo>
                    <a:pt x="713" y="2076"/>
                  </a:lnTo>
                  <a:lnTo>
                    <a:pt x="723" y="2065"/>
                  </a:lnTo>
                  <a:lnTo>
                    <a:pt x="736" y="2059"/>
                  </a:lnTo>
                  <a:lnTo>
                    <a:pt x="750" y="2056"/>
                  </a:lnTo>
                  <a:lnTo>
                    <a:pt x="765" y="2061"/>
                  </a:lnTo>
                  <a:lnTo>
                    <a:pt x="777" y="2071"/>
                  </a:lnTo>
                  <a:lnTo>
                    <a:pt x="784" y="2084"/>
                  </a:lnTo>
                  <a:lnTo>
                    <a:pt x="785" y="2099"/>
                  </a:lnTo>
                  <a:lnTo>
                    <a:pt x="760" y="2321"/>
                  </a:lnTo>
                  <a:lnTo>
                    <a:pt x="872" y="2333"/>
                  </a:lnTo>
                  <a:lnTo>
                    <a:pt x="896" y="2111"/>
                  </a:lnTo>
                  <a:lnTo>
                    <a:pt x="901" y="2097"/>
                  </a:lnTo>
                  <a:lnTo>
                    <a:pt x="910" y="2085"/>
                  </a:lnTo>
                  <a:lnTo>
                    <a:pt x="923" y="2079"/>
                  </a:lnTo>
                  <a:lnTo>
                    <a:pt x="939" y="2076"/>
                  </a:lnTo>
                  <a:lnTo>
                    <a:pt x="953" y="2081"/>
                  </a:lnTo>
                  <a:lnTo>
                    <a:pt x="964" y="2091"/>
                  </a:lnTo>
                  <a:lnTo>
                    <a:pt x="971" y="2104"/>
                  </a:lnTo>
                  <a:lnTo>
                    <a:pt x="972" y="2119"/>
                  </a:lnTo>
                  <a:lnTo>
                    <a:pt x="948" y="2342"/>
                  </a:lnTo>
                  <a:lnTo>
                    <a:pt x="1059" y="2354"/>
                  </a:lnTo>
                  <a:lnTo>
                    <a:pt x="1084" y="2131"/>
                  </a:lnTo>
                  <a:lnTo>
                    <a:pt x="1088" y="2117"/>
                  </a:lnTo>
                  <a:lnTo>
                    <a:pt x="1097" y="2106"/>
                  </a:lnTo>
                  <a:lnTo>
                    <a:pt x="1111" y="2099"/>
                  </a:lnTo>
                  <a:lnTo>
                    <a:pt x="1126" y="2098"/>
                  </a:lnTo>
                  <a:lnTo>
                    <a:pt x="1140" y="2103"/>
                  </a:lnTo>
                  <a:lnTo>
                    <a:pt x="1152" y="2111"/>
                  </a:lnTo>
                  <a:lnTo>
                    <a:pt x="1158" y="2124"/>
                  </a:lnTo>
                  <a:lnTo>
                    <a:pt x="1161" y="2139"/>
                  </a:lnTo>
                  <a:lnTo>
                    <a:pt x="1136" y="2362"/>
                  </a:lnTo>
                  <a:lnTo>
                    <a:pt x="1248" y="2374"/>
                  </a:lnTo>
                  <a:lnTo>
                    <a:pt x="1272" y="2151"/>
                  </a:lnTo>
                  <a:lnTo>
                    <a:pt x="1276" y="2137"/>
                  </a:lnTo>
                  <a:lnTo>
                    <a:pt x="1286" y="2126"/>
                  </a:lnTo>
                  <a:lnTo>
                    <a:pt x="1299" y="2119"/>
                  </a:lnTo>
                  <a:lnTo>
                    <a:pt x="1313" y="2118"/>
                  </a:lnTo>
                  <a:lnTo>
                    <a:pt x="1329" y="2123"/>
                  </a:lnTo>
                  <a:lnTo>
                    <a:pt x="1340" y="2132"/>
                  </a:lnTo>
                  <a:lnTo>
                    <a:pt x="1347" y="2145"/>
                  </a:lnTo>
                  <a:lnTo>
                    <a:pt x="1348" y="2160"/>
                  </a:lnTo>
                  <a:lnTo>
                    <a:pt x="1324" y="2382"/>
                  </a:lnTo>
                  <a:lnTo>
                    <a:pt x="1435" y="2394"/>
                  </a:lnTo>
                  <a:lnTo>
                    <a:pt x="1459" y="2172"/>
                  </a:lnTo>
                  <a:lnTo>
                    <a:pt x="1464" y="2157"/>
                  </a:lnTo>
                  <a:lnTo>
                    <a:pt x="1473" y="2147"/>
                  </a:lnTo>
                  <a:lnTo>
                    <a:pt x="1486" y="2139"/>
                  </a:lnTo>
                  <a:lnTo>
                    <a:pt x="1502" y="2138"/>
                  </a:lnTo>
                  <a:lnTo>
                    <a:pt x="1516" y="2143"/>
                  </a:lnTo>
                  <a:lnTo>
                    <a:pt x="1527" y="2153"/>
                  </a:lnTo>
                  <a:lnTo>
                    <a:pt x="1534" y="2166"/>
                  </a:lnTo>
                  <a:lnTo>
                    <a:pt x="1535" y="2180"/>
                  </a:lnTo>
                  <a:lnTo>
                    <a:pt x="1511" y="2402"/>
                  </a:lnTo>
                  <a:lnTo>
                    <a:pt x="1618" y="2414"/>
                  </a:lnTo>
                  <a:lnTo>
                    <a:pt x="1663" y="2002"/>
                  </a:lnTo>
                  <a:lnTo>
                    <a:pt x="623" y="1889"/>
                  </a:lnTo>
                  <a:close/>
                  <a:moveTo>
                    <a:pt x="676" y="1400"/>
                  </a:moveTo>
                  <a:lnTo>
                    <a:pt x="631" y="1812"/>
                  </a:lnTo>
                  <a:lnTo>
                    <a:pt x="737" y="1823"/>
                  </a:lnTo>
                  <a:lnTo>
                    <a:pt x="762" y="1602"/>
                  </a:lnTo>
                  <a:lnTo>
                    <a:pt x="766" y="1588"/>
                  </a:lnTo>
                  <a:lnTo>
                    <a:pt x="775" y="1576"/>
                  </a:lnTo>
                  <a:lnTo>
                    <a:pt x="788" y="1569"/>
                  </a:lnTo>
                  <a:lnTo>
                    <a:pt x="804" y="1568"/>
                  </a:lnTo>
                  <a:lnTo>
                    <a:pt x="818" y="1572"/>
                  </a:lnTo>
                  <a:lnTo>
                    <a:pt x="830" y="1582"/>
                  </a:lnTo>
                  <a:lnTo>
                    <a:pt x="836" y="1595"/>
                  </a:lnTo>
                  <a:lnTo>
                    <a:pt x="839" y="1610"/>
                  </a:lnTo>
                  <a:lnTo>
                    <a:pt x="814" y="1832"/>
                  </a:lnTo>
                  <a:lnTo>
                    <a:pt x="926" y="1845"/>
                  </a:lnTo>
                  <a:lnTo>
                    <a:pt x="950" y="1622"/>
                  </a:lnTo>
                  <a:lnTo>
                    <a:pt x="954" y="1608"/>
                  </a:lnTo>
                  <a:lnTo>
                    <a:pt x="964" y="1596"/>
                  </a:lnTo>
                  <a:lnTo>
                    <a:pt x="977" y="1590"/>
                  </a:lnTo>
                  <a:lnTo>
                    <a:pt x="991" y="1588"/>
                  </a:lnTo>
                  <a:lnTo>
                    <a:pt x="1007" y="1593"/>
                  </a:lnTo>
                  <a:lnTo>
                    <a:pt x="1018" y="1602"/>
                  </a:lnTo>
                  <a:lnTo>
                    <a:pt x="1025" y="1615"/>
                  </a:lnTo>
                  <a:lnTo>
                    <a:pt x="1026" y="1631"/>
                  </a:lnTo>
                  <a:lnTo>
                    <a:pt x="1001" y="1853"/>
                  </a:lnTo>
                  <a:lnTo>
                    <a:pt x="1113" y="1865"/>
                  </a:lnTo>
                  <a:lnTo>
                    <a:pt x="1137" y="1642"/>
                  </a:lnTo>
                  <a:lnTo>
                    <a:pt x="1142" y="1628"/>
                  </a:lnTo>
                  <a:lnTo>
                    <a:pt x="1151" y="1617"/>
                  </a:lnTo>
                  <a:lnTo>
                    <a:pt x="1164" y="1610"/>
                  </a:lnTo>
                  <a:lnTo>
                    <a:pt x="1180" y="1609"/>
                  </a:lnTo>
                  <a:lnTo>
                    <a:pt x="1194" y="1613"/>
                  </a:lnTo>
                  <a:lnTo>
                    <a:pt x="1205" y="1622"/>
                  </a:lnTo>
                  <a:lnTo>
                    <a:pt x="1212" y="1635"/>
                  </a:lnTo>
                  <a:lnTo>
                    <a:pt x="1213" y="1651"/>
                  </a:lnTo>
                  <a:lnTo>
                    <a:pt x="1189" y="1873"/>
                  </a:lnTo>
                  <a:lnTo>
                    <a:pt x="1300" y="1885"/>
                  </a:lnTo>
                  <a:lnTo>
                    <a:pt x="1325" y="1663"/>
                  </a:lnTo>
                  <a:lnTo>
                    <a:pt x="1330" y="1648"/>
                  </a:lnTo>
                  <a:lnTo>
                    <a:pt x="1340" y="1638"/>
                  </a:lnTo>
                  <a:lnTo>
                    <a:pt x="1352" y="1631"/>
                  </a:lnTo>
                  <a:lnTo>
                    <a:pt x="1367" y="1629"/>
                  </a:lnTo>
                  <a:lnTo>
                    <a:pt x="1381" y="1634"/>
                  </a:lnTo>
                  <a:lnTo>
                    <a:pt x="1393" y="1644"/>
                  </a:lnTo>
                  <a:lnTo>
                    <a:pt x="1400" y="1656"/>
                  </a:lnTo>
                  <a:lnTo>
                    <a:pt x="1402" y="1671"/>
                  </a:lnTo>
                  <a:lnTo>
                    <a:pt x="1377" y="1893"/>
                  </a:lnTo>
                  <a:lnTo>
                    <a:pt x="1489" y="1905"/>
                  </a:lnTo>
                  <a:lnTo>
                    <a:pt x="1513" y="1683"/>
                  </a:lnTo>
                  <a:lnTo>
                    <a:pt x="1517" y="1669"/>
                  </a:lnTo>
                  <a:lnTo>
                    <a:pt x="1527" y="1658"/>
                  </a:lnTo>
                  <a:lnTo>
                    <a:pt x="1540" y="1651"/>
                  </a:lnTo>
                  <a:lnTo>
                    <a:pt x="1555" y="1650"/>
                  </a:lnTo>
                  <a:lnTo>
                    <a:pt x="1570" y="1654"/>
                  </a:lnTo>
                  <a:lnTo>
                    <a:pt x="1581" y="1664"/>
                  </a:lnTo>
                  <a:lnTo>
                    <a:pt x="1588" y="1677"/>
                  </a:lnTo>
                  <a:lnTo>
                    <a:pt x="1589" y="1691"/>
                  </a:lnTo>
                  <a:lnTo>
                    <a:pt x="1565" y="1914"/>
                  </a:lnTo>
                  <a:lnTo>
                    <a:pt x="1671" y="1925"/>
                  </a:lnTo>
                  <a:lnTo>
                    <a:pt x="1717" y="1513"/>
                  </a:lnTo>
                  <a:lnTo>
                    <a:pt x="676" y="1400"/>
                  </a:lnTo>
                  <a:close/>
                  <a:moveTo>
                    <a:pt x="730" y="911"/>
                  </a:moveTo>
                  <a:lnTo>
                    <a:pt x="685" y="1324"/>
                  </a:lnTo>
                  <a:lnTo>
                    <a:pt x="791" y="1334"/>
                  </a:lnTo>
                  <a:lnTo>
                    <a:pt x="815" y="1113"/>
                  </a:lnTo>
                  <a:lnTo>
                    <a:pt x="819" y="1099"/>
                  </a:lnTo>
                  <a:lnTo>
                    <a:pt x="829" y="1087"/>
                  </a:lnTo>
                  <a:lnTo>
                    <a:pt x="842" y="1080"/>
                  </a:lnTo>
                  <a:lnTo>
                    <a:pt x="858" y="1079"/>
                  </a:lnTo>
                  <a:lnTo>
                    <a:pt x="872" y="1084"/>
                  </a:lnTo>
                  <a:lnTo>
                    <a:pt x="884" y="1093"/>
                  </a:lnTo>
                  <a:lnTo>
                    <a:pt x="890" y="1106"/>
                  </a:lnTo>
                  <a:lnTo>
                    <a:pt x="891" y="1122"/>
                  </a:lnTo>
                  <a:lnTo>
                    <a:pt x="867" y="1343"/>
                  </a:lnTo>
                  <a:lnTo>
                    <a:pt x="978" y="1356"/>
                  </a:lnTo>
                  <a:lnTo>
                    <a:pt x="1003" y="1134"/>
                  </a:lnTo>
                  <a:lnTo>
                    <a:pt x="1008" y="1119"/>
                  </a:lnTo>
                  <a:lnTo>
                    <a:pt x="1018" y="1107"/>
                  </a:lnTo>
                  <a:lnTo>
                    <a:pt x="1031" y="1101"/>
                  </a:lnTo>
                  <a:lnTo>
                    <a:pt x="1045" y="1099"/>
                  </a:lnTo>
                  <a:lnTo>
                    <a:pt x="1059" y="1104"/>
                  </a:lnTo>
                  <a:lnTo>
                    <a:pt x="1071" y="1113"/>
                  </a:lnTo>
                  <a:lnTo>
                    <a:pt x="1078" y="1126"/>
                  </a:lnTo>
                  <a:lnTo>
                    <a:pt x="1080" y="1142"/>
                  </a:lnTo>
                  <a:lnTo>
                    <a:pt x="1054" y="1364"/>
                  </a:lnTo>
                  <a:lnTo>
                    <a:pt x="1167" y="1376"/>
                  </a:lnTo>
                  <a:lnTo>
                    <a:pt x="1190" y="1154"/>
                  </a:lnTo>
                  <a:lnTo>
                    <a:pt x="1195" y="1139"/>
                  </a:lnTo>
                  <a:lnTo>
                    <a:pt x="1205" y="1128"/>
                  </a:lnTo>
                  <a:lnTo>
                    <a:pt x="1218" y="1122"/>
                  </a:lnTo>
                  <a:lnTo>
                    <a:pt x="1233" y="1120"/>
                  </a:lnTo>
                  <a:lnTo>
                    <a:pt x="1248" y="1124"/>
                  </a:lnTo>
                  <a:lnTo>
                    <a:pt x="1258" y="1134"/>
                  </a:lnTo>
                  <a:lnTo>
                    <a:pt x="1266" y="1147"/>
                  </a:lnTo>
                  <a:lnTo>
                    <a:pt x="1267" y="1162"/>
                  </a:lnTo>
                  <a:lnTo>
                    <a:pt x="1243" y="1384"/>
                  </a:lnTo>
                  <a:lnTo>
                    <a:pt x="1354" y="1396"/>
                  </a:lnTo>
                  <a:lnTo>
                    <a:pt x="1379" y="1174"/>
                  </a:lnTo>
                  <a:lnTo>
                    <a:pt x="1383" y="1160"/>
                  </a:lnTo>
                  <a:lnTo>
                    <a:pt x="1392" y="1149"/>
                  </a:lnTo>
                  <a:lnTo>
                    <a:pt x="1405" y="1142"/>
                  </a:lnTo>
                  <a:lnTo>
                    <a:pt x="1421" y="1141"/>
                  </a:lnTo>
                  <a:lnTo>
                    <a:pt x="1435" y="1145"/>
                  </a:lnTo>
                  <a:lnTo>
                    <a:pt x="1447" y="1155"/>
                  </a:lnTo>
                  <a:lnTo>
                    <a:pt x="1453" y="1167"/>
                  </a:lnTo>
                  <a:lnTo>
                    <a:pt x="1455" y="1182"/>
                  </a:lnTo>
                  <a:lnTo>
                    <a:pt x="1430" y="1405"/>
                  </a:lnTo>
                  <a:lnTo>
                    <a:pt x="1542" y="1417"/>
                  </a:lnTo>
                  <a:lnTo>
                    <a:pt x="1566" y="1194"/>
                  </a:lnTo>
                  <a:lnTo>
                    <a:pt x="1571" y="1180"/>
                  </a:lnTo>
                  <a:lnTo>
                    <a:pt x="1581" y="1169"/>
                  </a:lnTo>
                  <a:lnTo>
                    <a:pt x="1594" y="1162"/>
                  </a:lnTo>
                  <a:lnTo>
                    <a:pt x="1608" y="1161"/>
                  </a:lnTo>
                  <a:lnTo>
                    <a:pt x="1623" y="1166"/>
                  </a:lnTo>
                  <a:lnTo>
                    <a:pt x="1634" y="1175"/>
                  </a:lnTo>
                  <a:lnTo>
                    <a:pt x="1641" y="1188"/>
                  </a:lnTo>
                  <a:lnTo>
                    <a:pt x="1643" y="1202"/>
                  </a:lnTo>
                  <a:lnTo>
                    <a:pt x="1619" y="1425"/>
                  </a:lnTo>
                  <a:lnTo>
                    <a:pt x="1725" y="1437"/>
                  </a:lnTo>
                  <a:lnTo>
                    <a:pt x="1770" y="1024"/>
                  </a:lnTo>
                  <a:lnTo>
                    <a:pt x="730" y="911"/>
                  </a:lnTo>
                  <a:close/>
                  <a:moveTo>
                    <a:pt x="774" y="502"/>
                  </a:moveTo>
                  <a:lnTo>
                    <a:pt x="738" y="835"/>
                  </a:lnTo>
                  <a:lnTo>
                    <a:pt x="845" y="846"/>
                  </a:lnTo>
                  <a:lnTo>
                    <a:pt x="868" y="625"/>
                  </a:lnTo>
                  <a:lnTo>
                    <a:pt x="873" y="609"/>
                  </a:lnTo>
                  <a:lnTo>
                    <a:pt x="883" y="598"/>
                  </a:lnTo>
                  <a:lnTo>
                    <a:pt x="896" y="591"/>
                  </a:lnTo>
                  <a:lnTo>
                    <a:pt x="911" y="590"/>
                  </a:lnTo>
                  <a:lnTo>
                    <a:pt x="926" y="595"/>
                  </a:lnTo>
                  <a:lnTo>
                    <a:pt x="936" y="604"/>
                  </a:lnTo>
                  <a:lnTo>
                    <a:pt x="944" y="617"/>
                  </a:lnTo>
                  <a:lnTo>
                    <a:pt x="945" y="633"/>
                  </a:lnTo>
                  <a:lnTo>
                    <a:pt x="921" y="854"/>
                  </a:lnTo>
                  <a:lnTo>
                    <a:pt x="1032" y="867"/>
                  </a:lnTo>
                  <a:lnTo>
                    <a:pt x="1057" y="645"/>
                  </a:lnTo>
                  <a:lnTo>
                    <a:pt x="1060" y="631"/>
                  </a:lnTo>
                  <a:lnTo>
                    <a:pt x="1070" y="619"/>
                  </a:lnTo>
                  <a:lnTo>
                    <a:pt x="1083" y="612"/>
                  </a:lnTo>
                  <a:lnTo>
                    <a:pt x="1099" y="610"/>
                  </a:lnTo>
                  <a:lnTo>
                    <a:pt x="1113" y="615"/>
                  </a:lnTo>
                  <a:lnTo>
                    <a:pt x="1125" y="625"/>
                  </a:lnTo>
                  <a:lnTo>
                    <a:pt x="1131" y="638"/>
                  </a:lnTo>
                  <a:lnTo>
                    <a:pt x="1133" y="653"/>
                  </a:lnTo>
                  <a:lnTo>
                    <a:pt x="1108" y="874"/>
                  </a:lnTo>
                  <a:lnTo>
                    <a:pt x="1220" y="887"/>
                  </a:lnTo>
                  <a:lnTo>
                    <a:pt x="1244" y="665"/>
                  </a:lnTo>
                  <a:lnTo>
                    <a:pt x="1249" y="651"/>
                  </a:lnTo>
                  <a:lnTo>
                    <a:pt x="1258" y="639"/>
                  </a:lnTo>
                  <a:lnTo>
                    <a:pt x="1272" y="633"/>
                  </a:lnTo>
                  <a:lnTo>
                    <a:pt x="1286" y="631"/>
                  </a:lnTo>
                  <a:lnTo>
                    <a:pt x="1301" y="635"/>
                  </a:lnTo>
                  <a:lnTo>
                    <a:pt x="1312" y="645"/>
                  </a:lnTo>
                  <a:lnTo>
                    <a:pt x="1319" y="658"/>
                  </a:lnTo>
                  <a:lnTo>
                    <a:pt x="1320" y="673"/>
                  </a:lnTo>
                  <a:lnTo>
                    <a:pt x="1297" y="896"/>
                  </a:lnTo>
                  <a:lnTo>
                    <a:pt x="1408" y="908"/>
                  </a:lnTo>
                  <a:lnTo>
                    <a:pt x="1431" y="685"/>
                  </a:lnTo>
                  <a:lnTo>
                    <a:pt x="1436" y="671"/>
                  </a:lnTo>
                  <a:lnTo>
                    <a:pt x="1446" y="660"/>
                  </a:lnTo>
                  <a:lnTo>
                    <a:pt x="1459" y="653"/>
                  </a:lnTo>
                  <a:lnTo>
                    <a:pt x="1474" y="652"/>
                  </a:lnTo>
                  <a:lnTo>
                    <a:pt x="1489" y="656"/>
                  </a:lnTo>
                  <a:lnTo>
                    <a:pt x="1499" y="665"/>
                  </a:lnTo>
                  <a:lnTo>
                    <a:pt x="1507" y="678"/>
                  </a:lnTo>
                  <a:lnTo>
                    <a:pt x="1508" y="694"/>
                  </a:lnTo>
                  <a:lnTo>
                    <a:pt x="1484" y="916"/>
                  </a:lnTo>
                  <a:lnTo>
                    <a:pt x="1595" y="928"/>
                  </a:lnTo>
                  <a:lnTo>
                    <a:pt x="1620" y="705"/>
                  </a:lnTo>
                  <a:lnTo>
                    <a:pt x="1625" y="691"/>
                  </a:lnTo>
                  <a:lnTo>
                    <a:pt x="1634" y="680"/>
                  </a:lnTo>
                  <a:lnTo>
                    <a:pt x="1646" y="673"/>
                  </a:lnTo>
                  <a:lnTo>
                    <a:pt x="1662" y="672"/>
                  </a:lnTo>
                  <a:lnTo>
                    <a:pt x="1676" y="677"/>
                  </a:lnTo>
                  <a:lnTo>
                    <a:pt x="1688" y="686"/>
                  </a:lnTo>
                  <a:lnTo>
                    <a:pt x="1695" y="700"/>
                  </a:lnTo>
                  <a:lnTo>
                    <a:pt x="1696" y="714"/>
                  </a:lnTo>
                  <a:lnTo>
                    <a:pt x="1671" y="936"/>
                  </a:lnTo>
                  <a:lnTo>
                    <a:pt x="1779" y="948"/>
                  </a:lnTo>
                  <a:lnTo>
                    <a:pt x="1814" y="615"/>
                  </a:lnTo>
                  <a:lnTo>
                    <a:pt x="774" y="502"/>
                  </a:lnTo>
                  <a:close/>
                  <a:moveTo>
                    <a:pt x="986" y="87"/>
                  </a:moveTo>
                  <a:lnTo>
                    <a:pt x="947" y="444"/>
                  </a:lnTo>
                  <a:lnTo>
                    <a:pt x="1264" y="478"/>
                  </a:lnTo>
                  <a:lnTo>
                    <a:pt x="1276" y="375"/>
                  </a:lnTo>
                  <a:lnTo>
                    <a:pt x="1280" y="361"/>
                  </a:lnTo>
                  <a:lnTo>
                    <a:pt x="1289" y="349"/>
                  </a:lnTo>
                  <a:lnTo>
                    <a:pt x="1303" y="343"/>
                  </a:lnTo>
                  <a:lnTo>
                    <a:pt x="1318" y="340"/>
                  </a:lnTo>
                  <a:lnTo>
                    <a:pt x="1332" y="345"/>
                  </a:lnTo>
                  <a:lnTo>
                    <a:pt x="1344" y="355"/>
                  </a:lnTo>
                  <a:lnTo>
                    <a:pt x="1350" y="368"/>
                  </a:lnTo>
                  <a:lnTo>
                    <a:pt x="1353" y="383"/>
                  </a:lnTo>
                  <a:lnTo>
                    <a:pt x="1341" y="487"/>
                  </a:lnTo>
                  <a:lnTo>
                    <a:pt x="1658" y="521"/>
                  </a:lnTo>
                  <a:lnTo>
                    <a:pt x="1697" y="164"/>
                  </a:lnTo>
                  <a:lnTo>
                    <a:pt x="1555" y="149"/>
                  </a:lnTo>
                  <a:lnTo>
                    <a:pt x="1530" y="368"/>
                  </a:lnTo>
                  <a:lnTo>
                    <a:pt x="1527" y="382"/>
                  </a:lnTo>
                  <a:lnTo>
                    <a:pt x="1519" y="393"/>
                  </a:lnTo>
                  <a:lnTo>
                    <a:pt x="1507" y="400"/>
                  </a:lnTo>
                  <a:lnTo>
                    <a:pt x="1492" y="402"/>
                  </a:lnTo>
                  <a:lnTo>
                    <a:pt x="1489" y="402"/>
                  </a:lnTo>
                  <a:lnTo>
                    <a:pt x="1474" y="397"/>
                  </a:lnTo>
                  <a:lnTo>
                    <a:pt x="1462" y="388"/>
                  </a:lnTo>
                  <a:lnTo>
                    <a:pt x="1456" y="375"/>
                  </a:lnTo>
                  <a:lnTo>
                    <a:pt x="1454" y="359"/>
                  </a:lnTo>
                  <a:lnTo>
                    <a:pt x="1479" y="141"/>
                  </a:lnTo>
                  <a:lnTo>
                    <a:pt x="1299" y="120"/>
                  </a:lnTo>
                  <a:lnTo>
                    <a:pt x="1205" y="111"/>
                  </a:lnTo>
                  <a:lnTo>
                    <a:pt x="1181" y="330"/>
                  </a:lnTo>
                  <a:lnTo>
                    <a:pt x="1176" y="344"/>
                  </a:lnTo>
                  <a:lnTo>
                    <a:pt x="1168" y="355"/>
                  </a:lnTo>
                  <a:lnTo>
                    <a:pt x="1157" y="362"/>
                  </a:lnTo>
                  <a:lnTo>
                    <a:pt x="1143" y="364"/>
                  </a:lnTo>
                  <a:lnTo>
                    <a:pt x="1138" y="364"/>
                  </a:lnTo>
                  <a:lnTo>
                    <a:pt x="1124" y="359"/>
                  </a:lnTo>
                  <a:lnTo>
                    <a:pt x="1113" y="350"/>
                  </a:lnTo>
                  <a:lnTo>
                    <a:pt x="1106" y="337"/>
                  </a:lnTo>
                  <a:lnTo>
                    <a:pt x="1105" y="321"/>
                  </a:lnTo>
                  <a:lnTo>
                    <a:pt x="1128" y="103"/>
                  </a:lnTo>
                  <a:lnTo>
                    <a:pt x="986" y="87"/>
                  </a:lnTo>
                  <a:close/>
                  <a:moveTo>
                    <a:pt x="902" y="0"/>
                  </a:moveTo>
                  <a:lnTo>
                    <a:pt x="1799" y="98"/>
                  </a:lnTo>
                  <a:lnTo>
                    <a:pt x="1813" y="103"/>
                  </a:lnTo>
                  <a:lnTo>
                    <a:pt x="1825" y="112"/>
                  </a:lnTo>
                  <a:lnTo>
                    <a:pt x="1831" y="125"/>
                  </a:lnTo>
                  <a:lnTo>
                    <a:pt x="1832" y="141"/>
                  </a:lnTo>
                  <a:lnTo>
                    <a:pt x="1829" y="154"/>
                  </a:lnTo>
                  <a:lnTo>
                    <a:pt x="1820" y="164"/>
                  </a:lnTo>
                  <a:lnTo>
                    <a:pt x="1808" y="172"/>
                  </a:lnTo>
                  <a:lnTo>
                    <a:pt x="1794" y="174"/>
                  </a:lnTo>
                  <a:lnTo>
                    <a:pt x="1790" y="174"/>
                  </a:lnTo>
                  <a:lnTo>
                    <a:pt x="1774" y="173"/>
                  </a:lnTo>
                  <a:lnTo>
                    <a:pt x="1734" y="529"/>
                  </a:lnTo>
                  <a:lnTo>
                    <a:pt x="1942" y="552"/>
                  </a:lnTo>
                  <a:lnTo>
                    <a:pt x="1956" y="556"/>
                  </a:lnTo>
                  <a:lnTo>
                    <a:pt x="1968" y="565"/>
                  </a:lnTo>
                  <a:lnTo>
                    <a:pt x="1975" y="578"/>
                  </a:lnTo>
                  <a:lnTo>
                    <a:pt x="1977" y="594"/>
                  </a:lnTo>
                  <a:lnTo>
                    <a:pt x="1972" y="607"/>
                  </a:lnTo>
                  <a:lnTo>
                    <a:pt x="1963" y="619"/>
                  </a:lnTo>
                  <a:lnTo>
                    <a:pt x="1952" y="626"/>
                  </a:lnTo>
                  <a:lnTo>
                    <a:pt x="1938" y="628"/>
                  </a:lnTo>
                  <a:lnTo>
                    <a:pt x="1934" y="628"/>
                  </a:lnTo>
                  <a:lnTo>
                    <a:pt x="1891" y="623"/>
                  </a:lnTo>
                  <a:lnTo>
                    <a:pt x="1855" y="956"/>
                  </a:lnTo>
                  <a:lnTo>
                    <a:pt x="1898" y="961"/>
                  </a:lnTo>
                  <a:lnTo>
                    <a:pt x="1912" y="965"/>
                  </a:lnTo>
                  <a:lnTo>
                    <a:pt x="1923" y="974"/>
                  </a:lnTo>
                  <a:lnTo>
                    <a:pt x="1930" y="987"/>
                  </a:lnTo>
                  <a:lnTo>
                    <a:pt x="1931" y="1003"/>
                  </a:lnTo>
                  <a:lnTo>
                    <a:pt x="1928" y="1017"/>
                  </a:lnTo>
                  <a:lnTo>
                    <a:pt x="1919" y="1028"/>
                  </a:lnTo>
                  <a:lnTo>
                    <a:pt x="1907" y="1035"/>
                  </a:lnTo>
                  <a:lnTo>
                    <a:pt x="1893" y="1037"/>
                  </a:lnTo>
                  <a:lnTo>
                    <a:pt x="1889" y="1037"/>
                  </a:lnTo>
                  <a:lnTo>
                    <a:pt x="1847" y="1032"/>
                  </a:lnTo>
                  <a:lnTo>
                    <a:pt x="1801" y="1445"/>
                  </a:lnTo>
                  <a:lnTo>
                    <a:pt x="1844" y="1450"/>
                  </a:lnTo>
                  <a:lnTo>
                    <a:pt x="1858" y="1455"/>
                  </a:lnTo>
                  <a:lnTo>
                    <a:pt x="1870" y="1463"/>
                  </a:lnTo>
                  <a:lnTo>
                    <a:pt x="1876" y="1476"/>
                  </a:lnTo>
                  <a:lnTo>
                    <a:pt x="1878" y="1491"/>
                  </a:lnTo>
                  <a:lnTo>
                    <a:pt x="1874" y="1506"/>
                  </a:lnTo>
                  <a:lnTo>
                    <a:pt x="1866" y="1516"/>
                  </a:lnTo>
                  <a:lnTo>
                    <a:pt x="1854" y="1524"/>
                  </a:lnTo>
                  <a:lnTo>
                    <a:pt x="1839" y="1526"/>
                  </a:lnTo>
                  <a:lnTo>
                    <a:pt x="1836" y="1526"/>
                  </a:lnTo>
                  <a:lnTo>
                    <a:pt x="1793" y="1521"/>
                  </a:lnTo>
                  <a:lnTo>
                    <a:pt x="1748" y="1934"/>
                  </a:lnTo>
                  <a:lnTo>
                    <a:pt x="1790" y="1939"/>
                  </a:lnTo>
                  <a:lnTo>
                    <a:pt x="1805" y="1943"/>
                  </a:lnTo>
                  <a:lnTo>
                    <a:pt x="1817" y="1953"/>
                  </a:lnTo>
                  <a:lnTo>
                    <a:pt x="1823" y="1966"/>
                  </a:lnTo>
                  <a:lnTo>
                    <a:pt x="1825" y="1980"/>
                  </a:lnTo>
                  <a:lnTo>
                    <a:pt x="1820" y="1994"/>
                  </a:lnTo>
                  <a:lnTo>
                    <a:pt x="1812" y="2005"/>
                  </a:lnTo>
                  <a:lnTo>
                    <a:pt x="1800" y="2012"/>
                  </a:lnTo>
                  <a:lnTo>
                    <a:pt x="1787" y="2015"/>
                  </a:lnTo>
                  <a:lnTo>
                    <a:pt x="1782" y="2015"/>
                  </a:lnTo>
                  <a:lnTo>
                    <a:pt x="1739" y="2010"/>
                  </a:lnTo>
                  <a:lnTo>
                    <a:pt x="1694" y="2423"/>
                  </a:lnTo>
                  <a:lnTo>
                    <a:pt x="1737" y="2427"/>
                  </a:lnTo>
                  <a:lnTo>
                    <a:pt x="1751" y="2432"/>
                  </a:lnTo>
                  <a:lnTo>
                    <a:pt x="1763" y="2442"/>
                  </a:lnTo>
                  <a:lnTo>
                    <a:pt x="1770" y="2455"/>
                  </a:lnTo>
                  <a:lnTo>
                    <a:pt x="1771" y="2469"/>
                  </a:lnTo>
                  <a:lnTo>
                    <a:pt x="1767" y="2483"/>
                  </a:lnTo>
                  <a:lnTo>
                    <a:pt x="1758" y="2494"/>
                  </a:lnTo>
                  <a:lnTo>
                    <a:pt x="1746" y="2501"/>
                  </a:lnTo>
                  <a:lnTo>
                    <a:pt x="1733" y="2503"/>
                  </a:lnTo>
                  <a:lnTo>
                    <a:pt x="1728" y="2503"/>
                  </a:lnTo>
                  <a:lnTo>
                    <a:pt x="1686" y="2499"/>
                  </a:lnTo>
                  <a:lnTo>
                    <a:pt x="1640" y="2911"/>
                  </a:lnTo>
                  <a:lnTo>
                    <a:pt x="1683" y="2916"/>
                  </a:lnTo>
                  <a:lnTo>
                    <a:pt x="1699" y="2921"/>
                  </a:lnTo>
                  <a:lnTo>
                    <a:pt x="1709" y="2930"/>
                  </a:lnTo>
                  <a:lnTo>
                    <a:pt x="1717" y="2943"/>
                  </a:lnTo>
                  <a:lnTo>
                    <a:pt x="1718" y="2958"/>
                  </a:lnTo>
                  <a:lnTo>
                    <a:pt x="1713" y="2972"/>
                  </a:lnTo>
                  <a:lnTo>
                    <a:pt x="1705" y="2983"/>
                  </a:lnTo>
                  <a:lnTo>
                    <a:pt x="1694" y="2990"/>
                  </a:lnTo>
                  <a:lnTo>
                    <a:pt x="1680" y="2992"/>
                  </a:lnTo>
                  <a:lnTo>
                    <a:pt x="1675" y="2992"/>
                  </a:lnTo>
                  <a:lnTo>
                    <a:pt x="1632" y="2987"/>
                  </a:lnTo>
                  <a:lnTo>
                    <a:pt x="1591" y="3368"/>
                  </a:lnTo>
                  <a:lnTo>
                    <a:pt x="1644" y="3374"/>
                  </a:lnTo>
                  <a:lnTo>
                    <a:pt x="1658" y="3379"/>
                  </a:lnTo>
                  <a:lnTo>
                    <a:pt x="1669" y="3388"/>
                  </a:lnTo>
                  <a:lnTo>
                    <a:pt x="1676" y="3401"/>
                  </a:lnTo>
                  <a:lnTo>
                    <a:pt x="1677" y="3415"/>
                  </a:lnTo>
                  <a:lnTo>
                    <a:pt x="1632" y="3828"/>
                  </a:lnTo>
                  <a:lnTo>
                    <a:pt x="1959" y="3828"/>
                  </a:lnTo>
                  <a:lnTo>
                    <a:pt x="1973" y="3830"/>
                  </a:lnTo>
                  <a:lnTo>
                    <a:pt x="1986" y="3839"/>
                  </a:lnTo>
                  <a:lnTo>
                    <a:pt x="1994" y="3851"/>
                  </a:lnTo>
                  <a:lnTo>
                    <a:pt x="1997" y="3866"/>
                  </a:lnTo>
                  <a:lnTo>
                    <a:pt x="1994" y="3880"/>
                  </a:lnTo>
                  <a:lnTo>
                    <a:pt x="1986" y="3893"/>
                  </a:lnTo>
                  <a:lnTo>
                    <a:pt x="1973" y="3901"/>
                  </a:lnTo>
                  <a:lnTo>
                    <a:pt x="1959" y="3904"/>
                  </a:lnTo>
                  <a:lnTo>
                    <a:pt x="38" y="3904"/>
                  </a:lnTo>
                  <a:lnTo>
                    <a:pt x="24" y="3901"/>
                  </a:lnTo>
                  <a:lnTo>
                    <a:pt x="11" y="3893"/>
                  </a:lnTo>
                  <a:lnTo>
                    <a:pt x="2" y="3880"/>
                  </a:lnTo>
                  <a:lnTo>
                    <a:pt x="0" y="3866"/>
                  </a:lnTo>
                  <a:lnTo>
                    <a:pt x="0" y="3866"/>
                  </a:lnTo>
                  <a:lnTo>
                    <a:pt x="2" y="3851"/>
                  </a:lnTo>
                  <a:lnTo>
                    <a:pt x="11" y="3839"/>
                  </a:lnTo>
                  <a:lnTo>
                    <a:pt x="24" y="3830"/>
                  </a:lnTo>
                  <a:lnTo>
                    <a:pt x="38" y="3828"/>
                  </a:lnTo>
                  <a:lnTo>
                    <a:pt x="242" y="3828"/>
                  </a:lnTo>
                  <a:lnTo>
                    <a:pt x="303" y="3267"/>
                  </a:lnTo>
                  <a:lnTo>
                    <a:pt x="308" y="3252"/>
                  </a:lnTo>
                  <a:lnTo>
                    <a:pt x="317" y="3241"/>
                  </a:lnTo>
                  <a:lnTo>
                    <a:pt x="330" y="3233"/>
                  </a:lnTo>
                  <a:lnTo>
                    <a:pt x="345" y="3232"/>
                  </a:lnTo>
                  <a:lnTo>
                    <a:pt x="397" y="3238"/>
                  </a:lnTo>
                  <a:lnTo>
                    <a:pt x="439" y="2858"/>
                  </a:lnTo>
                  <a:lnTo>
                    <a:pt x="396" y="2853"/>
                  </a:lnTo>
                  <a:lnTo>
                    <a:pt x="382" y="2848"/>
                  </a:lnTo>
                  <a:lnTo>
                    <a:pt x="371" y="2839"/>
                  </a:lnTo>
                  <a:lnTo>
                    <a:pt x="364" y="2826"/>
                  </a:lnTo>
                  <a:lnTo>
                    <a:pt x="363" y="2810"/>
                  </a:lnTo>
                  <a:lnTo>
                    <a:pt x="367" y="2796"/>
                  </a:lnTo>
                  <a:lnTo>
                    <a:pt x="377" y="2785"/>
                  </a:lnTo>
                  <a:lnTo>
                    <a:pt x="390" y="2778"/>
                  </a:lnTo>
                  <a:lnTo>
                    <a:pt x="404" y="2777"/>
                  </a:lnTo>
                  <a:lnTo>
                    <a:pt x="447" y="2782"/>
                  </a:lnTo>
                  <a:lnTo>
                    <a:pt x="493" y="2369"/>
                  </a:lnTo>
                  <a:lnTo>
                    <a:pt x="450" y="2364"/>
                  </a:lnTo>
                  <a:lnTo>
                    <a:pt x="435" y="2359"/>
                  </a:lnTo>
                  <a:lnTo>
                    <a:pt x="423" y="2350"/>
                  </a:lnTo>
                  <a:lnTo>
                    <a:pt x="418" y="2337"/>
                  </a:lnTo>
                  <a:lnTo>
                    <a:pt x="416" y="2321"/>
                  </a:lnTo>
                  <a:lnTo>
                    <a:pt x="420" y="2307"/>
                  </a:lnTo>
                  <a:lnTo>
                    <a:pt x="429" y="2296"/>
                  </a:lnTo>
                  <a:lnTo>
                    <a:pt x="443" y="2289"/>
                  </a:lnTo>
                  <a:lnTo>
                    <a:pt x="458" y="2288"/>
                  </a:lnTo>
                  <a:lnTo>
                    <a:pt x="501" y="2293"/>
                  </a:lnTo>
                  <a:lnTo>
                    <a:pt x="546" y="1880"/>
                  </a:lnTo>
                  <a:lnTo>
                    <a:pt x="503" y="1876"/>
                  </a:lnTo>
                  <a:lnTo>
                    <a:pt x="489" y="1871"/>
                  </a:lnTo>
                  <a:lnTo>
                    <a:pt x="477" y="1861"/>
                  </a:lnTo>
                  <a:lnTo>
                    <a:pt x="471" y="1848"/>
                  </a:lnTo>
                  <a:lnTo>
                    <a:pt x="469" y="1833"/>
                  </a:lnTo>
                  <a:lnTo>
                    <a:pt x="474" y="1818"/>
                  </a:lnTo>
                  <a:lnTo>
                    <a:pt x="483" y="1808"/>
                  </a:lnTo>
                  <a:lnTo>
                    <a:pt x="496" y="1801"/>
                  </a:lnTo>
                  <a:lnTo>
                    <a:pt x="512" y="1799"/>
                  </a:lnTo>
                  <a:lnTo>
                    <a:pt x="555" y="1804"/>
                  </a:lnTo>
                  <a:lnTo>
                    <a:pt x="600" y="1392"/>
                  </a:lnTo>
                  <a:lnTo>
                    <a:pt x="557" y="1387"/>
                  </a:lnTo>
                  <a:lnTo>
                    <a:pt x="543" y="1382"/>
                  </a:lnTo>
                  <a:lnTo>
                    <a:pt x="531" y="1373"/>
                  </a:lnTo>
                  <a:lnTo>
                    <a:pt x="524" y="1359"/>
                  </a:lnTo>
                  <a:lnTo>
                    <a:pt x="522" y="1344"/>
                  </a:lnTo>
                  <a:lnTo>
                    <a:pt x="527" y="1330"/>
                  </a:lnTo>
                  <a:lnTo>
                    <a:pt x="537" y="1319"/>
                  </a:lnTo>
                  <a:lnTo>
                    <a:pt x="550" y="1312"/>
                  </a:lnTo>
                  <a:lnTo>
                    <a:pt x="565" y="1311"/>
                  </a:lnTo>
                  <a:lnTo>
                    <a:pt x="608" y="1315"/>
                  </a:lnTo>
                  <a:lnTo>
                    <a:pt x="654" y="903"/>
                  </a:lnTo>
                  <a:lnTo>
                    <a:pt x="611" y="898"/>
                  </a:lnTo>
                  <a:lnTo>
                    <a:pt x="595" y="893"/>
                  </a:lnTo>
                  <a:lnTo>
                    <a:pt x="585" y="884"/>
                  </a:lnTo>
                  <a:lnTo>
                    <a:pt x="577" y="871"/>
                  </a:lnTo>
                  <a:lnTo>
                    <a:pt x="576" y="855"/>
                  </a:lnTo>
                  <a:lnTo>
                    <a:pt x="581" y="841"/>
                  </a:lnTo>
                  <a:lnTo>
                    <a:pt x="590" y="830"/>
                  </a:lnTo>
                  <a:lnTo>
                    <a:pt x="604" y="823"/>
                  </a:lnTo>
                  <a:lnTo>
                    <a:pt x="619" y="822"/>
                  </a:lnTo>
                  <a:lnTo>
                    <a:pt x="662" y="827"/>
                  </a:lnTo>
                  <a:lnTo>
                    <a:pt x="698" y="494"/>
                  </a:lnTo>
                  <a:lnTo>
                    <a:pt x="655" y="489"/>
                  </a:lnTo>
                  <a:lnTo>
                    <a:pt x="641" y="484"/>
                  </a:lnTo>
                  <a:lnTo>
                    <a:pt x="629" y="475"/>
                  </a:lnTo>
                  <a:lnTo>
                    <a:pt x="623" y="462"/>
                  </a:lnTo>
                  <a:lnTo>
                    <a:pt x="621" y="446"/>
                  </a:lnTo>
                  <a:lnTo>
                    <a:pt x="625" y="432"/>
                  </a:lnTo>
                  <a:lnTo>
                    <a:pt x="635" y="421"/>
                  </a:lnTo>
                  <a:lnTo>
                    <a:pt x="648" y="414"/>
                  </a:lnTo>
                  <a:lnTo>
                    <a:pt x="663" y="413"/>
                  </a:lnTo>
                  <a:lnTo>
                    <a:pt x="871" y="436"/>
                  </a:lnTo>
                  <a:lnTo>
                    <a:pt x="910" y="79"/>
                  </a:lnTo>
                  <a:lnTo>
                    <a:pt x="893" y="76"/>
                  </a:lnTo>
                  <a:lnTo>
                    <a:pt x="879" y="72"/>
                  </a:lnTo>
                  <a:lnTo>
                    <a:pt x="867" y="62"/>
                  </a:lnTo>
                  <a:lnTo>
                    <a:pt x="860" y="49"/>
                  </a:lnTo>
                  <a:lnTo>
                    <a:pt x="859" y="35"/>
                  </a:lnTo>
                  <a:lnTo>
                    <a:pt x="864" y="19"/>
                  </a:lnTo>
                  <a:lnTo>
                    <a:pt x="873" y="9"/>
                  </a:lnTo>
                  <a:lnTo>
                    <a:pt x="886" y="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30" name="Group 47"/>
            <p:cNvGrpSpPr>
              <a:grpSpLocks noChangeAspect="1"/>
            </p:cNvGrpSpPr>
            <p:nvPr/>
          </p:nvGrpSpPr>
          <p:grpSpPr bwMode="auto">
            <a:xfrm>
              <a:off x="9006063" y="5559456"/>
              <a:ext cx="452438" cy="1314450"/>
              <a:chOff x="5490" y="2435"/>
              <a:chExt cx="285" cy="828"/>
            </a:xfrm>
            <a:solidFill>
              <a:srgbClr val="00ADEF"/>
            </a:solidFill>
          </p:grpSpPr>
          <p:sp>
            <p:nvSpPr>
              <p:cNvPr id="331" name="Freeform 49"/>
              <p:cNvSpPr>
                <a:spLocks/>
              </p:cNvSpPr>
              <p:nvPr/>
            </p:nvSpPr>
            <p:spPr bwMode="auto">
              <a:xfrm>
                <a:off x="5514" y="2435"/>
                <a:ext cx="27" cy="90"/>
              </a:xfrm>
              <a:custGeom>
                <a:avLst/>
                <a:gdLst>
                  <a:gd name="T0" fmla="*/ 79 w 105"/>
                  <a:gd name="T1" fmla="*/ 0 h 359"/>
                  <a:gd name="T2" fmla="*/ 90 w 105"/>
                  <a:gd name="T3" fmla="*/ 4 h 359"/>
                  <a:gd name="T4" fmla="*/ 99 w 105"/>
                  <a:gd name="T5" fmla="*/ 12 h 359"/>
                  <a:gd name="T6" fmla="*/ 104 w 105"/>
                  <a:gd name="T7" fmla="*/ 22 h 359"/>
                  <a:gd name="T8" fmla="*/ 105 w 105"/>
                  <a:gd name="T9" fmla="*/ 34 h 359"/>
                  <a:gd name="T10" fmla="*/ 101 w 105"/>
                  <a:gd name="T11" fmla="*/ 46 h 359"/>
                  <a:gd name="T12" fmla="*/ 100 w 105"/>
                  <a:gd name="T13" fmla="*/ 48 h 359"/>
                  <a:gd name="T14" fmla="*/ 96 w 105"/>
                  <a:gd name="T15" fmla="*/ 55 h 359"/>
                  <a:gd name="T16" fmla="*/ 92 w 105"/>
                  <a:gd name="T17" fmla="*/ 67 h 359"/>
                  <a:gd name="T18" fmla="*/ 87 w 105"/>
                  <a:gd name="T19" fmla="*/ 81 h 359"/>
                  <a:gd name="T20" fmla="*/ 83 w 105"/>
                  <a:gd name="T21" fmla="*/ 97 h 359"/>
                  <a:gd name="T22" fmla="*/ 80 w 105"/>
                  <a:gd name="T23" fmla="*/ 116 h 359"/>
                  <a:gd name="T24" fmla="*/ 80 w 105"/>
                  <a:gd name="T25" fmla="*/ 135 h 359"/>
                  <a:gd name="T26" fmla="*/ 83 w 105"/>
                  <a:gd name="T27" fmla="*/ 156 h 359"/>
                  <a:gd name="T28" fmla="*/ 90 w 105"/>
                  <a:gd name="T29" fmla="*/ 176 h 359"/>
                  <a:gd name="T30" fmla="*/ 99 w 105"/>
                  <a:gd name="T31" fmla="*/ 203 h 359"/>
                  <a:gd name="T32" fmla="*/ 103 w 105"/>
                  <a:gd name="T33" fmla="*/ 227 h 359"/>
                  <a:gd name="T34" fmla="*/ 103 w 105"/>
                  <a:gd name="T35" fmla="*/ 250 h 359"/>
                  <a:gd name="T36" fmla="*/ 99 w 105"/>
                  <a:gd name="T37" fmla="*/ 271 h 359"/>
                  <a:gd name="T38" fmla="*/ 93 w 105"/>
                  <a:gd name="T39" fmla="*/ 290 h 359"/>
                  <a:gd name="T40" fmla="*/ 85 w 105"/>
                  <a:gd name="T41" fmla="*/ 307 h 359"/>
                  <a:gd name="T42" fmla="*/ 76 w 105"/>
                  <a:gd name="T43" fmla="*/ 321 h 359"/>
                  <a:gd name="T44" fmla="*/ 67 w 105"/>
                  <a:gd name="T45" fmla="*/ 334 h 359"/>
                  <a:gd name="T46" fmla="*/ 59 w 105"/>
                  <a:gd name="T47" fmla="*/ 343 h 359"/>
                  <a:gd name="T48" fmla="*/ 54 w 105"/>
                  <a:gd name="T49" fmla="*/ 349 h 359"/>
                  <a:gd name="T50" fmla="*/ 51 w 105"/>
                  <a:gd name="T51" fmla="*/ 351 h 359"/>
                  <a:gd name="T52" fmla="*/ 41 w 105"/>
                  <a:gd name="T53" fmla="*/ 357 h 359"/>
                  <a:gd name="T54" fmla="*/ 30 w 105"/>
                  <a:gd name="T55" fmla="*/ 359 h 359"/>
                  <a:gd name="T56" fmla="*/ 22 w 105"/>
                  <a:gd name="T57" fmla="*/ 358 h 359"/>
                  <a:gd name="T58" fmla="*/ 15 w 105"/>
                  <a:gd name="T59" fmla="*/ 355 h 359"/>
                  <a:gd name="T60" fmla="*/ 8 w 105"/>
                  <a:gd name="T61" fmla="*/ 350 h 359"/>
                  <a:gd name="T62" fmla="*/ 2 w 105"/>
                  <a:gd name="T63" fmla="*/ 339 h 359"/>
                  <a:gd name="T64" fmla="*/ 0 w 105"/>
                  <a:gd name="T65" fmla="*/ 327 h 359"/>
                  <a:gd name="T66" fmla="*/ 2 w 105"/>
                  <a:gd name="T67" fmla="*/ 315 h 359"/>
                  <a:gd name="T68" fmla="*/ 10 w 105"/>
                  <a:gd name="T69" fmla="*/ 305 h 359"/>
                  <a:gd name="T70" fmla="*/ 12 w 105"/>
                  <a:gd name="T71" fmla="*/ 303 h 359"/>
                  <a:gd name="T72" fmla="*/ 16 w 105"/>
                  <a:gd name="T73" fmla="*/ 298 h 359"/>
                  <a:gd name="T74" fmla="*/ 22 w 105"/>
                  <a:gd name="T75" fmla="*/ 290 h 359"/>
                  <a:gd name="T76" fmla="*/ 29 w 105"/>
                  <a:gd name="T77" fmla="*/ 280 h 359"/>
                  <a:gd name="T78" fmla="*/ 35 w 105"/>
                  <a:gd name="T79" fmla="*/ 267 h 359"/>
                  <a:gd name="T80" fmla="*/ 39 w 105"/>
                  <a:gd name="T81" fmla="*/ 253 h 359"/>
                  <a:gd name="T82" fmla="*/ 41 w 105"/>
                  <a:gd name="T83" fmla="*/ 238 h 359"/>
                  <a:gd name="T84" fmla="*/ 39 w 105"/>
                  <a:gd name="T85" fmla="*/ 221 h 359"/>
                  <a:gd name="T86" fmla="*/ 33 w 105"/>
                  <a:gd name="T87" fmla="*/ 203 h 359"/>
                  <a:gd name="T88" fmla="*/ 24 w 105"/>
                  <a:gd name="T89" fmla="*/ 177 h 359"/>
                  <a:gd name="T90" fmla="*/ 19 w 105"/>
                  <a:gd name="T91" fmla="*/ 153 h 359"/>
                  <a:gd name="T92" fmla="*/ 17 w 105"/>
                  <a:gd name="T93" fmla="*/ 129 h 359"/>
                  <a:gd name="T94" fmla="*/ 18 w 105"/>
                  <a:gd name="T95" fmla="*/ 107 h 359"/>
                  <a:gd name="T96" fmla="*/ 22 w 105"/>
                  <a:gd name="T97" fmla="*/ 86 h 359"/>
                  <a:gd name="T98" fmla="*/ 26 w 105"/>
                  <a:gd name="T99" fmla="*/ 67 h 359"/>
                  <a:gd name="T100" fmla="*/ 32 w 105"/>
                  <a:gd name="T101" fmla="*/ 49 h 359"/>
                  <a:gd name="T102" fmla="*/ 37 w 105"/>
                  <a:gd name="T103" fmla="*/ 35 h 359"/>
                  <a:gd name="T104" fmla="*/ 42 w 105"/>
                  <a:gd name="T105" fmla="*/ 25 h 359"/>
                  <a:gd name="T106" fmla="*/ 46 w 105"/>
                  <a:gd name="T107" fmla="*/ 17 h 359"/>
                  <a:gd name="T108" fmla="*/ 47 w 105"/>
                  <a:gd name="T109" fmla="*/ 14 h 359"/>
                  <a:gd name="T110" fmla="*/ 56 w 105"/>
                  <a:gd name="T111" fmla="*/ 5 h 359"/>
                  <a:gd name="T112" fmla="*/ 66 w 105"/>
                  <a:gd name="T113" fmla="*/ 0 h 359"/>
                  <a:gd name="T114" fmla="*/ 79 w 105"/>
                  <a:gd name="T115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5" h="359">
                    <a:moveTo>
                      <a:pt x="79" y="0"/>
                    </a:moveTo>
                    <a:lnTo>
                      <a:pt x="90" y="4"/>
                    </a:lnTo>
                    <a:lnTo>
                      <a:pt x="99" y="12"/>
                    </a:lnTo>
                    <a:lnTo>
                      <a:pt x="104" y="22"/>
                    </a:lnTo>
                    <a:lnTo>
                      <a:pt x="105" y="34"/>
                    </a:lnTo>
                    <a:lnTo>
                      <a:pt x="101" y="46"/>
                    </a:lnTo>
                    <a:lnTo>
                      <a:pt x="100" y="48"/>
                    </a:lnTo>
                    <a:lnTo>
                      <a:pt x="96" y="55"/>
                    </a:lnTo>
                    <a:lnTo>
                      <a:pt x="92" y="67"/>
                    </a:lnTo>
                    <a:lnTo>
                      <a:pt x="87" y="81"/>
                    </a:lnTo>
                    <a:lnTo>
                      <a:pt x="83" y="97"/>
                    </a:lnTo>
                    <a:lnTo>
                      <a:pt x="80" y="116"/>
                    </a:lnTo>
                    <a:lnTo>
                      <a:pt x="80" y="135"/>
                    </a:lnTo>
                    <a:lnTo>
                      <a:pt x="83" y="156"/>
                    </a:lnTo>
                    <a:lnTo>
                      <a:pt x="90" y="176"/>
                    </a:lnTo>
                    <a:lnTo>
                      <a:pt x="99" y="203"/>
                    </a:lnTo>
                    <a:lnTo>
                      <a:pt x="103" y="227"/>
                    </a:lnTo>
                    <a:lnTo>
                      <a:pt x="103" y="250"/>
                    </a:lnTo>
                    <a:lnTo>
                      <a:pt x="99" y="271"/>
                    </a:lnTo>
                    <a:lnTo>
                      <a:pt x="93" y="290"/>
                    </a:lnTo>
                    <a:lnTo>
                      <a:pt x="85" y="307"/>
                    </a:lnTo>
                    <a:lnTo>
                      <a:pt x="76" y="321"/>
                    </a:lnTo>
                    <a:lnTo>
                      <a:pt x="67" y="334"/>
                    </a:lnTo>
                    <a:lnTo>
                      <a:pt x="59" y="343"/>
                    </a:lnTo>
                    <a:lnTo>
                      <a:pt x="54" y="349"/>
                    </a:lnTo>
                    <a:lnTo>
                      <a:pt x="51" y="351"/>
                    </a:lnTo>
                    <a:lnTo>
                      <a:pt x="41" y="357"/>
                    </a:lnTo>
                    <a:lnTo>
                      <a:pt x="30" y="359"/>
                    </a:lnTo>
                    <a:lnTo>
                      <a:pt x="22" y="358"/>
                    </a:lnTo>
                    <a:lnTo>
                      <a:pt x="15" y="355"/>
                    </a:lnTo>
                    <a:lnTo>
                      <a:pt x="8" y="350"/>
                    </a:lnTo>
                    <a:lnTo>
                      <a:pt x="2" y="339"/>
                    </a:lnTo>
                    <a:lnTo>
                      <a:pt x="0" y="327"/>
                    </a:lnTo>
                    <a:lnTo>
                      <a:pt x="2" y="315"/>
                    </a:lnTo>
                    <a:lnTo>
                      <a:pt x="10" y="305"/>
                    </a:lnTo>
                    <a:lnTo>
                      <a:pt x="12" y="303"/>
                    </a:lnTo>
                    <a:lnTo>
                      <a:pt x="16" y="298"/>
                    </a:lnTo>
                    <a:lnTo>
                      <a:pt x="22" y="290"/>
                    </a:lnTo>
                    <a:lnTo>
                      <a:pt x="29" y="280"/>
                    </a:lnTo>
                    <a:lnTo>
                      <a:pt x="35" y="267"/>
                    </a:lnTo>
                    <a:lnTo>
                      <a:pt x="39" y="253"/>
                    </a:lnTo>
                    <a:lnTo>
                      <a:pt x="41" y="238"/>
                    </a:lnTo>
                    <a:lnTo>
                      <a:pt x="39" y="221"/>
                    </a:lnTo>
                    <a:lnTo>
                      <a:pt x="33" y="203"/>
                    </a:lnTo>
                    <a:lnTo>
                      <a:pt x="24" y="177"/>
                    </a:lnTo>
                    <a:lnTo>
                      <a:pt x="19" y="153"/>
                    </a:lnTo>
                    <a:lnTo>
                      <a:pt x="17" y="129"/>
                    </a:lnTo>
                    <a:lnTo>
                      <a:pt x="18" y="107"/>
                    </a:lnTo>
                    <a:lnTo>
                      <a:pt x="22" y="86"/>
                    </a:lnTo>
                    <a:lnTo>
                      <a:pt x="26" y="67"/>
                    </a:lnTo>
                    <a:lnTo>
                      <a:pt x="32" y="49"/>
                    </a:lnTo>
                    <a:lnTo>
                      <a:pt x="37" y="35"/>
                    </a:lnTo>
                    <a:lnTo>
                      <a:pt x="42" y="25"/>
                    </a:lnTo>
                    <a:lnTo>
                      <a:pt x="46" y="17"/>
                    </a:lnTo>
                    <a:lnTo>
                      <a:pt x="47" y="14"/>
                    </a:lnTo>
                    <a:lnTo>
                      <a:pt x="56" y="5"/>
                    </a:lnTo>
                    <a:lnTo>
                      <a:pt x="66" y="0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2" name="Freeform 50"/>
              <p:cNvSpPr>
                <a:spLocks/>
              </p:cNvSpPr>
              <p:nvPr/>
            </p:nvSpPr>
            <p:spPr bwMode="auto">
              <a:xfrm>
                <a:off x="5527" y="2562"/>
                <a:ext cx="164" cy="378"/>
              </a:xfrm>
              <a:custGeom>
                <a:avLst/>
                <a:gdLst>
                  <a:gd name="T0" fmla="*/ 60 w 656"/>
                  <a:gd name="T1" fmla="*/ 18 h 1513"/>
                  <a:gd name="T2" fmla="*/ 112 w 656"/>
                  <a:gd name="T3" fmla="*/ 161 h 1513"/>
                  <a:gd name="T4" fmla="*/ 100 w 656"/>
                  <a:gd name="T5" fmla="*/ 232 h 1513"/>
                  <a:gd name="T6" fmla="*/ 88 w 656"/>
                  <a:gd name="T7" fmla="*/ 366 h 1513"/>
                  <a:gd name="T8" fmla="*/ 90 w 656"/>
                  <a:gd name="T9" fmla="*/ 530 h 1513"/>
                  <a:gd name="T10" fmla="*/ 121 w 656"/>
                  <a:gd name="T11" fmla="*/ 556 h 1513"/>
                  <a:gd name="T12" fmla="*/ 173 w 656"/>
                  <a:gd name="T13" fmla="*/ 430 h 1513"/>
                  <a:gd name="T14" fmla="*/ 173 w 656"/>
                  <a:gd name="T15" fmla="*/ 387 h 1513"/>
                  <a:gd name="T16" fmla="*/ 217 w 656"/>
                  <a:gd name="T17" fmla="*/ 387 h 1513"/>
                  <a:gd name="T18" fmla="*/ 342 w 656"/>
                  <a:gd name="T19" fmla="*/ 335 h 1513"/>
                  <a:gd name="T20" fmla="*/ 374 w 656"/>
                  <a:gd name="T21" fmla="*/ 304 h 1513"/>
                  <a:gd name="T22" fmla="*/ 404 w 656"/>
                  <a:gd name="T23" fmla="*/ 335 h 1513"/>
                  <a:gd name="T24" fmla="*/ 530 w 656"/>
                  <a:gd name="T25" fmla="*/ 387 h 1513"/>
                  <a:gd name="T26" fmla="*/ 573 w 656"/>
                  <a:gd name="T27" fmla="*/ 387 h 1513"/>
                  <a:gd name="T28" fmla="*/ 573 w 656"/>
                  <a:gd name="T29" fmla="*/ 430 h 1513"/>
                  <a:gd name="T30" fmla="*/ 626 w 656"/>
                  <a:gd name="T31" fmla="*/ 556 h 1513"/>
                  <a:gd name="T32" fmla="*/ 656 w 656"/>
                  <a:gd name="T33" fmla="*/ 587 h 1513"/>
                  <a:gd name="T34" fmla="*/ 626 w 656"/>
                  <a:gd name="T35" fmla="*/ 617 h 1513"/>
                  <a:gd name="T36" fmla="*/ 528 w 656"/>
                  <a:gd name="T37" fmla="*/ 636 h 1513"/>
                  <a:gd name="T38" fmla="*/ 515 w 656"/>
                  <a:gd name="T39" fmla="*/ 711 h 1513"/>
                  <a:gd name="T40" fmla="*/ 573 w 656"/>
                  <a:gd name="T41" fmla="*/ 908 h 1513"/>
                  <a:gd name="T42" fmla="*/ 555 w 656"/>
                  <a:gd name="T43" fmla="*/ 948 h 1513"/>
                  <a:gd name="T44" fmla="*/ 499 w 656"/>
                  <a:gd name="T45" fmla="*/ 1023 h 1513"/>
                  <a:gd name="T46" fmla="*/ 417 w 656"/>
                  <a:gd name="T47" fmla="*/ 1121 h 1513"/>
                  <a:gd name="T48" fmla="*/ 330 w 656"/>
                  <a:gd name="T49" fmla="*/ 1209 h 1513"/>
                  <a:gd name="T50" fmla="*/ 266 w 656"/>
                  <a:gd name="T51" fmla="*/ 1251 h 1513"/>
                  <a:gd name="T52" fmla="*/ 168 w 656"/>
                  <a:gd name="T53" fmla="*/ 1300 h 1513"/>
                  <a:gd name="T54" fmla="*/ 85 w 656"/>
                  <a:gd name="T55" fmla="*/ 1371 h 1513"/>
                  <a:gd name="T56" fmla="*/ 83 w 656"/>
                  <a:gd name="T57" fmla="*/ 1446 h 1513"/>
                  <a:gd name="T58" fmla="*/ 96 w 656"/>
                  <a:gd name="T59" fmla="*/ 1499 h 1513"/>
                  <a:gd name="T60" fmla="*/ 60 w 656"/>
                  <a:gd name="T61" fmla="*/ 1512 h 1513"/>
                  <a:gd name="T62" fmla="*/ 18 w 656"/>
                  <a:gd name="T63" fmla="*/ 1450 h 1513"/>
                  <a:gd name="T64" fmla="*/ 26 w 656"/>
                  <a:gd name="T65" fmla="*/ 1351 h 1513"/>
                  <a:gd name="T66" fmla="*/ 99 w 656"/>
                  <a:gd name="T67" fmla="*/ 1271 h 1513"/>
                  <a:gd name="T68" fmla="*/ 196 w 656"/>
                  <a:gd name="T69" fmla="*/ 1215 h 1513"/>
                  <a:gd name="T70" fmla="*/ 255 w 656"/>
                  <a:gd name="T71" fmla="*/ 1189 h 1513"/>
                  <a:gd name="T72" fmla="*/ 310 w 656"/>
                  <a:gd name="T73" fmla="*/ 1142 h 1513"/>
                  <a:gd name="T74" fmla="*/ 408 w 656"/>
                  <a:gd name="T75" fmla="*/ 1038 h 1513"/>
                  <a:gd name="T76" fmla="*/ 445 w 656"/>
                  <a:gd name="T77" fmla="*/ 801 h 1513"/>
                  <a:gd name="T78" fmla="*/ 372 w 656"/>
                  <a:gd name="T79" fmla="*/ 812 h 1513"/>
                  <a:gd name="T80" fmla="*/ 355 w 656"/>
                  <a:gd name="T81" fmla="*/ 772 h 1513"/>
                  <a:gd name="T82" fmla="*/ 403 w 656"/>
                  <a:gd name="T83" fmla="*/ 750 h 1513"/>
                  <a:gd name="T84" fmla="*/ 452 w 656"/>
                  <a:gd name="T85" fmla="*/ 703 h 1513"/>
                  <a:gd name="T86" fmla="*/ 465 w 656"/>
                  <a:gd name="T87" fmla="*/ 640 h 1513"/>
                  <a:gd name="T88" fmla="*/ 456 w 656"/>
                  <a:gd name="T89" fmla="*/ 586 h 1513"/>
                  <a:gd name="T90" fmla="*/ 395 w 656"/>
                  <a:gd name="T91" fmla="*/ 535 h 1513"/>
                  <a:gd name="T92" fmla="*/ 332 w 656"/>
                  <a:gd name="T93" fmla="*/ 542 h 1513"/>
                  <a:gd name="T94" fmla="*/ 283 w 656"/>
                  <a:gd name="T95" fmla="*/ 606 h 1513"/>
                  <a:gd name="T96" fmla="*/ 262 w 656"/>
                  <a:gd name="T97" fmla="*/ 657 h 1513"/>
                  <a:gd name="T98" fmla="*/ 221 w 656"/>
                  <a:gd name="T99" fmla="*/ 641 h 1513"/>
                  <a:gd name="T100" fmla="*/ 121 w 656"/>
                  <a:gd name="T101" fmla="*/ 617 h 1513"/>
                  <a:gd name="T102" fmla="*/ 119 w 656"/>
                  <a:gd name="T103" fmla="*/ 681 h 1513"/>
                  <a:gd name="T104" fmla="*/ 100 w 656"/>
                  <a:gd name="T105" fmla="*/ 720 h 1513"/>
                  <a:gd name="T106" fmla="*/ 72 w 656"/>
                  <a:gd name="T107" fmla="*/ 716 h 1513"/>
                  <a:gd name="T108" fmla="*/ 39 w 656"/>
                  <a:gd name="T109" fmla="*/ 615 h 1513"/>
                  <a:gd name="T110" fmla="*/ 24 w 656"/>
                  <a:gd name="T111" fmla="*/ 436 h 1513"/>
                  <a:gd name="T112" fmla="*/ 33 w 656"/>
                  <a:gd name="T113" fmla="*/ 276 h 1513"/>
                  <a:gd name="T114" fmla="*/ 48 w 656"/>
                  <a:gd name="T115" fmla="*/ 169 h 1513"/>
                  <a:gd name="T116" fmla="*/ 2 w 656"/>
                  <a:gd name="T117" fmla="*/ 19 h 1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56" h="1513">
                    <a:moveTo>
                      <a:pt x="31" y="0"/>
                    </a:moveTo>
                    <a:lnTo>
                      <a:pt x="43" y="2"/>
                    </a:lnTo>
                    <a:lnTo>
                      <a:pt x="53" y="8"/>
                    </a:lnTo>
                    <a:lnTo>
                      <a:pt x="60" y="18"/>
                    </a:lnTo>
                    <a:lnTo>
                      <a:pt x="111" y="139"/>
                    </a:lnTo>
                    <a:lnTo>
                      <a:pt x="113" y="148"/>
                    </a:lnTo>
                    <a:lnTo>
                      <a:pt x="112" y="157"/>
                    </a:lnTo>
                    <a:lnTo>
                      <a:pt x="112" y="161"/>
                    </a:lnTo>
                    <a:lnTo>
                      <a:pt x="110" y="171"/>
                    </a:lnTo>
                    <a:lnTo>
                      <a:pt x="107" y="186"/>
                    </a:lnTo>
                    <a:lnTo>
                      <a:pt x="104" y="207"/>
                    </a:lnTo>
                    <a:lnTo>
                      <a:pt x="100" y="232"/>
                    </a:lnTo>
                    <a:lnTo>
                      <a:pt x="97" y="261"/>
                    </a:lnTo>
                    <a:lnTo>
                      <a:pt x="93" y="293"/>
                    </a:lnTo>
                    <a:lnTo>
                      <a:pt x="90" y="328"/>
                    </a:lnTo>
                    <a:lnTo>
                      <a:pt x="88" y="366"/>
                    </a:lnTo>
                    <a:lnTo>
                      <a:pt x="86" y="406"/>
                    </a:lnTo>
                    <a:lnTo>
                      <a:pt x="86" y="446"/>
                    </a:lnTo>
                    <a:lnTo>
                      <a:pt x="87" y="487"/>
                    </a:lnTo>
                    <a:lnTo>
                      <a:pt x="90" y="530"/>
                    </a:lnTo>
                    <a:lnTo>
                      <a:pt x="94" y="571"/>
                    </a:lnTo>
                    <a:lnTo>
                      <a:pt x="101" y="563"/>
                    </a:lnTo>
                    <a:lnTo>
                      <a:pt x="110" y="558"/>
                    </a:lnTo>
                    <a:lnTo>
                      <a:pt x="121" y="556"/>
                    </a:lnTo>
                    <a:lnTo>
                      <a:pt x="236" y="556"/>
                    </a:lnTo>
                    <a:lnTo>
                      <a:pt x="247" y="537"/>
                    </a:lnTo>
                    <a:lnTo>
                      <a:pt x="262" y="520"/>
                    </a:lnTo>
                    <a:lnTo>
                      <a:pt x="173" y="430"/>
                    </a:lnTo>
                    <a:lnTo>
                      <a:pt x="167" y="420"/>
                    </a:lnTo>
                    <a:lnTo>
                      <a:pt x="164" y="409"/>
                    </a:lnTo>
                    <a:lnTo>
                      <a:pt x="167" y="397"/>
                    </a:lnTo>
                    <a:lnTo>
                      <a:pt x="173" y="387"/>
                    </a:lnTo>
                    <a:lnTo>
                      <a:pt x="183" y="380"/>
                    </a:lnTo>
                    <a:lnTo>
                      <a:pt x="195" y="378"/>
                    </a:lnTo>
                    <a:lnTo>
                      <a:pt x="206" y="380"/>
                    </a:lnTo>
                    <a:lnTo>
                      <a:pt x="217" y="387"/>
                    </a:lnTo>
                    <a:lnTo>
                      <a:pt x="313" y="483"/>
                    </a:lnTo>
                    <a:lnTo>
                      <a:pt x="327" y="477"/>
                    </a:lnTo>
                    <a:lnTo>
                      <a:pt x="342" y="473"/>
                    </a:lnTo>
                    <a:lnTo>
                      <a:pt x="342" y="335"/>
                    </a:lnTo>
                    <a:lnTo>
                      <a:pt x="344" y="323"/>
                    </a:lnTo>
                    <a:lnTo>
                      <a:pt x="351" y="313"/>
                    </a:lnTo>
                    <a:lnTo>
                      <a:pt x="361" y="306"/>
                    </a:lnTo>
                    <a:lnTo>
                      <a:pt x="374" y="304"/>
                    </a:lnTo>
                    <a:lnTo>
                      <a:pt x="386" y="306"/>
                    </a:lnTo>
                    <a:lnTo>
                      <a:pt x="395" y="313"/>
                    </a:lnTo>
                    <a:lnTo>
                      <a:pt x="402" y="323"/>
                    </a:lnTo>
                    <a:lnTo>
                      <a:pt x="404" y="335"/>
                    </a:lnTo>
                    <a:lnTo>
                      <a:pt x="404" y="473"/>
                    </a:lnTo>
                    <a:lnTo>
                      <a:pt x="419" y="477"/>
                    </a:lnTo>
                    <a:lnTo>
                      <a:pt x="433" y="483"/>
                    </a:lnTo>
                    <a:lnTo>
                      <a:pt x="530" y="387"/>
                    </a:lnTo>
                    <a:lnTo>
                      <a:pt x="540" y="380"/>
                    </a:lnTo>
                    <a:lnTo>
                      <a:pt x="551" y="378"/>
                    </a:lnTo>
                    <a:lnTo>
                      <a:pt x="563" y="380"/>
                    </a:lnTo>
                    <a:lnTo>
                      <a:pt x="573" y="387"/>
                    </a:lnTo>
                    <a:lnTo>
                      <a:pt x="580" y="397"/>
                    </a:lnTo>
                    <a:lnTo>
                      <a:pt x="582" y="409"/>
                    </a:lnTo>
                    <a:lnTo>
                      <a:pt x="580" y="420"/>
                    </a:lnTo>
                    <a:lnTo>
                      <a:pt x="573" y="430"/>
                    </a:lnTo>
                    <a:lnTo>
                      <a:pt x="485" y="520"/>
                    </a:lnTo>
                    <a:lnTo>
                      <a:pt x="499" y="537"/>
                    </a:lnTo>
                    <a:lnTo>
                      <a:pt x="510" y="556"/>
                    </a:lnTo>
                    <a:lnTo>
                      <a:pt x="626" y="556"/>
                    </a:lnTo>
                    <a:lnTo>
                      <a:pt x="638" y="558"/>
                    </a:lnTo>
                    <a:lnTo>
                      <a:pt x="647" y="565"/>
                    </a:lnTo>
                    <a:lnTo>
                      <a:pt x="654" y="575"/>
                    </a:lnTo>
                    <a:lnTo>
                      <a:pt x="656" y="587"/>
                    </a:lnTo>
                    <a:lnTo>
                      <a:pt x="654" y="599"/>
                    </a:lnTo>
                    <a:lnTo>
                      <a:pt x="647" y="608"/>
                    </a:lnTo>
                    <a:lnTo>
                      <a:pt x="638" y="615"/>
                    </a:lnTo>
                    <a:lnTo>
                      <a:pt x="626" y="617"/>
                    </a:lnTo>
                    <a:lnTo>
                      <a:pt x="527" y="617"/>
                    </a:lnTo>
                    <a:lnTo>
                      <a:pt x="528" y="622"/>
                    </a:lnTo>
                    <a:lnTo>
                      <a:pt x="528" y="629"/>
                    </a:lnTo>
                    <a:lnTo>
                      <a:pt x="528" y="636"/>
                    </a:lnTo>
                    <a:lnTo>
                      <a:pt x="527" y="649"/>
                    </a:lnTo>
                    <a:lnTo>
                      <a:pt x="525" y="667"/>
                    </a:lnTo>
                    <a:lnTo>
                      <a:pt x="522" y="688"/>
                    </a:lnTo>
                    <a:lnTo>
                      <a:pt x="515" y="711"/>
                    </a:lnTo>
                    <a:lnTo>
                      <a:pt x="506" y="735"/>
                    </a:lnTo>
                    <a:lnTo>
                      <a:pt x="493" y="759"/>
                    </a:lnTo>
                    <a:lnTo>
                      <a:pt x="570" y="897"/>
                    </a:lnTo>
                    <a:lnTo>
                      <a:pt x="573" y="908"/>
                    </a:lnTo>
                    <a:lnTo>
                      <a:pt x="573" y="920"/>
                    </a:lnTo>
                    <a:lnTo>
                      <a:pt x="568" y="930"/>
                    </a:lnTo>
                    <a:lnTo>
                      <a:pt x="563" y="937"/>
                    </a:lnTo>
                    <a:lnTo>
                      <a:pt x="555" y="948"/>
                    </a:lnTo>
                    <a:lnTo>
                      <a:pt x="544" y="963"/>
                    </a:lnTo>
                    <a:lnTo>
                      <a:pt x="531" y="980"/>
                    </a:lnTo>
                    <a:lnTo>
                      <a:pt x="516" y="1000"/>
                    </a:lnTo>
                    <a:lnTo>
                      <a:pt x="499" y="1023"/>
                    </a:lnTo>
                    <a:lnTo>
                      <a:pt x="479" y="1047"/>
                    </a:lnTo>
                    <a:lnTo>
                      <a:pt x="459" y="1071"/>
                    </a:lnTo>
                    <a:lnTo>
                      <a:pt x="439" y="1096"/>
                    </a:lnTo>
                    <a:lnTo>
                      <a:pt x="417" y="1121"/>
                    </a:lnTo>
                    <a:lnTo>
                      <a:pt x="396" y="1145"/>
                    </a:lnTo>
                    <a:lnTo>
                      <a:pt x="374" y="1169"/>
                    </a:lnTo>
                    <a:lnTo>
                      <a:pt x="351" y="1190"/>
                    </a:lnTo>
                    <a:lnTo>
                      <a:pt x="330" y="1209"/>
                    </a:lnTo>
                    <a:lnTo>
                      <a:pt x="310" y="1225"/>
                    </a:lnTo>
                    <a:lnTo>
                      <a:pt x="291" y="1239"/>
                    </a:lnTo>
                    <a:lnTo>
                      <a:pt x="273" y="1248"/>
                    </a:lnTo>
                    <a:lnTo>
                      <a:pt x="266" y="1251"/>
                    </a:lnTo>
                    <a:lnTo>
                      <a:pt x="244" y="1261"/>
                    </a:lnTo>
                    <a:lnTo>
                      <a:pt x="220" y="1272"/>
                    </a:lnTo>
                    <a:lnTo>
                      <a:pt x="194" y="1285"/>
                    </a:lnTo>
                    <a:lnTo>
                      <a:pt x="168" y="1300"/>
                    </a:lnTo>
                    <a:lnTo>
                      <a:pt x="143" y="1316"/>
                    </a:lnTo>
                    <a:lnTo>
                      <a:pt x="120" y="1333"/>
                    </a:lnTo>
                    <a:lnTo>
                      <a:pt x="100" y="1351"/>
                    </a:lnTo>
                    <a:lnTo>
                      <a:pt x="85" y="1371"/>
                    </a:lnTo>
                    <a:lnTo>
                      <a:pt x="76" y="1391"/>
                    </a:lnTo>
                    <a:lnTo>
                      <a:pt x="74" y="1408"/>
                    </a:lnTo>
                    <a:lnTo>
                      <a:pt x="76" y="1427"/>
                    </a:lnTo>
                    <a:lnTo>
                      <a:pt x="83" y="1446"/>
                    </a:lnTo>
                    <a:lnTo>
                      <a:pt x="95" y="1465"/>
                    </a:lnTo>
                    <a:lnTo>
                      <a:pt x="100" y="1476"/>
                    </a:lnTo>
                    <a:lnTo>
                      <a:pt x="100" y="1488"/>
                    </a:lnTo>
                    <a:lnTo>
                      <a:pt x="96" y="1499"/>
                    </a:lnTo>
                    <a:lnTo>
                      <a:pt x="87" y="1508"/>
                    </a:lnTo>
                    <a:lnTo>
                      <a:pt x="79" y="1512"/>
                    </a:lnTo>
                    <a:lnTo>
                      <a:pt x="70" y="1513"/>
                    </a:lnTo>
                    <a:lnTo>
                      <a:pt x="60" y="1512"/>
                    </a:lnTo>
                    <a:lnTo>
                      <a:pt x="52" y="1507"/>
                    </a:lnTo>
                    <a:lnTo>
                      <a:pt x="45" y="1500"/>
                    </a:lnTo>
                    <a:lnTo>
                      <a:pt x="29" y="1475"/>
                    </a:lnTo>
                    <a:lnTo>
                      <a:pt x="18" y="1450"/>
                    </a:lnTo>
                    <a:lnTo>
                      <a:pt x="13" y="1425"/>
                    </a:lnTo>
                    <a:lnTo>
                      <a:pt x="12" y="1399"/>
                    </a:lnTo>
                    <a:lnTo>
                      <a:pt x="16" y="1375"/>
                    </a:lnTo>
                    <a:lnTo>
                      <a:pt x="26" y="1351"/>
                    </a:lnTo>
                    <a:lnTo>
                      <a:pt x="40" y="1329"/>
                    </a:lnTo>
                    <a:lnTo>
                      <a:pt x="57" y="1308"/>
                    </a:lnTo>
                    <a:lnTo>
                      <a:pt x="77" y="1289"/>
                    </a:lnTo>
                    <a:lnTo>
                      <a:pt x="99" y="1271"/>
                    </a:lnTo>
                    <a:lnTo>
                      <a:pt x="122" y="1255"/>
                    </a:lnTo>
                    <a:lnTo>
                      <a:pt x="148" y="1240"/>
                    </a:lnTo>
                    <a:lnTo>
                      <a:pt x="172" y="1227"/>
                    </a:lnTo>
                    <a:lnTo>
                      <a:pt x="196" y="1215"/>
                    </a:lnTo>
                    <a:lnTo>
                      <a:pt x="219" y="1205"/>
                    </a:lnTo>
                    <a:lnTo>
                      <a:pt x="240" y="1195"/>
                    </a:lnTo>
                    <a:lnTo>
                      <a:pt x="247" y="1192"/>
                    </a:lnTo>
                    <a:lnTo>
                      <a:pt x="255" y="1189"/>
                    </a:lnTo>
                    <a:lnTo>
                      <a:pt x="265" y="1182"/>
                    </a:lnTo>
                    <a:lnTo>
                      <a:pt x="277" y="1172"/>
                    </a:lnTo>
                    <a:lnTo>
                      <a:pt x="293" y="1160"/>
                    </a:lnTo>
                    <a:lnTo>
                      <a:pt x="310" y="1142"/>
                    </a:lnTo>
                    <a:lnTo>
                      <a:pt x="331" y="1123"/>
                    </a:lnTo>
                    <a:lnTo>
                      <a:pt x="354" y="1099"/>
                    </a:lnTo>
                    <a:lnTo>
                      <a:pt x="380" y="1071"/>
                    </a:lnTo>
                    <a:lnTo>
                      <a:pt x="408" y="1038"/>
                    </a:lnTo>
                    <a:lnTo>
                      <a:pt x="438" y="1000"/>
                    </a:lnTo>
                    <a:lnTo>
                      <a:pt x="471" y="958"/>
                    </a:lnTo>
                    <a:lnTo>
                      <a:pt x="507" y="910"/>
                    </a:lnTo>
                    <a:lnTo>
                      <a:pt x="445" y="801"/>
                    </a:lnTo>
                    <a:lnTo>
                      <a:pt x="426" y="808"/>
                    </a:lnTo>
                    <a:lnTo>
                      <a:pt x="406" y="813"/>
                    </a:lnTo>
                    <a:lnTo>
                      <a:pt x="384" y="814"/>
                    </a:lnTo>
                    <a:lnTo>
                      <a:pt x="372" y="812"/>
                    </a:lnTo>
                    <a:lnTo>
                      <a:pt x="361" y="805"/>
                    </a:lnTo>
                    <a:lnTo>
                      <a:pt x="355" y="796"/>
                    </a:lnTo>
                    <a:lnTo>
                      <a:pt x="352" y="784"/>
                    </a:lnTo>
                    <a:lnTo>
                      <a:pt x="355" y="772"/>
                    </a:lnTo>
                    <a:lnTo>
                      <a:pt x="361" y="762"/>
                    </a:lnTo>
                    <a:lnTo>
                      <a:pt x="372" y="755"/>
                    </a:lnTo>
                    <a:lnTo>
                      <a:pt x="384" y="752"/>
                    </a:lnTo>
                    <a:lnTo>
                      <a:pt x="403" y="750"/>
                    </a:lnTo>
                    <a:lnTo>
                      <a:pt x="420" y="744"/>
                    </a:lnTo>
                    <a:lnTo>
                      <a:pt x="434" y="733"/>
                    </a:lnTo>
                    <a:lnTo>
                      <a:pt x="444" y="719"/>
                    </a:lnTo>
                    <a:lnTo>
                      <a:pt x="452" y="703"/>
                    </a:lnTo>
                    <a:lnTo>
                      <a:pt x="458" y="686"/>
                    </a:lnTo>
                    <a:lnTo>
                      <a:pt x="462" y="669"/>
                    </a:lnTo>
                    <a:lnTo>
                      <a:pt x="464" y="654"/>
                    </a:lnTo>
                    <a:lnTo>
                      <a:pt x="465" y="640"/>
                    </a:lnTo>
                    <a:lnTo>
                      <a:pt x="466" y="630"/>
                    </a:lnTo>
                    <a:lnTo>
                      <a:pt x="465" y="629"/>
                    </a:lnTo>
                    <a:lnTo>
                      <a:pt x="463" y="606"/>
                    </a:lnTo>
                    <a:lnTo>
                      <a:pt x="456" y="586"/>
                    </a:lnTo>
                    <a:lnTo>
                      <a:pt x="445" y="568"/>
                    </a:lnTo>
                    <a:lnTo>
                      <a:pt x="431" y="554"/>
                    </a:lnTo>
                    <a:lnTo>
                      <a:pt x="414" y="542"/>
                    </a:lnTo>
                    <a:lnTo>
                      <a:pt x="395" y="535"/>
                    </a:lnTo>
                    <a:lnTo>
                      <a:pt x="374" y="532"/>
                    </a:lnTo>
                    <a:lnTo>
                      <a:pt x="374" y="532"/>
                    </a:lnTo>
                    <a:lnTo>
                      <a:pt x="352" y="535"/>
                    </a:lnTo>
                    <a:lnTo>
                      <a:pt x="332" y="542"/>
                    </a:lnTo>
                    <a:lnTo>
                      <a:pt x="315" y="554"/>
                    </a:lnTo>
                    <a:lnTo>
                      <a:pt x="301" y="568"/>
                    </a:lnTo>
                    <a:lnTo>
                      <a:pt x="290" y="586"/>
                    </a:lnTo>
                    <a:lnTo>
                      <a:pt x="283" y="606"/>
                    </a:lnTo>
                    <a:lnTo>
                      <a:pt x="281" y="629"/>
                    </a:lnTo>
                    <a:lnTo>
                      <a:pt x="278" y="641"/>
                    </a:lnTo>
                    <a:lnTo>
                      <a:pt x="272" y="651"/>
                    </a:lnTo>
                    <a:lnTo>
                      <a:pt x="262" y="657"/>
                    </a:lnTo>
                    <a:lnTo>
                      <a:pt x="249" y="660"/>
                    </a:lnTo>
                    <a:lnTo>
                      <a:pt x="237" y="657"/>
                    </a:lnTo>
                    <a:lnTo>
                      <a:pt x="228" y="651"/>
                    </a:lnTo>
                    <a:lnTo>
                      <a:pt x="221" y="641"/>
                    </a:lnTo>
                    <a:lnTo>
                      <a:pt x="219" y="629"/>
                    </a:lnTo>
                    <a:lnTo>
                      <a:pt x="219" y="624"/>
                    </a:lnTo>
                    <a:lnTo>
                      <a:pt x="219" y="617"/>
                    </a:lnTo>
                    <a:lnTo>
                      <a:pt x="121" y="617"/>
                    </a:lnTo>
                    <a:lnTo>
                      <a:pt x="110" y="615"/>
                    </a:lnTo>
                    <a:lnTo>
                      <a:pt x="101" y="609"/>
                    </a:lnTo>
                    <a:lnTo>
                      <a:pt x="109" y="647"/>
                    </a:lnTo>
                    <a:lnTo>
                      <a:pt x="119" y="681"/>
                    </a:lnTo>
                    <a:lnTo>
                      <a:pt x="121" y="693"/>
                    </a:lnTo>
                    <a:lnTo>
                      <a:pt x="118" y="704"/>
                    </a:lnTo>
                    <a:lnTo>
                      <a:pt x="110" y="714"/>
                    </a:lnTo>
                    <a:lnTo>
                      <a:pt x="100" y="720"/>
                    </a:lnTo>
                    <a:lnTo>
                      <a:pt x="95" y="721"/>
                    </a:lnTo>
                    <a:lnTo>
                      <a:pt x="90" y="722"/>
                    </a:lnTo>
                    <a:lnTo>
                      <a:pt x="81" y="720"/>
                    </a:lnTo>
                    <a:lnTo>
                      <a:pt x="72" y="716"/>
                    </a:lnTo>
                    <a:lnTo>
                      <a:pt x="66" y="709"/>
                    </a:lnTo>
                    <a:lnTo>
                      <a:pt x="61" y="701"/>
                    </a:lnTo>
                    <a:lnTo>
                      <a:pt x="49" y="659"/>
                    </a:lnTo>
                    <a:lnTo>
                      <a:pt x="39" y="615"/>
                    </a:lnTo>
                    <a:lnTo>
                      <a:pt x="32" y="571"/>
                    </a:lnTo>
                    <a:lnTo>
                      <a:pt x="28" y="526"/>
                    </a:lnTo>
                    <a:lnTo>
                      <a:pt x="25" y="480"/>
                    </a:lnTo>
                    <a:lnTo>
                      <a:pt x="24" y="436"/>
                    </a:lnTo>
                    <a:lnTo>
                      <a:pt x="25" y="393"/>
                    </a:lnTo>
                    <a:lnTo>
                      <a:pt x="27" y="351"/>
                    </a:lnTo>
                    <a:lnTo>
                      <a:pt x="30" y="312"/>
                    </a:lnTo>
                    <a:lnTo>
                      <a:pt x="33" y="276"/>
                    </a:lnTo>
                    <a:lnTo>
                      <a:pt x="37" y="243"/>
                    </a:lnTo>
                    <a:lnTo>
                      <a:pt x="41" y="213"/>
                    </a:lnTo>
                    <a:lnTo>
                      <a:pt x="45" y="188"/>
                    </a:lnTo>
                    <a:lnTo>
                      <a:pt x="48" y="169"/>
                    </a:lnTo>
                    <a:lnTo>
                      <a:pt x="51" y="155"/>
                    </a:lnTo>
                    <a:lnTo>
                      <a:pt x="2" y="42"/>
                    </a:lnTo>
                    <a:lnTo>
                      <a:pt x="0" y="30"/>
                    </a:lnTo>
                    <a:lnTo>
                      <a:pt x="2" y="19"/>
                    </a:lnTo>
                    <a:lnTo>
                      <a:pt x="8" y="9"/>
                    </a:lnTo>
                    <a:lnTo>
                      <a:pt x="18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3" name="Freeform 51"/>
              <p:cNvSpPr>
                <a:spLocks/>
              </p:cNvSpPr>
              <p:nvPr/>
            </p:nvSpPr>
            <p:spPr bwMode="auto">
              <a:xfrm>
                <a:off x="5502" y="2577"/>
                <a:ext cx="26" cy="32"/>
              </a:xfrm>
              <a:custGeom>
                <a:avLst/>
                <a:gdLst>
                  <a:gd name="T0" fmla="*/ 26 w 102"/>
                  <a:gd name="T1" fmla="*/ 0 h 128"/>
                  <a:gd name="T2" fmla="*/ 38 w 102"/>
                  <a:gd name="T3" fmla="*/ 0 h 128"/>
                  <a:gd name="T4" fmla="*/ 49 w 102"/>
                  <a:gd name="T5" fmla="*/ 5 h 128"/>
                  <a:gd name="T6" fmla="*/ 57 w 102"/>
                  <a:gd name="T7" fmla="*/ 14 h 128"/>
                  <a:gd name="T8" fmla="*/ 98 w 102"/>
                  <a:gd name="T9" fmla="*/ 81 h 128"/>
                  <a:gd name="T10" fmla="*/ 102 w 102"/>
                  <a:gd name="T11" fmla="*/ 93 h 128"/>
                  <a:gd name="T12" fmla="*/ 102 w 102"/>
                  <a:gd name="T13" fmla="*/ 104 h 128"/>
                  <a:gd name="T14" fmla="*/ 97 w 102"/>
                  <a:gd name="T15" fmla="*/ 115 h 128"/>
                  <a:gd name="T16" fmla="*/ 88 w 102"/>
                  <a:gd name="T17" fmla="*/ 123 h 128"/>
                  <a:gd name="T18" fmla="*/ 80 w 102"/>
                  <a:gd name="T19" fmla="*/ 127 h 128"/>
                  <a:gd name="T20" fmla="*/ 72 w 102"/>
                  <a:gd name="T21" fmla="*/ 128 h 128"/>
                  <a:gd name="T22" fmla="*/ 62 w 102"/>
                  <a:gd name="T23" fmla="*/ 126 h 128"/>
                  <a:gd name="T24" fmla="*/ 53 w 102"/>
                  <a:gd name="T25" fmla="*/ 121 h 128"/>
                  <a:gd name="T26" fmla="*/ 46 w 102"/>
                  <a:gd name="T27" fmla="*/ 113 h 128"/>
                  <a:gd name="T28" fmla="*/ 4 w 102"/>
                  <a:gd name="T29" fmla="*/ 47 h 128"/>
                  <a:gd name="T30" fmla="*/ 0 w 102"/>
                  <a:gd name="T31" fmla="*/ 36 h 128"/>
                  <a:gd name="T32" fmla="*/ 0 w 102"/>
                  <a:gd name="T33" fmla="*/ 23 h 128"/>
                  <a:gd name="T34" fmla="*/ 5 w 102"/>
                  <a:gd name="T35" fmla="*/ 12 h 128"/>
                  <a:gd name="T36" fmla="*/ 15 w 102"/>
                  <a:gd name="T37" fmla="*/ 4 h 128"/>
                  <a:gd name="T38" fmla="*/ 26 w 102"/>
                  <a:gd name="T3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2" h="128">
                    <a:moveTo>
                      <a:pt x="26" y="0"/>
                    </a:moveTo>
                    <a:lnTo>
                      <a:pt x="38" y="0"/>
                    </a:lnTo>
                    <a:lnTo>
                      <a:pt x="49" y="5"/>
                    </a:lnTo>
                    <a:lnTo>
                      <a:pt x="57" y="14"/>
                    </a:lnTo>
                    <a:lnTo>
                      <a:pt x="98" y="81"/>
                    </a:lnTo>
                    <a:lnTo>
                      <a:pt x="102" y="93"/>
                    </a:lnTo>
                    <a:lnTo>
                      <a:pt x="102" y="104"/>
                    </a:lnTo>
                    <a:lnTo>
                      <a:pt x="97" y="115"/>
                    </a:lnTo>
                    <a:lnTo>
                      <a:pt x="88" y="123"/>
                    </a:lnTo>
                    <a:lnTo>
                      <a:pt x="80" y="127"/>
                    </a:lnTo>
                    <a:lnTo>
                      <a:pt x="72" y="128"/>
                    </a:lnTo>
                    <a:lnTo>
                      <a:pt x="62" y="126"/>
                    </a:lnTo>
                    <a:lnTo>
                      <a:pt x="53" y="121"/>
                    </a:lnTo>
                    <a:lnTo>
                      <a:pt x="46" y="113"/>
                    </a:lnTo>
                    <a:lnTo>
                      <a:pt x="4" y="47"/>
                    </a:lnTo>
                    <a:lnTo>
                      <a:pt x="0" y="36"/>
                    </a:lnTo>
                    <a:lnTo>
                      <a:pt x="0" y="23"/>
                    </a:lnTo>
                    <a:lnTo>
                      <a:pt x="5" y="12"/>
                    </a:lnTo>
                    <a:lnTo>
                      <a:pt x="15" y="4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4" name="Freeform 52"/>
              <p:cNvSpPr>
                <a:spLocks/>
              </p:cNvSpPr>
              <p:nvPr/>
            </p:nvSpPr>
            <p:spPr bwMode="auto">
              <a:xfrm>
                <a:off x="5490" y="2537"/>
                <a:ext cx="71" cy="16"/>
              </a:xfrm>
              <a:custGeom>
                <a:avLst/>
                <a:gdLst>
                  <a:gd name="T0" fmla="*/ 252 w 282"/>
                  <a:gd name="T1" fmla="*/ 0 h 65"/>
                  <a:gd name="T2" fmla="*/ 263 w 282"/>
                  <a:gd name="T3" fmla="*/ 2 h 65"/>
                  <a:gd name="T4" fmla="*/ 273 w 282"/>
                  <a:gd name="T5" fmla="*/ 8 h 65"/>
                  <a:gd name="T6" fmla="*/ 280 w 282"/>
                  <a:gd name="T7" fmla="*/ 18 h 65"/>
                  <a:gd name="T8" fmla="*/ 282 w 282"/>
                  <a:gd name="T9" fmla="*/ 30 h 65"/>
                  <a:gd name="T10" fmla="*/ 280 w 282"/>
                  <a:gd name="T11" fmla="*/ 42 h 65"/>
                  <a:gd name="T12" fmla="*/ 274 w 282"/>
                  <a:gd name="T13" fmla="*/ 52 h 65"/>
                  <a:gd name="T14" fmla="*/ 264 w 282"/>
                  <a:gd name="T15" fmla="*/ 60 h 65"/>
                  <a:gd name="T16" fmla="*/ 252 w 282"/>
                  <a:gd name="T17" fmla="*/ 62 h 65"/>
                  <a:gd name="T18" fmla="*/ 31 w 282"/>
                  <a:gd name="T19" fmla="*/ 65 h 65"/>
                  <a:gd name="T20" fmla="*/ 30 w 282"/>
                  <a:gd name="T21" fmla="*/ 65 h 65"/>
                  <a:gd name="T22" fmla="*/ 19 w 282"/>
                  <a:gd name="T23" fmla="*/ 62 h 65"/>
                  <a:gd name="T24" fmla="*/ 9 w 282"/>
                  <a:gd name="T25" fmla="*/ 55 h 65"/>
                  <a:gd name="T26" fmla="*/ 2 w 282"/>
                  <a:gd name="T27" fmla="*/ 45 h 65"/>
                  <a:gd name="T28" fmla="*/ 0 w 282"/>
                  <a:gd name="T29" fmla="*/ 33 h 65"/>
                  <a:gd name="T30" fmla="*/ 2 w 282"/>
                  <a:gd name="T31" fmla="*/ 21 h 65"/>
                  <a:gd name="T32" fmla="*/ 9 w 282"/>
                  <a:gd name="T33" fmla="*/ 12 h 65"/>
                  <a:gd name="T34" fmla="*/ 18 w 282"/>
                  <a:gd name="T35" fmla="*/ 5 h 65"/>
                  <a:gd name="T36" fmla="*/ 30 w 282"/>
                  <a:gd name="T37" fmla="*/ 2 h 65"/>
                  <a:gd name="T38" fmla="*/ 252 w 282"/>
                  <a:gd name="T3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2" h="65">
                    <a:moveTo>
                      <a:pt x="252" y="0"/>
                    </a:moveTo>
                    <a:lnTo>
                      <a:pt x="263" y="2"/>
                    </a:lnTo>
                    <a:lnTo>
                      <a:pt x="273" y="8"/>
                    </a:lnTo>
                    <a:lnTo>
                      <a:pt x="280" y="18"/>
                    </a:lnTo>
                    <a:lnTo>
                      <a:pt x="282" y="30"/>
                    </a:lnTo>
                    <a:lnTo>
                      <a:pt x="280" y="42"/>
                    </a:lnTo>
                    <a:lnTo>
                      <a:pt x="274" y="52"/>
                    </a:lnTo>
                    <a:lnTo>
                      <a:pt x="264" y="60"/>
                    </a:lnTo>
                    <a:lnTo>
                      <a:pt x="252" y="62"/>
                    </a:lnTo>
                    <a:lnTo>
                      <a:pt x="31" y="65"/>
                    </a:lnTo>
                    <a:lnTo>
                      <a:pt x="30" y="65"/>
                    </a:lnTo>
                    <a:lnTo>
                      <a:pt x="19" y="62"/>
                    </a:lnTo>
                    <a:lnTo>
                      <a:pt x="9" y="55"/>
                    </a:lnTo>
                    <a:lnTo>
                      <a:pt x="2" y="45"/>
                    </a:lnTo>
                    <a:lnTo>
                      <a:pt x="0" y="33"/>
                    </a:lnTo>
                    <a:lnTo>
                      <a:pt x="2" y="21"/>
                    </a:lnTo>
                    <a:lnTo>
                      <a:pt x="9" y="12"/>
                    </a:lnTo>
                    <a:lnTo>
                      <a:pt x="18" y="5"/>
                    </a:lnTo>
                    <a:lnTo>
                      <a:pt x="30" y="2"/>
                    </a:lnTo>
                    <a:lnTo>
                      <a:pt x="2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5" name="Freeform 53"/>
              <p:cNvSpPr>
                <a:spLocks/>
              </p:cNvSpPr>
              <p:nvPr/>
            </p:nvSpPr>
            <p:spPr bwMode="auto">
              <a:xfrm>
                <a:off x="5504" y="2728"/>
                <a:ext cx="81" cy="78"/>
              </a:xfrm>
              <a:custGeom>
                <a:avLst/>
                <a:gdLst>
                  <a:gd name="T0" fmla="*/ 67 w 323"/>
                  <a:gd name="T1" fmla="*/ 3 h 311"/>
                  <a:gd name="T2" fmla="*/ 83 w 323"/>
                  <a:gd name="T3" fmla="*/ 19 h 311"/>
                  <a:gd name="T4" fmla="*/ 84 w 323"/>
                  <a:gd name="T5" fmla="*/ 42 h 311"/>
                  <a:gd name="T6" fmla="*/ 70 w 323"/>
                  <a:gd name="T7" fmla="*/ 93 h 311"/>
                  <a:gd name="T8" fmla="*/ 63 w 323"/>
                  <a:gd name="T9" fmla="*/ 129 h 311"/>
                  <a:gd name="T10" fmla="*/ 63 w 323"/>
                  <a:gd name="T11" fmla="*/ 153 h 311"/>
                  <a:gd name="T12" fmla="*/ 65 w 323"/>
                  <a:gd name="T13" fmla="*/ 167 h 311"/>
                  <a:gd name="T14" fmla="*/ 69 w 323"/>
                  <a:gd name="T15" fmla="*/ 174 h 311"/>
                  <a:gd name="T16" fmla="*/ 77 w 323"/>
                  <a:gd name="T17" fmla="*/ 177 h 311"/>
                  <a:gd name="T18" fmla="*/ 94 w 323"/>
                  <a:gd name="T19" fmla="*/ 176 h 311"/>
                  <a:gd name="T20" fmla="*/ 130 w 323"/>
                  <a:gd name="T21" fmla="*/ 164 h 311"/>
                  <a:gd name="T22" fmla="*/ 173 w 323"/>
                  <a:gd name="T23" fmla="*/ 142 h 311"/>
                  <a:gd name="T24" fmla="*/ 222 w 323"/>
                  <a:gd name="T25" fmla="*/ 112 h 311"/>
                  <a:gd name="T26" fmla="*/ 273 w 323"/>
                  <a:gd name="T27" fmla="*/ 74 h 311"/>
                  <a:gd name="T28" fmla="*/ 293 w 323"/>
                  <a:gd name="T29" fmla="*/ 67 h 311"/>
                  <a:gd name="T30" fmla="*/ 312 w 323"/>
                  <a:gd name="T31" fmla="*/ 74 h 311"/>
                  <a:gd name="T32" fmla="*/ 323 w 323"/>
                  <a:gd name="T33" fmla="*/ 94 h 311"/>
                  <a:gd name="T34" fmla="*/ 318 w 323"/>
                  <a:gd name="T35" fmla="*/ 115 h 311"/>
                  <a:gd name="T36" fmla="*/ 298 w 323"/>
                  <a:gd name="T37" fmla="*/ 133 h 311"/>
                  <a:gd name="T38" fmla="*/ 263 w 323"/>
                  <a:gd name="T39" fmla="*/ 159 h 311"/>
                  <a:gd name="T40" fmla="*/ 218 w 323"/>
                  <a:gd name="T41" fmla="*/ 187 h 311"/>
                  <a:gd name="T42" fmla="*/ 169 w 323"/>
                  <a:gd name="T43" fmla="*/ 214 h 311"/>
                  <a:gd name="T44" fmla="*/ 119 w 323"/>
                  <a:gd name="T45" fmla="*/ 233 h 311"/>
                  <a:gd name="T46" fmla="*/ 147 w 323"/>
                  <a:gd name="T47" fmla="*/ 271 h 311"/>
                  <a:gd name="T48" fmla="*/ 146 w 323"/>
                  <a:gd name="T49" fmla="*/ 294 h 311"/>
                  <a:gd name="T50" fmla="*/ 129 w 323"/>
                  <a:gd name="T51" fmla="*/ 309 h 311"/>
                  <a:gd name="T52" fmla="*/ 109 w 323"/>
                  <a:gd name="T53" fmla="*/ 310 h 311"/>
                  <a:gd name="T54" fmla="*/ 94 w 323"/>
                  <a:gd name="T55" fmla="*/ 300 h 311"/>
                  <a:gd name="T56" fmla="*/ 16 w 323"/>
                  <a:gd name="T57" fmla="*/ 206 h 311"/>
                  <a:gd name="T58" fmla="*/ 3 w 323"/>
                  <a:gd name="T59" fmla="*/ 171 h 311"/>
                  <a:gd name="T60" fmla="*/ 1 w 323"/>
                  <a:gd name="T61" fmla="*/ 130 h 311"/>
                  <a:gd name="T62" fmla="*/ 8 w 323"/>
                  <a:gd name="T63" fmla="*/ 85 h 311"/>
                  <a:gd name="T64" fmla="*/ 20 w 323"/>
                  <a:gd name="T65" fmla="*/ 42 h 311"/>
                  <a:gd name="T66" fmla="*/ 33 w 323"/>
                  <a:gd name="T67" fmla="*/ 10 h 311"/>
                  <a:gd name="T68" fmla="*/ 54 w 323"/>
                  <a:gd name="T69" fmla="*/ 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23" h="311">
                    <a:moveTo>
                      <a:pt x="54" y="0"/>
                    </a:moveTo>
                    <a:lnTo>
                      <a:pt x="67" y="3"/>
                    </a:lnTo>
                    <a:lnTo>
                      <a:pt x="77" y="9"/>
                    </a:lnTo>
                    <a:lnTo>
                      <a:pt x="83" y="19"/>
                    </a:lnTo>
                    <a:lnTo>
                      <a:pt x="86" y="30"/>
                    </a:lnTo>
                    <a:lnTo>
                      <a:pt x="84" y="42"/>
                    </a:lnTo>
                    <a:lnTo>
                      <a:pt x="76" y="69"/>
                    </a:lnTo>
                    <a:lnTo>
                      <a:pt x="70" y="93"/>
                    </a:lnTo>
                    <a:lnTo>
                      <a:pt x="66" y="113"/>
                    </a:lnTo>
                    <a:lnTo>
                      <a:pt x="63" y="129"/>
                    </a:lnTo>
                    <a:lnTo>
                      <a:pt x="62" y="142"/>
                    </a:lnTo>
                    <a:lnTo>
                      <a:pt x="63" y="153"/>
                    </a:lnTo>
                    <a:lnTo>
                      <a:pt x="63" y="161"/>
                    </a:lnTo>
                    <a:lnTo>
                      <a:pt x="65" y="167"/>
                    </a:lnTo>
                    <a:lnTo>
                      <a:pt x="67" y="171"/>
                    </a:lnTo>
                    <a:lnTo>
                      <a:pt x="69" y="174"/>
                    </a:lnTo>
                    <a:lnTo>
                      <a:pt x="73" y="176"/>
                    </a:lnTo>
                    <a:lnTo>
                      <a:pt x="77" y="177"/>
                    </a:lnTo>
                    <a:lnTo>
                      <a:pt x="81" y="178"/>
                    </a:lnTo>
                    <a:lnTo>
                      <a:pt x="94" y="176"/>
                    </a:lnTo>
                    <a:lnTo>
                      <a:pt x="110" y="172"/>
                    </a:lnTo>
                    <a:lnTo>
                      <a:pt x="130" y="164"/>
                    </a:lnTo>
                    <a:lnTo>
                      <a:pt x="151" y="154"/>
                    </a:lnTo>
                    <a:lnTo>
                      <a:pt x="173" y="142"/>
                    </a:lnTo>
                    <a:lnTo>
                      <a:pt x="197" y="128"/>
                    </a:lnTo>
                    <a:lnTo>
                      <a:pt x="222" y="112"/>
                    </a:lnTo>
                    <a:lnTo>
                      <a:pt x="248" y="94"/>
                    </a:lnTo>
                    <a:lnTo>
                      <a:pt x="273" y="74"/>
                    </a:lnTo>
                    <a:lnTo>
                      <a:pt x="283" y="68"/>
                    </a:lnTo>
                    <a:lnTo>
                      <a:pt x="293" y="67"/>
                    </a:lnTo>
                    <a:lnTo>
                      <a:pt x="303" y="69"/>
                    </a:lnTo>
                    <a:lnTo>
                      <a:pt x="312" y="74"/>
                    </a:lnTo>
                    <a:lnTo>
                      <a:pt x="319" y="83"/>
                    </a:lnTo>
                    <a:lnTo>
                      <a:pt x="323" y="94"/>
                    </a:lnTo>
                    <a:lnTo>
                      <a:pt x="322" y="105"/>
                    </a:lnTo>
                    <a:lnTo>
                      <a:pt x="318" y="115"/>
                    </a:lnTo>
                    <a:lnTo>
                      <a:pt x="311" y="123"/>
                    </a:lnTo>
                    <a:lnTo>
                      <a:pt x="298" y="133"/>
                    </a:lnTo>
                    <a:lnTo>
                      <a:pt x="282" y="145"/>
                    </a:lnTo>
                    <a:lnTo>
                      <a:pt x="263" y="159"/>
                    </a:lnTo>
                    <a:lnTo>
                      <a:pt x="242" y="173"/>
                    </a:lnTo>
                    <a:lnTo>
                      <a:pt x="218" y="187"/>
                    </a:lnTo>
                    <a:lnTo>
                      <a:pt x="194" y="201"/>
                    </a:lnTo>
                    <a:lnTo>
                      <a:pt x="169" y="214"/>
                    </a:lnTo>
                    <a:lnTo>
                      <a:pt x="144" y="226"/>
                    </a:lnTo>
                    <a:lnTo>
                      <a:pt x="119" y="233"/>
                    </a:lnTo>
                    <a:lnTo>
                      <a:pt x="141" y="260"/>
                    </a:lnTo>
                    <a:lnTo>
                      <a:pt x="147" y="271"/>
                    </a:lnTo>
                    <a:lnTo>
                      <a:pt x="148" y="283"/>
                    </a:lnTo>
                    <a:lnTo>
                      <a:pt x="146" y="294"/>
                    </a:lnTo>
                    <a:lnTo>
                      <a:pt x="138" y="304"/>
                    </a:lnTo>
                    <a:lnTo>
                      <a:pt x="129" y="309"/>
                    </a:lnTo>
                    <a:lnTo>
                      <a:pt x="118" y="311"/>
                    </a:lnTo>
                    <a:lnTo>
                      <a:pt x="109" y="310"/>
                    </a:lnTo>
                    <a:lnTo>
                      <a:pt x="101" y="306"/>
                    </a:lnTo>
                    <a:lnTo>
                      <a:pt x="94" y="300"/>
                    </a:lnTo>
                    <a:lnTo>
                      <a:pt x="27" y="219"/>
                    </a:lnTo>
                    <a:lnTo>
                      <a:pt x="16" y="206"/>
                    </a:lnTo>
                    <a:lnTo>
                      <a:pt x="8" y="189"/>
                    </a:lnTo>
                    <a:lnTo>
                      <a:pt x="3" y="171"/>
                    </a:lnTo>
                    <a:lnTo>
                      <a:pt x="0" y="151"/>
                    </a:lnTo>
                    <a:lnTo>
                      <a:pt x="1" y="130"/>
                    </a:lnTo>
                    <a:lnTo>
                      <a:pt x="4" y="108"/>
                    </a:lnTo>
                    <a:lnTo>
                      <a:pt x="8" y="85"/>
                    </a:lnTo>
                    <a:lnTo>
                      <a:pt x="14" y="63"/>
                    </a:lnTo>
                    <a:lnTo>
                      <a:pt x="20" y="42"/>
                    </a:lnTo>
                    <a:lnTo>
                      <a:pt x="27" y="21"/>
                    </a:lnTo>
                    <a:lnTo>
                      <a:pt x="33" y="10"/>
                    </a:lnTo>
                    <a:lnTo>
                      <a:pt x="43" y="3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6" name="Freeform 54"/>
              <p:cNvSpPr>
                <a:spLocks/>
              </p:cNvSpPr>
              <p:nvPr/>
            </p:nvSpPr>
            <p:spPr bwMode="auto">
              <a:xfrm>
                <a:off x="5532" y="2783"/>
                <a:ext cx="54" cy="65"/>
              </a:xfrm>
              <a:custGeom>
                <a:avLst/>
                <a:gdLst>
                  <a:gd name="T0" fmla="*/ 189 w 216"/>
                  <a:gd name="T1" fmla="*/ 0 h 257"/>
                  <a:gd name="T2" fmla="*/ 200 w 216"/>
                  <a:gd name="T3" fmla="*/ 5 h 257"/>
                  <a:gd name="T4" fmla="*/ 210 w 216"/>
                  <a:gd name="T5" fmla="*/ 13 h 257"/>
                  <a:gd name="T6" fmla="*/ 215 w 216"/>
                  <a:gd name="T7" fmla="*/ 23 h 257"/>
                  <a:gd name="T8" fmla="*/ 216 w 216"/>
                  <a:gd name="T9" fmla="*/ 35 h 257"/>
                  <a:gd name="T10" fmla="*/ 212 w 216"/>
                  <a:gd name="T11" fmla="*/ 46 h 257"/>
                  <a:gd name="T12" fmla="*/ 193 w 216"/>
                  <a:gd name="T13" fmla="*/ 78 h 257"/>
                  <a:gd name="T14" fmla="*/ 174 w 216"/>
                  <a:gd name="T15" fmla="*/ 108 h 257"/>
                  <a:gd name="T16" fmla="*/ 154 w 216"/>
                  <a:gd name="T17" fmla="*/ 135 h 257"/>
                  <a:gd name="T18" fmla="*/ 135 w 216"/>
                  <a:gd name="T19" fmla="*/ 160 h 257"/>
                  <a:gd name="T20" fmla="*/ 116 w 216"/>
                  <a:gd name="T21" fmla="*/ 182 h 257"/>
                  <a:gd name="T22" fmla="*/ 99 w 216"/>
                  <a:gd name="T23" fmla="*/ 201 h 257"/>
                  <a:gd name="T24" fmla="*/ 84 w 216"/>
                  <a:gd name="T25" fmla="*/ 218 h 257"/>
                  <a:gd name="T26" fmla="*/ 71 w 216"/>
                  <a:gd name="T27" fmla="*/ 230 h 257"/>
                  <a:gd name="T28" fmla="*/ 61 w 216"/>
                  <a:gd name="T29" fmla="*/ 240 h 257"/>
                  <a:gd name="T30" fmla="*/ 55 w 216"/>
                  <a:gd name="T31" fmla="*/ 246 h 257"/>
                  <a:gd name="T32" fmla="*/ 52 w 216"/>
                  <a:gd name="T33" fmla="*/ 249 h 257"/>
                  <a:gd name="T34" fmla="*/ 42 w 216"/>
                  <a:gd name="T35" fmla="*/ 255 h 257"/>
                  <a:gd name="T36" fmla="*/ 31 w 216"/>
                  <a:gd name="T37" fmla="*/ 257 h 257"/>
                  <a:gd name="T38" fmla="*/ 23 w 216"/>
                  <a:gd name="T39" fmla="*/ 256 h 257"/>
                  <a:gd name="T40" fmla="*/ 15 w 216"/>
                  <a:gd name="T41" fmla="*/ 252 h 257"/>
                  <a:gd name="T42" fmla="*/ 8 w 216"/>
                  <a:gd name="T43" fmla="*/ 246 h 257"/>
                  <a:gd name="T44" fmla="*/ 1 w 216"/>
                  <a:gd name="T45" fmla="*/ 236 h 257"/>
                  <a:gd name="T46" fmla="*/ 0 w 216"/>
                  <a:gd name="T47" fmla="*/ 224 h 257"/>
                  <a:gd name="T48" fmla="*/ 3 w 216"/>
                  <a:gd name="T49" fmla="*/ 213 h 257"/>
                  <a:gd name="T50" fmla="*/ 11 w 216"/>
                  <a:gd name="T51" fmla="*/ 203 h 257"/>
                  <a:gd name="T52" fmla="*/ 13 w 216"/>
                  <a:gd name="T53" fmla="*/ 201 h 257"/>
                  <a:gd name="T54" fmla="*/ 19 w 216"/>
                  <a:gd name="T55" fmla="*/ 196 h 257"/>
                  <a:gd name="T56" fmla="*/ 28 w 216"/>
                  <a:gd name="T57" fmla="*/ 187 h 257"/>
                  <a:gd name="T58" fmla="*/ 40 w 216"/>
                  <a:gd name="T59" fmla="*/ 175 h 257"/>
                  <a:gd name="T60" fmla="*/ 54 w 216"/>
                  <a:gd name="T61" fmla="*/ 160 h 257"/>
                  <a:gd name="T62" fmla="*/ 69 w 216"/>
                  <a:gd name="T63" fmla="*/ 142 h 257"/>
                  <a:gd name="T64" fmla="*/ 86 w 216"/>
                  <a:gd name="T65" fmla="*/ 121 h 257"/>
                  <a:gd name="T66" fmla="*/ 104 w 216"/>
                  <a:gd name="T67" fmla="*/ 98 h 257"/>
                  <a:gd name="T68" fmla="*/ 123 w 216"/>
                  <a:gd name="T69" fmla="*/ 73 h 257"/>
                  <a:gd name="T70" fmla="*/ 141 w 216"/>
                  <a:gd name="T71" fmla="*/ 46 h 257"/>
                  <a:gd name="T72" fmla="*/ 159 w 216"/>
                  <a:gd name="T73" fmla="*/ 16 h 257"/>
                  <a:gd name="T74" fmla="*/ 167 w 216"/>
                  <a:gd name="T75" fmla="*/ 7 h 257"/>
                  <a:gd name="T76" fmla="*/ 177 w 216"/>
                  <a:gd name="T77" fmla="*/ 1 h 257"/>
                  <a:gd name="T78" fmla="*/ 189 w 216"/>
                  <a:gd name="T79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16" h="257">
                    <a:moveTo>
                      <a:pt x="189" y="0"/>
                    </a:moveTo>
                    <a:lnTo>
                      <a:pt x="200" y="5"/>
                    </a:lnTo>
                    <a:lnTo>
                      <a:pt x="210" y="13"/>
                    </a:lnTo>
                    <a:lnTo>
                      <a:pt x="215" y="23"/>
                    </a:lnTo>
                    <a:lnTo>
                      <a:pt x="216" y="35"/>
                    </a:lnTo>
                    <a:lnTo>
                      <a:pt x="212" y="46"/>
                    </a:lnTo>
                    <a:lnTo>
                      <a:pt x="193" y="78"/>
                    </a:lnTo>
                    <a:lnTo>
                      <a:pt x="174" y="108"/>
                    </a:lnTo>
                    <a:lnTo>
                      <a:pt x="154" y="135"/>
                    </a:lnTo>
                    <a:lnTo>
                      <a:pt x="135" y="160"/>
                    </a:lnTo>
                    <a:lnTo>
                      <a:pt x="116" y="182"/>
                    </a:lnTo>
                    <a:lnTo>
                      <a:pt x="99" y="201"/>
                    </a:lnTo>
                    <a:lnTo>
                      <a:pt x="84" y="218"/>
                    </a:lnTo>
                    <a:lnTo>
                      <a:pt x="71" y="230"/>
                    </a:lnTo>
                    <a:lnTo>
                      <a:pt x="61" y="240"/>
                    </a:lnTo>
                    <a:lnTo>
                      <a:pt x="55" y="246"/>
                    </a:lnTo>
                    <a:lnTo>
                      <a:pt x="52" y="249"/>
                    </a:lnTo>
                    <a:lnTo>
                      <a:pt x="42" y="255"/>
                    </a:lnTo>
                    <a:lnTo>
                      <a:pt x="31" y="257"/>
                    </a:lnTo>
                    <a:lnTo>
                      <a:pt x="23" y="256"/>
                    </a:lnTo>
                    <a:lnTo>
                      <a:pt x="15" y="252"/>
                    </a:lnTo>
                    <a:lnTo>
                      <a:pt x="8" y="246"/>
                    </a:lnTo>
                    <a:lnTo>
                      <a:pt x="1" y="236"/>
                    </a:lnTo>
                    <a:lnTo>
                      <a:pt x="0" y="224"/>
                    </a:lnTo>
                    <a:lnTo>
                      <a:pt x="3" y="213"/>
                    </a:lnTo>
                    <a:lnTo>
                      <a:pt x="11" y="203"/>
                    </a:lnTo>
                    <a:lnTo>
                      <a:pt x="13" y="201"/>
                    </a:lnTo>
                    <a:lnTo>
                      <a:pt x="19" y="196"/>
                    </a:lnTo>
                    <a:lnTo>
                      <a:pt x="28" y="187"/>
                    </a:lnTo>
                    <a:lnTo>
                      <a:pt x="40" y="175"/>
                    </a:lnTo>
                    <a:lnTo>
                      <a:pt x="54" y="160"/>
                    </a:lnTo>
                    <a:lnTo>
                      <a:pt x="69" y="142"/>
                    </a:lnTo>
                    <a:lnTo>
                      <a:pt x="86" y="121"/>
                    </a:lnTo>
                    <a:lnTo>
                      <a:pt x="104" y="98"/>
                    </a:lnTo>
                    <a:lnTo>
                      <a:pt x="123" y="73"/>
                    </a:lnTo>
                    <a:lnTo>
                      <a:pt x="141" y="46"/>
                    </a:lnTo>
                    <a:lnTo>
                      <a:pt x="159" y="16"/>
                    </a:lnTo>
                    <a:lnTo>
                      <a:pt x="167" y="7"/>
                    </a:lnTo>
                    <a:lnTo>
                      <a:pt x="177" y="1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7" name="Freeform 55"/>
              <p:cNvSpPr>
                <a:spLocks/>
              </p:cNvSpPr>
              <p:nvPr/>
            </p:nvSpPr>
            <p:spPr bwMode="auto">
              <a:xfrm>
                <a:off x="5539" y="2913"/>
                <a:ext cx="51" cy="100"/>
              </a:xfrm>
              <a:custGeom>
                <a:avLst/>
                <a:gdLst>
                  <a:gd name="T0" fmla="*/ 169 w 200"/>
                  <a:gd name="T1" fmla="*/ 0 h 401"/>
                  <a:gd name="T2" fmla="*/ 181 w 200"/>
                  <a:gd name="T3" fmla="*/ 2 h 401"/>
                  <a:gd name="T4" fmla="*/ 191 w 200"/>
                  <a:gd name="T5" fmla="*/ 9 h 401"/>
                  <a:gd name="T6" fmla="*/ 198 w 200"/>
                  <a:gd name="T7" fmla="*/ 20 h 401"/>
                  <a:gd name="T8" fmla="*/ 200 w 200"/>
                  <a:gd name="T9" fmla="*/ 31 h 401"/>
                  <a:gd name="T10" fmla="*/ 198 w 200"/>
                  <a:gd name="T11" fmla="*/ 43 h 401"/>
                  <a:gd name="T12" fmla="*/ 59 w 200"/>
                  <a:gd name="T13" fmla="*/ 382 h 401"/>
                  <a:gd name="T14" fmla="*/ 52 w 200"/>
                  <a:gd name="T15" fmla="*/ 392 h 401"/>
                  <a:gd name="T16" fmla="*/ 42 w 200"/>
                  <a:gd name="T17" fmla="*/ 399 h 401"/>
                  <a:gd name="T18" fmla="*/ 31 w 200"/>
                  <a:gd name="T19" fmla="*/ 401 h 401"/>
                  <a:gd name="T20" fmla="*/ 25 w 200"/>
                  <a:gd name="T21" fmla="*/ 400 h 401"/>
                  <a:gd name="T22" fmla="*/ 19 w 200"/>
                  <a:gd name="T23" fmla="*/ 399 h 401"/>
                  <a:gd name="T24" fmla="*/ 9 w 200"/>
                  <a:gd name="T25" fmla="*/ 392 h 401"/>
                  <a:gd name="T26" fmla="*/ 3 w 200"/>
                  <a:gd name="T27" fmla="*/ 382 h 401"/>
                  <a:gd name="T28" fmla="*/ 0 w 200"/>
                  <a:gd name="T29" fmla="*/ 371 h 401"/>
                  <a:gd name="T30" fmla="*/ 3 w 200"/>
                  <a:gd name="T31" fmla="*/ 359 h 401"/>
                  <a:gd name="T32" fmla="*/ 141 w 200"/>
                  <a:gd name="T33" fmla="*/ 20 h 401"/>
                  <a:gd name="T34" fmla="*/ 148 w 200"/>
                  <a:gd name="T35" fmla="*/ 9 h 401"/>
                  <a:gd name="T36" fmla="*/ 158 w 200"/>
                  <a:gd name="T37" fmla="*/ 2 h 401"/>
                  <a:gd name="T38" fmla="*/ 169 w 200"/>
                  <a:gd name="T39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0" h="401">
                    <a:moveTo>
                      <a:pt x="169" y="0"/>
                    </a:moveTo>
                    <a:lnTo>
                      <a:pt x="181" y="2"/>
                    </a:lnTo>
                    <a:lnTo>
                      <a:pt x="191" y="9"/>
                    </a:lnTo>
                    <a:lnTo>
                      <a:pt x="198" y="20"/>
                    </a:lnTo>
                    <a:lnTo>
                      <a:pt x="200" y="31"/>
                    </a:lnTo>
                    <a:lnTo>
                      <a:pt x="198" y="43"/>
                    </a:lnTo>
                    <a:lnTo>
                      <a:pt x="59" y="382"/>
                    </a:lnTo>
                    <a:lnTo>
                      <a:pt x="52" y="392"/>
                    </a:lnTo>
                    <a:lnTo>
                      <a:pt x="42" y="399"/>
                    </a:lnTo>
                    <a:lnTo>
                      <a:pt x="31" y="401"/>
                    </a:lnTo>
                    <a:lnTo>
                      <a:pt x="25" y="400"/>
                    </a:lnTo>
                    <a:lnTo>
                      <a:pt x="19" y="399"/>
                    </a:lnTo>
                    <a:lnTo>
                      <a:pt x="9" y="392"/>
                    </a:lnTo>
                    <a:lnTo>
                      <a:pt x="3" y="382"/>
                    </a:lnTo>
                    <a:lnTo>
                      <a:pt x="0" y="371"/>
                    </a:lnTo>
                    <a:lnTo>
                      <a:pt x="3" y="359"/>
                    </a:lnTo>
                    <a:lnTo>
                      <a:pt x="141" y="20"/>
                    </a:lnTo>
                    <a:lnTo>
                      <a:pt x="148" y="9"/>
                    </a:lnTo>
                    <a:lnTo>
                      <a:pt x="158" y="2"/>
                    </a:lnTo>
                    <a:lnTo>
                      <a:pt x="1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8" name="Freeform 56"/>
              <p:cNvSpPr>
                <a:spLocks/>
              </p:cNvSpPr>
              <p:nvPr/>
            </p:nvSpPr>
            <p:spPr bwMode="auto">
              <a:xfrm>
                <a:off x="5542" y="2878"/>
                <a:ext cx="130" cy="298"/>
              </a:xfrm>
              <a:custGeom>
                <a:avLst/>
                <a:gdLst>
                  <a:gd name="T0" fmla="*/ 499 w 519"/>
                  <a:gd name="T1" fmla="*/ 2 h 1190"/>
                  <a:gd name="T2" fmla="*/ 516 w 519"/>
                  <a:gd name="T3" fmla="*/ 18 h 1190"/>
                  <a:gd name="T4" fmla="*/ 517 w 519"/>
                  <a:gd name="T5" fmla="*/ 43 h 1190"/>
                  <a:gd name="T6" fmla="*/ 513 w 519"/>
                  <a:gd name="T7" fmla="*/ 54 h 1190"/>
                  <a:gd name="T8" fmla="*/ 501 w 519"/>
                  <a:gd name="T9" fmla="*/ 84 h 1190"/>
                  <a:gd name="T10" fmla="*/ 484 w 519"/>
                  <a:gd name="T11" fmla="*/ 131 h 1190"/>
                  <a:gd name="T12" fmla="*/ 461 w 519"/>
                  <a:gd name="T13" fmla="*/ 194 h 1190"/>
                  <a:gd name="T14" fmla="*/ 433 w 519"/>
                  <a:gd name="T15" fmla="*/ 268 h 1190"/>
                  <a:gd name="T16" fmla="*/ 400 w 519"/>
                  <a:gd name="T17" fmla="*/ 353 h 1190"/>
                  <a:gd name="T18" fmla="*/ 365 w 519"/>
                  <a:gd name="T19" fmla="*/ 445 h 1190"/>
                  <a:gd name="T20" fmla="*/ 328 w 519"/>
                  <a:gd name="T21" fmla="*/ 543 h 1190"/>
                  <a:gd name="T22" fmla="*/ 289 w 519"/>
                  <a:gd name="T23" fmla="*/ 644 h 1190"/>
                  <a:gd name="T24" fmla="*/ 249 w 519"/>
                  <a:gd name="T25" fmla="*/ 747 h 1190"/>
                  <a:gd name="T26" fmla="*/ 217 w 519"/>
                  <a:gd name="T27" fmla="*/ 823 h 1190"/>
                  <a:gd name="T28" fmla="*/ 185 w 519"/>
                  <a:gd name="T29" fmla="*/ 874 h 1190"/>
                  <a:gd name="T30" fmla="*/ 154 w 519"/>
                  <a:gd name="T31" fmla="*/ 905 h 1190"/>
                  <a:gd name="T32" fmla="*/ 122 w 519"/>
                  <a:gd name="T33" fmla="*/ 914 h 1190"/>
                  <a:gd name="T34" fmla="*/ 114 w 519"/>
                  <a:gd name="T35" fmla="*/ 914 h 1190"/>
                  <a:gd name="T36" fmla="*/ 56 w 519"/>
                  <a:gd name="T37" fmla="*/ 1176 h 1190"/>
                  <a:gd name="T38" fmla="*/ 40 w 519"/>
                  <a:gd name="T39" fmla="*/ 1189 h 1190"/>
                  <a:gd name="T40" fmla="*/ 24 w 519"/>
                  <a:gd name="T41" fmla="*/ 1190 h 1190"/>
                  <a:gd name="T42" fmla="*/ 4 w 519"/>
                  <a:gd name="T43" fmla="*/ 1176 h 1190"/>
                  <a:gd name="T44" fmla="*/ 0 w 519"/>
                  <a:gd name="T45" fmla="*/ 1153 h 1190"/>
                  <a:gd name="T46" fmla="*/ 50 w 519"/>
                  <a:gd name="T47" fmla="*/ 845 h 1190"/>
                  <a:gd name="T48" fmla="*/ 36 w 519"/>
                  <a:gd name="T49" fmla="*/ 793 h 1190"/>
                  <a:gd name="T50" fmla="*/ 27 w 519"/>
                  <a:gd name="T51" fmla="*/ 741 h 1190"/>
                  <a:gd name="T52" fmla="*/ 26 w 519"/>
                  <a:gd name="T53" fmla="*/ 706 h 1190"/>
                  <a:gd name="T54" fmla="*/ 41 w 519"/>
                  <a:gd name="T55" fmla="*/ 688 h 1190"/>
                  <a:gd name="T56" fmla="*/ 65 w 519"/>
                  <a:gd name="T57" fmla="*/ 685 h 1190"/>
                  <a:gd name="T58" fmla="*/ 84 w 519"/>
                  <a:gd name="T59" fmla="*/ 701 h 1190"/>
                  <a:gd name="T60" fmla="*/ 90 w 519"/>
                  <a:gd name="T61" fmla="*/ 739 h 1190"/>
                  <a:gd name="T62" fmla="*/ 99 w 519"/>
                  <a:gd name="T63" fmla="*/ 788 h 1190"/>
                  <a:gd name="T64" fmla="*/ 110 w 519"/>
                  <a:gd name="T65" fmla="*/ 829 h 1190"/>
                  <a:gd name="T66" fmla="*/ 122 w 519"/>
                  <a:gd name="T67" fmla="*/ 852 h 1190"/>
                  <a:gd name="T68" fmla="*/ 130 w 519"/>
                  <a:gd name="T69" fmla="*/ 845 h 1190"/>
                  <a:gd name="T70" fmla="*/ 142 w 519"/>
                  <a:gd name="T71" fmla="*/ 829 h 1190"/>
                  <a:gd name="T72" fmla="*/ 158 w 519"/>
                  <a:gd name="T73" fmla="*/ 800 h 1190"/>
                  <a:gd name="T74" fmla="*/ 179 w 519"/>
                  <a:gd name="T75" fmla="*/ 755 h 1190"/>
                  <a:gd name="T76" fmla="*/ 212 w 519"/>
                  <a:gd name="T77" fmla="*/ 673 h 1190"/>
                  <a:gd name="T78" fmla="*/ 251 w 519"/>
                  <a:gd name="T79" fmla="*/ 572 h 1190"/>
                  <a:gd name="T80" fmla="*/ 289 w 519"/>
                  <a:gd name="T81" fmla="*/ 472 h 1190"/>
                  <a:gd name="T82" fmla="*/ 326 w 519"/>
                  <a:gd name="T83" fmla="*/ 376 h 1190"/>
                  <a:gd name="T84" fmla="*/ 359 w 519"/>
                  <a:gd name="T85" fmla="*/ 287 h 1190"/>
                  <a:gd name="T86" fmla="*/ 389 w 519"/>
                  <a:gd name="T87" fmla="*/ 208 h 1190"/>
                  <a:gd name="T88" fmla="*/ 414 w 519"/>
                  <a:gd name="T89" fmla="*/ 139 h 1190"/>
                  <a:gd name="T90" fmla="*/ 436 w 519"/>
                  <a:gd name="T91" fmla="*/ 84 h 1190"/>
                  <a:gd name="T92" fmla="*/ 450 w 519"/>
                  <a:gd name="T93" fmla="*/ 45 h 1190"/>
                  <a:gd name="T94" fmla="*/ 458 w 519"/>
                  <a:gd name="T95" fmla="*/ 24 h 1190"/>
                  <a:gd name="T96" fmla="*/ 466 w 519"/>
                  <a:gd name="T97" fmla="*/ 10 h 1190"/>
                  <a:gd name="T98" fmla="*/ 487 w 519"/>
                  <a:gd name="T99" fmla="*/ 0 h 1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9" h="1190">
                    <a:moveTo>
                      <a:pt x="487" y="0"/>
                    </a:moveTo>
                    <a:lnTo>
                      <a:pt x="499" y="2"/>
                    </a:lnTo>
                    <a:lnTo>
                      <a:pt x="509" y="9"/>
                    </a:lnTo>
                    <a:lnTo>
                      <a:pt x="516" y="18"/>
                    </a:lnTo>
                    <a:lnTo>
                      <a:pt x="519" y="31"/>
                    </a:lnTo>
                    <a:lnTo>
                      <a:pt x="517" y="43"/>
                    </a:lnTo>
                    <a:lnTo>
                      <a:pt x="516" y="46"/>
                    </a:lnTo>
                    <a:lnTo>
                      <a:pt x="513" y="54"/>
                    </a:lnTo>
                    <a:lnTo>
                      <a:pt x="508" y="67"/>
                    </a:lnTo>
                    <a:lnTo>
                      <a:pt x="501" y="84"/>
                    </a:lnTo>
                    <a:lnTo>
                      <a:pt x="493" y="106"/>
                    </a:lnTo>
                    <a:lnTo>
                      <a:pt x="484" y="131"/>
                    </a:lnTo>
                    <a:lnTo>
                      <a:pt x="473" y="161"/>
                    </a:lnTo>
                    <a:lnTo>
                      <a:pt x="461" y="194"/>
                    </a:lnTo>
                    <a:lnTo>
                      <a:pt x="447" y="229"/>
                    </a:lnTo>
                    <a:lnTo>
                      <a:pt x="433" y="268"/>
                    </a:lnTo>
                    <a:lnTo>
                      <a:pt x="416" y="310"/>
                    </a:lnTo>
                    <a:lnTo>
                      <a:pt x="400" y="353"/>
                    </a:lnTo>
                    <a:lnTo>
                      <a:pt x="383" y="398"/>
                    </a:lnTo>
                    <a:lnTo>
                      <a:pt x="365" y="445"/>
                    </a:lnTo>
                    <a:lnTo>
                      <a:pt x="347" y="493"/>
                    </a:lnTo>
                    <a:lnTo>
                      <a:pt x="328" y="543"/>
                    </a:lnTo>
                    <a:lnTo>
                      <a:pt x="309" y="594"/>
                    </a:lnTo>
                    <a:lnTo>
                      <a:pt x="289" y="644"/>
                    </a:lnTo>
                    <a:lnTo>
                      <a:pt x="269" y="696"/>
                    </a:lnTo>
                    <a:lnTo>
                      <a:pt x="249" y="747"/>
                    </a:lnTo>
                    <a:lnTo>
                      <a:pt x="233" y="787"/>
                    </a:lnTo>
                    <a:lnTo>
                      <a:pt x="217" y="823"/>
                    </a:lnTo>
                    <a:lnTo>
                      <a:pt x="201" y="851"/>
                    </a:lnTo>
                    <a:lnTo>
                      <a:pt x="185" y="874"/>
                    </a:lnTo>
                    <a:lnTo>
                      <a:pt x="169" y="892"/>
                    </a:lnTo>
                    <a:lnTo>
                      <a:pt x="154" y="905"/>
                    </a:lnTo>
                    <a:lnTo>
                      <a:pt x="138" y="912"/>
                    </a:lnTo>
                    <a:lnTo>
                      <a:pt x="122" y="914"/>
                    </a:lnTo>
                    <a:lnTo>
                      <a:pt x="114" y="914"/>
                    </a:lnTo>
                    <a:lnTo>
                      <a:pt x="114" y="914"/>
                    </a:lnTo>
                    <a:lnTo>
                      <a:pt x="60" y="1166"/>
                    </a:lnTo>
                    <a:lnTo>
                      <a:pt x="56" y="1176"/>
                    </a:lnTo>
                    <a:lnTo>
                      <a:pt x="49" y="1184"/>
                    </a:lnTo>
                    <a:lnTo>
                      <a:pt x="40" y="1189"/>
                    </a:lnTo>
                    <a:lnTo>
                      <a:pt x="30" y="1190"/>
                    </a:lnTo>
                    <a:lnTo>
                      <a:pt x="24" y="1190"/>
                    </a:lnTo>
                    <a:lnTo>
                      <a:pt x="13" y="1185"/>
                    </a:lnTo>
                    <a:lnTo>
                      <a:pt x="4" y="1176"/>
                    </a:lnTo>
                    <a:lnTo>
                      <a:pt x="0" y="1166"/>
                    </a:lnTo>
                    <a:lnTo>
                      <a:pt x="0" y="1153"/>
                    </a:lnTo>
                    <a:lnTo>
                      <a:pt x="60" y="868"/>
                    </a:lnTo>
                    <a:lnTo>
                      <a:pt x="50" y="845"/>
                    </a:lnTo>
                    <a:lnTo>
                      <a:pt x="42" y="819"/>
                    </a:lnTo>
                    <a:lnTo>
                      <a:pt x="36" y="793"/>
                    </a:lnTo>
                    <a:lnTo>
                      <a:pt x="31" y="766"/>
                    </a:lnTo>
                    <a:lnTo>
                      <a:pt x="27" y="741"/>
                    </a:lnTo>
                    <a:lnTo>
                      <a:pt x="25" y="718"/>
                    </a:lnTo>
                    <a:lnTo>
                      <a:pt x="26" y="706"/>
                    </a:lnTo>
                    <a:lnTo>
                      <a:pt x="32" y="696"/>
                    </a:lnTo>
                    <a:lnTo>
                      <a:pt x="41" y="688"/>
                    </a:lnTo>
                    <a:lnTo>
                      <a:pt x="53" y="684"/>
                    </a:lnTo>
                    <a:lnTo>
                      <a:pt x="65" y="685"/>
                    </a:lnTo>
                    <a:lnTo>
                      <a:pt x="75" y="692"/>
                    </a:lnTo>
                    <a:lnTo>
                      <a:pt x="84" y="701"/>
                    </a:lnTo>
                    <a:lnTo>
                      <a:pt x="87" y="713"/>
                    </a:lnTo>
                    <a:lnTo>
                      <a:pt x="90" y="739"/>
                    </a:lnTo>
                    <a:lnTo>
                      <a:pt x="94" y="764"/>
                    </a:lnTo>
                    <a:lnTo>
                      <a:pt x="99" y="788"/>
                    </a:lnTo>
                    <a:lnTo>
                      <a:pt x="104" y="810"/>
                    </a:lnTo>
                    <a:lnTo>
                      <a:pt x="110" y="829"/>
                    </a:lnTo>
                    <a:lnTo>
                      <a:pt x="116" y="843"/>
                    </a:lnTo>
                    <a:lnTo>
                      <a:pt x="122" y="852"/>
                    </a:lnTo>
                    <a:lnTo>
                      <a:pt x="125" y="849"/>
                    </a:lnTo>
                    <a:lnTo>
                      <a:pt x="130" y="845"/>
                    </a:lnTo>
                    <a:lnTo>
                      <a:pt x="135" y="839"/>
                    </a:lnTo>
                    <a:lnTo>
                      <a:pt x="142" y="829"/>
                    </a:lnTo>
                    <a:lnTo>
                      <a:pt x="149" y="816"/>
                    </a:lnTo>
                    <a:lnTo>
                      <a:pt x="158" y="800"/>
                    </a:lnTo>
                    <a:lnTo>
                      <a:pt x="168" y="780"/>
                    </a:lnTo>
                    <a:lnTo>
                      <a:pt x="179" y="755"/>
                    </a:lnTo>
                    <a:lnTo>
                      <a:pt x="191" y="725"/>
                    </a:lnTo>
                    <a:lnTo>
                      <a:pt x="212" y="673"/>
                    </a:lnTo>
                    <a:lnTo>
                      <a:pt x="232" y="622"/>
                    </a:lnTo>
                    <a:lnTo>
                      <a:pt x="251" y="572"/>
                    </a:lnTo>
                    <a:lnTo>
                      <a:pt x="270" y="521"/>
                    </a:lnTo>
                    <a:lnTo>
                      <a:pt x="289" y="472"/>
                    </a:lnTo>
                    <a:lnTo>
                      <a:pt x="307" y="424"/>
                    </a:lnTo>
                    <a:lnTo>
                      <a:pt x="326" y="376"/>
                    </a:lnTo>
                    <a:lnTo>
                      <a:pt x="343" y="331"/>
                    </a:lnTo>
                    <a:lnTo>
                      <a:pt x="359" y="287"/>
                    </a:lnTo>
                    <a:lnTo>
                      <a:pt x="375" y="246"/>
                    </a:lnTo>
                    <a:lnTo>
                      <a:pt x="389" y="208"/>
                    </a:lnTo>
                    <a:lnTo>
                      <a:pt x="402" y="172"/>
                    </a:lnTo>
                    <a:lnTo>
                      <a:pt x="414" y="139"/>
                    </a:lnTo>
                    <a:lnTo>
                      <a:pt x="426" y="110"/>
                    </a:lnTo>
                    <a:lnTo>
                      <a:pt x="436" y="84"/>
                    </a:lnTo>
                    <a:lnTo>
                      <a:pt x="444" y="63"/>
                    </a:lnTo>
                    <a:lnTo>
                      <a:pt x="450" y="45"/>
                    </a:lnTo>
                    <a:lnTo>
                      <a:pt x="455" y="33"/>
                    </a:lnTo>
                    <a:lnTo>
                      <a:pt x="458" y="24"/>
                    </a:lnTo>
                    <a:lnTo>
                      <a:pt x="459" y="20"/>
                    </a:lnTo>
                    <a:lnTo>
                      <a:pt x="466" y="10"/>
                    </a:lnTo>
                    <a:lnTo>
                      <a:pt x="475" y="3"/>
                    </a:lnTo>
                    <a:lnTo>
                      <a:pt x="48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9" name="Freeform 57"/>
              <p:cNvSpPr>
                <a:spLocks noEditPoints="1"/>
              </p:cNvSpPr>
              <p:nvPr/>
            </p:nvSpPr>
            <p:spPr bwMode="auto">
              <a:xfrm>
                <a:off x="5616" y="2807"/>
                <a:ext cx="159" cy="316"/>
              </a:xfrm>
              <a:custGeom>
                <a:avLst/>
                <a:gdLst>
                  <a:gd name="T0" fmla="*/ 348 w 634"/>
                  <a:gd name="T1" fmla="*/ 325 h 1264"/>
                  <a:gd name="T2" fmla="*/ 558 w 634"/>
                  <a:gd name="T3" fmla="*/ 201 h 1264"/>
                  <a:gd name="T4" fmla="*/ 256 w 634"/>
                  <a:gd name="T5" fmla="*/ 0 h 1264"/>
                  <a:gd name="T6" fmla="*/ 278 w 634"/>
                  <a:gd name="T7" fmla="*/ 8 h 1264"/>
                  <a:gd name="T8" fmla="*/ 297 w 634"/>
                  <a:gd name="T9" fmla="*/ 44 h 1264"/>
                  <a:gd name="T10" fmla="*/ 323 w 634"/>
                  <a:gd name="T11" fmla="*/ 94 h 1264"/>
                  <a:gd name="T12" fmla="*/ 349 w 634"/>
                  <a:gd name="T13" fmla="*/ 138 h 1264"/>
                  <a:gd name="T14" fmla="*/ 372 w 634"/>
                  <a:gd name="T15" fmla="*/ 169 h 1264"/>
                  <a:gd name="T16" fmla="*/ 426 w 634"/>
                  <a:gd name="T17" fmla="*/ 86 h 1264"/>
                  <a:gd name="T18" fmla="*/ 446 w 634"/>
                  <a:gd name="T19" fmla="*/ 80 h 1264"/>
                  <a:gd name="T20" fmla="*/ 618 w 634"/>
                  <a:gd name="T21" fmla="*/ 160 h 1264"/>
                  <a:gd name="T22" fmla="*/ 634 w 634"/>
                  <a:gd name="T23" fmla="*/ 180 h 1264"/>
                  <a:gd name="T24" fmla="*/ 630 w 634"/>
                  <a:gd name="T25" fmla="*/ 205 h 1264"/>
                  <a:gd name="T26" fmla="*/ 542 w 634"/>
                  <a:gd name="T27" fmla="*/ 345 h 1264"/>
                  <a:gd name="T28" fmla="*/ 563 w 634"/>
                  <a:gd name="T29" fmla="*/ 343 h 1264"/>
                  <a:gd name="T30" fmla="*/ 581 w 634"/>
                  <a:gd name="T31" fmla="*/ 357 h 1264"/>
                  <a:gd name="T32" fmla="*/ 585 w 634"/>
                  <a:gd name="T33" fmla="*/ 380 h 1264"/>
                  <a:gd name="T34" fmla="*/ 488 w 634"/>
                  <a:gd name="T35" fmla="*/ 522 h 1264"/>
                  <a:gd name="T36" fmla="*/ 472 w 634"/>
                  <a:gd name="T37" fmla="*/ 533 h 1264"/>
                  <a:gd name="T38" fmla="*/ 453 w 634"/>
                  <a:gd name="T39" fmla="*/ 533 h 1264"/>
                  <a:gd name="T40" fmla="*/ 438 w 634"/>
                  <a:gd name="T41" fmla="*/ 523 h 1264"/>
                  <a:gd name="T42" fmla="*/ 431 w 634"/>
                  <a:gd name="T43" fmla="*/ 506 h 1264"/>
                  <a:gd name="T44" fmla="*/ 377 w 634"/>
                  <a:gd name="T45" fmla="*/ 587 h 1264"/>
                  <a:gd name="T46" fmla="*/ 361 w 634"/>
                  <a:gd name="T47" fmla="*/ 594 h 1264"/>
                  <a:gd name="T48" fmla="*/ 381 w 634"/>
                  <a:gd name="T49" fmla="*/ 1051 h 1264"/>
                  <a:gd name="T50" fmla="*/ 368 w 634"/>
                  <a:gd name="T51" fmla="*/ 1067 h 1264"/>
                  <a:gd name="T52" fmla="*/ 42 w 634"/>
                  <a:gd name="T53" fmla="*/ 1262 h 1264"/>
                  <a:gd name="T54" fmla="*/ 32 w 634"/>
                  <a:gd name="T55" fmla="*/ 1264 h 1264"/>
                  <a:gd name="T56" fmla="*/ 11 w 634"/>
                  <a:gd name="T57" fmla="*/ 1257 h 1264"/>
                  <a:gd name="T58" fmla="*/ 0 w 634"/>
                  <a:gd name="T59" fmla="*/ 1236 h 1264"/>
                  <a:gd name="T60" fmla="*/ 6 w 634"/>
                  <a:gd name="T61" fmla="*/ 1214 h 1264"/>
                  <a:gd name="T62" fmla="*/ 320 w 634"/>
                  <a:gd name="T63" fmla="*/ 1024 h 1264"/>
                  <a:gd name="T64" fmla="*/ 287 w 634"/>
                  <a:gd name="T65" fmla="*/ 309 h 1264"/>
                  <a:gd name="T66" fmla="*/ 338 w 634"/>
                  <a:gd name="T67" fmla="*/ 223 h 1264"/>
                  <a:gd name="T68" fmla="*/ 309 w 634"/>
                  <a:gd name="T69" fmla="*/ 189 h 1264"/>
                  <a:gd name="T70" fmla="*/ 280 w 634"/>
                  <a:gd name="T71" fmla="*/ 143 h 1264"/>
                  <a:gd name="T72" fmla="*/ 255 w 634"/>
                  <a:gd name="T73" fmla="*/ 97 h 1264"/>
                  <a:gd name="T74" fmla="*/ 234 w 634"/>
                  <a:gd name="T75" fmla="*/ 58 h 1264"/>
                  <a:gd name="T76" fmla="*/ 225 w 634"/>
                  <a:gd name="T77" fmla="*/ 32 h 1264"/>
                  <a:gd name="T78" fmla="*/ 233 w 634"/>
                  <a:gd name="T79" fmla="*/ 10 h 1264"/>
                  <a:gd name="T80" fmla="*/ 256 w 634"/>
                  <a:gd name="T81" fmla="*/ 0 h 1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34" h="1264">
                    <a:moveTo>
                      <a:pt x="456" y="150"/>
                    </a:moveTo>
                    <a:lnTo>
                      <a:pt x="348" y="325"/>
                    </a:lnTo>
                    <a:lnTo>
                      <a:pt x="357" y="507"/>
                    </a:lnTo>
                    <a:lnTo>
                      <a:pt x="558" y="201"/>
                    </a:lnTo>
                    <a:lnTo>
                      <a:pt x="456" y="150"/>
                    </a:lnTo>
                    <a:close/>
                    <a:moveTo>
                      <a:pt x="256" y="0"/>
                    </a:moveTo>
                    <a:lnTo>
                      <a:pt x="268" y="2"/>
                    </a:lnTo>
                    <a:lnTo>
                      <a:pt x="278" y="8"/>
                    </a:lnTo>
                    <a:lnTo>
                      <a:pt x="285" y="18"/>
                    </a:lnTo>
                    <a:lnTo>
                      <a:pt x="297" y="44"/>
                    </a:lnTo>
                    <a:lnTo>
                      <a:pt x="310" y="70"/>
                    </a:lnTo>
                    <a:lnTo>
                      <a:pt x="323" y="94"/>
                    </a:lnTo>
                    <a:lnTo>
                      <a:pt x="336" y="117"/>
                    </a:lnTo>
                    <a:lnTo>
                      <a:pt x="349" y="138"/>
                    </a:lnTo>
                    <a:lnTo>
                      <a:pt x="362" y="156"/>
                    </a:lnTo>
                    <a:lnTo>
                      <a:pt x="372" y="169"/>
                    </a:lnTo>
                    <a:lnTo>
                      <a:pt x="418" y="95"/>
                    </a:lnTo>
                    <a:lnTo>
                      <a:pt x="426" y="86"/>
                    </a:lnTo>
                    <a:lnTo>
                      <a:pt x="436" y="81"/>
                    </a:lnTo>
                    <a:lnTo>
                      <a:pt x="446" y="80"/>
                    </a:lnTo>
                    <a:lnTo>
                      <a:pt x="457" y="83"/>
                    </a:lnTo>
                    <a:lnTo>
                      <a:pt x="618" y="160"/>
                    </a:lnTo>
                    <a:lnTo>
                      <a:pt x="628" y="168"/>
                    </a:lnTo>
                    <a:lnTo>
                      <a:pt x="634" y="180"/>
                    </a:lnTo>
                    <a:lnTo>
                      <a:pt x="634" y="193"/>
                    </a:lnTo>
                    <a:lnTo>
                      <a:pt x="630" y="205"/>
                    </a:lnTo>
                    <a:lnTo>
                      <a:pt x="534" y="351"/>
                    </a:lnTo>
                    <a:lnTo>
                      <a:pt x="542" y="345"/>
                    </a:lnTo>
                    <a:lnTo>
                      <a:pt x="552" y="342"/>
                    </a:lnTo>
                    <a:lnTo>
                      <a:pt x="563" y="343"/>
                    </a:lnTo>
                    <a:lnTo>
                      <a:pt x="572" y="348"/>
                    </a:lnTo>
                    <a:lnTo>
                      <a:pt x="581" y="357"/>
                    </a:lnTo>
                    <a:lnTo>
                      <a:pt x="585" y="368"/>
                    </a:lnTo>
                    <a:lnTo>
                      <a:pt x="585" y="380"/>
                    </a:lnTo>
                    <a:lnTo>
                      <a:pt x="580" y="391"/>
                    </a:lnTo>
                    <a:lnTo>
                      <a:pt x="488" y="522"/>
                    </a:lnTo>
                    <a:lnTo>
                      <a:pt x="481" y="529"/>
                    </a:lnTo>
                    <a:lnTo>
                      <a:pt x="472" y="533"/>
                    </a:lnTo>
                    <a:lnTo>
                      <a:pt x="462" y="535"/>
                    </a:lnTo>
                    <a:lnTo>
                      <a:pt x="453" y="533"/>
                    </a:lnTo>
                    <a:lnTo>
                      <a:pt x="444" y="529"/>
                    </a:lnTo>
                    <a:lnTo>
                      <a:pt x="438" y="523"/>
                    </a:lnTo>
                    <a:lnTo>
                      <a:pt x="433" y="515"/>
                    </a:lnTo>
                    <a:lnTo>
                      <a:pt x="431" y="506"/>
                    </a:lnTo>
                    <a:lnTo>
                      <a:pt x="383" y="581"/>
                    </a:lnTo>
                    <a:lnTo>
                      <a:pt x="377" y="587"/>
                    </a:lnTo>
                    <a:lnTo>
                      <a:pt x="370" y="592"/>
                    </a:lnTo>
                    <a:lnTo>
                      <a:pt x="361" y="594"/>
                    </a:lnTo>
                    <a:lnTo>
                      <a:pt x="383" y="1040"/>
                    </a:lnTo>
                    <a:lnTo>
                      <a:pt x="381" y="1051"/>
                    </a:lnTo>
                    <a:lnTo>
                      <a:pt x="376" y="1060"/>
                    </a:lnTo>
                    <a:lnTo>
                      <a:pt x="368" y="1067"/>
                    </a:lnTo>
                    <a:lnTo>
                      <a:pt x="47" y="1259"/>
                    </a:lnTo>
                    <a:lnTo>
                      <a:pt x="42" y="1262"/>
                    </a:lnTo>
                    <a:lnTo>
                      <a:pt x="37" y="1263"/>
                    </a:lnTo>
                    <a:lnTo>
                      <a:pt x="32" y="1264"/>
                    </a:lnTo>
                    <a:lnTo>
                      <a:pt x="22" y="1262"/>
                    </a:lnTo>
                    <a:lnTo>
                      <a:pt x="11" y="1257"/>
                    </a:lnTo>
                    <a:lnTo>
                      <a:pt x="4" y="1249"/>
                    </a:lnTo>
                    <a:lnTo>
                      <a:pt x="0" y="1236"/>
                    </a:lnTo>
                    <a:lnTo>
                      <a:pt x="1" y="1225"/>
                    </a:lnTo>
                    <a:lnTo>
                      <a:pt x="6" y="1214"/>
                    </a:lnTo>
                    <a:lnTo>
                      <a:pt x="16" y="1206"/>
                    </a:lnTo>
                    <a:lnTo>
                      <a:pt x="320" y="1024"/>
                    </a:lnTo>
                    <a:lnTo>
                      <a:pt x="286" y="318"/>
                    </a:lnTo>
                    <a:lnTo>
                      <a:pt x="287" y="309"/>
                    </a:lnTo>
                    <a:lnTo>
                      <a:pt x="291" y="300"/>
                    </a:lnTo>
                    <a:lnTo>
                      <a:pt x="338" y="223"/>
                    </a:lnTo>
                    <a:lnTo>
                      <a:pt x="323" y="208"/>
                    </a:lnTo>
                    <a:lnTo>
                      <a:pt x="309" y="189"/>
                    </a:lnTo>
                    <a:lnTo>
                      <a:pt x="294" y="166"/>
                    </a:lnTo>
                    <a:lnTo>
                      <a:pt x="280" y="143"/>
                    </a:lnTo>
                    <a:lnTo>
                      <a:pt x="267" y="120"/>
                    </a:lnTo>
                    <a:lnTo>
                      <a:pt x="255" y="97"/>
                    </a:lnTo>
                    <a:lnTo>
                      <a:pt x="244" y="76"/>
                    </a:lnTo>
                    <a:lnTo>
                      <a:pt x="234" y="58"/>
                    </a:lnTo>
                    <a:lnTo>
                      <a:pt x="228" y="44"/>
                    </a:lnTo>
                    <a:lnTo>
                      <a:pt x="225" y="32"/>
                    </a:lnTo>
                    <a:lnTo>
                      <a:pt x="227" y="20"/>
                    </a:lnTo>
                    <a:lnTo>
                      <a:pt x="233" y="10"/>
                    </a:lnTo>
                    <a:lnTo>
                      <a:pt x="244" y="3"/>
                    </a:lnTo>
                    <a:lnTo>
                      <a:pt x="2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0" name="Freeform 58"/>
              <p:cNvSpPr>
                <a:spLocks/>
              </p:cNvSpPr>
              <p:nvPr/>
            </p:nvSpPr>
            <p:spPr bwMode="auto">
              <a:xfrm>
                <a:off x="5540" y="3132"/>
                <a:ext cx="106" cy="82"/>
              </a:xfrm>
              <a:custGeom>
                <a:avLst/>
                <a:gdLst>
                  <a:gd name="T0" fmla="*/ 398 w 423"/>
                  <a:gd name="T1" fmla="*/ 0 h 327"/>
                  <a:gd name="T2" fmla="*/ 409 w 423"/>
                  <a:gd name="T3" fmla="*/ 4 h 327"/>
                  <a:gd name="T4" fmla="*/ 418 w 423"/>
                  <a:gd name="T5" fmla="*/ 13 h 327"/>
                  <a:gd name="T6" fmla="*/ 423 w 423"/>
                  <a:gd name="T7" fmla="*/ 24 h 327"/>
                  <a:gd name="T8" fmla="*/ 423 w 423"/>
                  <a:gd name="T9" fmla="*/ 35 h 327"/>
                  <a:gd name="T10" fmla="*/ 419 w 423"/>
                  <a:gd name="T11" fmla="*/ 46 h 327"/>
                  <a:gd name="T12" fmla="*/ 411 w 423"/>
                  <a:gd name="T13" fmla="*/ 55 h 327"/>
                  <a:gd name="T14" fmla="*/ 49 w 423"/>
                  <a:gd name="T15" fmla="*/ 321 h 327"/>
                  <a:gd name="T16" fmla="*/ 40 w 423"/>
                  <a:gd name="T17" fmla="*/ 326 h 327"/>
                  <a:gd name="T18" fmla="*/ 30 w 423"/>
                  <a:gd name="T19" fmla="*/ 327 h 327"/>
                  <a:gd name="T20" fmla="*/ 21 w 423"/>
                  <a:gd name="T21" fmla="*/ 326 h 327"/>
                  <a:gd name="T22" fmla="*/ 13 w 423"/>
                  <a:gd name="T23" fmla="*/ 322 h 327"/>
                  <a:gd name="T24" fmla="*/ 6 w 423"/>
                  <a:gd name="T25" fmla="*/ 315 h 327"/>
                  <a:gd name="T26" fmla="*/ 1 w 423"/>
                  <a:gd name="T27" fmla="*/ 304 h 327"/>
                  <a:gd name="T28" fmla="*/ 0 w 423"/>
                  <a:gd name="T29" fmla="*/ 292 h 327"/>
                  <a:gd name="T30" fmla="*/ 4 w 423"/>
                  <a:gd name="T31" fmla="*/ 281 h 327"/>
                  <a:gd name="T32" fmla="*/ 12 w 423"/>
                  <a:gd name="T33" fmla="*/ 272 h 327"/>
                  <a:gd name="T34" fmla="*/ 375 w 423"/>
                  <a:gd name="T35" fmla="*/ 6 h 327"/>
                  <a:gd name="T36" fmla="*/ 386 w 423"/>
                  <a:gd name="T37" fmla="*/ 1 h 327"/>
                  <a:gd name="T38" fmla="*/ 398 w 423"/>
                  <a:gd name="T39" fmla="*/ 0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23" h="327">
                    <a:moveTo>
                      <a:pt x="398" y="0"/>
                    </a:moveTo>
                    <a:lnTo>
                      <a:pt x="409" y="4"/>
                    </a:lnTo>
                    <a:lnTo>
                      <a:pt x="418" y="13"/>
                    </a:lnTo>
                    <a:lnTo>
                      <a:pt x="423" y="24"/>
                    </a:lnTo>
                    <a:lnTo>
                      <a:pt x="423" y="35"/>
                    </a:lnTo>
                    <a:lnTo>
                      <a:pt x="419" y="46"/>
                    </a:lnTo>
                    <a:lnTo>
                      <a:pt x="411" y="55"/>
                    </a:lnTo>
                    <a:lnTo>
                      <a:pt x="49" y="321"/>
                    </a:lnTo>
                    <a:lnTo>
                      <a:pt x="40" y="326"/>
                    </a:lnTo>
                    <a:lnTo>
                      <a:pt x="30" y="327"/>
                    </a:lnTo>
                    <a:lnTo>
                      <a:pt x="21" y="326"/>
                    </a:lnTo>
                    <a:lnTo>
                      <a:pt x="13" y="322"/>
                    </a:lnTo>
                    <a:lnTo>
                      <a:pt x="6" y="315"/>
                    </a:lnTo>
                    <a:lnTo>
                      <a:pt x="1" y="304"/>
                    </a:lnTo>
                    <a:lnTo>
                      <a:pt x="0" y="292"/>
                    </a:lnTo>
                    <a:lnTo>
                      <a:pt x="4" y="281"/>
                    </a:lnTo>
                    <a:lnTo>
                      <a:pt x="12" y="272"/>
                    </a:lnTo>
                    <a:lnTo>
                      <a:pt x="375" y="6"/>
                    </a:lnTo>
                    <a:lnTo>
                      <a:pt x="386" y="1"/>
                    </a:lnTo>
                    <a:lnTo>
                      <a:pt x="3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1" name="Freeform 59"/>
              <p:cNvSpPr>
                <a:spLocks/>
              </p:cNvSpPr>
              <p:nvPr/>
            </p:nvSpPr>
            <p:spPr bwMode="auto">
              <a:xfrm>
                <a:off x="5501" y="3084"/>
                <a:ext cx="224" cy="179"/>
              </a:xfrm>
              <a:custGeom>
                <a:avLst/>
                <a:gdLst>
                  <a:gd name="T0" fmla="*/ 816 w 896"/>
                  <a:gd name="T1" fmla="*/ 3 h 716"/>
                  <a:gd name="T2" fmla="*/ 832 w 896"/>
                  <a:gd name="T3" fmla="*/ 19 h 716"/>
                  <a:gd name="T4" fmla="*/ 834 w 896"/>
                  <a:gd name="T5" fmla="*/ 35 h 716"/>
                  <a:gd name="T6" fmla="*/ 834 w 896"/>
                  <a:gd name="T7" fmla="*/ 61 h 716"/>
                  <a:gd name="T8" fmla="*/ 833 w 896"/>
                  <a:gd name="T9" fmla="*/ 107 h 716"/>
                  <a:gd name="T10" fmla="*/ 832 w 896"/>
                  <a:gd name="T11" fmla="*/ 170 h 716"/>
                  <a:gd name="T12" fmla="*/ 833 w 896"/>
                  <a:gd name="T13" fmla="*/ 243 h 716"/>
                  <a:gd name="T14" fmla="*/ 835 w 896"/>
                  <a:gd name="T15" fmla="*/ 324 h 716"/>
                  <a:gd name="T16" fmla="*/ 840 w 896"/>
                  <a:gd name="T17" fmla="*/ 433 h 716"/>
                  <a:gd name="T18" fmla="*/ 848 w 896"/>
                  <a:gd name="T19" fmla="*/ 515 h 716"/>
                  <a:gd name="T20" fmla="*/ 857 w 896"/>
                  <a:gd name="T21" fmla="*/ 576 h 716"/>
                  <a:gd name="T22" fmla="*/ 867 w 896"/>
                  <a:gd name="T23" fmla="*/ 618 h 716"/>
                  <a:gd name="T24" fmla="*/ 876 w 896"/>
                  <a:gd name="T25" fmla="*/ 645 h 716"/>
                  <a:gd name="T26" fmla="*/ 884 w 896"/>
                  <a:gd name="T27" fmla="*/ 661 h 716"/>
                  <a:gd name="T28" fmla="*/ 894 w 896"/>
                  <a:gd name="T29" fmla="*/ 675 h 716"/>
                  <a:gd name="T30" fmla="*/ 893 w 896"/>
                  <a:gd name="T31" fmla="*/ 698 h 716"/>
                  <a:gd name="T32" fmla="*/ 876 w 896"/>
                  <a:gd name="T33" fmla="*/ 714 h 716"/>
                  <a:gd name="T34" fmla="*/ 864 w 896"/>
                  <a:gd name="T35" fmla="*/ 716 h 716"/>
                  <a:gd name="T36" fmla="*/ 795 w 896"/>
                  <a:gd name="T37" fmla="*/ 716 h 716"/>
                  <a:gd name="T38" fmla="*/ 712 w 896"/>
                  <a:gd name="T39" fmla="*/ 715 h 716"/>
                  <a:gd name="T40" fmla="*/ 618 w 896"/>
                  <a:gd name="T41" fmla="*/ 715 h 716"/>
                  <a:gd name="T42" fmla="*/ 518 w 896"/>
                  <a:gd name="T43" fmla="*/ 715 h 716"/>
                  <a:gd name="T44" fmla="*/ 417 w 896"/>
                  <a:gd name="T45" fmla="*/ 715 h 716"/>
                  <a:gd name="T46" fmla="*/ 319 w 896"/>
                  <a:gd name="T47" fmla="*/ 715 h 716"/>
                  <a:gd name="T48" fmla="*/ 228 w 896"/>
                  <a:gd name="T49" fmla="*/ 715 h 716"/>
                  <a:gd name="T50" fmla="*/ 151 w 896"/>
                  <a:gd name="T51" fmla="*/ 716 h 716"/>
                  <a:gd name="T52" fmla="*/ 88 w 896"/>
                  <a:gd name="T53" fmla="*/ 716 h 716"/>
                  <a:gd name="T54" fmla="*/ 47 w 896"/>
                  <a:gd name="T55" fmla="*/ 716 h 716"/>
                  <a:gd name="T56" fmla="*/ 32 w 896"/>
                  <a:gd name="T57" fmla="*/ 716 h 716"/>
                  <a:gd name="T58" fmla="*/ 19 w 896"/>
                  <a:gd name="T59" fmla="*/ 714 h 716"/>
                  <a:gd name="T60" fmla="*/ 2 w 896"/>
                  <a:gd name="T61" fmla="*/ 696 h 716"/>
                  <a:gd name="T62" fmla="*/ 1 w 896"/>
                  <a:gd name="T63" fmla="*/ 677 h 716"/>
                  <a:gd name="T64" fmla="*/ 12 w 896"/>
                  <a:gd name="T65" fmla="*/ 661 h 716"/>
                  <a:gd name="T66" fmla="*/ 105 w 896"/>
                  <a:gd name="T67" fmla="*/ 595 h 716"/>
                  <a:gd name="T68" fmla="*/ 127 w 896"/>
                  <a:gd name="T69" fmla="*/ 598 h 716"/>
                  <a:gd name="T70" fmla="*/ 143 w 896"/>
                  <a:gd name="T71" fmla="*/ 618 h 716"/>
                  <a:gd name="T72" fmla="*/ 139 w 896"/>
                  <a:gd name="T73" fmla="*/ 640 h 716"/>
                  <a:gd name="T74" fmla="*/ 124 w 896"/>
                  <a:gd name="T75" fmla="*/ 654 h 716"/>
                  <a:gd name="T76" fmla="*/ 219 w 896"/>
                  <a:gd name="T77" fmla="*/ 653 h 716"/>
                  <a:gd name="T78" fmla="*/ 334 w 896"/>
                  <a:gd name="T79" fmla="*/ 653 h 716"/>
                  <a:gd name="T80" fmla="*/ 460 w 896"/>
                  <a:gd name="T81" fmla="*/ 653 h 716"/>
                  <a:gd name="T82" fmla="*/ 588 w 896"/>
                  <a:gd name="T83" fmla="*/ 653 h 716"/>
                  <a:gd name="T84" fmla="*/ 709 w 896"/>
                  <a:gd name="T85" fmla="*/ 653 h 716"/>
                  <a:gd name="T86" fmla="*/ 813 w 896"/>
                  <a:gd name="T87" fmla="*/ 654 h 716"/>
                  <a:gd name="T88" fmla="*/ 802 w 896"/>
                  <a:gd name="T89" fmla="*/ 613 h 716"/>
                  <a:gd name="T90" fmla="*/ 791 w 896"/>
                  <a:gd name="T91" fmla="*/ 557 h 716"/>
                  <a:gd name="T92" fmla="*/ 782 w 896"/>
                  <a:gd name="T93" fmla="*/ 481 h 716"/>
                  <a:gd name="T94" fmla="*/ 775 w 896"/>
                  <a:gd name="T95" fmla="*/ 383 h 716"/>
                  <a:gd name="T96" fmla="*/ 771 w 896"/>
                  <a:gd name="T97" fmla="*/ 285 h 716"/>
                  <a:gd name="T98" fmla="*/ 770 w 896"/>
                  <a:gd name="T99" fmla="*/ 206 h 716"/>
                  <a:gd name="T100" fmla="*/ 770 w 896"/>
                  <a:gd name="T101" fmla="*/ 137 h 716"/>
                  <a:gd name="T102" fmla="*/ 771 w 896"/>
                  <a:gd name="T103" fmla="*/ 80 h 716"/>
                  <a:gd name="T104" fmla="*/ 772 w 896"/>
                  <a:gd name="T105" fmla="*/ 43 h 716"/>
                  <a:gd name="T106" fmla="*/ 772 w 896"/>
                  <a:gd name="T107" fmla="*/ 29 h 716"/>
                  <a:gd name="T108" fmla="*/ 782 w 896"/>
                  <a:gd name="T109" fmla="*/ 8 h 716"/>
                  <a:gd name="T110" fmla="*/ 804 w 896"/>
                  <a:gd name="T111" fmla="*/ 0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96" h="716">
                    <a:moveTo>
                      <a:pt x="804" y="0"/>
                    </a:moveTo>
                    <a:lnTo>
                      <a:pt x="816" y="3"/>
                    </a:lnTo>
                    <a:lnTo>
                      <a:pt x="826" y="9"/>
                    </a:lnTo>
                    <a:lnTo>
                      <a:pt x="832" y="19"/>
                    </a:lnTo>
                    <a:lnTo>
                      <a:pt x="834" y="31"/>
                    </a:lnTo>
                    <a:lnTo>
                      <a:pt x="834" y="35"/>
                    </a:lnTo>
                    <a:lnTo>
                      <a:pt x="834" y="45"/>
                    </a:lnTo>
                    <a:lnTo>
                      <a:pt x="834" y="61"/>
                    </a:lnTo>
                    <a:lnTo>
                      <a:pt x="833" y="82"/>
                    </a:lnTo>
                    <a:lnTo>
                      <a:pt x="833" y="107"/>
                    </a:lnTo>
                    <a:lnTo>
                      <a:pt x="833" y="137"/>
                    </a:lnTo>
                    <a:lnTo>
                      <a:pt x="832" y="170"/>
                    </a:lnTo>
                    <a:lnTo>
                      <a:pt x="833" y="206"/>
                    </a:lnTo>
                    <a:lnTo>
                      <a:pt x="833" y="243"/>
                    </a:lnTo>
                    <a:lnTo>
                      <a:pt x="834" y="284"/>
                    </a:lnTo>
                    <a:lnTo>
                      <a:pt x="835" y="324"/>
                    </a:lnTo>
                    <a:lnTo>
                      <a:pt x="837" y="381"/>
                    </a:lnTo>
                    <a:lnTo>
                      <a:pt x="840" y="433"/>
                    </a:lnTo>
                    <a:lnTo>
                      <a:pt x="844" y="477"/>
                    </a:lnTo>
                    <a:lnTo>
                      <a:pt x="848" y="515"/>
                    </a:lnTo>
                    <a:lnTo>
                      <a:pt x="853" y="549"/>
                    </a:lnTo>
                    <a:lnTo>
                      <a:pt x="857" y="576"/>
                    </a:lnTo>
                    <a:lnTo>
                      <a:pt x="862" y="599"/>
                    </a:lnTo>
                    <a:lnTo>
                      <a:pt x="867" y="618"/>
                    </a:lnTo>
                    <a:lnTo>
                      <a:pt x="872" y="633"/>
                    </a:lnTo>
                    <a:lnTo>
                      <a:pt x="876" y="645"/>
                    </a:lnTo>
                    <a:lnTo>
                      <a:pt x="881" y="654"/>
                    </a:lnTo>
                    <a:lnTo>
                      <a:pt x="884" y="661"/>
                    </a:lnTo>
                    <a:lnTo>
                      <a:pt x="888" y="665"/>
                    </a:lnTo>
                    <a:lnTo>
                      <a:pt x="894" y="675"/>
                    </a:lnTo>
                    <a:lnTo>
                      <a:pt x="896" y="687"/>
                    </a:lnTo>
                    <a:lnTo>
                      <a:pt x="893" y="698"/>
                    </a:lnTo>
                    <a:lnTo>
                      <a:pt x="886" y="708"/>
                    </a:lnTo>
                    <a:lnTo>
                      <a:pt x="876" y="714"/>
                    </a:lnTo>
                    <a:lnTo>
                      <a:pt x="865" y="716"/>
                    </a:lnTo>
                    <a:lnTo>
                      <a:pt x="864" y="716"/>
                    </a:lnTo>
                    <a:lnTo>
                      <a:pt x="832" y="716"/>
                    </a:lnTo>
                    <a:lnTo>
                      <a:pt x="795" y="716"/>
                    </a:lnTo>
                    <a:lnTo>
                      <a:pt x="755" y="715"/>
                    </a:lnTo>
                    <a:lnTo>
                      <a:pt x="712" y="715"/>
                    </a:lnTo>
                    <a:lnTo>
                      <a:pt x="665" y="715"/>
                    </a:lnTo>
                    <a:lnTo>
                      <a:pt x="618" y="715"/>
                    </a:lnTo>
                    <a:lnTo>
                      <a:pt x="568" y="715"/>
                    </a:lnTo>
                    <a:lnTo>
                      <a:pt x="518" y="715"/>
                    </a:lnTo>
                    <a:lnTo>
                      <a:pt x="467" y="715"/>
                    </a:lnTo>
                    <a:lnTo>
                      <a:pt x="417" y="715"/>
                    </a:lnTo>
                    <a:lnTo>
                      <a:pt x="368" y="715"/>
                    </a:lnTo>
                    <a:lnTo>
                      <a:pt x="319" y="715"/>
                    </a:lnTo>
                    <a:lnTo>
                      <a:pt x="273" y="715"/>
                    </a:lnTo>
                    <a:lnTo>
                      <a:pt x="228" y="715"/>
                    </a:lnTo>
                    <a:lnTo>
                      <a:pt x="188" y="716"/>
                    </a:lnTo>
                    <a:lnTo>
                      <a:pt x="151" y="716"/>
                    </a:lnTo>
                    <a:lnTo>
                      <a:pt x="117" y="716"/>
                    </a:lnTo>
                    <a:lnTo>
                      <a:pt x="88" y="716"/>
                    </a:lnTo>
                    <a:lnTo>
                      <a:pt x="65" y="716"/>
                    </a:lnTo>
                    <a:lnTo>
                      <a:pt x="47" y="716"/>
                    </a:lnTo>
                    <a:lnTo>
                      <a:pt x="36" y="716"/>
                    </a:lnTo>
                    <a:lnTo>
                      <a:pt x="32" y="716"/>
                    </a:lnTo>
                    <a:lnTo>
                      <a:pt x="32" y="716"/>
                    </a:lnTo>
                    <a:lnTo>
                      <a:pt x="19" y="714"/>
                    </a:lnTo>
                    <a:lnTo>
                      <a:pt x="8" y="707"/>
                    </a:lnTo>
                    <a:lnTo>
                      <a:pt x="2" y="696"/>
                    </a:lnTo>
                    <a:lnTo>
                      <a:pt x="0" y="686"/>
                    </a:lnTo>
                    <a:lnTo>
                      <a:pt x="1" y="677"/>
                    </a:lnTo>
                    <a:lnTo>
                      <a:pt x="6" y="668"/>
                    </a:lnTo>
                    <a:lnTo>
                      <a:pt x="12" y="661"/>
                    </a:lnTo>
                    <a:lnTo>
                      <a:pt x="94" y="600"/>
                    </a:lnTo>
                    <a:lnTo>
                      <a:pt x="105" y="595"/>
                    </a:lnTo>
                    <a:lnTo>
                      <a:pt x="116" y="595"/>
                    </a:lnTo>
                    <a:lnTo>
                      <a:pt x="127" y="598"/>
                    </a:lnTo>
                    <a:lnTo>
                      <a:pt x="137" y="607"/>
                    </a:lnTo>
                    <a:lnTo>
                      <a:pt x="143" y="618"/>
                    </a:lnTo>
                    <a:lnTo>
                      <a:pt x="143" y="629"/>
                    </a:lnTo>
                    <a:lnTo>
                      <a:pt x="139" y="640"/>
                    </a:lnTo>
                    <a:lnTo>
                      <a:pt x="131" y="649"/>
                    </a:lnTo>
                    <a:lnTo>
                      <a:pt x="124" y="654"/>
                    </a:lnTo>
                    <a:lnTo>
                      <a:pt x="169" y="654"/>
                    </a:lnTo>
                    <a:lnTo>
                      <a:pt x="219" y="653"/>
                    </a:lnTo>
                    <a:lnTo>
                      <a:pt x="276" y="653"/>
                    </a:lnTo>
                    <a:lnTo>
                      <a:pt x="334" y="653"/>
                    </a:lnTo>
                    <a:lnTo>
                      <a:pt x="397" y="653"/>
                    </a:lnTo>
                    <a:lnTo>
                      <a:pt x="460" y="653"/>
                    </a:lnTo>
                    <a:lnTo>
                      <a:pt x="525" y="653"/>
                    </a:lnTo>
                    <a:lnTo>
                      <a:pt x="588" y="653"/>
                    </a:lnTo>
                    <a:lnTo>
                      <a:pt x="650" y="653"/>
                    </a:lnTo>
                    <a:lnTo>
                      <a:pt x="709" y="653"/>
                    </a:lnTo>
                    <a:lnTo>
                      <a:pt x="764" y="653"/>
                    </a:lnTo>
                    <a:lnTo>
                      <a:pt x="813" y="654"/>
                    </a:lnTo>
                    <a:lnTo>
                      <a:pt x="807" y="635"/>
                    </a:lnTo>
                    <a:lnTo>
                      <a:pt x="802" y="613"/>
                    </a:lnTo>
                    <a:lnTo>
                      <a:pt x="796" y="587"/>
                    </a:lnTo>
                    <a:lnTo>
                      <a:pt x="791" y="557"/>
                    </a:lnTo>
                    <a:lnTo>
                      <a:pt x="786" y="521"/>
                    </a:lnTo>
                    <a:lnTo>
                      <a:pt x="782" y="481"/>
                    </a:lnTo>
                    <a:lnTo>
                      <a:pt x="778" y="436"/>
                    </a:lnTo>
                    <a:lnTo>
                      <a:pt x="775" y="383"/>
                    </a:lnTo>
                    <a:lnTo>
                      <a:pt x="773" y="326"/>
                    </a:lnTo>
                    <a:lnTo>
                      <a:pt x="771" y="285"/>
                    </a:lnTo>
                    <a:lnTo>
                      <a:pt x="771" y="244"/>
                    </a:lnTo>
                    <a:lnTo>
                      <a:pt x="770" y="206"/>
                    </a:lnTo>
                    <a:lnTo>
                      <a:pt x="770" y="170"/>
                    </a:lnTo>
                    <a:lnTo>
                      <a:pt x="770" y="137"/>
                    </a:lnTo>
                    <a:lnTo>
                      <a:pt x="771" y="106"/>
                    </a:lnTo>
                    <a:lnTo>
                      <a:pt x="771" y="80"/>
                    </a:lnTo>
                    <a:lnTo>
                      <a:pt x="771" y="59"/>
                    </a:lnTo>
                    <a:lnTo>
                      <a:pt x="772" y="43"/>
                    </a:lnTo>
                    <a:lnTo>
                      <a:pt x="772" y="33"/>
                    </a:lnTo>
                    <a:lnTo>
                      <a:pt x="772" y="29"/>
                    </a:lnTo>
                    <a:lnTo>
                      <a:pt x="775" y="18"/>
                    </a:lnTo>
                    <a:lnTo>
                      <a:pt x="782" y="8"/>
                    </a:lnTo>
                    <a:lnTo>
                      <a:pt x="792" y="2"/>
                    </a:lnTo>
                    <a:lnTo>
                      <a:pt x="8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42" name="Freeform 64"/>
            <p:cNvSpPr>
              <a:spLocks noEditPoints="1"/>
            </p:cNvSpPr>
            <p:nvPr/>
          </p:nvSpPr>
          <p:spPr bwMode="auto">
            <a:xfrm>
              <a:off x="9641358" y="6251870"/>
              <a:ext cx="942975" cy="611188"/>
            </a:xfrm>
            <a:custGeom>
              <a:avLst/>
              <a:gdLst>
                <a:gd name="T0" fmla="*/ 2843 w 3564"/>
                <a:gd name="T1" fmla="*/ 1868 h 2310"/>
                <a:gd name="T2" fmla="*/ 3024 w 3564"/>
                <a:gd name="T3" fmla="*/ 1868 h 2310"/>
                <a:gd name="T4" fmla="*/ 2551 w 3564"/>
                <a:gd name="T5" fmla="*/ 1795 h 2310"/>
                <a:gd name="T6" fmla="*/ 2458 w 3564"/>
                <a:gd name="T7" fmla="*/ 1875 h 2310"/>
                <a:gd name="T8" fmla="*/ 2638 w 3564"/>
                <a:gd name="T9" fmla="*/ 1857 h 2310"/>
                <a:gd name="T10" fmla="*/ 2146 w 3564"/>
                <a:gd name="T11" fmla="*/ 1797 h 2310"/>
                <a:gd name="T12" fmla="*/ 2073 w 3564"/>
                <a:gd name="T13" fmla="*/ 1882 h 2310"/>
                <a:gd name="T14" fmla="*/ 2247 w 3564"/>
                <a:gd name="T15" fmla="*/ 1846 h 2310"/>
                <a:gd name="T16" fmla="*/ 1745 w 3564"/>
                <a:gd name="T17" fmla="*/ 1803 h 2310"/>
                <a:gd name="T18" fmla="*/ 1688 w 3564"/>
                <a:gd name="T19" fmla="*/ 1884 h 2310"/>
                <a:gd name="T20" fmla="*/ 1857 w 3564"/>
                <a:gd name="T21" fmla="*/ 1834 h 2310"/>
                <a:gd name="T22" fmla="*/ 1347 w 3564"/>
                <a:gd name="T23" fmla="*/ 1812 h 2310"/>
                <a:gd name="T24" fmla="*/ 1306 w 3564"/>
                <a:gd name="T25" fmla="*/ 2169 h 2310"/>
                <a:gd name="T26" fmla="*/ 1464 w 3564"/>
                <a:gd name="T27" fmla="*/ 1822 h 2310"/>
                <a:gd name="T28" fmla="*/ 950 w 3564"/>
                <a:gd name="T29" fmla="*/ 1822 h 2310"/>
                <a:gd name="T30" fmla="*/ 1110 w 3564"/>
                <a:gd name="T31" fmla="*/ 2169 h 2310"/>
                <a:gd name="T32" fmla="*/ 1068 w 3564"/>
                <a:gd name="T33" fmla="*/ 1812 h 2310"/>
                <a:gd name="T34" fmla="*/ 557 w 3564"/>
                <a:gd name="T35" fmla="*/ 1834 h 2310"/>
                <a:gd name="T36" fmla="*/ 726 w 3564"/>
                <a:gd name="T37" fmla="*/ 1884 h 2310"/>
                <a:gd name="T38" fmla="*/ 670 w 3564"/>
                <a:gd name="T39" fmla="*/ 1803 h 2310"/>
                <a:gd name="T40" fmla="*/ 2456 w 3564"/>
                <a:gd name="T41" fmla="*/ 1669 h 2310"/>
                <a:gd name="T42" fmla="*/ 1688 w 3564"/>
                <a:gd name="T43" fmla="*/ 1338 h 2310"/>
                <a:gd name="T44" fmla="*/ 1306 w 3564"/>
                <a:gd name="T45" fmla="*/ 1338 h 2310"/>
                <a:gd name="T46" fmla="*/ 726 w 3564"/>
                <a:gd name="T47" fmla="*/ 1338 h 2310"/>
                <a:gd name="T48" fmla="*/ 333 w 3564"/>
                <a:gd name="T49" fmla="*/ 1680 h 2310"/>
                <a:gd name="T50" fmla="*/ 2707 w 3564"/>
                <a:gd name="T51" fmla="*/ 962 h 2310"/>
                <a:gd name="T52" fmla="*/ 3093 w 3564"/>
                <a:gd name="T53" fmla="*/ 916 h 2310"/>
                <a:gd name="T54" fmla="*/ 472 w 3564"/>
                <a:gd name="T55" fmla="*/ 916 h 2310"/>
                <a:gd name="T56" fmla="*/ 858 w 3564"/>
                <a:gd name="T57" fmla="*/ 962 h 2310"/>
                <a:gd name="T58" fmla="*/ 3184 w 3564"/>
                <a:gd name="T59" fmla="*/ 817 h 2310"/>
                <a:gd name="T60" fmla="*/ 2682 w 3564"/>
                <a:gd name="T61" fmla="*/ 697 h 2310"/>
                <a:gd name="T62" fmla="*/ 2780 w 3564"/>
                <a:gd name="T63" fmla="*/ 503 h 2310"/>
                <a:gd name="T64" fmla="*/ 2837 w 3564"/>
                <a:gd name="T65" fmla="*/ 475 h 2310"/>
                <a:gd name="T66" fmla="*/ 2863 w 3564"/>
                <a:gd name="T67" fmla="*/ 424 h 2310"/>
                <a:gd name="T68" fmla="*/ 2851 w 3564"/>
                <a:gd name="T69" fmla="*/ 322 h 2310"/>
                <a:gd name="T70" fmla="*/ 2814 w 3564"/>
                <a:gd name="T71" fmla="*/ 227 h 2310"/>
                <a:gd name="T72" fmla="*/ 2850 w 3564"/>
                <a:gd name="T73" fmla="*/ 233 h 2310"/>
                <a:gd name="T74" fmla="*/ 2930 w 3564"/>
                <a:gd name="T75" fmla="*/ 302 h 2310"/>
                <a:gd name="T76" fmla="*/ 3006 w 3564"/>
                <a:gd name="T77" fmla="*/ 201 h 2310"/>
                <a:gd name="T78" fmla="*/ 2975 w 3564"/>
                <a:gd name="T79" fmla="*/ 286 h 2310"/>
                <a:gd name="T80" fmla="*/ 2947 w 3564"/>
                <a:gd name="T81" fmla="*/ 393 h 2310"/>
                <a:gd name="T82" fmla="*/ 2983 w 3564"/>
                <a:gd name="T83" fmla="*/ 486 h 2310"/>
                <a:gd name="T84" fmla="*/ 3075 w 3564"/>
                <a:gd name="T85" fmla="*/ 616 h 2310"/>
                <a:gd name="T86" fmla="*/ 3564 w 3564"/>
                <a:gd name="T87" fmla="*/ 2310 h 2310"/>
                <a:gd name="T88" fmla="*/ 453 w 3564"/>
                <a:gd name="T89" fmla="*/ 697 h 2310"/>
                <a:gd name="T90" fmla="*/ 530 w 3564"/>
                <a:gd name="T91" fmla="*/ 499 h 2310"/>
                <a:gd name="T92" fmla="*/ 584 w 3564"/>
                <a:gd name="T93" fmla="*/ 406 h 2310"/>
                <a:gd name="T94" fmla="*/ 562 w 3564"/>
                <a:gd name="T95" fmla="*/ 299 h 2310"/>
                <a:gd name="T96" fmla="*/ 517 w 3564"/>
                <a:gd name="T97" fmla="*/ 200 h 2310"/>
                <a:gd name="T98" fmla="*/ 592 w 3564"/>
                <a:gd name="T99" fmla="*/ 292 h 2310"/>
                <a:gd name="T100" fmla="*/ 670 w 3564"/>
                <a:gd name="T101" fmla="*/ 249 h 2310"/>
                <a:gd name="T102" fmla="*/ 717 w 3564"/>
                <a:gd name="T103" fmla="*/ 212 h 2310"/>
                <a:gd name="T104" fmla="*/ 676 w 3564"/>
                <a:gd name="T105" fmla="*/ 320 h 2310"/>
                <a:gd name="T106" fmla="*/ 673 w 3564"/>
                <a:gd name="T107" fmla="*/ 415 h 2310"/>
                <a:gd name="T108" fmla="*/ 684 w 3564"/>
                <a:gd name="T109" fmla="*/ 478 h 2310"/>
                <a:gd name="T110" fmla="*/ 742 w 3564"/>
                <a:gd name="T111" fmla="*/ 494 h 2310"/>
                <a:gd name="T112" fmla="*/ 768 w 3564"/>
                <a:gd name="T113" fmla="*/ 697 h 2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64" h="2310">
                  <a:moveTo>
                    <a:pt x="2934" y="1795"/>
                  </a:moveTo>
                  <a:lnTo>
                    <a:pt x="2914" y="1797"/>
                  </a:lnTo>
                  <a:lnTo>
                    <a:pt x="2895" y="1803"/>
                  </a:lnTo>
                  <a:lnTo>
                    <a:pt x="2881" y="1812"/>
                  </a:lnTo>
                  <a:lnTo>
                    <a:pt x="2869" y="1822"/>
                  </a:lnTo>
                  <a:lnTo>
                    <a:pt x="2860" y="1834"/>
                  </a:lnTo>
                  <a:lnTo>
                    <a:pt x="2852" y="1846"/>
                  </a:lnTo>
                  <a:lnTo>
                    <a:pt x="2847" y="1858"/>
                  </a:lnTo>
                  <a:lnTo>
                    <a:pt x="2843" y="1868"/>
                  </a:lnTo>
                  <a:lnTo>
                    <a:pt x="2840" y="1877"/>
                  </a:lnTo>
                  <a:lnTo>
                    <a:pt x="2839" y="1882"/>
                  </a:lnTo>
                  <a:lnTo>
                    <a:pt x="2839" y="1884"/>
                  </a:lnTo>
                  <a:lnTo>
                    <a:pt x="2839" y="2169"/>
                  </a:lnTo>
                  <a:lnTo>
                    <a:pt x="3028" y="2169"/>
                  </a:lnTo>
                  <a:lnTo>
                    <a:pt x="3028" y="1884"/>
                  </a:lnTo>
                  <a:lnTo>
                    <a:pt x="3028" y="1882"/>
                  </a:lnTo>
                  <a:lnTo>
                    <a:pt x="3027" y="1877"/>
                  </a:lnTo>
                  <a:lnTo>
                    <a:pt x="3024" y="1868"/>
                  </a:lnTo>
                  <a:lnTo>
                    <a:pt x="3020" y="1858"/>
                  </a:lnTo>
                  <a:lnTo>
                    <a:pt x="3015" y="1846"/>
                  </a:lnTo>
                  <a:lnTo>
                    <a:pt x="3008" y="1834"/>
                  </a:lnTo>
                  <a:lnTo>
                    <a:pt x="2998" y="1822"/>
                  </a:lnTo>
                  <a:lnTo>
                    <a:pt x="2987" y="1812"/>
                  </a:lnTo>
                  <a:lnTo>
                    <a:pt x="2972" y="1803"/>
                  </a:lnTo>
                  <a:lnTo>
                    <a:pt x="2955" y="1797"/>
                  </a:lnTo>
                  <a:lnTo>
                    <a:pt x="2934" y="1795"/>
                  </a:lnTo>
                  <a:close/>
                  <a:moveTo>
                    <a:pt x="2551" y="1795"/>
                  </a:moveTo>
                  <a:lnTo>
                    <a:pt x="2530" y="1797"/>
                  </a:lnTo>
                  <a:lnTo>
                    <a:pt x="2513" y="1803"/>
                  </a:lnTo>
                  <a:lnTo>
                    <a:pt x="2498" y="1812"/>
                  </a:lnTo>
                  <a:lnTo>
                    <a:pt x="2486" y="1822"/>
                  </a:lnTo>
                  <a:lnTo>
                    <a:pt x="2476" y="1834"/>
                  </a:lnTo>
                  <a:lnTo>
                    <a:pt x="2469" y="1846"/>
                  </a:lnTo>
                  <a:lnTo>
                    <a:pt x="2463" y="1857"/>
                  </a:lnTo>
                  <a:lnTo>
                    <a:pt x="2460" y="1868"/>
                  </a:lnTo>
                  <a:lnTo>
                    <a:pt x="2458" y="1875"/>
                  </a:lnTo>
                  <a:lnTo>
                    <a:pt x="2457" y="1882"/>
                  </a:lnTo>
                  <a:lnTo>
                    <a:pt x="2456" y="1884"/>
                  </a:lnTo>
                  <a:lnTo>
                    <a:pt x="2456" y="2169"/>
                  </a:lnTo>
                  <a:lnTo>
                    <a:pt x="2644" y="2169"/>
                  </a:lnTo>
                  <a:lnTo>
                    <a:pt x="2644" y="1884"/>
                  </a:lnTo>
                  <a:lnTo>
                    <a:pt x="2644" y="1882"/>
                  </a:lnTo>
                  <a:lnTo>
                    <a:pt x="2643" y="1875"/>
                  </a:lnTo>
                  <a:lnTo>
                    <a:pt x="2641" y="1868"/>
                  </a:lnTo>
                  <a:lnTo>
                    <a:pt x="2638" y="1857"/>
                  </a:lnTo>
                  <a:lnTo>
                    <a:pt x="2632" y="1846"/>
                  </a:lnTo>
                  <a:lnTo>
                    <a:pt x="2625" y="1834"/>
                  </a:lnTo>
                  <a:lnTo>
                    <a:pt x="2615" y="1822"/>
                  </a:lnTo>
                  <a:lnTo>
                    <a:pt x="2604" y="1812"/>
                  </a:lnTo>
                  <a:lnTo>
                    <a:pt x="2589" y="1803"/>
                  </a:lnTo>
                  <a:lnTo>
                    <a:pt x="2571" y="1797"/>
                  </a:lnTo>
                  <a:lnTo>
                    <a:pt x="2551" y="1795"/>
                  </a:lnTo>
                  <a:close/>
                  <a:moveTo>
                    <a:pt x="2167" y="1795"/>
                  </a:moveTo>
                  <a:lnTo>
                    <a:pt x="2146" y="1797"/>
                  </a:lnTo>
                  <a:lnTo>
                    <a:pt x="2128" y="1803"/>
                  </a:lnTo>
                  <a:lnTo>
                    <a:pt x="2114" y="1812"/>
                  </a:lnTo>
                  <a:lnTo>
                    <a:pt x="2102" y="1822"/>
                  </a:lnTo>
                  <a:lnTo>
                    <a:pt x="2093" y="1834"/>
                  </a:lnTo>
                  <a:lnTo>
                    <a:pt x="2085" y="1846"/>
                  </a:lnTo>
                  <a:lnTo>
                    <a:pt x="2079" y="1857"/>
                  </a:lnTo>
                  <a:lnTo>
                    <a:pt x="2076" y="1868"/>
                  </a:lnTo>
                  <a:lnTo>
                    <a:pt x="2074" y="1875"/>
                  </a:lnTo>
                  <a:lnTo>
                    <a:pt x="2073" y="1882"/>
                  </a:lnTo>
                  <a:lnTo>
                    <a:pt x="2073" y="1884"/>
                  </a:lnTo>
                  <a:lnTo>
                    <a:pt x="2073" y="2169"/>
                  </a:lnTo>
                  <a:lnTo>
                    <a:pt x="2260" y="2169"/>
                  </a:lnTo>
                  <a:lnTo>
                    <a:pt x="2260" y="1884"/>
                  </a:lnTo>
                  <a:lnTo>
                    <a:pt x="2260" y="1882"/>
                  </a:lnTo>
                  <a:lnTo>
                    <a:pt x="2258" y="1875"/>
                  </a:lnTo>
                  <a:lnTo>
                    <a:pt x="2256" y="1868"/>
                  </a:lnTo>
                  <a:lnTo>
                    <a:pt x="2253" y="1857"/>
                  </a:lnTo>
                  <a:lnTo>
                    <a:pt x="2247" y="1846"/>
                  </a:lnTo>
                  <a:lnTo>
                    <a:pt x="2241" y="1834"/>
                  </a:lnTo>
                  <a:lnTo>
                    <a:pt x="2231" y="1822"/>
                  </a:lnTo>
                  <a:lnTo>
                    <a:pt x="2219" y="1812"/>
                  </a:lnTo>
                  <a:lnTo>
                    <a:pt x="2205" y="1803"/>
                  </a:lnTo>
                  <a:lnTo>
                    <a:pt x="2188" y="1797"/>
                  </a:lnTo>
                  <a:lnTo>
                    <a:pt x="2167" y="1795"/>
                  </a:lnTo>
                  <a:close/>
                  <a:moveTo>
                    <a:pt x="1783" y="1795"/>
                  </a:moveTo>
                  <a:lnTo>
                    <a:pt x="1762" y="1797"/>
                  </a:lnTo>
                  <a:lnTo>
                    <a:pt x="1745" y="1803"/>
                  </a:lnTo>
                  <a:lnTo>
                    <a:pt x="1731" y="1812"/>
                  </a:lnTo>
                  <a:lnTo>
                    <a:pt x="1719" y="1822"/>
                  </a:lnTo>
                  <a:lnTo>
                    <a:pt x="1709" y="1834"/>
                  </a:lnTo>
                  <a:lnTo>
                    <a:pt x="1701" y="1846"/>
                  </a:lnTo>
                  <a:lnTo>
                    <a:pt x="1696" y="1857"/>
                  </a:lnTo>
                  <a:lnTo>
                    <a:pt x="1693" y="1868"/>
                  </a:lnTo>
                  <a:lnTo>
                    <a:pt x="1690" y="1875"/>
                  </a:lnTo>
                  <a:lnTo>
                    <a:pt x="1689" y="1882"/>
                  </a:lnTo>
                  <a:lnTo>
                    <a:pt x="1688" y="1884"/>
                  </a:lnTo>
                  <a:lnTo>
                    <a:pt x="1688" y="2169"/>
                  </a:lnTo>
                  <a:lnTo>
                    <a:pt x="1877" y="2169"/>
                  </a:lnTo>
                  <a:lnTo>
                    <a:pt x="1877" y="1884"/>
                  </a:lnTo>
                  <a:lnTo>
                    <a:pt x="1877" y="1882"/>
                  </a:lnTo>
                  <a:lnTo>
                    <a:pt x="1876" y="1875"/>
                  </a:lnTo>
                  <a:lnTo>
                    <a:pt x="1874" y="1868"/>
                  </a:lnTo>
                  <a:lnTo>
                    <a:pt x="1869" y="1857"/>
                  </a:lnTo>
                  <a:lnTo>
                    <a:pt x="1864" y="1846"/>
                  </a:lnTo>
                  <a:lnTo>
                    <a:pt x="1857" y="1834"/>
                  </a:lnTo>
                  <a:lnTo>
                    <a:pt x="1848" y="1822"/>
                  </a:lnTo>
                  <a:lnTo>
                    <a:pt x="1836" y="1812"/>
                  </a:lnTo>
                  <a:lnTo>
                    <a:pt x="1822" y="1803"/>
                  </a:lnTo>
                  <a:lnTo>
                    <a:pt x="1804" y="1797"/>
                  </a:lnTo>
                  <a:lnTo>
                    <a:pt x="1783" y="1795"/>
                  </a:lnTo>
                  <a:close/>
                  <a:moveTo>
                    <a:pt x="1400" y="1795"/>
                  </a:moveTo>
                  <a:lnTo>
                    <a:pt x="1378" y="1797"/>
                  </a:lnTo>
                  <a:lnTo>
                    <a:pt x="1361" y="1803"/>
                  </a:lnTo>
                  <a:lnTo>
                    <a:pt x="1347" y="1812"/>
                  </a:lnTo>
                  <a:lnTo>
                    <a:pt x="1335" y="1822"/>
                  </a:lnTo>
                  <a:lnTo>
                    <a:pt x="1325" y="1834"/>
                  </a:lnTo>
                  <a:lnTo>
                    <a:pt x="1319" y="1846"/>
                  </a:lnTo>
                  <a:lnTo>
                    <a:pt x="1313" y="1857"/>
                  </a:lnTo>
                  <a:lnTo>
                    <a:pt x="1309" y="1868"/>
                  </a:lnTo>
                  <a:lnTo>
                    <a:pt x="1307" y="1875"/>
                  </a:lnTo>
                  <a:lnTo>
                    <a:pt x="1306" y="1882"/>
                  </a:lnTo>
                  <a:lnTo>
                    <a:pt x="1306" y="1884"/>
                  </a:lnTo>
                  <a:lnTo>
                    <a:pt x="1306" y="2169"/>
                  </a:lnTo>
                  <a:lnTo>
                    <a:pt x="1493" y="2169"/>
                  </a:lnTo>
                  <a:lnTo>
                    <a:pt x="1493" y="1884"/>
                  </a:lnTo>
                  <a:lnTo>
                    <a:pt x="1492" y="1882"/>
                  </a:lnTo>
                  <a:lnTo>
                    <a:pt x="1491" y="1875"/>
                  </a:lnTo>
                  <a:lnTo>
                    <a:pt x="1489" y="1868"/>
                  </a:lnTo>
                  <a:lnTo>
                    <a:pt x="1486" y="1857"/>
                  </a:lnTo>
                  <a:lnTo>
                    <a:pt x="1480" y="1846"/>
                  </a:lnTo>
                  <a:lnTo>
                    <a:pt x="1473" y="1834"/>
                  </a:lnTo>
                  <a:lnTo>
                    <a:pt x="1464" y="1822"/>
                  </a:lnTo>
                  <a:lnTo>
                    <a:pt x="1452" y="1812"/>
                  </a:lnTo>
                  <a:lnTo>
                    <a:pt x="1438" y="1803"/>
                  </a:lnTo>
                  <a:lnTo>
                    <a:pt x="1421" y="1797"/>
                  </a:lnTo>
                  <a:lnTo>
                    <a:pt x="1400" y="1795"/>
                  </a:lnTo>
                  <a:close/>
                  <a:moveTo>
                    <a:pt x="1015" y="1795"/>
                  </a:moveTo>
                  <a:lnTo>
                    <a:pt x="995" y="1797"/>
                  </a:lnTo>
                  <a:lnTo>
                    <a:pt x="977" y="1803"/>
                  </a:lnTo>
                  <a:lnTo>
                    <a:pt x="962" y="1812"/>
                  </a:lnTo>
                  <a:lnTo>
                    <a:pt x="950" y="1822"/>
                  </a:lnTo>
                  <a:lnTo>
                    <a:pt x="942" y="1834"/>
                  </a:lnTo>
                  <a:lnTo>
                    <a:pt x="934" y="1846"/>
                  </a:lnTo>
                  <a:lnTo>
                    <a:pt x="929" y="1857"/>
                  </a:lnTo>
                  <a:lnTo>
                    <a:pt x="925" y="1868"/>
                  </a:lnTo>
                  <a:lnTo>
                    <a:pt x="922" y="1875"/>
                  </a:lnTo>
                  <a:lnTo>
                    <a:pt x="921" y="1882"/>
                  </a:lnTo>
                  <a:lnTo>
                    <a:pt x="921" y="1884"/>
                  </a:lnTo>
                  <a:lnTo>
                    <a:pt x="921" y="2169"/>
                  </a:lnTo>
                  <a:lnTo>
                    <a:pt x="1110" y="2169"/>
                  </a:lnTo>
                  <a:lnTo>
                    <a:pt x="1110" y="1884"/>
                  </a:lnTo>
                  <a:lnTo>
                    <a:pt x="1110" y="1882"/>
                  </a:lnTo>
                  <a:lnTo>
                    <a:pt x="1109" y="1875"/>
                  </a:lnTo>
                  <a:lnTo>
                    <a:pt x="1106" y="1868"/>
                  </a:lnTo>
                  <a:lnTo>
                    <a:pt x="1102" y="1857"/>
                  </a:lnTo>
                  <a:lnTo>
                    <a:pt x="1097" y="1846"/>
                  </a:lnTo>
                  <a:lnTo>
                    <a:pt x="1090" y="1834"/>
                  </a:lnTo>
                  <a:lnTo>
                    <a:pt x="1080" y="1822"/>
                  </a:lnTo>
                  <a:lnTo>
                    <a:pt x="1068" y="1812"/>
                  </a:lnTo>
                  <a:lnTo>
                    <a:pt x="1054" y="1803"/>
                  </a:lnTo>
                  <a:lnTo>
                    <a:pt x="1036" y="1797"/>
                  </a:lnTo>
                  <a:lnTo>
                    <a:pt x="1015" y="1795"/>
                  </a:lnTo>
                  <a:close/>
                  <a:moveTo>
                    <a:pt x="632" y="1795"/>
                  </a:moveTo>
                  <a:lnTo>
                    <a:pt x="611" y="1797"/>
                  </a:lnTo>
                  <a:lnTo>
                    <a:pt x="594" y="1803"/>
                  </a:lnTo>
                  <a:lnTo>
                    <a:pt x="579" y="1812"/>
                  </a:lnTo>
                  <a:lnTo>
                    <a:pt x="567" y="1822"/>
                  </a:lnTo>
                  <a:lnTo>
                    <a:pt x="557" y="1834"/>
                  </a:lnTo>
                  <a:lnTo>
                    <a:pt x="549" y="1846"/>
                  </a:lnTo>
                  <a:lnTo>
                    <a:pt x="545" y="1857"/>
                  </a:lnTo>
                  <a:lnTo>
                    <a:pt x="541" y="1868"/>
                  </a:lnTo>
                  <a:lnTo>
                    <a:pt x="539" y="1875"/>
                  </a:lnTo>
                  <a:lnTo>
                    <a:pt x="537" y="1882"/>
                  </a:lnTo>
                  <a:lnTo>
                    <a:pt x="536" y="1884"/>
                  </a:lnTo>
                  <a:lnTo>
                    <a:pt x="536" y="2169"/>
                  </a:lnTo>
                  <a:lnTo>
                    <a:pt x="726" y="2169"/>
                  </a:lnTo>
                  <a:lnTo>
                    <a:pt x="726" y="1884"/>
                  </a:lnTo>
                  <a:lnTo>
                    <a:pt x="726" y="1882"/>
                  </a:lnTo>
                  <a:lnTo>
                    <a:pt x="725" y="1875"/>
                  </a:lnTo>
                  <a:lnTo>
                    <a:pt x="723" y="1868"/>
                  </a:lnTo>
                  <a:lnTo>
                    <a:pt x="718" y="1857"/>
                  </a:lnTo>
                  <a:lnTo>
                    <a:pt x="713" y="1846"/>
                  </a:lnTo>
                  <a:lnTo>
                    <a:pt x="707" y="1834"/>
                  </a:lnTo>
                  <a:lnTo>
                    <a:pt x="697" y="1822"/>
                  </a:lnTo>
                  <a:lnTo>
                    <a:pt x="685" y="1812"/>
                  </a:lnTo>
                  <a:lnTo>
                    <a:pt x="670" y="1803"/>
                  </a:lnTo>
                  <a:lnTo>
                    <a:pt x="652" y="1797"/>
                  </a:lnTo>
                  <a:lnTo>
                    <a:pt x="632" y="1795"/>
                  </a:lnTo>
                  <a:close/>
                  <a:moveTo>
                    <a:pt x="2839" y="1338"/>
                  </a:moveTo>
                  <a:lnTo>
                    <a:pt x="2839" y="1669"/>
                  </a:lnTo>
                  <a:lnTo>
                    <a:pt x="3029" y="1669"/>
                  </a:lnTo>
                  <a:lnTo>
                    <a:pt x="3029" y="1338"/>
                  </a:lnTo>
                  <a:lnTo>
                    <a:pt x="2839" y="1338"/>
                  </a:lnTo>
                  <a:close/>
                  <a:moveTo>
                    <a:pt x="2456" y="1338"/>
                  </a:moveTo>
                  <a:lnTo>
                    <a:pt x="2456" y="1669"/>
                  </a:lnTo>
                  <a:lnTo>
                    <a:pt x="2644" y="1669"/>
                  </a:lnTo>
                  <a:lnTo>
                    <a:pt x="2644" y="1338"/>
                  </a:lnTo>
                  <a:lnTo>
                    <a:pt x="2456" y="1338"/>
                  </a:lnTo>
                  <a:close/>
                  <a:moveTo>
                    <a:pt x="2073" y="1338"/>
                  </a:moveTo>
                  <a:lnTo>
                    <a:pt x="2073" y="1669"/>
                  </a:lnTo>
                  <a:lnTo>
                    <a:pt x="2262" y="1669"/>
                  </a:lnTo>
                  <a:lnTo>
                    <a:pt x="2262" y="1338"/>
                  </a:lnTo>
                  <a:lnTo>
                    <a:pt x="2073" y="1338"/>
                  </a:lnTo>
                  <a:close/>
                  <a:moveTo>
                    <a:pt x="1688" y="1338"/>
                  </a:moveTo>
                  <a:lnTo>
                    <a:pt x="1688" y="1669"/>
                  </a:lnTo>
                  <a:lnTo>
                    <a:pt x="1877" y="1669"/>
                  </a:lnTo>
                  <a:lnTo>
                    <a:pt x="1877" y="1338"/>
                  </a:lnTo>
                  <a:lnTo>
                    <a:pt x="1688" y="1338"/>
                  </a:lnTo>
                  <a:close/>
                  <a:moveTo>
                    <a:pt x="1306" y="1338"/>
                  </a:moveTo>
                  <a:lnTo>
                    <a:pt x="1306" y="1669"/>
                  </a:lnTo>
                  <a:lnTo>
                    <a:pt x="1494" y="1669"/>
                  </a:lnTo>
                  <a:lnTo>
                    <a:pt x="1494" y="1338"/>
                  </a:lnTo>
                  <a:lnTo>
                    <a:pt x="1306" y="1338"/>
                  </a:lnTo>
                  <a:close/>
                  <a:moveTo>
                    <a:pt x="921" y="1338"/>
                  </a:moveTo>
                  <a:lnTo>
                    <a:pt x="921" y="1669"/>
                  </a:lnTo>
                  <a:lnTo>
                    <a:pt x="1111" y="1669"/>
                  </a:lnTo>
                  <a:lnTo>
                    <a:pt x="1111" y="1338"/>
                  </a:lnTo>
                  <a:lnTo>
                    <a:pt x="921" y="1338"/>
                  </a:lnTo>
                  <a:close/>
                  <a:moveTo>
                    <a:pt x="536" y="1338"/>
                  </a:moveTo>
                  <a:lnTo>
                    <a:pt x="536" y="1669"/>
                  </a:lnTo>
                  <a:lnTo>
                    <a:pt x="726" y="1669"/>
                  </a:lnTo>
                  <a:lnTo>
                    <a:pt x="726" y="1338"/>
                  </a:lnTo>
                  <a:lnTo>
                    <a:pt x="536" y="1338"/>
                  </a:lnTo>
                  <a:close/>
                  <a:moveTo>
                    <a:pt x="3232" y="1336"/>
                  </a:moveTo>
                  <a:lnTo>
                    <a:pt x="3232" y="1680"/>
                  </a:lnTo>
                  <a:lnTo>
                    <a:pt x="3408" y="1680"/>
                  </a:lnTo>
                  <a:lnTo>
                    <a:pt x="3408" y="1336"/>
                  </a:lnTo>
                  <a:lnTo>
                    <a:pt x="3232" y="1336"/>
                  </a:lnTo>
                  <a:close/>
                  <a:moveTo>
                    <a:pt x="156" y="1336"/>
                  </a:moveTo>
                  <a:lnTo>
                    <a:pt x="156" y="1680"/>
                  </a:lnTo>
                  <a:lnTo>
                    <a:pt x="333" y="1680"/>
                  </a:lnTo>
                  <a:lnTo>
                    <a:pt x="333" y="1336"/>
                  </a:lnTo>
                  <a:lnTo>
                    <a:pt x="156" y="1336"/>
                  </a:lnTo>
                  <a:close/>
                  <a:moveTo>
                    <a:pt x="2931" y="876"/>
                  </a:moveTo>
                  <a:lnTo>
                    <a:pt x="2888" y="878"/>
                  </a:lnTo>
                  <a:lnTo>
                    <a:pt x="2846" y="886"/>
                  </a:lnTo>
                  <a:lnTo>
                    <a:pt x="2807" y="899"/>
                  </a:lnTo>
                  <a:lnTo>
                    <a:pt x="2770" y="916"/>
                  </a:lnTo>
                  <a:lnTo>
                    <a:pt x="2736" y="937"/>
                  </a:lnTo>
                  <a:lnTo>
                    <a:pt x="2707" y="962"/>
                  </a:lnTo>
                  <a:lnTo>
                    <a:pt x="2681" y="989"/>
                  </a:lnTo>
                  <a:lnTo>
                    <a:pt x="2659" y="1020"/>
                  </a:lnTo>
                  <a:lnTo>
                    <a:pt x="2643" y="1053"/>
                  </a:lnTo>
                  <a:lnTo>
                    <a:pt x="3218" y="1053"/>
                  </a:lnTo>
                  <a:lnTo>
                    <a:pt x="3202" y="1020"/>
                  </a:lnTo>
                  <a:lnTo>
                    <a:pt x="3182" y="989"/>
                  </a:lnTo>
                  <a:lnTo>
                    <a:pt x="3156" y="962"/>
                  </a:lnTo>
                  <a:lnTo>
                    <a:pt x="3126" y="937"/>
                  </a:lnTo>
                  <a:lnTo>
                    <a:pt x="3093" y="916"/>
                  </a:lnTo>
                  <a:lnTo>
                    <a:pt x="3056" y="899"/>
                  </a:lnTo>
                  <a:lnTo>
                    <a:pt x="3016" y="886"/>
                  </a:lnTo>
                  <a:lnTo>
                    <a:pt x="2975" y="878"/>
                  </a:lnTo>
                  <a:lnTo>
                    <a:pt x="2931" y="876"/>
                  </a:lnTo>
                  <a:close/>
                  <a:moveTo>
                    <a:pt x="634" y="876"/>
                  </a:moveTo>
                  <a:lnTo>
                    <a:pt x="591" y="878"/>
                  </a:lnTo>
                  <a:lnTo>
                    <a:pt x="548" y="886"/>
                  </a:lnTo>
                  <a:lnTo>
                    <a:pt x="509" y="899"/>
                  </a:lnTo>
                  <a:lnTo>
                    <a:pt x="472" y="916"/>
                  </a:lnTo>
                  <a:lnTo>
                    <a:pt x="439" y="937"/>
                  </a:lnTo>
                  <a:lnTo>
                    <a:pt x="409" y="962"/>
                  </a:lnTo>
                  <a:lnTo>
                    <a:pt x="384" y="989"/>
                  </a:lnTo>
                  <a:lnTo>
                    <a:pt x="362" y="1020"/>
                  </a:lnTo>
                  <a:lnTo>
                    <a:pt x="346" y="1053"/>
                  </a:lnTo>
                  <a:lnTo>
                    <a:pt x="922" y="1053"/>
                  </a:lnTo>
                  <a:lnTo>
                    <a:pt x="906" y="1020"/>
                  </a:lnTo>
                  <a:lnTo>
                    <a:pt x="884" y="989"/>
                  </a:lnTo>
                  <a:lnTo>
                    <a:pt x="858" y="962"/>
                  </a:lnTo>
                  <a:lnTo>
                    <a:pt x="829" y="937"/>
                  </a:lnTo>
                  <a:lnTo>
                    <a:pt x="795" y="916"/>
                  </a:lnTo>
                  <a:lnTo>
                    <a:pt x="759" y="899"/>
                  </a:lnTo>
                  <a:lnTo>
                    <a:pt x="720" y="886"/>
                  </a:lnTo>
                  <a:lnTo>
                    <a:pt x="677" y="878"/>
                  </a:lnTo>
                  <a:lnTo>
                    <a:pt x="634" y="876"/>
                  </a:lnTo>
                  <a:close/>
                  <a:moveTo>
                    <a:pt x="381" y="744"/>
                  </a:moveTo>
                  <a:lnTo>
                    <a:pt x="381" y="817"/>
                  </a:lnTo>
                  <a:lnTo>
                    <a:pt x="3184" y="817"/>
                  </a:lnTo>
                  <a:lnTo>
                    <a:pt x="3184" y="744"/>
                  </a:lnTo>
                  <a:lnTo>
                    <a:pt x="381" y="744"/>
                  </a:lnTo>
                  <a:close/>
                  <a:moveTo>
                    <a:pt x="1789" y="0"/>
                  </a:moveTo>
                  <a:lnTo>
                    <a:pt x="1790" y="0"/>
                  </a:lnTo>
                  <a:lnTo>
                    <a:pt x="1800" y="10"/>
                  </a:lnTo>
                  <a:lnTo>
                    <a:pt x="1800" y="72"/>
                  </a:lnTo>
                  <a:lnTo>
                    <a:pt x="1866" y="183"/>
                  </a:lnTo>
                  <a:lnTo>
                    <a:pt x="1866" y="343"/>
                  </a:lnTo>
                  <a:lnTo>
                    <a:pt x="2682" y="697"/>
                  </a:lnTo>
                  <a:lnTo>
                    <a:pt x="2760" y="697"/>
                  </a:lnTo>
                  <a:lnTo>
                    <a:pt x="2760" y="616"/>
                  </a:lnTo>
                  <a:lnTo>
                    <a:pt x="2789" y="616"/>
                  </a:lnTo>
                  <a:lnTo>
                    <a:pt x="2782" y="593"/>
                  </a:lnTo>
                  <a:lnTo>
                    <a:pt x="2775" y="568"/>
                  </a:lnTo>
                  <a:lnTo>
                    <a:pt x="2772" y="543"/>
                  </a:lnTo>
                  <a:lnTo>
                    <a:pt x="2772" y="526"/>
                  </a:lnTo>
                  <a:lnTo>
                    <a:pt x="2775" y="514"/>
                  </a:lnTo>
                  <a:lnTo>
                    <a:pt x="2780" y="503"/>
                  </a:lnTo>
                  <a:lnTo>
                    <a:pt x="2786" y="494"/>
                  </a:lnTo>
                  <a:lnTo>
                    <a:pt x="2791" y="488"/>
                  </a:lnTo>
                  <a:lnTo>
                    <a:pt x="2796" y="482"/>
                  </a:lnTo>
                  <a:lnTo>
                    <a:pt x="2799" y="475"/>
                  </a:lnTo>
                  <a:lnTo>
                    <a:pt x="2803" y="469"/>
                  </a:lnTo>
                  <a:lnTo>
                    <a:pt x="2810" y="467"/>
                  </a:lnTo>
                  <a:lnTo>
                    <a:pt x="2819" y="467"/>
                  </a:lnTo>
                  <a:lnTo>
                    <a:pt x="2828" y="470"/>
                  </a:lnTo>
                  <a:lnTo>
                    <a:pt x="2837" y="475"/>
                  </a:lnTo>
                  <a:lnTo>
                    <a:pt x="2843" y="478"/>
                  </a:lnTo>
                  <a:lnTo>
                    <a:pt x="2850" y="474"/>
                  </a:lnTo>
                  <a:lnTo>
                    <a:pt x="2854" y="468"/>
                  </a:lnTo>
                  <a:lnTo>
                    <a:pt x="2859" y="459"/>
                  </a:lnTo>
                  <a:lnTo>
                    <a:pt x="2864" y="450"/>
                  </a:lnTo>
                  <a:lnTo>
                    <a:pt x="2868" y="444"/>
                  </a:lnTo>
                  <a:lnTo>
                    <a:pt x="2872" y="438"/>
                  </a:lnTo>
                  <a:lnTo>
                    <a:pt x="2868" y="431"/>
                  </a:lnTo>
                  <a:lnTo>
                    <a:pt x="2863" y="424"/>
                  </a:lnTo>
                  <a:lnTo>
                    <a:pt x="2855" y="415"/>
                  </a:lnTo>
                  <a:lnTo>
                    <a:pt x="2848" y="404"/>
                  </a:lnTo>
                  <a:lnTo>
                    <a:pt x="2841" y="391"/>
                  </a:lnTo>
                  <a:lnTo>
                    <a:pt x="2838" y="378"/>
                  </a:lnTo>
                  <a:lnTo>
                    <a:pt x="2839" y="364"/>
                  </a:lnTo>
                  <a:lnTo>
                    <a:pt x="2841" y="351"/>
                  </a:lnTo>
                  <a:lnTo>
                    <a:pt x="2845" y="339"/>
                  </a:lnTo>
                  <a:lnTo>
                    <a:pt x="2849" y="329"/>
                  </a:lnTo>
                  <a:lnTo>
                    <a:pt x="2851" y="322"/>
                  </a:lnTo>
                  <a:lnTo>
                    <a:pt x="2852" y="320"/>
                  </a:lnTo>
                  <a:lnTo>
                    <a:pt x="2851" y="318"/>
                  </a:lnTo>
                  <a:lnTo>
                    <a:pt x="2848" y="311"/>
                  </a:lnTo>
                  <a:lnTo>
                    <a:pt x="2843" y="300"/>
                  </a:lnTo>
                  <a:lnTo>
                    <a:pt x="2838" y="288"/>
                  </a:lnTo>
                  <a:lnTo>
                    <a:pt x="2832" y="273"/>
                  </a:lnTo>
                  <a:lnTo>
                    <a:pt x="2825" y="258"/>
                  </a:lnTo>
                  <a:lnTo>
                    <a:pt x="2820" y="241"/>
                  </a:lnTo>
                  <a:lnTo>
                    <a:pt x="2814" y="227"/>
                  </a:lnTo>
                  <a:lnTo>
                    <a:pt x="2811" y="212"/>
                  </a:lnTo>
                  <a:lnTo>
                    <a:pt x="2809" y="201"/>
                  </a:lnTo>
                  <a:lnTo>
                    <a:pt x="2810" y="194"/>
                  </a:lnTo>
                  <a:lnTo>
                    <a:pt x="2813" y="189"/>
                  </a:lnTo>
                  <a:lnTo>
                    <a:pt x="2820" y="190"/>
                  </a:lnTo>
                  <a:lnTo>
                    <a:pt x="2826" y="196"/>
                  </a:lnTo>
                  <a:lnTo>
                    <a:pt x="2834" y="206"/>
                  </a:lnTo>
                  <a:lnTo>
                    <a:pt x="2842" y="219"/>
                  </a:lnTo>
                  <a:lnTo>
                    <a:pt x="2850" y="233"/>
                  </a:lnTo>
                  <a:lnTo>
                    <a:pt x="2858" y="249"/>
                  </a:lnTo>
                  <a:lnTo>
                    <a:pt x="2865" y="264"/>
                  </a:lnTo>
                  <a:lnTo>
                    <a:pt x="2871" y="278"/>
                  </a:lnTo>
                  <a:lnTo>
                    <a:pt x="2875" y="289"/>
                  </a:lnTo>
                  <a:lnTo>
                    <a:pt x="2878" y="296"/>
                  </a:lnTo>
                  <a:lnTo>
                    <a:pt x="2879" y="299"/>
                  </a:lnTo>
                  <a:lnTo>
                    <a:pt x="2925" y="309"/>
                  </a:lnTo>
                  <a:lnTo>
                    <a:pt x="2926" y="307"/>
                  </a:lnTo>
                  <a:lnTo>
                    <a:pt x="2930" y="302"/>
                  </a:lnTo>
                  <a:lnTo>
                    <a:pt x="2936" y="292"/>
                  </a:lnTo>
                  <a:lnTo>
                    <a:pt x="2943" y="281"/>
                  </a:lnTo>
                  <a:lnTo>
                    <a:pt x="2952" y="267"/>
                  </a:lnTo>
                  <a:lnTo>
                    <a:pt x="2962" y="253"/>
                  </a:lnTo>
                  <a:lnTo>
                    <a:pt x="2971" y="240"/>
                  </a:lnTo>
                  <a:lnTo>
                    <a:pt x="2981" y="227"/>
                  </a:lnTo>
                  <a:lnTo>
                    <a:pt x="2991" y="216"/>
                  </a:lnTo>
                  <a:lnTo>
                    <a:pt x="2998" y="207"/>
                  </a:lnTo>
                  <a:lnTo>
                    <a:pt x="3006" y="201"/>
                  </a:lnTo>
                  <a:lnTo>
                    <a:pt x="3011" y="200"/>
                  </a:lnTo>
                  <a:lnTo>
                    <a:pt x="3014" y="203"/>
                  </a:lnTo>
                  <a:lnTo>
                    <a:pt x="3013" y="209"/>
                  </a:lnTo>
                  <a:lnTo>
                    <a:pt x="3009" y="219"/>
                  </a:lnTo>
                  <a:lnTo>
                    <a:pt x="3005" y="230"/>
                  </a:lnTo>
                  <a:lnTo>
                    <a:pt x="2998" y="243"/>
                  </a:lnTo>
                  <a:lnTo>
                    <a:pt x="2991" y="258"/>
                  </a:lnTo>
                  <a:lnTo>
                    <a:pt x="2982" y="272"/>
                  </a:lnTo>
                  <a:lnTo>
                    <a:pt x="2975" y="286"/>
                  </a:lnTo>
                  <a:lnTo>
                    <a:pt x="2966" y="299"/>
                  </a:lnTo>
                  <a:lnTo>
                    <a:pt x="2959" y="310"/>
                  </a:lnTo>
                  <a:lnTo>
                    <a:pt x="2954" y="319"/>
                  </a:lnTo>
                  <a:lnTo>
                    <a:pt x="2951" y="326"/>
                  </a:lnTo>
                  <a:lnTo>
                    <a:pt x="2949" y="328"/>
                  </a:lnTo>
                  <a:lnTo>
                    <a:pt x="2955" y="373"/>
                  </a:lnTo>
                  <a:lnTo>
                    <a:pt x="2954" y="375"/>
                  </a:lnTo>
                  <a:lnTo>
                    <a:pt x="2951" y="382"/>
                  </a:lnTo>
                  <a:lnTo>
                    <a:pt x="2947" y="393"/>
                  </a:lnTo>
                  <a:lnTo>
                    <a:pt x="2943" y="406"/>
                  </a:lnTo>
                  <a:lnTo>
                    <a:pt x="2941" y="420"/>
                  </a:lnTo>
                  <a:lnTo>
                    <a:pt x="2941" y="437"/>
                  </a:lnTo>
                  <a:lnTo>
                    <a:pt x="2943" y="447"/>
                  </a:lnTo>
                  <a:lnTo>
                    <a:pt x="2947" y="456"/>
                  </a:lnTo>
                  <a:lnTo>
                    <a:pt x="2953" y="462"/>
                  </a:lnTo>
                  <a:lnTo>
                    <a:pt x="2960" y="469"/>
                  </a:lnTo>
                  <a:lnTo>
                    <a:pt x="2971" y="477"/>
                  </a:lnTo>
                  <a:lnTo>
                    <a:pt x="2983" y="486"/>
                  </a:lnTo>
                  <a:lnTo>
                    <a:pt x="2997" y="499"/>
                  </a:lnTo>
                  <a:lnTo>
                    <a:pt x="3015" y="515"/>
                  </a:lnTo>
                  <a:lnTo>
                    <a:pt x="3028" y="532"/>
                  </a:lnTo>
                  <a:lnTo>
                    <a:pt x="3036" y="549"/>
                  </a:lnTo>
                  <a:lnTo>
                    <a:pt x="3041" y="568"/>
                  </a:lnTo>
                  <a:lnTo>
                    <a:pt x="3042" y="586"/>
                  </a:lnTo>
                  <a:lnTo>
                    <a:pt x="3042" y="602"/>
                  </a:lnTo>
                  <a:lnTo>
                    <a:pt x="3040" y="616"/>
                  </a:lnTo>
                  <a:lnTo>
                    <a:pt x="3075" y="616"/>
                  </a:lnTo>
                  <a:lnTo>
                    <a:pt x="3075" y="697"/>
                  </a:lnTo>
                  <a:lnTo>
                    <a:pt x="3286" y="697"/>
                  </a:lnTo>
                  <a:lnTo>
                    <a:pt x="3286" y="795"/>
                  </a:lnTo>
                  <a:lnTo>
                    <a:pt x="3227" y="795"/>
                  </a:lnTo>
                  <a:lnTo>
                    <a:pt x="3227" y="965"/>
                  </a:lnTo>
                  <a:lnTo>
                    <a:pt x="3515" y="965"/>
                  </a:lnTo>
                  <a:lnTo>
                    <a:pt x="3515" y="2169"/>
                  </a:lnTo>
                  <a:lnTo>
                    <a:pt x="3564" y="2169"/>
                  </a:lnTo>
                  <a:lnTo>
                    <a:pt x="3564" y="2310"/>
                  </a:lnTo>
                  <a:lnTo>
                    <a:pt x="0" y="2310"/>
                  </a:lnTo>
                  <a:lnTo>
                    <a:pt x="0" y="2169"/>
                  </a:lnTo>
                  <a:lnTo>
                    <a:pt x="50" y="2169"/>
                  </a:lnTo>
                  <a:lnTo>
                    <a:pt x="50" y="965"/>
                  </a:lnTo>
                  <a:lnTo>
                    <a:pt x="337" y="965"/>
                  </a:lnTo>
                  <a:lnTo>
                    <a:pt x="337" y="796"/>
                  </a:lnTo>
                  <a:lnTo>
                    <a:pt x="289" y="796"/>
                  </a:lnTo>
                  <a:lnTo>
                    <a:pt x="289" y="697"/>
                  </a:lnTo>
                  <a:lnTo>
                    <a:pt x="453" y="697"/>
                  </a:lnTo>
                  <a:lnTo>
                    <a:pt x="453" y="616"/>
                  </a:lnTo>
                  <a:lnTo>
                    <a:pt x="489" y="616"/>
                  </a:lnTo>
                  <a:lnTo>
                    <a:pt x="487" y="602"/>
                  </a:lnTo>
                  <a:lnTo>
                    <a:pt x="485" y="586"/>
                  </a:lnTo>
                  <a:lnTo>
                    <a:pt x="488" y="567"/>
                  </a:lnTo>
                  <a:lnTo>
                    <a:pt x="492" y="549"/>
                  </a:lnTo>
                  <a:lnTo>
                    <a:pt x="501" y="532"/>
                  </a:lnTo>
                  <a:lnTo>
                    <a:pt x="514" y="515"/>
                  </a:lnTo>
                  <a:lnTo>
                    <a:pt x="530" y="499"/>
                  </a:lnTo>
                  <a:lnTo>
                    <a:pt x="544" y="486"/>
                  </a:lnTo>
                  <a:lnTo>
                    <a:pt x="557" y="477"/>
                  </a:lnTo>
                  <a:lnTo>
                    <a:pt x="567" y="469"/>
                  </a:lnTo>
                  <a:lnTo>
                    <a:pt x="574" y="462"/>
                  </a:lnTo>
                  <a:lnTo>
                    <a:pt x="580" y="456"/>
                  </a:lnTo>
                  <a:lnTo>
                    <a:pt x="584" y="447"/>
                  </a:lnTo>
                  <a:lnTo>
                    <a:pt x="586" y="437"/>
                  </a:lnTo>
                  <a:lnTo>
                    <a:pt x="586" y="420"/>
                  </a:lnTo>
                  <a:lnTo>
                    <a:pt x="584" y="406"/>
                  </a:lnTo>
                  <a:lnTo>
                    <a:pt x="581" y="393"/>
                  </a:lnTo>
                  <a:lnTo>
                    <a:pt x="576" y="382"/>
                  </a:lnTo>
                  <a:lnTo>
                    <a:pt x="573" y="375"/>
                  </a:lnTo>
                  <a:lnTo>
                    <a:pt x="572" y="373"/>
                  </a:lnTo>
                  <a:lnTo>
                    <a:pt x="580" y="328"/>
                  </a:lnTo>
                  <a:lnTo>
                    <a:pt x="579" y="326"/>
                  </a:lnTo>
                  <a:lnTo>
                    <a:pt x="574" y="319"/>
                  </a:lnTo>
                  <a:lnTo>
                    <a:pt x="569" y="310"/>
                  </a:lnTo>
                  <a:lnTo>
                    <a:pt x="562" y="299"/>
                  </a:lnTo>
                  <a:lnTo>
                    <a:pt x="554" y="286"/>
                  </a:lnTo>
                  <a:lnTo>
                    <a:pt x="546" y="272"/>
                  </a:lnTo>
                  <a:lnTo>
                    <a:pt x="537" y="258"/>
                  </a:lnTo>
                  <a:lnTo>
                    <a:pt x="530" y="243"/>
                  </a:lnTo>
                  <a:lnTo>
                    <a:pt x="523" y="230"/>
                  </a:lnTo>
                  <a:lnTo>
                    <a:pt x="518" y="219"/>
                  </a:lnTo>
                  <a:lnTo>
                    <a:pt x="515" y="209"/>
                  </a:lnTo>
                  <a:lnTo>
                    <a:pt x="515" y="203"/>
                  </a:lnTo>
                  <a:lnTo>
                    <a:pt x="517" y="200"/>
                  </a:lnTo>
                  <a:lnTo>
                    <a:pt x="522" y="201"/>
                  </a:lnTo>
                  <a:lnTo>
                    <a:pt x="529" y="207"/>
                  </a:lnTo>
                  <a:lnTo>
                    <a:pt x="537" y="216"/>
                  </a:lnTo>
                  <a:lnTo>
                    <a:pt x="547" y="227"/>
                  </a:lnTo>
                  <a:lnTo>
                    <a:pt x="557" y="240"/>
                  </a:lnTo>
                  <a:lnTo>
                    <a:pt x="567" y="253"/>
                  </a:lnTo>
                  <a:lnTo>
                    <a:pt x="576" y="267"/>
                  </a:lnTo>
                  <a:lnTo>
                    <a:pt x="585" y="281"/>
                  </a:lnTo>
                  <a:lnTo>
                    <a:pt x="592" y="292"/>
                  </a:lnTo>
                  <a:lnTo>
                    <a:pt x="598" y="302"/>
                  </a:lnTo>
                  <a:lnTo>
                    <a:pt x="601" y="307"/>
                  </a:lnTo>
                  <a:lnTo>
                    <a:pt x="604" y="309"/>
                  </a:lnTo>
                  <a:lnTo>
                    <a:pt x="649" y="299"/>
                  </a:lnTo>
                  <a:lnTo>
                    <a:pt x="650" y="296"/>
                  </a:lnTo>
                  <a:lnTo>
                    <a:pt x="652" y="289"/>
                  </a:lnTo>
                  <a:lnTo>
                    <a:pt x="658" y="278"/>
                  </a:lnTo>
                  <a:lnTo>
                    <a:pt x="663" y="264"/>
                  </a:lnTo>
                  <a:lnTo>
                    <a:pt x="670" y="249"/>
                  </a:lnTo>
                  <a:lnTo>
                    <a:pt x="677" y="233"/>
                  </a:lnTo>
                  <a:lnTo>
                    <a:pt x="686" y="219"/>
                  </a:lnTo>
                  <a:lnTo>
                    <a:pt x="694" y="206"/>
                  </a:lnTo>
                  <a:lnTo>
                    <a:pt x="701" y="196"/>
                  </a:lnTo>
                  <a:lnTo>
                    <a:pt x="709" y="190"/>
                  </a:lnTo>
                  <a:lnTo>
                    <a:pt x="715" y="189"/>
                  </a:lnTo>
                  <a:lnTo>
                    <a:pt x="718" y="194"/>
                  </a:lnTo>
                  <a:lnTo>
                    <a:pt x="720" y="201"/>
                  </a:lnTo>
                  <a:lnTo>
                    <a:pt x="717" y="212"/>
                  </a:lnTo>
                  <a:lnTo>
                    <a:pt x="714" y="227"/>
                  </a:lnTo>
                  <a:lnTo>
                    <a:pt x="709" y="241"/>
                  </a:lnTo>
                  <a:lnTo>
                    <a:pt x="703" y="258"/>
                  </a:lnTo>
                  <a:lnTo>
                    <a:pt x="697" y="273"/>
                  </a:lnTo>
                  <a:lnTo>
                    <a:pt x="691" y="288"/>
                  </a:lnTo>
                  <a:lnTo>
                    <a:pt x="685" y="300"/>
                  </a:lnTo>
                  <a:lnTo>
                    <a:pt x="681" y="311"/>
                  </a:lnTo>
                  <a:lnTo>
                    <a:pt x="677" y="318"/>
                  </a:lnTo>
                  <a:lnTo>
                    <a:pt x="676" y="320"/>
                  </a:lnTo>
                  <a:lnTo>
                    <a:pt x="677" y="322"/>
                  </a:lnTo>
                  <a:lnTo>
                    <a:pt x="681" y="329"/>
                  </a:lnTo>
                  <a:lnTo>
                    <a:pt x="684" y="339"/>
                  </a:lnTo>
                  <a:lnTo>
                    <a:pt x="687" y="351"/>
                  </a:lnTo>
                  <a:lnTo>
                    <a:pt x="689" y="364"/>
                  </a:lnTo>
                  <a:lnTo>
                    <a:pt x="690" y="378"/>
                  </a:lnTo>
                  <a:lnTo>
                    <a:pt x="687" y="391"/>
                  </a:lnTo>
                  <a:lnTo>
                    <a:pt x="681" y="404"/>
                  </a:lnTo>
                  <a:lnTo>
                    <a:pt x="673" y="415"/>
                  </a:lnTo>
                  <a:lnTo>
                    <a:pt x="665" y="424"/>
                  </a:lnTo>
                  <a:lnTo>
                    <a:pt x="659" y="431"/>
                  </a:lnTo>
                  <a:lnTo>
                    <a:pt x="657" y="438"/>
                  </a:lnTo>
                  <a:lnTo>
                    <a:pt x="659" y="444"/>
                  </a:lnTo>
                  <a:lnTo>
                    <a:pt x="664" y="450"/>
                  </a:lnTo>
                  <a:lnTo>
                    <a:pt x="669" y="459"/>
                  </a:lnTo>
                  <a:lnTo>
                    <a:pt x="674" y="468"/>
                  </a:lnTo>
                  <a:lnTo>
                    <a:pt x="678" y="474"/>
                  </a:lnTo>
                  <a:lnTo>
                    <a:pt x="684" y="478"/>
                  </a:lnTo>
                  <a:lnTo>
                    <a:pt x="690" y="475"/>
                  </a:lnTo>
                  <a:lnTo>
                    <a:pt x="700" y="470"/>
                  </a:lnTo>
                  <a:lnTo>
                    <a:pt x="709" y="467"/>
                  </a:lnTo>
                  <a:lnTo>
                    <a:pt x="717" y="467"/>
                  </a:lnTo>
                  <a:lnTo>
                    <a:pt x="725" y="469"/>
                  </a:lnTo>
                  <a:lnTo>
                    <a:pt x="729" y="475"/>
                  </a:lnTo>
                  <a:lnTo>
                    <a:pt x="731" y="482"/>
                  </a:lnTo>
                  <a:lnTo>
                    <a:pt x="737" y="488"/>
                  </a:lnTo>
                  <a:lnTo>
                    <a:pt x="742" y="494"/>
                  </a:lnTo>
                  <a:lnTo>
                    <a:pt x="748" y="503"/>
                  </a:lnTo>
                  <a:lnTo>
                    <a:pt x="753" y="514"/>
                  </a:lnTo>
                  <a:lnTo>
                    <a:pt x="756" y="526"/>
                  </a:lnTo>
                  <a:lnTo>
                    <a:pt x="757" y="543"/>
                  </a:lnTo>
                  <a:lnTo>
                    <a:pt x="752" y="568"/>
                  </a:lnTo>
                  <a:lnTo>
                    <a:pt x="746" y="593"/>
                  </a:lnTo>
                  <a:lnTo>
                    <a:pt x="738" y="616"/>
                  </a:lnTo>
                  <a:lnTo>
                    <a:pt x="768" y="616"/>
                  </a:lnTo>
                  <a:lnTo>
                    <a:pt x="768" y="697"/>
                  </a:lnTo>
                  <a:lnTo>
                    <a:pt x="893" y="697"/>
                  </a:lnTo>
                  <a:lnTo>
                    <a:pt x="1713" y="343"/>
                  </a:lnTo>
                  <a:lnTo>
                    <a:pt x="1713" y="183"/>
                  </a:lnTo>
                  <a:lnTo>
                    <a:pt x="1779" y="72"/>
                  </a:lnTo>
                  <a:lnTo>
                    <a:pt x="1779" y="10"/>
                  </a:lnTo>
                  <a:lnTo>
                    <a:pt x="1789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43" name="Group 67"/>
            <p:cNvGrpSpPr>
              <a:grpSpLocks noChangeAspect="1"/>
            </p:cNvGrpSpPr>
            <p:nvPr/>
          </p:nvGrpSpPr>
          <p:grpSpPr bwMode="auto">
            <a:xfrm>
              <a:off x="2848278" y="5598479"/>
              <a:ext cx="1141884" cy="1255423"/>
              <a:chOff x="1215" y="2874"/>
              <a:chExt cx="352" cy="387"/>
            </a:xfrm>
            <a:solidFill>
              <a:srgbClr val="00ADEF"/>
            </a:solidFill>
          </p:grpSpPr>
          <p:sp>
            <p:nvSpPr>
              <p:cNvPr id="344" name="Freeform 69"/>
              <p:cNvSpPr>
                <a:spLocks/>
              </p:cNvSpPr>
              <p:nvPr/>
            </p:nvSpPr>
            <p:spPr bwMode="auto">
              <a:xfrm>
                <a:off x="1378" y="2874"/>
                <a:ext cx="26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3 h 208"/>
                  <a:gd name="T4" fmla="*/ 151 w 209"/>
                  <a:gd name="T5" fmla="*/ 10 h 208"/>
                  <a:gd name="T6" fmla="*/ 170 w 209"/>
                  <a:gd name="T7" fmla="*/ 23 h 208"/>
                  <a:gd name="T8" fmla="*/ 186 w 209"/>
                  <a:gd name="T9" fmla="*/ 39 h 208"/>
                  <a:gd name="T10" fmla="*/ 199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9 w 209"/>
                  <a:gd name="T19" fmla="*/ 150 h 208"/>
                  <a:gd name="T20" fmla="*/ 186 w 209"/>
                  <a:gd name="T21" fmla="*/ 170 h 208"/>
                  <a:gd name="T22" fmla="*/ 170 w 209"/>
                  <a:gd name="T23" fmla="*/ 185 h 208"/>
                  <a:gd name="T24" fmla="*/ 151 w 209"/>
                  <a:gd name="T25" fmla="*/ 198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8 h 208"/>
                  <a:gd name="T34" fmla="*/ 39 w 209"/>
                  <a:gd name="T35" fmla="*/ 185 h 208"/>
                  <a:gd name="T36" fmla="*/ 23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8 h 208"/>
                  <a:gd name="T48" fmla="*/ 23 w 209"/>
                  <a:gd name="T49" fmla="*/ 39 h 208"/>
                  <a:gd name="T50" fmla="*/ 39 w 209"/>
                  <a:gd name="T51" fmla="*/ 23 h 208"/>
                  <a:gd name="T52" fmla="*/ 59 w 209"/>
                  <a:gd name="T53" fmla="*/ 10 h 208"/>
                  <a:gd name="T54" fmla="*/ 81 w 209"/>
                  <a:gd name="T55" fmla="*/ 3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0"/>
                    </a:lnTo>
                    <a:lnTo>
                      <a:pt x="170" y="23"/>
                    </a:lnTo>
                    <a:lnTo>
                      <a:pt x="186" y="39"/>
                    </a:lnTo>
                    <a:lnTo>
                      <a:pt x="199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9" y="150"/>
                    </a:lnTo>
                    <a:lnTo>
                      <a:pt x="186" y="170"/>
                    </a:lnTo>
                    <a:lnTo>
                      <a:pt x="170" y="185"/>
                    </a:lnTo>
                    <a:lnTo>
                      <a:pt x="151" y="198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8"/>
                    </a:lnTo>
                    <a:lnTo>
                      <a:pt x="39" y="185"/>
                    </a:lnTo>
                    <a:lnTo>
                      <a:pt x="23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5" name="Freeform 70"/>
              <p:cNvSpPr>
                <a:spLocks/>
              </p:cNvSpPr>
              <p:nvPr/>
            </p:nvSpPr>
            <p:spPr bwMode="auto">
              <a:xfrm>
                <a:off x="1378" y="3199"/>
                <a:ext cx="26" cy="26"/>
              </a:xfrm>
              <a:custGeom>
                <a:avLst/>
                <a:gdLst>
                  <a:gd name="T0" fmla="*/ 105 w 209"/>
                  <a:gd name="T1" fmla="*/ 0 h 209"/>
                  <a:gd name="T2" fmla="*/ 129 w 209"/>
                  <a:gd name="T3" fmla="*/ 3 h 209"/>
                  <a:gd name="T4" fmla="*/ 151 w 209"/>
                  <a:gd name="T5" fmla="*/ 12 h 209"/>
                  <a:gd name="T6" fmla="*/ 170 w 209"/>
                  <a:gd name="T7" fmla="*/ 23 h 209"/>
                  <a:gd name="T8" fmla="*/ 186 w 209"/>
                  <a:gd name="T9" fmla="*/ 40 h 209"/>
                  <a:gd name="T10" fmla="*/ 199 w 209"/>
                  <a:gd name="T11" fmla="*/ 58 h 209"/>
                  <a:gd name="T12" fmla="*/ 206 w 209"/>
                  <a:gd name="T13" fmla="*/ 81 h 209"/>
                  <a:gd name="T14" fmla="*/ 209 w 209"/>
                  <a:gd name="T15" fmla="*/ 105 h 209"/>
                  <a:gd name="T16" fmla="*/ 206 w 209"/>
                  <a:gd name="T17" fmla="*/ 128 h 209"/>
                  <a:gd name="T18" fmla="*/ 199 w 209"/>
                  <a:gd name="T19" fmla="*/ 151 h 209"/>
                  <a:gd name="T20" fmla="*/ 186 w 209"/>
                  <a:gd name="T21" fmla="*/ 170 h 209"/>
                  <a:gd name="T22" fmla="*/ 170 w 209"/>
                  <a:gd name="T23" fmla="*/ 186 h 209"/>
                  <a:gd name="T24" fmla="*/ 151 w 209"/>
                  <a:gd name="T25" fmla="*/ 199 h 209"/>
                  <a:gd name="T26" fmla="*/ 129 w 209"/>
                  <a:gd name="T27" fmla="*/ 206 h 209"/>
                  <a:gd name="T28" fmla="*/ 105 w 209"/>
                  <a:gd name="T29" fmla="*/ 209 h 209"/>
                  <a:gd name="T30" fmla="*/ 81 w 209"/>
                  <a:gd name="T31" fmla="*/ 206 h 209"/>
                  <a:gd name="T32" fmla="*/ 59 w 209"/>
                  <a:gd name="T33" fmla="*/ 199 h 209"/>
                  <a:gd name="T34" fmla="*/ 39 w 209"/>
                  <a:gd name="T35" fmla="*/ 186 h 209"/>
                  <a:gd name="T36" fmla="*/ 24 w 209"/>
                  <a:gd name="T37" fmla="*/ 170 h 209"/>
                  <a:gd name="T38" fmla="*/ 11 w 209"/>
                  <a:gd name="T39" fmla="*/ 151 h 209"/>
                  <a:gd name="T40" fmla="*/ 3 w 209"/>
                  <a:gd name="T41" fmla="*/ 128 h 209"/>
                  <a:gd name="T42" fmla="*/ 0 w 209"/>
                  <a:gd name="T43" fmla="*/ 105 h 209"/>
                  <a:gd name="T44" fmla="*/ 3 w 209"/>
                  <a:gd name="T45" fmla="*/ 81 h 209"/>
                  <a:gd name="T46" fmla="*/ 11 w 209"/>
                  <a:gd name="T47" fmla="*/ 58 h 209"/>
                  <a:gd name="T48" fmla="*/ 24 w 209"/>
                  <a:gd name="T49" fmla="*/ 40 h 209"/>
                  <a:gd name="T50" fmla="*/ 39 w 209"/>
                  <a:gd name="T51" fmla="*/ 23 h 209"/>
                  <a:gd name="T52" fmla="*/ 59 w 209"/>
                  <a:gd name="T53" fmla="*/ 12 h 209"/>
                  <a:gd name="T54" fmla="*/ 81 w 209"/>
                  <a:gd name="T55" fmla="*/ 3 h 209"/>
                  <a:gd name="T56" fmla="*/ 105 w 209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9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2"/>
                    </a:lnTo>
                    <a:lnTo>
                      <a:pt x="170" y="23"/>
                    </a:lnTo>
                    <a:lnTo>
                      <a:pt x="186" y="40"/>
                    </a:lnTo>
                    <a:lnTo>
                      <a:pt x="199" y="58"/>
                    </a:lnTo>
                    <a:lnTo>
                      <a:pt x="206" y="81"/>
                    </a:lnTo>
                    <a:lnTo>
                      <a:pt x="209" y="105"/>
                    </a:lnTo>
                    <a:lnTo>
                      <a:pt x="206" y="128"/>
                    </a:lnTo>
                    <a:lnTo>
                      <a:pt x="199" y="151"/>
                    </a:lnTo>
                    <a:lnTo>
                      <a:pt x="186" y="170"/>
                    </a:lnTo>
                    <a:lnTo>
                      <a:pt x="170" y="186"/>
                    </a:lnTo>
                    <a:lnTo>
                      <a:pt x="151" y="199"/>
                    </a:lnTo>
                    <a:lnTo>
                      <a:pt x="129" y="206"/>
                    </a:lnTo>
                    <a:lnTo>
                      <a:pt x="105" y="209"/>
                    </a:lnTo>
                    <a:lnTo>
                      <a:pt x="81" y="206"/>
                    </a:lnTo>
                    <a:lnTo>
                      <a:pt x="59" y="199"/>
                    </a:lnTo>
                    <a:lnTo>
                      <a:pt x="39" y="186"/>
                    </a:lnTo>
                    <a:lnTo>
                      <a:pt x="24" y="170"/>
                    </a:lnTo>
                    <a:lnTo>
                      <a:pt x="11" y="151"/>
                    </a:lnTo>
                    <a:lnTo>
                      <a:pt x="3" y="128"/>
                    </a:lnTo>
                    <a:lnTo>
                      <a:pt x="0" y="105"/>
                    </a:lnTo>
                    <a:lnTo>
                      <a:pt x="3" y="81"/>
                    </a:lnTo>
                    <a:lnTo>
                      <a:pt x="11" y="58"/>
                    </a:lnTo>
                    <a:lnTo>
                      <a:pt x="24" y="40"/>
                    </a:lnTo>
                    <a:lnTo>
                      <a:pt x="39" y="23"/>
                    </a:lnTo>
                    <a:lnTo>
                      <a:pt x="59" y="12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6" name="Freeform 71"/>
              <p:cNvSpPr>
                <a:spLocks/>
              </p:cNvSpPr>
              <p:nvPr/>
            </p:nvSpPr>
            <p:spPr bwMode="auto">
              <a:xfrm>
                <a:off x="1215" y="3036"/>
                <a:ext cx="26" cy="26"/>
              </a:xfrm>
              <a:custGeom>
                <a:avLst/>
                <a:gdLst>
                  <a:gd name="T0" fmla="*/ 104 w 208"/>
                  <a:gd name="T1" fmla="*/ 0 h 208"/>
                  <a:gd name="T2" fmla="*/ 128 w 208"/>
                  <a:gd name="T3" fmla="*/ 3 h 208"/>
                  <a:gd name="T4" fmla="*/ 150 w 208"/>
                  <a:gd name="T5" fmla="*/ 12 h 208"/>
                  <a:gd name="T6" fmla="*/ 170 w 208"/>
                  <a:gd name="T7" fmla="*/ 23 h 208"/>
                  <a:gd name="T8" fmla="*/ 185 w 208"/>
                  <a:gd name="T9" fmla="*/ 40 h 208"/>
                  <a:gd name="T10" fmla="*/ 198 w 208"/>
                  <a:gd name="T11" fmla="*/ 59 h 208"/>
                  <a:gd name="T12" fmla="*/ 206 w 208"/>
                  <a:gd name="T13" fmla="*/ 81 h 208"/>
                  <a:gd name="T14" fmla="*/ 208 w 208"/>
                  <a:gd name="T15" fmla="*/ 104 h 208"/>
                  <a:gd name="T16" fmla="*/ 206 w 208"/>
                  <a:gd name="T17" fmla="*/ 128 h 208"/>
                  <a:gd name="T18" fmla="*/ 198 w 208"/>
                  <a:gd name="T19" fmla="*/ 150 h 208"/>
                  <a:gd name="T20" fmla="*/ 185 w 208"/>
                  <a:gd name="T21" fmla="*/ 170 h 208"/>
                  <a:gd name="T22" fmla="*/ 170 w 208"/>
                  <a:gd name="T23" fmla="*/ 185 h 208"/>
                  <a:gd name="T24" fmla="*/ 150 w 208"/>
                  <a:gd name="T25" fmla="*/ 198 h 208"/>
                  <a:gd name="T26" fmla="*/ 128 w 208"/>
                  <a:gd name="T27" fmla="*/ 206 h 208"/>
                  <a:gd name="T28" fmla="*/ 104 w 208"/>
                  <a:gd name="T29" fmla="*/ 208 h 208"/>
                  <a:gd name="T30" fmla="*/ 80 w 208"/>
                  <a:gd name="T31" fmla="*/ 206 h 208"/>
                  <a:gd name="T32" fmla="*/ 58 w 208"/>
                  <a:gd name="T33" fmla="*/ 198 h 208"/>
                  <a:gd name="T34" fmla="*/ 40 w 208"/>
                  <a:gd name="T35" fmla="*/ 185 h 208"/>
                  <a:gd name="T36" fmla="*/ 23 w 208"/>
                  <a:gd name="T37" fmla="*/ 170 h 208"/>
                  <a:gd name="T38" fmla="*/ 10 w 208"/>
                  <a:gd name="T39" fmla="*/ 150 h 208"/>
                  <a:gd name="T40" fmla="*/ 3 w 208"/>
                  <a:gd name="T41" fmla="*/ 128 h 208"/>
                  <a:gd name="T42" fmla="*/ 0 w 208"/>
                  <a:gd name="T43" fmla="*/ 104 h 208"/>
                  <a:gd name="T44" fmla="*/ 3 w 208"/>
                  <a:gd name="T45" fmla="*/ 81 h 208"/>
                  <a:gd name="T46" fmla="*/ 10 w 208"/>
                  <a:gd name="T47" fmla="*/ 59 h 208"/>
                  <a:gd name="T48" fmla="*/ 23 w 208"/>
                  <a:gd name="T49" fmla="*/ 40 h 208"/>
                  <a:gd name="T50" fmla="*/ 40 w 208"/>
                  <a:gd name="T51" fmla="*/ 23 h 208"/>
                  <a:gd name="T52" fmla="*/ 58 w 208"/>
                  <a:gd name="T53" fmla="*/ 12 h 208"/>
                  <a:gd name="T54" fmla="*/ 80 w 208"/>
                  <a:gd name="T55" fmla="*/ 3 h 208"/>
                  <a:gd name="T56" fmla="*/ 104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4" y="0"/>
                    </a:moveTo>
                    <a:lnTo>
                      <a:pt x="128" y="3"/>
                    </a:lnTo>
                    <a:lnTo>
                      <a:pt x="150" y="12"/>
                    </a:lnTo>
                    <a:lnTo>
                      <a:pt x="170" y="23"/>
                    </a:lnTo>
                    <a:lnTo>
                      <a:pt x="185" y="40"/>
                    </a:lnTo>
                    <a:lnTo>
                      <a:pt x="198" y="59"/>
                    </a:lnTo>
                    <a:lnTo>
                      <a:pt x="206" y="81"/>
                    </a:lnTo>
                    <a:lnTo>
                      <a:pt x="208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5" y="170"/>
                    </a:lnTo>
                    <a:lnTo>
                      <a:pt x="170" y="185"/>
                    </a:lnTo>
                    <a:lnTo>
                      <a:pt x="150" y="198"/>
                    </a:lnTo>
                    <a:lnTo>
                      <a:pt x="128" y="206"/>
                    </a:lnTo>
                    <a:lnTo>
                      <a:pt x="104" y="208"/>
                    </a:lnTo>
                    <a:lnTo>
                      <a:pt x="80" y="206"/>
                    </a:lnTo>
                    <a:lnTo>
                      <a:pt x="58" y="198"/>
                    </a:lnTo>
                    <a:lnTo>
                      <a:pt x="40" y="185"/>
                    </a:lnTo>
                    <a:lnTo>
                      <a:pt x="23" y="170"/>
                    </a:lnTo>
                    <a:lnTo>
                      <a:pt x="10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1"/>
                    </a:lnTo>
                    <a:lnTo>
                      <a:pt x="10" y="59"/>
                    </a:lnTo>
                    <a:lnTo>
                      <a:pt x="23" y="40"/>
                    </a:lnTo>
                    <a:lnTo>
                      <a:pt x="40" y="23"/>
                    </a:lnTo>
                    <a:lnTo>
                      <a:pt x="58" y="12"/>
                    </a:lnTo>
                    <a:lnTo>
                      <a:pt x="80" y="3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7" name="Freeform 72"/>
              <p:cNvSpPr>
                <a:spLocks/>
              </p:cNvSpPr>
              <p:nvPr/>
            </p:nvSpPr>
            <p:spPr bwMode="auto">
              <a:xfrm>
                <a:off x="1541" y="3036"/>
                <a:ext cx="26" cy="26"/>
              </a:xfrm>
              <a:custGeom>
                <a:avLst/>
                <a:gdLst>
                  <a:gd name="T0" fmla="*/ 104 w 208"/>
                  <a:gd name="T1" fmla="*/ 0 h 209"/>
                  <a:gd name="T2" fmla="*/ 128 w 208"/>
                  <a:gd name="T3" fmla="*/ 3 h 209"/>
                  <a:gd name="T4" fmla="*/ 150 w 208"/>
                  <a:gd name="T5" fmla="*/ 12 h 209"/>
                  <a:gd name="T6" fmla="*/ 169 w 208"/>
                  <a:gd name="T7" fmla="*/ 24 h 209"/>
                  <a:gd name="T8" fmla="*/ 185 w 208"/>
                  <a:gd name="T9" fmla="*/ 40 h 209"/>
                  <a:gd name="T10" fmla="*/ 198 w 208"/>
                  <a:gd name="T11" fmla="*/ 59 h 209"/>
                  <a:gd name="T12" fmla="*/ 205 w 208"/>
                  <a:gd name="T13" fmla="*/ 81 h 209"/>
                  <a:gd name="T14" fmla="*/ 208 w 208"/>
                  <a:gd name="T15" fmla="*/ 105 h 209"/>
                  <a:gd name="T16" fmla="*/ 205 w 208"/>
                  <a:gd name="T17" fmla="*/ 129 h 209"/>
                  <a:gd name="T18" fmla="*/ 198 w 208"/>
                  <a:gd name="T19" fmla="*/ 151 h 209"/>
                  <a:gd name="T20" fmla="*/ 185 w 208"/>
                  <a:gd name="T21" fmla="*/ 171 h 209"/>
                  <a:gd name="T22" fmla="*/ 169 w 208"/>
                  <a:gd name="T23" fmla="*/ 186 h 209"/>
                  <a:gd name="T24" fmla="*/ 150 w 208"/>
                  <a:gd name="T25" fmla="*/ 199 h 209"/>
                  <a:gd name="T26" fmla="*/ 128 w 208"/>
                  <a:gd name="T27" fmla="*/ 207 h 209"/>
                  <a:gd name="T28" fmla="*/ 104 w 208"/>
                  <a:gd name="T29" fmla="*/ 209 h 209"/>
                  <a:gd name="T30" fmla="*/ 80 w 208"/>
                  <a:gd name="T31" fmla="*/ 207 h 209"/>
                  <a:gd name="T32" fmla="*/ 58 w 208"/>
                  <a:gd name="T33" fmla="*/ 199 h 209"/>
                  <a:gd name="T34" fmla="*/ 38 w 208"/>
                  <a:gd name="T35" fmla="*/ 186 h 209"/>
                  <a:gd name="T36" fmla="*/ 23 w 208"/>
                  <a:gd name="T37" fmla="*/ 171 h 209"/>
                  <a:gd name="T38" fmla="*/ 10 w 208"/>
                  <a:gd name="T39" fmla="*/ 151 h 209"/>
                  <a:gd name="T40" fmla="*/ 2 w 208"/>
                  <a:gd name="T41" fmla="*/ 129 h 209"/>
                  <a:gd name="T42" fmla="*/ 0 w 208"/>
                  <a:gd name="T43" fmla="*/ 105 h 209"/>
                  <a:gd name="T44" fmla="*/ 2 w 208"/>
                  <a:gd name="T45" fmla="*/ 81 h 209"/>
                  <a:gd name="T46" fmla="*/ 10 w 208"/>
                  <a:gd name="T47" fmla="*/ 59 h 209"/>
                  <a:gd name="T48" fmla="*/ 23 w 208"/>
                  <a:gd name="T49" fmla="*/ 40 h 209"/>
                  <a:gd name="T50" fmla="*/ 38 w 208"/>
                  <a:gd name="T51" fmla="*/ 24 h 209"/>
                  <a:gd name="T52" fmla="*/ 58 w 208"/>
                  <a:gd name="T53" fmla="*/ 12 h 209"/>
                  <a:gd name="T54" fmla="*/ 80 w 208"/>
                  <a:gd name="T55" fmla="*/ 3 h 209"/>
                  <a:gd name="T56" fmla="*/ 104 w 208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9">
                    <a:moveTo>
                      <a:pt x="104" y="0"/>
                    </a:moveTo>
                    <a:lnTo>
                      <a:pt x="128" y="3"/>
                    </a:lnTo>
                    <a:lnTo>
                      <a:pt x="150" y="12"/>
                    </a:lnTo>
                    <a:lnTo>
                      <a:pt x="169" y="24"/>
                    </a:lnTo>
                    <a:lnTo>
                      <a:pt x="185" y="40"/>
                    </a:lnTo>
                    <a:lnTo>
                      <a:pt x="198" y="59"/>
                    </a:lnTo>
                    <a:lnTo>
                      <a:pt x="205" y="81"/>
                    </a:lnTo>
                    <a:lnTo>
                      <a:pt x="208" y="105"/>
                    </a:lnTo>
                    <a:lnTo>
                      <a:pt x="205" y="129"/>
                    </a:lnTo>
                    <a:lnTo>
                      <a:pt x="198" y="151"/>
                    </a:lnTo>
                    <a:lnTo>
                      <a:pt x="185" y="171"/>
                    </a:lnTo>
                    <a:lnTo>
                      <a:pt x="169" y="186"/>
                    </a:lnTo>
                    <a:lnTo>
                      <a:pt x="150" y="199"/>
                    </a:lnTo>
                    <a:lnTo>
                      <a:pt x="128" y="207"/>
                    </a:lnTo>
                    <a:lnTo>
                      <a:pt x="104" y="209"/>
                    </a:lnTo>
                    <a:lnTo>
                      <a:pt x="80" y="207"/>
                    </a:lnTo>
                    <a:lnTo>
                      <a:pt x="58" y="199"/>
                    </a:lnTo>
                    <a:lnTo>
                      <a:pt x="38" y="186"/>
                    </a:lnTo>
                    <a:lnTo>
                      <a:pt x="23" y="171"/>
                    </a:lnTo>
                    <a:lnTo>
                      <a:pt x="10" y="151"/>
                    </a:lnTo>
                    <a:lnTo>
                      <a:pt x="2" y="129"/>
                    </a:lnTo>
                    <a:lnTo>
                      <a:pt x="0" y="105"/>
                    </a:lnTo>
                    <a:lnTo>
                      <a:pt x="2" y="81"/>
                    </a:lnTo>
                    <a:lnTo>
                      <a:pt x="10" y="59"/>
                    </a:lnTo>
                    <a:lnTo>
                      <a:pt x="23" y="40"/>
                    </a:lnTo>
                    <a:lnTo>
                      <a:pt x="38" y="24"/>
                    </a:lnTo>
                    <a:lnTo>
                      <a:pt x="58" y="12"/>
                    </a:lnTo>
                    <a:lnTo>
                      <a:pt x="80" y="3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8" name="Freeform 73"/>
              <p:cNvSpPr>
                <a:spLocks/>
              </p:cNvSpPr>
              <p:nvPr/>
            </p:nvSpPr>
            <p:spPr bwMode="auto">
              <a:xfrm>
                <a:off x="1229" y="2971"/>
                <a:ext cx="26" cy="26"/>
              </a:xfrm>
              <a:custGeom>
                <a:avLst/>
                <a:gdLst>
                  <a:gd name="T0" fmla="*/ 105 w 209"/>
                  <a:gd name="T1" fmla="*/ 0 h 209"/>
                  <a:gd name="T2" fmla="*/ 129 w 209"/>
                  <a:gd name="T3" fmla="*/ 3 h 209"/>
                  <a:gd name="T4" fmla="*/ 151 w 209"/>
                  <a:gd name="T5" fmla="*/ 11 h 209"/>
                  <a:gd name="T6" fmla="*/ 169 w 209"/>
                  <a:gd name="T7" fmla="*/ 24 h 209"/>
                  <a:gd name="T8" fmla="*/ 186 w 209"/>
                  <a:gd name="T9" fmla="*/ 39 h 209"/>
                  <a:gd name="T10" fmla="*/ 198 w 209"/>
                  <a:gd name="T11" fmla="*/ 59 h 209"/>
                  <a:gd name="T12" fmla="*/ 206 w 209"/>
                  <a:gd name="T13" fmla="*/ 81 h 209"/>
                  <a:gd name="T14" fmla="*/ 209 w 209"/>
                  <a:gd name="T15" fmla="*/ 105 h 209"/>
                  <a:gd name="T16" fmla="*/ 206 w 209"/>
                  <a:gd name="T17" fmla="*/ 129 h 209"/>
                  <a:gd name="T18" fmla="*/ 198 w 209"/>
                  <a:gd name="T19" fmla="*/ 151 h 209"/>
                  <a:gd name="T20" fmla="*/ 186 w 209"/>
                  <a:gd name="T21" fmla="*/ 169 h 209"/>
                  <a:gd name="T22" fmla="*/ 169 w 209"/>
                  <a:gd name="T23" fmla="*/ 186 h 209"/>
                  <a:gd name="T24" fmla="*/ 151 w 209"/>
                  <a:gd name="T25" fmla="*/ 198 h 209"/>
                  <a:gd name="T26" fmla="*/ 129 w 209"/>
                  <a:gd name="T27" fmla="*/ 206 h 209"/>
                  <a:gd name="T28" fmla="*/ 105 w 209"/>
                  <a:gd name="T29" fmla="*/ 209 h 209"/>
                  <a:gd name="T30" fmla="*/ 81 w 209"/>
                  <a:gd name="T31" fmla="*/ 206 h 209"/>
                  <a:gd name="T32" fmla="*/ 59 w 209"/>
                  <a:gd name="T33" fmla="*/ 198 h 209"/>
                  <a:gd name="T34" fmla="*/ 39 w 209"/>
                  <a:gd name="T35" fmla="*/ 186 h 209"/>
                  <a:gd name="T36" fmla="*/ 23 w 209"/>
                  <a:gd name="T37" fmla="*/ 169 h 209"/>
                  <a:gd name="T38" fmla="*/ 11 w 209"/>
                  <a:gd name="T39" fmla="*/ 151 h 209"/>
                  <a:gd name="T40" fmla="*/ 3 w 209"/>
                  <a:gd name="T41" fmla="*/ 129 h 209"/>
                  <a:gd name="T42" fmla="*/ 0 w 209"/>
                  <a:gd name="T43" fmla="*/ 105 h 209"/>
                  <a:gd name="T44" fmla="*/ 3 w 209"/>
                  <a:gd name="T45" fmla="*/ 81 h 209"/>
                  <a:gd name="T46" fmla="*/ 11 w 209"/>
                  <a:gd name="T47" fmla="*/ 59 h 209"/>
                  <a:gd name="T48" fmla="*/ 23 w 209"/>
                  <a:gd name="T49" fmla="*/ 39 h 209"/>
                  <a:gd name="T50" fmla="*/ 39 w 209"/>
                  <a:gd name="T51" fmla="*/ 24 h 209"/>
                  <a:gd name="T52" fmla="*/ 59 w 209"/>
                  <a:gd name="T53" fmla="*/ 11 h 209"/>
                  <a:gd name="T54" fmla="*/ 81 w 209"/>
                  <a:gd name="T55" fmla="*/ 3 h 209"/>
                  <a:gd name="T56" fmla="*/ 105 w 209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9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1"/>
                    </a:lnTo>
                    <a:lnTo>
                      <a:pt x="169" y="24"/>
                    </a:lnTo>
                    <a:lnTo>
                      <a:pt x="186" y="39"/>
                    </a:lnTo>
                    <a:lnTo>
                      <a:pt x="198" y="59"/>
                    </a:lnTo>
                    <a:lnTo>
                      <a:pt x="206" y="81"/>
                    </a:lnTo>
                    <a:lnTo>
                      <a:pt x="209" y="105"/>
                    </a:lnTo>
                    <a:lnTo>
                      <a:pt x="206" y="129"/>
                    </a:lnTo>
                    <a:lnTo>
                      <a:pt x="198" y="151"/>
                    </a:lnTo>
                    <a:lnTo>
                      <a:pt x="186" y="169"/>
                    </a:lnTo>
                    <a:lnTo>
                      <a:pt x="169" y="186"/>
                    </a:lnTo>
                    <a:lnTo>
                      <a:pt x="151" y="198"/>
                    </a:lnTo>
                    <a:lnTo>
                      <a:pt x="129" y="206"/>
                    </a:lnTo>
                    <a:lnTo>
                      <a:pt x="105" y="209"/>
                    </a:lnTo>
                    <a:lnTo>
                      <a:pt x="81" y="206"/>
                    </a:lnTo>
                    <a:lnTo>
                      <a:pt x="59" y="198"/>
                    </a:lnTo>
                    <a:lnTo>
                      <a:pt x="39" y="186"/>
                    </a:lnTo>
                    <a:lnTo>
                      <a:pt x="23" y="169"/>
                    </a:lnTo>
                    <a:lnTo>
                      <a:pt x="11" y="151"/>
                    </a:lnTo>
                    <a:lnTo>
                      <a:pt x="3" y="129"/>
                    </a:lnTo>
                    <a:lnTo>
                      <a:pt x="0" y="105"/>
                    </a:lnTo>
                    <a:lnTo>
                      <a:pt x="3" y="81"/>
                    </a:lnTo>
                    <a:lnTo>
                      <a:pt x="11" y="59"/>
                    </a:lnTo>
                    <a:lnTo>
                      <a:pt x="23" y="39"/>
                    </a:lnTo>
                    <a:lnTo>
                      <a:pt x="39" y="24"/>
                    </a:lnTo>
                    <a:lnTo>
                      <a:pt x="59" y="11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9" name="Freeform 74"/>
              <p:cNvSpPr>
                <a:spLocks/>
              </p:cNvSpPr>
              <p:nvPr/>
            </p:nvSpPr>
            <p:spPr bwMode="auto">
              <a:xfrm>
                <a:off x="1527" y="3102"/>
                <a:ext cx="26" cy="26"/>
              </a:xfrm>
              <a:custGeom>
                <a:avLst/>
                <a:gdLst>
                  <a:gd name="T0" fmla="*/ 105 w 209"/>
                  <a:gd name="T1" fmla="*/ 0 h 207"/>
                  <a:gd name="T2" fmla="*/ 129 w 209"/>
                  <a:gd name="T3" fmla="*/ 2 h 207"/>
                  <a:gd name="T4" fmla="*/ 150 w 209"/>
                  <a:gd name="T5" fmla="*/ 11 h 207"/>
                  <a:gd name="T6" fmla="*/ 169 w 209"/>
                  <a:gd name="T7" fmla="*/ 22 h 207"/>
                  <a:gd name="T8" fmla="*/ 186 w 209"/>
                  <a:gd name="T9" fmla="*/ 39 h 207"/>
                  <a:gd name="T10" fmla="*/ 198 w 209"/>
                  <a:gd name="T11" fmla="*/ 57 h 207"/>
                  <a:gd name="T12" fmla="*/ 206 w 209"/>
                  <a:gd name="T13" fmla="*/ 79 h 207"/>
                  <a:gd name="T14" fmla="*/ 209 w 209"/>
                  <a:gd name="T15" fmla="*/ 103 h 207"/>
                  <a:gd name="T16" fmla="*/ 206 w 209"/>
                  <a:gd name="T17" fmla="*/ 127 h 207"/>
                  <a:gd name="T18" fmla="*/ 198 w 209"/>
                  <a:gd name="T19" fmla="*/ 149 h 207"/>
                  <a:gd name="T20" fmla="*/ 186 w 209"/>
                  <a:gd name="T21" fmla="*/ 169 h 207"/>
                  <a:gd name="T22" fmla="*/ 169 w 209"/>
                  <a:gd name="T23" fmla="*/ 184 h 207"/>
                  <a:gd name="T24" fmla="*/ 150 w 209"/>
                  <a:gd name="T25" fmla="*/ 197 h 207"/>
                  <a:gd name="T26" fmla="*/ 129 w 209"/>
                  <a:gd name="T27" fmla="*/ 204 h 207"/>
                  <a:gd name="T28" fmla="*/ 105 w 209"/>
                  <a:gd name="T29" fmla="*/ 207 h 207"/>
                  <a:gd name="T30" fmla="*/ 81 w 209"/>
                  <a:gd name="T31" fmla="*/ 204 h 207"/>
                  <a:gd name="T32" fmla="*/ 59 w 209"/>
                  <a:gd name="T33" fmla="*/ 197 h 207"/>
                  <a:gd name="T34" fmla="*/ 40 w 209"/>
                  <a:gd name="T35" fmla="*/ 184 h 207"/>
                  <a:gd name="T36" fmla="*/ 23 w 209"/>
                  <a:gd name="T37" fmla="*/ 169 h 207"/>
                  <a:gd name="T38" fmla="*/ 12 w 209"/>
                  <a:gd name="T39" fmla="*/ 149 h 207"/>
                  <a:gd name="T40" fmla="*/ 3 w 209"/>
                  <a:gd name="T41" fmla="*/ 127 h 207"/>
                  <a:gd name="T42" fmla="*/ 0 w 209"/>
                  <a:gd name="T43" fmla="*/ 103 h 207"/>
                  <a:gd name="T44" fmla="*/ 3 w 209"/>
                  <a:gd name="T45" fmla="*/ 79 h 207"/>
                  <a:gd name="T46" fmla="*/ 12 w 209"/>
                  <a:gd name="T47" fmla="*/ 57 h 207"/>
                  <a:gd name="T48" fmla="*/ 23 w 209"/>
                  <a:gd name="T49" fmla="*/ 39 h 207"/>
                  <a:gd name="T50" fmla="*/ 40 w 209"/>
                  <a:gd name="T51" fmla="*/ 22 h 207"/>
                  <a:gd name="T52" fmla="*/ 59 w 209"/>
                  <a:gd name="T53" fmla="*/ 11 h 207"/>
                  <a:gd name="T54" fmla="*/ 81 w 209"/>
                  <a:gd name="T55" fmla="*/ 2 h 207"/>
                  <a:gd name="T56" fmla="*/ 105 w 209"/>
                  <a:gd name="T57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7">
                    <a:moveTo>
                      <a:pt x="105" y="0"/>
                    </a:moveTo>
                    <a:lnTo>
                      <a:pt x="129" y="2"/>
                    </a:lnTo>
                    <a:lnTo>
                      <a:pt x="150" y="11"/>
                    </a:lnTo>
                    <a:lnTo>
                      <a:pt x="169" y="22"/>
                    </a:lnTo>
                    <a:lnTo>
                      <a:pt x="186" y="39"/>
                    </a:lnTo>
                    <a:lnTo>
                      <a:pt x="198" y="57"/>
                    </a:lnTo>
                    <a:lnTo>
                      <a:pt x="206" y="79"/>
                    </a:lnTo>
                    <a:lnTo>
                      <a:pt x="209" y="103"/>
                    </a:lnTo>
                    <a:lnTo>
                      <a:pt x="206" y="127"/>
                    </a:lnTo>
                    <a:lnTo>
                      <a:pt x="198" y="149"/>
                    </a:lnTo>
                    <a:lnTo>
                      <a:pt x="186" y="169"/>
                    </a:lnTo>
                    <a:lnTo>
                      <a:pt x="169" y="184"/>
                    </a:lnTo>
                    <a:lnTo>
                      <a:pt x="150" y="197"/>
                    </a:lnTo>
                    <a:lnTo>
                      <a:pt x="129" y="204"/>
                    </a:lnTo>
                    <a:lnTo>
                      <a:pt x="105" y="207"/>
                    </a:lnTo>
                    <a:lnTo>
                      <a:pt x="81" y="204"/>
                    </a:lnTo>
                    <a:lnTo>
                      <a:pt x="59" y="197"/>
                    </a:lnTo>
                    <a:lnTo>
                      <a:pt x="40" y="184"/>
                    </a:lnTo>
                    <a:lnTo>
                      <a:pt x="23" y="169"/>
                    </a:lnTo>
                    <a:lnTo>
                      <a:pt x="12" y="149"/>
                    </a:lnTo>
                    <a:lnTo>
                      <a:pt x="3" y="127"/>
                    </a:lnTo>
                    <a:lnTo>
                      <a:pt x="0" y="103"/>
                    </a:lnTo>
                    <a:lnTo>
                      <a:pt x="3" y="79"/>
                    </a:lnTo>
                    <a:lnTo>
                      <a:pt x="12" y="57"/>
                    </a:lnTo>
                    <a:lnTo>
                      <a:pt x="23" y="39"/>
                    </a:lnTo>
                    <a:lnTo>
                      <a:pt x="40" y="22"/>
                    </a:lnTo>
                    <a:lnTo>
                      <a:pt x="59" y="11"/>
                    </a:lnTo>
                    <a:lnTo>
                      <a:pt x="81" y="2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0" name="Freeform 75"/>
              <p:cNvSpPr>
                <a:spLocks/>
              </p:cNvSpPr>
              <p:nvPr/>
            </p:nvSpPr>
            <p:spPr bwMode="auto">
              <a:xfrm>
                <a:off x="1262" y="2921"/>
                <a:ext cx="26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2 h 208"/>
                  <a:gd name="T4" fmla="*/ 151 w 209"/>
                  <a:gd name="T5" fmla="*/ 10 h 208"/>
                  <a:gd name="T6" fmla="*/ 170 w 209"/>
                  <a:gd name="T7" fmla="*/ 23 h 208"/>
                  <a:gd name="T8" fmla="*/ 186 w 209"/>
                  <a:gd name="T9" fmla="*/ 38 h 208"/>
                  <a:gd name="T10" fmla="*/ 198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8 w 209"/>
                  <a:gd name="T19" fmla="*/ 150 h 208"/>
                  <a:gd name="T20" fmla="*/ 186 w 209"/>
                  <a:gd name="T21" fmla="*/ 168 h 208"/>
                  <a:gd name="T22" fmla="*/ 170 w 209"/>
                  <a:gd name="T23" fmla="*/ 185 h 208"/>
                  <a:gd name="T24" fmla="*/ 151 w 209"/>
                  <a:gd name="T25" fmla="*/ 197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7 h 208"/>
                  <a:gd name="T34" fmla="*/ 39 w 209"/>
                  <a:gd name="T35" fmla="*/ 185 h 208"/>
                  <a:gd name="T36" fmla="*/ 23 w 209"/>
                  <a:gd name="T37" fmla="*/ 168 h 208"/>
                  <a:gd name="T38" fmla="*/ 11 w 209"/>
                  <a:gd name="T39" fmla="*/ 150 h 208"/>
                  <a:gd name="T40" fmla="*/ 4 w 209"/>
                  <a:gd name="T41" fmla="*/ 128 h 208"/>
                  <a:gd name="T42" fmla="*/ 0 w 209"/>
                  <a:gd name="T43" fmla="*/ 104 h 208"/>
                  <a:gd name="T44" fmla="*/ 4 w 209"/>
                  <a:gd name="T45" fmla="*/ 80 h 208"/>
                  <a:gd name="T46" fmla="*/ 11 w 209"/>
                  <a:gd name="T47" fmla="*/ 58 h 208"/>
                  <a:gd name="T48" fmla="*/ 23 w 209"/>
                  <a:gd name="T49" fmla="*/ 38 h 208"/>
                  <a:gd name="T50" fmla="*/ 39 w 209"/>
                  <a:gd name="T51" fmla="*/ 23 h 208"/>
                  <a:gd name="T52" fmla="*/ 59 w 209"/>
                  <a:gd name="T53" fmla="*/ 10 h 208"/>
                  <a:gd name="T54" fmla="*/ 81 w 209"/>
                  <a:gd name="T55" fmla="*/ 2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2"/>
                    </a:lnTo>
                    <a:lnTo>
                      <a:pt x="151" y="10"/>
                    </a:lnTo>
                    <a:lnTo>
                      <a:pt x="170" y="23"/>
                    </a:lnTo>
                    <a:lnTo>
                      <a:pt x="186" y="38"/>
                    </a:lnTo>
                    <a:lnTo>
                      <a:pt x="198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6" y="168"/>
                    </a:lnTo>
                    <a:lnTo>
                      <a:pt x="170" y="185"/>
                    </a:lnTo>
                    <a:lnTo>
                      <a:pt x="151" y="197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7"/>
                    </a:lnTo>
                    <a:lnTo>
                      <a:pt x="39" y="185"/>
                    </a:lnTo>
                    <a:lnTo>
                      <a:pt x="23" y="168"/>
                    </a:lnTo>
                    <a:lnTo>
                      <a:pt x="11" y="150"/>
                    </a:lnTo>
                    <a:lnTo>
                      <a:pt x="4" y="128"/>
                    </a:lnTo>
                    <a:lnTo>
                      <a:pt x="0" y="104"/>
                    </a:lnTo>
                    <a:lnTo>
                      <a:pt x="4" y="80"/>
                    </a:lnTo>
                    <a:lnTo>
                      <a:pt x="11" y="58"/>
                    </a:lnTo>
                    <a:lnTo>
                      <a:pt x="23" y="38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2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1" name="Freeform 76"/>
              <p:cNvSpPr>
                <a:spLocks/>
              </p:cNvSpPr>
              <p:nvPr/>
            </p:nvSpPr>
            <p:spPr bwMode="auto">
              <a:xfrm>
                <a:off x="1493" y="3151"/>
                <a:ext cx="26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3 h 208"/>
                  <a:gd name="T4" fmla="*/ 151 w 209"/>
                  <a:gd name="T5" fmla="*/ 11 h 208"/>
                  <a:gd name="T6" fmla="*/ 170 w 209"/>
                  <a:gd name="T7" fmla="*/ 23 h 208"/>
                  <a:gd name="T8" fmla="*/ 186 w 209"/>
                  <a:gd name="T9" fmla="*/ 39 h 208"/>
                  <a:gd name="T10" fmla="*/ 198 w 209"/>
                  <a:gd name="T11" fmla="*/ 59 h 208"/>
                  <a:gd name="T12" fmla="*/ 207 w 209"/>
                  <a:gd name="T13" fmla="*/ 81 h 208"/>
                  <a:gd name="T14" fmla="*/ 209 w 209"/>
                  <a:gd name="T15" fmla="*/ 104 h 208"/>
                  <a:gd name="T16" fmla="*/ 207 w 209"/>
                  <a:gd name="T17" fmla="*/ 127 h 208"/>
                  <a:gd name="T18" fmla="*/ 198 w 209"/>
                  <a:gd name="T19" fmla="*/ 149 h 208"/>
                  <a:gd name="T20" fmla="*/ 186 w 209"/>
                  <a:gd name="T21" fmla="*/ 169 h 208"/>
                  <a:gd name="T22" fmla="*/ 170 w 209"/>
                  <a:gd name="T23" fmla="*/ 186 h 208"/>
                  <a:gd name="T24" fmla="*/ 151 w 209"/>
                  <a:gd name="T25" fmla="*/ 198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8 h 208"/>
                  <a:gd name="T34" fmla="*/ 39 w 209"/>
                  <a:gd name="T35" fmla="*/ 186 h 208"/>
                  <a:gd name="T36" fmla="*/ 23 w 209"/>
                  <a:gd name="T37" fmla="*/ 169 h 208"/>
                  <a:gd name="T38" fmla="*/ 11 w 209"/>
                  <a:gd name="T39" fmla="*/ 149 h 208"/>
                  <a:gd name="T40" fmla="*/ 4 w 209"/>
                  <a:gd name="T41" fmla="*/ 127 h 208"/>
                  <a:gd name="T42" fmla="*/ 0 w 209"/>
                  <a:gd name="T43" fmla="*/ 104 h 208"/>
                  <a:gd name="T44" fmla="*/ 4 w 209"/>
                  <a:gd name="T45" fmla="*/ 81 h 208"/>
                  <a:gd name="T46" fmla="*/ 11 w 209"/>
                  <a:gd name="T47" fmla="*/ 59 h 208"/>
                  <a:gd name="T48" fmla="*/ 23 w 209"/>
                  <a:gd name="T49" fmla="*/ 39 h 208"/>
                  <a:gd name="T50" fmla="*/ 39 w 209"/>
                  <a:gd name="T51" fmla="*/ 23 h 208"/>
                  <a:gd name="T52" fmla="*/ 59 w 209"/>
                  <a:gd name="T53" fmla="*/ 11 h 208"/>
                  <a:gd name="T54" fmla="*/ 81 w 209"/>
                  <a:gd name="T55" fmla="*/ 3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1"/>
                    </a:lnTo>
                    <a:lnTo>
                      <a:pt x="170" y="23"/>
                    </a:lnTo>
                    <a:lnTo>
                      <a:pt x="186" y="39"/>
                    </a:lnTo>
                    <a:lnTo>
                      <a:pt x="198" y="59"/>
                    </a:lnTo>
                    <a:lnTo>
                      <a:pt x="207" y="81"/>
                    </a:lnTo>
                    <a:lnTo>
                      <a:pt x="209" y="104"/>
                    </a:lnTo>
                    <a:lnTo>
                      <a:pt x="207" y="127"/>
                    </a:lnTo>
                    <a:lnTo>
                      <a:pt x="198" y="149"/>
                    </a:lnTo>
                    <a:lnTo>
                      <a:pt x="186" y="169"/>
                    </a:lnTo>
                    <a:lnTo>
                      <a:pt x="170" y="186"/>
                    </a:lnTo>
                    <a:lnTo>
                      <a:pt x="151" y="198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8"/>
                    </a:lnTo>
                    <a:lnTo>
                      <a:pt x="39" y="186"/>
                    </a:lnTo>
                    <a:lnTo>
                      <a:pt x="23" y="169"/>
                    </a:lnTo>
                    <a:lnTo>
                      <a:pt x="11" y="149"/>
                    </a:lnTo>
                    <a:lnTo>
                      <a:pt x="4" y="127"/>
                    </a:lnTo>
                    <a:lnTo>
                      <a:pt x="0" y="104"/>
                    </a:lnTo>
                    <a:lnTo>
                      <a:pt x="4" y="81"/>
                    </a:lnTo>
                    <a:lnTo>
                      <a:pt x="11" y="59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1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2" name="Freeform 77"/>
              <p:cNvSpPr>
                <a:spLocks/>
              </p:cNvSpPr>
              <p:nvPr/>
            </p:nvSpPr>
            <p:spPr bwMode="auto">
              <a:xfrm>
                <a:off x="1313" y="2887"/>
                <a:ext cx="26" cy="26"/>
              </a:xfrm>
              <a:custGeom>
                <a:avLst/>
                <a:gdLst>
                  <a:gd name="T0" fmla="*/ 104 w 209"/>
                  <a:gd name="T1" fmla="*/ 0 h 208"/>
                  <a:gd name="T2" fmla="*/ 128 w 209"/>
                  <a:gd name="T3" fmla="*/ 3 h 208"/>
                  <a:gd name="T4" fmla="*/ 151 w 209"/>
                  <a:gd name="T5" fmla="*/ 11 h 208"/>
                  <a:gd name="T6" fmla="*/ 170 w 209"/>
                  <a:gd name="T7" fmla="*/ 23 h 208"/>
                  <a:gd name="T8" fmla="*/ 186 w 209"/>
                  <a:gd name="T9" fmla="*/ 40 h 208"/>
                  <a:gd name="T10" fmla="*/ 198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8 w 209"/>
                  <a:gd name="T19" fmla="*/ 150 h 208"/>
                  <a:gd name="T20" fmla="*/ 186 w 209"/>
                  <a:gd name="T21" fmla="*/ 170 h 208"/>
                  <a:gd name="T22" fmla="*/ 170 w 209"/>
                  <a:gd name="T23" fmla="*/ 185 h 208"/>
                  <a:gd name="T24" fmla="*/ 151 w 209"/>
                  <a:gd name="T25" fmla="*/ 198 h 208"/>
                  <a:gd name="T26" fmla="*/ 128 w 209"/>
                  <a:gd name="T27" fmla="*/ 206 h 208"/>
                  <a:gd name="T28" fmla="*/ 104 w 209"/>
                  <a:gd name="T29" fmla="*/ 208 h 208"/>
                  <a:gd name="T30" fmla="*/ 81 w 209"/>
                  <a:gd name="T31" fmla="*/ 206 h 208"/>
                  <a:gd name="T32" fmla="*/ 58 w 209"/>
                  <a:gd name="T33" fmla="*/ 198 h 208"/>
                  <a:gd name="T34" fmla="*/ 40 w 209"/>
                  <a:gd name="T35" fmla="*/ 185 h 208"/>
                  <a:gd name="T36" fmla="*/ 23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8 h 208"/>
                  <a:gd name="T48" fmla="*/ 23 w 209"/>
                  <a:gd name="T49" fmla="*/ 40 h 208"/>
                  <a:gd name="T50" fmla="*/ 40 w 209"/>
                  <a:gd name="T51" fmla="*/ 23 h 208"/>
                  <a:gd name="T52" fmla="*/ 58 w 209"/>
                  <a:gd name="T53" fmla="*/ 11 h 208"/>
                  <a:gd name="T54" fmla="*/ 81 w 209"/>
                  <a:gd name="T55" fmla="*/ 3 h 208"/>
                  <a:gd name="T56" fmla="*/ 104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4" y="0"/>
                    </a:moveTo>
                    <a:lnTo>
                      <a:pt x="128" y="3"/>
                    </a:lnTo>
                    <a:lnTo>
                      <a:pt x="151" y="11"/>
                    </a:lnTo>
                    <a:lnTo>
                      <a:pt x="170" y="23"/>
                    </a:lnTo>
                    <a:lnTo>
                      <a:pt x="186" y="40"/>
                    </a:lnTo>
                    <a:lnTo>
                      <a:pt x="198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6" y="170"/>
                    </a:lnTo>
                    <a:lnTo>
                      <a:pt x="170" y="185"/>
                    </a:lnTo>
                    <a:lnTo>
                      <a:pt x="151" y="198"/>
                    </a:lnTo>
                    <a:lnTo>
                      <a:pt x="128" y="206"/>
                    </a:lnTo>
                    <a:lnTo>
                      <a:pt x="104" y="208"/>
                    </a:lnTo>
                    <a:lnTo>
                      <a:pt x="81" y="206"/>
                    </a:lnTo>
                    <a:lnTo>
                      <a:pt x="58" y="198"/>
                    </a:lnTo>
                    <a:lnTo>
                      <a:pt x="40" y="185"/>
                    </a:lnTo>
                    <a:lnTo>
                      <a:pt x="23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40"/>
                    </a:lnTo>
                    <a:lnTo>
                      <a:pt x="40" y="23"/>
                    </a:lnTo>
                    <a:lnTo>
                      <a:pt x="58" y="11"/>
                    </a:lnTo>
                    <a:lnTo>
                      <a:pt x="81" y="3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3" name="Freeform 78"/>
              <p:cNvSpPr>
                <a:spLocks/>
              </p:cNvSpPr>
              <p:nvPr/>
            </p:nvSpPr>
            <p:spPr bwMode="auto">
              <a:xfrm>
                <a:off x="1442" y="3185"/>
                <a:ext cx="27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3 h 208"/>
                  <a:gd name="T4" fmla="*/ 151 w 209"/>
                  <a:gd name="T5" fmla="*/ 10 h 208"/>
                  <a:gd name="T6" fmla="*/ 170 w 209"/>
                  <a:gd name="T7" fmla="*/ 23 h 208"/>
                  <a:gd name="T8" fmla="*/ 186 w 209"/>
                  <a:gd name="T9" fmla="*/ 39 h 208"/>
                  <a:gd name="T10" fmla="*/ 198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8 w 209"/>
                  <a:gd name="T19" fmla="*/ 150 h 208"/>
                  <a:gd name="T20" fmla="*/ 186 w 209"/>
                  <a:gd name="T21" fmla="*/ 170 h 208"/>
                  <a:gd name="T22" fmla="*/ 170 w 209"/>
                  <a:gd name="T23" fmla="*/ 185 h 208"/>
                  <a:gd name="T24" fmla="*/ 151 w 209"/>
                  <a:gd name="T25" fmla="*/ 198 h 208"/>
                  <a:gd name="T26" fmla="*/ 129 w 209"/>
                  <a:gd name="T27" fmla="*/ 206 h 208"/>
                  <a:gd name="T28" fmla="*/ 105 w 209"/>
                  <a:gd name="T29" fmla="*/ 208 h 208"/>
                  <a:gd name="T30" fmla="*/ 81 w 209"/>
                  <a:gd name="T31" fmla="*/ 206 h 208"/>
                  <a:gd name="T32" fmla="*/ 59 w 209"/>
                  <a:gd name="T33" fmla="*/ 198 h 208"/>
                  <a:gd name="T34" fmla="*/ 39 w 209"/>
                  <a:gd name="T35" fmla="*/ 185 h 208"/>
                  <a:gd name="T36" fmla="*/ 23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8 h 208"/>
                  <a:gd name="T48" fmla="*/ 23 w 209"/>
                  <a:gd name="T49" fmla="*/ 39 h 208"/>
                  <a:gd name="T50" fmla="*/ 39 w 209"/>
                  <a:gd name="T51" fmla="*/ 23 h 208"/>
                  <a:gd name="T52" fmla="*/ 59 w 209"/>
                  <a:gd name="T53" fmla="*/ 10 h 208"/>
                  <a:gd name="T54" fmla="*/ 81 w 209"/>
                  <a:gd name="T55" fmla="*/ 3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0"/>
                    </a:lnTo>
                    <a:lnTo>
                      <a:pt x="170" y="23"/>
                    </a:lnTo>
                    <a:lnTo>
                      <a:pt x="186" y="39"/>
                    </a:lnTo>
                    <a:lnTo>
                      <a:pt x="198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6" y="170"/>
                    </a:lnTo>
                    <a:lnTo>
                      <a:pt x="170" y="185"/>
                    </a:lnTo>
                    <a:lnTo>
                      <a:pt x="151" y="198"/>
                    </a:lnTo>
                    <a:lnTo>
                      <a:pt x="129" y="206"/>
                    </a:lnTo>
                    <a:lnTo>
                      <a:pt x="105" y="208"/>
                    </a:lnTo>
                    <a:lnTo>
                      <a:pt x="81" y="206"/>
                    </a:lnTo>
                    <a:lnTo>
                      <a:pt x="59" y="198"/>
                    </a:lnTo>
                    <a:lnTo>
                      <a:pt x="39" y="185"/>
                    </a:lnTo>
                    <a:lnTo>
                      <a:pt x="23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4" name="Freeform 79"/>
              <p:cNvSpPr>
                <a:spLocks/>
              </p:cNvSpPr>
              <p:nvPr/>
            </p:nvSpPr>
            <p:spPr bwMode="auto">
              <a:xfrm>
                <a:off x="1444" y="2887"/>
                <a:ext cx="26" cy="27"/>
              </a:xfrm>
              <a:custGeom>
                <a:avLst/>
                <a:gdLst>
                  <a:gd name="T0" fmla="*/ 105 w 209"/>
                  <a:gd name="T1" fmla="*/ 0 h 209"/>
                  <a:gd name="T2" fmla="*/ 129 w 209"/>
                  <a:gd name="T3" fmla="*/ 3 h 209"/>
                  <a:gd name="T4" fmla="*/ 151 w 209"/>
                  <a:gd name="T5" fmla="*/ 12 h 209"/>
                  <a:gd name="T6" fmla="*/ 169 w 209"/>
                  <a:gd name="T7" fmla="*/ 23 h 209"/>
                  <a:gd name="T8" fmla="*/ 186 w 209"/>
                  <a:gd name="T9" fmla="*/ 40 h 209"/>
                  <a:gd name="T10" fmla="*/ 198 w 209"/>
                  <a:gd name="T11" fmla="*/ 60 h 209"/>
                  <a:gd name="T12" fmla="*/ 206 w 209"/>
                  <a:gd name="T13" fmla="*/ 81 h 209"/>
                  <a:gd name="T14" fmla="*/ 209 w 209"/>
                  <a:gd name="T15" fmla="*/ 105 h 209"/>
                  <a:gd name="T16" fmla="*/ 206 w 209"/>
                  <a:gd name="T17" fmla="*/ 129 h 209"/>
                  <a:gd name="T18" fmla="*/ 198 w 209"/>
                  <a:gd name="T19" fmla="*/ 151 h 209"/>
                  <a:gd name="T20" fmla="*/ 186 w 209"/>
                  <a:gd name="T21" fmla="*/ 170 h 209"/>
                  <a:gd name="T22" fmla="*/ 169 w 209"/>
                  <a:gd name="T23" fmla="*/ 187 h 209"/>
                  <a:gd name="T24" fmla="*/ 151 w 209"/>
                  <a:gd name="T25" fmla="*/ 199 h 209"/>
                  <a:gd name="T26" fmla="*/ 129 w 209"/>
                  <a:gd name="T27" fmla="*/ 206 h 209"/>
                  <a:gd name="T28" fmla="*/ 105 w 209"/>
                  <a:gd name="T29" fmla="*/ 209 h 209"/>
                  <a:gd name="T30" fmla="*/ 81 w 209"/>
                  <a:gd name="T31" fmla="*/ 206 h 209"/>
                  <a:gd name="T32" fmla="*/ 59 w 209"/>
                  <a:gd name="T33" fmla="*/ 199 h 209"/>
                  <a:gd name="T34" fmla="*/ 40 w 209"/>
                  <a:gd name="T35" fmla="*/ 187 h 209"/>
                  <a:gd name="T36" fmla="*/ 23 w 209"/>
                  <a:gd name="T37" fmla="*/ 170 h 209"/>
                  <a:gd name="T38" fmla="*/ 11 w 209"/>
                  <a:gd name="T39" fmla="*/ 151 h 209"/>
                  <a:gd name="T40" fmla="*/ 4 w 209"/>
                  <a:gd name="T41" fmla="*/ 129 h 209"/>
                  <a:gd name="T42" fmla="*/ 0 w 209"/>
                  <a:gd name="T43" fmla="*/ 105 h 209"/>
                  <a:gd name="T44" fmla="*/ 4 w 209"/>
                  <a:gd name="T45" fmla="*/ 81 h 209"/>
                  <a:gd name="T46" fmla="*/ 11 w 209"/>
                  <a:gd name="T47" fmla="*/ 60 h 209"/>
                  <a:gd name="T48" fmla="*/ 23 w 209"/>
                  <a:gd name="T49" fmla="*/ 40 h 209"/>
                  <a:gd name="T50" fmla="*/ 40 w 209"/>
                  <a:gd name="T51" fmla="*/ 23 h 209"/>
                  <a:gd name="T52" fmla="*/ 59 w 209"/>
                  <a:gd name="T53" fmla="*/ 12 h 209"/>
                  <a:gd name="T54" fmla="*/ 81 w 209"/>
                  <a:gd name="T55" fmla="*/ 3 h 209"/>
                  <a:gd name="T56" fmla="*/ 105 w 209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9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2"/>
                    </a:lnTo>
                    <a:lnTo>
                      <a:pt x="169" y="23"/>
                    </a:lnTo>
                    <a:lnTo>
                      <a:pt x="186" y="40"/>
                    </a:lnTo>
                    <a:lnTo>
                      <a:pt x="198" y="60"/>
                    </a:lnTo>
                    <a:lnTo>
                      <a:pt x="206" y="81"/>
                    </a:lnTo>
                    <a:lnTo>
                      <a:pt x="209" y="105"/>
                    </a:lnTo>
                    <a:lnTo>
                      <a:pt x="206" y="129"/>
                    </a:lnTo>
                    <a:lnTo>
                      <a:pt x="198" y="151"/>
                    </a:lnTo>
                    <a:lnTo>
                      <a:pt x="186" y="170"/>
                    </a:lnTo>
                    <a:lnTo>
                      <a:pt x="169" y="187"/>
                    </a:lnTo>
                    <a:lnTo>
                      <a:pt x="151" y="199"/>
                    </a:lnTo>
                    <a:lnTo>
                      <a:pt x="129" y="206"/>
                    </a:lnTo>
                    <a:lnTo>
                      <a:pt x="105" y="209"/>
                    </a:lnTo>
                    <a:lnTo>
                      <a:pt x="81" y="206"/>
                    </a:lnTo>
                    <a:lnTo>
                      <a:pt x="59" y="199"/>
                    </a:lnTo>
                    <a:lnTo>
                      <a:pt x="40" y="187"/>
                    </a:lnTo>
                    <a:lnTo>
                      <a:pt x="23" y="170"/>
                    </a:lnTo>
                    <a:lnTo>
                      <a:pt x="11" y="151"/>
                    </a:lnTo>
                    <a:lnTo>
                      <a:pt x="4" y="129"/>
                    </a:lnTo>
                    <a:lnTo>
                      <a:pt x="0" y="105"/>
                    </a:lnTo>
                    <a:lnTo>
                      <a:pt x="4" y="81"/>
                    </a:lnTo>
                    <a:lnTo>
                      <a:pt x="11" y="60"/>
                    </a:lnTo>
                    <a:lnTo>
                      <a:pt x="23" y="40"/>
                    </a:lnTo>
                    <a:lnTo>
                      <a:pt x="40" y="23"/>
                    </a:lnTo>
                    <a:lnTo>
                      <a:pt x="59" y="12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5" name="Freeform 80"/>
              <p:cNvSpPr>
                <a:spLocks/>
              </p:cNvSpPr>
              <p:nvPr/>
            </p:nvSpPr>
            <p:spPr bwMode="auto">
              <a:xfrm>
                <a:off x="1312" y="3185"/>
                <a:ext cx="26" cy="26"/>
              </a:xfrm>
              <a:custGeom>
                <a:avLst/>
                <a:gdLst>
                  <a:gd name="T0" fmla="*/ 106 w 210"/>
                  <a:gd name="T1" fmla="*/ 0 h 208"/>
                  <a:gd name="T2" fmla="*/ 130 w 210"/>
                  <a:gd name="T3" fmla="*/ 2 h 208"/>
                  <a:gd name="T4" fmla="*/ 152 w 210"/>
                  <a:gd name="T5" fmla="*/ 10 h 208"/>
                  <a:gd name="T6" fmla="*/ 171 w 210"/>
                  <a:gd name="T7" fmla="*/ 23 h 208"/>
                  <a:gd name="T8" fmla="*/ 187 w 210"/>
                  <a:gd name="T9" fmla="*/ 38 h 208"/>
                  <a:gd name="T10" fmla="*/ 199 w 210"/>
                  <a:gd name="T11" fmla="*/ 58 h 208"/>
                  <a:gd name="T12" fmla="*/ 208 w 210"/>
                  <a:gd name="T13" fmla="*/ 80 h 208"/>
                  <a:gd name="T14" fmla="*/ 210 w 210"/>
                  <a:gd name="T15" fmla="*/ 104 h 208"/>
                  <a:gd name="T16" fmla="*/ 208 w 210"/>
                  <a:gd name="T17" fmla="*/ 128 h 208"/>
                  <a:gd name="T18" fmla="*/ 199 w 210"/>
                  <a:gd name="T19" fmla="*/ 150 h 208"/>
                  <a:gd name="T20" fmla="*/ 187 w 210"/>
                  <a:gd name="T21" fmla="*/ 168 h 208"/>
                  <a:gd name="T22" fmla="*/ 171 w 210"/>
                  <a:gd name="T23" fmla="*/ 185 h 208"/>
                  <a:gd name="T24" fmla="*/ 152 w 210"/>
                  <a:gd name="T25" fmla="*/ 197 h 208"/>
                  <a:gd name="T26" fmla="*/ 130 w 210"/>
                  <a:gd name="T27" fmla="*/ 205 h 208"/>
                  <a:gd name="T28" fmla="*/ 106 w 210"/>
                  <a:gd name="T29" fmla="*/ 208 h 208"/>
                  <a:gd name="T30" fmla="*/ 82 w 210"/>
                  <a:gd name="T31" fmla="*/ 205 h 208"/>
                  <a:gd name="T32" fmla="*/ 60 w 210"/>
                  <a:gd name="T33" fmla="*/ 197 h 208"/>
                  <a:gd name="T34" fmla="*/ 40 w 210"/>
                  <a:gd name="T35" fmla="*/ 185 h 208"/>
                  <a:gd name="T36" fmla="*/ 23 w 210"/>
                  <a:gd name="T37" fmla="*/ 168 h 208"/>
                  <a:gd name="T38" fmla="*/ 12 w 210"/>
                  <a:gd name="T39" fmla="*/ 150 h 208"/>
                  <a:gd name="T40" fmla="*/ 3 w 210"/>
                  <a:gd name="T41" fmla="*/ 128 h 208"/>
                  <a:gd name="T42" fmla="*/ 0 w 210"/>
                  <a:gd name="T43" fmla="*/ 104 h 208"/>
                  <a:gd name="T44" fmla="*/ 3 w 210"/>
                  <a:gd name="T45" fmla="*/ 80 h 208"/>
                  <a:gd name="T46" fmla="*/ 12 w 210"/>
                  <a:gd name="T47" fmla="*/ 58 h 208"/>
                  <a:gd name="T48" fmla="*/ 23 w 210"/>
                  <a:gd name="T49" fmla="*/ 38 h 208"/>
                  <a:gd name="T50" fmla="*/ 40 w 210"/>
                  <a:gd name="T51" fmla="*/ 23 h 208"/>
                  <a:gd name="T52" fmla="*/ 60 w 210"/>
                  <a:gd name="T53" fmla="*/ 10 h 208"/>
                  <a:gd name="T54" fmla="*/ 82 w 210"/>
                  <a:gd name="T55" fmla="*/ 2 h 208"/>
                  <a:gd name="T56" fmla="*/ 106 w 210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0" h="208">
                    <a:moveTo>
                      <a:pt x="106" y="0"/>
                    </a:moveTo>
                    <a:lnTo>
                      <a:pt x="130" y="2"/>
                    </a:lnTo>
                    <a:lnTo>
                      <a:pt x="152" y="10"/>
                    </a:lnTo>
                    <a:lnTo>
                      <a:pt x="171" y="23"/>
                    </a:lnTo>
                    <a:lnTo>
                      <a:pt x="187" y="38"/>
                    </a:lnTo>
                    <a:lnTo>
                      <a:pt x="199" y="58"/>
                    </a:lnTo>
                    <a:lnTo>
                      <a:pt x="208" y="80"/>
                    </a:lnTo>
                    <a:lnTo>
                      <a:pt x="210" y="104"/>
                    </a:lnTo>
                    <a:lnTo>
                      <a:pt x="208" y="128"/>
                    </a:lnTo>
                    <a:lnTo>
                      <a:pt x="199" y="150"/>
                    </a:lnTo>
                    <a:lnTo>
                      <a:pt x="187" y="168"/>
                    </a:lnTo>
                    <a:lnTo>
                      <a:pt x="171" y="185"/>
                    </a:lnTo>
                    <a:lnTo>
                      <a:pt x="152" y="197"/>
                    </a:lnTo>
                    <a:lnTo>
                      <a:pt x="130" y="205"/>
                    </a:lnTo>
                    <a:lnTo>
                      <a:pt x="106" y="208"/>
                    </a:lnTo>
                    <a:lnTo>
                      <a:pt x="82" y="205"/>
                    </a:lnTo>
                    <a:lnTo>
                      <a:pt x="60" y="197"/>
                    </a:lnTo>
                    <a:lnTo>
                      <a:pt x="40" y="185"/>
                    </a:lnTo>
                    <a:lnTo>
                      <a:pt x="23" y="168"/>
                    </a:lnTo>
                    <a:lnTo>
                      <a:pt x="12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2" y="58"/>
                    </a:lnTo>
                    <a:lnTo>
                      <a:pt x="23" y="38"/>
                    </a:lnTo>
                    <a:lnTo>
                      <a:pt x="40" y="23"/>
                    </a:lnTo>
                    <a:lnTo>
                      <a:pt x="60" y="10"/>
                    </a:lnTo>
                    <a:lnTo>
                      <a:pt x="82" y="2"/>
                    </a:lnTo>
                    <a:lnTo>
                      <a:pt x="1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6" name="Freeform 81"/>
              <p:cNvSpPr>
                <a:spLocks/>
              </p:cNvSpPr>
              <p:nvPr/>
            </p:nvSpPr>
            <p:spPr bwMode="auto">
              <a:xfrm>
                <a:off x="1491" y="2920"/>
                <a:ext cx="27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2 h 208"/>
                  <a:gd name="T4" fmla="*/ 151 w 209"/>
                  <a:gd name="T5" fmla="*/ 11 h 208"/>
                  <a:gd name="T6" fmla="*/ 171 w 209"/>
                  <a:gd name="T7" fmla="*/ 23 h 208"/>
                  <a:gd name="T8" fmla="*/ 186 w 209"/>
                  <a:gd name="T9" fmla="*/ 39 h 208"/>
                  <a:gd name="T10" fmla="*/ 199 w 209"/>
                  <a:gd name="T11" fmla="*/ 59 h 208"/>
                  <a:gd name="T12" fmla="*/ 207 w 209"/>
                  <a:gd name="T13" fmla="*/ 80 h 208"/>
                  <a:gd name="T14" fmla="*/ 209 w 209"/>
                  <a:gd name="T15" fmla="*/ 104 h 208"/>
                  <a:gd name="T16" fmla="*/ 207 w 209"/>
                  <a:gd name="T17" fmla="*/ 128 h 208"/>
                  <a:gd name="T18" fmla="*/ 199 w 209"/>
                  <a:gd name="T19" fmla="*/ 150 h 208"/>
                  <a:gd name="T20" fmla="*/ 186 w 209"/>
                  <a:gd name="T21" fmla="*/ 170 h 208"/>
                  <a:gd name="T22" fmla="*/ 171 w 209"/>
                  <a:gd name="T23" fmla="*/ 185 h 208"/>
                  <a:gd name="T24" fmla="*/ 151 w 209"/>
                  <a:gd name="T25" fmla="*/ 198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8 h 208"/>
                  <a:gd name="T34" fmla="*/ 39 w 209"/>
                  <a:gd name="T35" fmla="*/ 185 h 208"/>
                  <a:gd name="T36" fmla="*/ 24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9 h 208"/>
                  <a:gd name="T48" fmla="*/ 24 w 209"/>
                  <a:gd name="T49" fmla="*/ 39 h 208"/>
                  <a:gd name="T50" fmla="*/ 39 w 209"/>
                  <a:gd name="T51" fmla="*/ 23 h 208"/>
                  <a:gd name="T52" fmla="*/ 59 w 209"/>
                  <a:gd name="T53" fmla="*/ 11 h 208"/>
                  <a:gd name="T54" fmla="*/ 81 w 209"/>
                  <a:gd name="T55" fmla="*/ 2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2"/>
                    </a:lnTo>
                    <a:lnTo>
                      <a:pt x="151" y="11"/>
                    </a:lnTo>
                    <a:lnTo>
                      <a:pt x="171" y="23"/>
                    </a:lnTo>
                    <a:lnTo>
                      <a:pt x="186" y="39"/>
                    </a:lnTo>
                    <a:lnTo>
                      <a:pt x="199" y="59"/>
                    </a:lnTo>
                    <a:lnTo>
                      <a:pt x="207" y="80"/>
                    </a:lnTo>
                    <a:lnTo>
                      <a:pt x="209" y="104"/>
                    </a:lnTo>
                    <a:lnTo>
                      <a:pt x="207" y="128"/>
                    </a:lnTo>
                    <a:lnTo>
                      <a:pt x="199" y="150"/>
                    </a:lnTo>
                    <a:lnTo>
                      <a:pt x="186" y="170"/>
                    </a:lnTo>
                    <a:lnTo>
                      <a:pt x="171" y="185"/>
                    </a:lnTo>
                    <a:lnTo>
                      <a:pt x="151" y="198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8"/>
                    </a:lnTo>
                    <a:lnTo>
                      <a:pt x="39" y="185"/>
                    </a:lnTo>
                    <a:lnTo>
                      <a:pt x="24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9"/>
                    </a:lnTo>
                    <a:lnTo>
                      <a:pt x="24" y="39"/>
                    </a:lnTo>
                    <a:lnTo>
                      <a:pt x="39" y="23"/>
                    </a:lnTo>
                    <a:lnTo>
                      <a:pt x="59" y="11"/>
                    </a:lnTo>
                    <a:lnTo>
                      <a:pt x="81" y="2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7" name="Freeform 82"/>
              <p:cNvSpPr>
                <a:spLocks/>
              </p:cNvSpPr>
              <p:nvPr/>
            </p:nvSpPr>
            <p:spPr bwMode="auto">
              <a:xfrm>
                <a:off x="1264" y="3153"/>
                <a:ext cx="26" cy="26"/>
              </a:xfrm>
              <a:custGeom>
                <a:avLst/>
                <a:gdLst>
                  <a:gd name="T0" fmla="*/ 104 w 208"/>
                  <a:gd name="T1" fmla="*/ 0 h 208"/>
                  <a:gd name="T2" fmla="*/ 128 w 208"/>
                  <a:gd name="T3" fmla="*/ 2 h 208"/>
                  <a:gd name="T4" fmla="*/ 150 w 208"/>
                  <a:gd name="T5" fmla="*/ 10 h 208"/>
                  <a:gd name="T6" fmla="*/ 169 w 208"/>
                  <a:gd name="T7" fmla="*/ 23 h 208"/>
                  <a:gd name="T8" fmla="*/ 186 w 208"/>
                  <a:gd name="T9" fmla="*/ 38 h 208"/>
                  <a:gd name="T10" fmla="*/ 198 w 208"/>
                  <a:gd name="T11" fmla="*/ 58 h 208"/>
                  <a:gd name="T12" fmla="*/ 205 w 208"/>
                  <a:gd name="T13" fmla="*/ 80 h 208"/>
                  <a:gd name="T14" fmla="*/ 208 w 208"/>
                  <a:gd name="T15" fmla="*/ 104 h 208"/>
                  <a:gd name="T16" fmla="*/ 205 w 208"/>
                  <a:gd name="T17" fmla="*/ 128 h 208"/>
                  <a:gd name="T18" fmla="*/ 198 w 208"/>
                  <a:gd name="T19" fmla="*/ 150 h 208"/>
                  <a:gd name="T20" fmla="*/ 186 w 208"/>
                  <a:gd name="T21" fmla="*/ 168 h 208"/>
                  <a:gd name="T22" fmla="*/ 169 w 208"/>
                  <a:gd name="T23" fmla="*/ 185 h 208"/>
                  <a:gd name="T24" fmla="*/ 150 w 208"/>
                  <a:gd name="T25" fmla="*/ 197 h 208"/>
                  <a:gd name="T26" fmla="*/ 128 w 208"/>
                  <a:gd name="T27" fmla="*/ 205 h 208"/>
                  <a:gd name="T28" fmla="*/ 104 w 208"/>
                  <a:gd name="T29" fmla="*/ 208 h 208"/>
                  <a:gd name="T30" fmla="*/ 80 w 208"/>
                  <a:gd name="T31" fmla="*/ 205 h 208"/>
                  <a:gd name="T32" fmla="*/ 58 w 208"/>
                  <a:gd name="T33" fmla="*/ 197 h 208"/>
                  <a:gd name="T34" fmla="*/ 39 w 208"/>
                  <a:gd name="T35" fmla="*/ 185 h 208"/>
                  <a:gd name="T36" fmla="*/ 23 w 208"/>
                  <a:gd name="T37" fmla="*/ 168 h 208"/>
                  <a:gd name="T38" fmla="*/ 10 w 208"/>
                  <a:gd name="T39" fmla="*/ 150 h 208"/>
                  <a:gd name="T40" fmla="*/ 2 w 208"/>
                  <a:gd name="T41" fmla="*/ 128 h 208"/>
                  <a:gd name="T42" fmla="*/ 0 w 208"/>
                  <a:gd name="T43" fmla="*/ 104 h 208"/>
                  <a:gd name="T44" fmla="*/ 2 w 208"/>
                  <a:gd name="T45" fmla="*/ 80 h 208"/>
                  <a:gd name="T46" fmla="*/ 10 w 208"/>
                  <a:gd name="T47" fmla="*/ 58 h 208"/>
                  <a:gd name="T48" fmla="*/ 23 w 208"/>
                  <a:gd name="T49" fmla="*/ 38 h 208"/>
                  <a:gd name="T50" fmla="*/ 39 w 208"/>
                  <a:gd name="T51" fmla="*/ 23 h 208"/>
                  <a:gd name="T52" fmla="*/ 58 w 208"/>
                  <a:gd name="T53" fmla="*/ 10 h 208"/>
                  <a:gd name="T54" fmla="*/ 80 w 208"/>
                  <a:gd name="T55" fmla="*/ 2 h 208"/>
                  <a:gd name="T56" fmla="*/ 104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4" y="0"/>
                    </a:moveTo>
                    <a:lnTo>
                      <a:pt x="128" y="2"/>
                    </a:lnTo>
                    <a:lnTo>
                      <a:pt x="150" y="10"/>
                    </a:lnTo>
                    <a:lnTo>
                      <a:pt x="169" y="23"/>
                    </a:lnTo>
                    <a:lnTo>
                      <a:pt x="186" y="38"/>
                    </a:lnTo>
                    <a:lnTo>
                      <a:pt x="198" y="58"/>
                    </a:lnTo>
                    <a:lnTo>
                      <a:pt x="205" y="80"/>
                    </a:lnTo>
                    <a:lnTo>
                      <a:pt x="208" y="104"/>
                    </a:lnTo>
                    <a:lnTo>
                      <a:pt x="205" y="128"/>
                    </a:lnTo>
                    <a:lnTo>
                      <a:pt x="198" y="150"/>
                    </a:lnTo>
                    <a:lnTo>
                      <a:pt x="186" y="168"/>
                    </a:lnTo>
                    <a:lnTo>
                      <a:pt x="169" y="185"/>
                    </a:lnTo>
                    <a:lnTo>
                      <a:pt x="150" y="197"/>
                    </a:lnTo>
                    <a:lnTo>
                      <a:pt x="128" y="205"/>
                    </a:lnTo>
                    <a:lnTo>
                      <a:pt x="104" y="208"/>
                    </a:lnTo>
                    <a:lnTo>
                      <a:pt x="80" y="205"/>
                    </a:lnTo>
                    <a:lnTo>
                      <a:pt x="58" y="197"/>
                    </a:lnTo>
                    <a:lnTo>
                      <a:pt x="39" y="185"/>
                    </a:lnTo>
                    <a:lnTo>
                      <a:pt x="23" y="168"/>
                    </a:lnTo>
                    <a:lnTo>
                      <a:pt x="10" y="150"/>
                    </a:lnTo>
                    <a:lnTo>
                      <a:pt x="2" y="128"/>
                    </a:lnTo>
                    <a:lnTo>
                      <a:pt x="0" y="104"/>
                    </a:lnTo>
                    <a:lnTo>
                      <a:pt x="2" y="80"/>
                    </a:lnTo>
                    <a:lnTo>
                      <a:pt x="10" y="58"/>
                    </a:lnTo>
                    <a:lnTo>
                      <a:pt x="23" y="38"/>
                    </a:lnTo>
                    <a:lnTo>
                      <a:pt x="39" y="23"/>
                    </a:lnTo>
                    <a:lnTo>
                      <a:pt x="58" y="10"/>
                    </a:lnTo>
                    <a:lnTo>
                      <a:pt x="80" y="2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8" name="Freeform 83"/>
              <p:cNvSpPr>
                <a:spLocks/>
              </p:cNvSpPr>
              <p:nvPr/>
            </p:nvSpPr>
            <p:spPr bwMode="auto">
              <a:xfrm>
                <a:off x="1527" y="2970"/>
                <a:ext cx="26" cy="26"/>
              </a:xfrm>
              <a:custGeom>
                <a:avLst/>
                <a:gdLst>
                  <a:gd name="T0" fmla="*/ 103 w 208"/>
                  <a:gd name="T1" fmla="*/ 0 h 208"/>
                  <a:gd name="T2" fmla="*/ 127 w 208"/>
                  <a:gd name="T3" fmla="*/ 3 h 208"/>
                  <a:gd name="T4" fmla="*/ 149 w 208"/>
                  <a:gd name="T5" fmla="*/ 10 h 208"/>
                  <a:gd name="T6" fmla="*/ 169 w 208"/>
                  <a:gd name="T7" fmla="*/ 23 h 208"/>
                  <a:gd name="T8" fmla="*/ 185 w 208"/>
                  <a:gd name="T9" fmla="*/ 39 h 208"/>
                  <a:gd name="T10" fmla="*/ 197 w 208"/>
                  <a:gd name="T11" fmla="*/ 58 h 208"/>
                  <a:gd name="T12" fmla="*/ 206 w 208"/>
                  <a:gd name="T13" fmla="*/ 80 h 208"/>
                  <a:gd name="T14" fmla="*/ 208 w 208"/>
                  <a:gd name="T15" fmla="*/ 104 h 208"/>
                  <a:gd name="T16" fmla="*/ 206 w 208"/>
                  <a:gd name="T17" fmla="*/ 128 h 208"/>
                  <a:gd name="T18" fmla="*/ 197 w 208"/>
                  <a:gd name="T19" fmla="*/ 150 h 208"/>
                  <a:gd name="T20" fmla="*/ 185 w 208"/>
                  <a:gd name="T21" fmla="*/ 169 h 208"/>
                  <a:gd name="T22" fmla="*/ 169 w 208"/>
                  <a:gd name="T23" fmla="*/ 185 h 208"/>
                  <a:gd name="T24" fmla="*/ 149 w 208"/>
                  <a:gd name="T25" fmla="*/ 197 h 208"/>
                  <a:gd name="T26" fmla="*/ 127 w 208"/>
                  <a:gd name="T27" fmla="*/ 206 h 208"/>
                  <a:gd name="T28" fmla="*/ 103 w 208"/>
                  <a:gd name="T29" fmla="*/ 208 h 208"/>
                  <a:gd name="T30" fmla="*/ 81 w 208"/>
                  <a:gd name="T31" fmla="*/ 206 h 208"/>
                  <a:gd name="T32" fmla="*/ 59 w 208"/>
                  <a:gd name="T33" fmla="*/ 197 h 208"/>
                  <a:gd name="T34" fmla="*/ 39 w 208"/>
                  <a:gd name="T35" fmla="*/ 185 h 208"/>
                  <a:gd name="T36" fmla="*/ 23 w 208"/>
                  <a:gd name="T37" fmla="*/ 169 h 208"/>
                  <a:gd name="T38" fmla="*/ 11 w 208"/>
                  <a:gd name="T39" fmla="*/ 150 h 208"/>
                  <a:gd name="T40" fmla="*/ 3 w 208"/>
                  <a:gd name="T41" fmla="*/ 128 h 208"/>
                  <a:gd name="T42" fmla="*/ 0 w 208"/>
                  <a:gd name="T43" fmla="*/ 104 h 208"/>
                  <a:gd name="T44" fmla="*/ 3 w 208"/>
                  <a:gd name="T45" fmla="*/ 80 h 208"/>
                  <a:gd name="T46" fmla="*/ 11 w 208"/>
                  <a:gd name="T47" fmla="*/ 58 h 208"/>
                  <a:gd name="T48" fmla="*/ 23 w 208"/>
                  <a:gd name="T49" fmla="*/ 39 h 208"/>
                  <a:gd name="T50" fmla="*/ 39 w 208"/>
                  <a:gd name="T51" fmla="*/ 23 h 208"/>
                  <a:gd name="T52" fmla="*/ 59 w 208"/>
                  <a:gd name="T53" fmla="*/ 10 h 208"/>
                  <a:gd name="T54" fmla="*/ 81 w 208"/>
                  <a:gd name="T55" fmla="*/ 3 h 208"/>
                  <a:gd name="T56" fmla="*/ 103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3" y="0"/>
                    </a:moveTo>
                    <a:lnTo>
                      <a:pt x="127" y="3"/>
                    </a:lnTo>
                    <a:lnTo>
                      <a:pt x="149" y="10"/>
                    </a:lnTo>
                    <a:lnTo>
                      <a:pt x="169" y="23"/>
                    </a:lnTo>
                    <a:lnTo>
                      <a:pt x="185" y="39"/>
                    </a:lnTo>
                    <a:lnTo>
                      <a:pt x="197" y="58"/>
                    </a:lnTo>
                    <a:lnTo>
                      <a:pt x="206" y="80"/>
                    </a:lnTo>
                    <a:lnTo>
                      <a:pt x="208" y="104"/>
                    </a:lnTo>
                    <a:lnTo>
                      <a:pt x="206" y="128"/>
                    </a:lnTo>
                    <a:lnTo>
                      <a:pt x="197" y="150"/>
                    </a:lnTo>
                    <a:lnTo>
                      <a:pt x="185" y="169"/>
                    </a:lnTo>
                    <a:lnTo>
                      <a:pt x="169" y="185"/>
                    </a:lnTo>
                    <a:lnTo>
                      <a:pt x="149" y="197"/>
                    </a:lnTo>
                    <a:lnTo>
                      <a:pt x="127" y="206"/>
                    </a:lnTo>
                    <a:lnTo>
                      <a:pt x="103" y="208"/>
                    </a:lnTo>
                    <a:lnTo>
                      <a:pt x="81" y="206"/>
                    </a:lnTo>
                    <a:lnTo>
                      <a:pt x="59" y="197"/>
                    </a:lnTo>
                    <a:lnTo>
                      <a:pt x="39" y="185"/>
                    </a:lnTo>
                    <a:lnTo>
                      <a:pt x="23" y="169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9" name="Freeform 84"/>
              <p:cNvSpPr>
                <a:spLocks/>
              </p:cNvSpPr>
              <p:nvPr/>
            </p:nvSpPr>
            <p:spPr bwMode="auto">
              <a:xfrm>
                <a:off x="1229" y="3102"/>
                <a:ext cx="26" cy="26"/>
              </a:xfrm>
              <a:custGeom>
                <a:avLst/>
                <a:gdLst>
                  <a:gd name="T0" fmla="*/ 104 w 208"/>
                  <a:gd name="T1" fmla="*/ 0 h 208"/>
                  <a:gd name="T2" fmla="*/ 128 w 208"/>
                  <a:gd name="T3" fmla="*/ 4 h 208"/>
                  <a:gd name="T4" fmla="*/ 150 w 208"/>
                  <a:gd name="T5" fmla="*/ 11 h 208"/>
                  <a:gd name="T6" fmla="*/ 168 w 208"/>
                  <a:gd name="T7" fmla="*/ 23 h 208"/>
                  <a:gd name="T8" fmla="*/ 185 w 208"/>
                  <a:gd name="T9" fmla="*/ 40 h 208"/>
                  <a:gd name="T10" fmla="*/ 198 w 208"/>
                  <a:gd name="T11" fmla="*/ 59 h 208"/>
                  <a:gd name="T12" fmla="*/ 205 w 208"/>
                  <a:gd name="T13" fmla="*/ 81 h 208"/>
                  <a:gd name="T14" fmla="*/ 208 w 208"/>
                  <a:gd name="T15" fmla="*/ 104 h 208"/>
                  <a:gd name="T16" fmla="*/ 205 w 208"/>
                  <a:gd name="T17" fmla="*/ 128 h 208"/>
                  <a:gd name="T18" fmla="*/ 198 w 208"/>
                  <a:gd name="T19" fmla="*/ 150 h 208"/>
                  <a:gd name="T20" fmla="*/ 185 w 208"/>
                  <a:gd name="T21" fmla="*/ 170 h 208"/>
                  <a:gd name="T22" fmla="*/ 168 w 208"/>
                  <a:gd name="T23" fmla="*/ 186 h 208"/>
                  <a:gd name="T24" fmla="*/ 150 w 208"/>
                  <a:gd name="T25" fmla="*/ 198 h 208"/>
                  <a:gd name="T26" fmla="*/ 128 w 208"/>
                  <a:gd name="T27" fmla="*/ 206 h 208"/>
                  <a:gd name="T28" fmla="*/ 104 w 208"/>
                  <a:gd name="T29" fmla="*/ 208 h 208"/>
                  <a:gd name="T30" fmla="*/ 80 w 208"/>
                  <a:gd name="T31" fmla="*/ 206 h 208"/>
                  <a:gd name="T32" fmla="*/ 58 w 208"/>
                  <a:gd name="T33" fmla="*/ 198 h 208"/>
                  <a:gd name="T34" fmla="*/ 38 w 208"/>
                  <a:gd name="T35" fmla="*/ 186 h 208"/>
                  <a:gd name="T36" fmla="*/ 23 w 208"/>
                  <a:gd name="T37" fmla="*/ 170 h 208"/>
                  <a:gd name="T38" fmla="*/ 10 w 208"/>
                  <a:gd name="T39" fmla="*/ 150 h 208"/>
                  <a:gd name="T40" fmla="*/ 2 w 208"/>
                  <a:gd name="T41" fmla="*/ 128 h 208"/>
                  <a:gd name="T42" fmla="*/ 0 w 208"/>
                  <a:gd name="T43" fmla="*/ 104 h 208"/>
                  <a:gd name="T44" fmla="*/ 2 w 208"/>
                  <a:gd name="T45" fmla="*/ 81 h 208"/>
                  <a:gd name="T46" fmla="*/ 10 w 208"/>
                  <a:gd name="T47" fmla="*/ 59 h 208"/>
                  <a:gd name="T48" fmla="*/ 23 w 208"/>
                  <a:gd name="T49" fmla="*/ 40 h 208"/>
                  <a:gd name="T50" fmla="*/ 38 w 208"/>
                  <a:gd name="T51" fmla="*/ 23 h 208"/>
                  <a:gd name="T52" fmla="*/ 58 w 208"/>
                  <a:gd name="T53" fmla="*/ 11 h 208"/>
                  <a:gd name="T54" fmla="*/ 80 w 208"/>
                  <a:gd name="T55" fmla="*/ 4 h 208"/>
                  <a:gd name="T56" fmla="*/ 104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4" y="0"/>
                    </a:moveTo>
                    <a:lnTo>
                      <a:pt x="128" y="4"/>
                    </a:lnTo>
                    <a:lnTo>
                      <a:pt x="150" y="11"/>
                    </a:lnTo>
                    <a:lnTo>
                      <a:pt x="168" y="23"/>
                    </a:lnTo>
                    <a:lnTo>
                      <a:pt x="185" y="40"/>
                    </a:lnTo>
                    <a:lnTo>
                      <a:pt x="198" y="59"/>
                    </a:lnTo>
                    <a:lnTo>
                      <a:pt x="205" y="81"/>
                    </a:lnTo>
                    <a:lnTo>
                      <a:pt x="208" y="104"/>
                    </a:lnTo>
                    <a:lnTo>
                      <a:pt x="205" y="128"/>
                    </a:lnTo>
                    <a:lnTo>
                      <a:pt x="198" y="150"/>
                    </a:lnTo>
                    <a:lnTo>
                      <a:pt x="185" y="170"/>
                    </a:lnTo>
                    <a:lnTo>
                      <a:pt x="168" y="186"/>
                    </a:lnTo>
                    <a:lnTo>
                      <a:pt x="150" y="198"/>
                    </a:lnTo>
                    <a:lnTo>
                      <a:pt x="128" y="206"/>
                    </a:lnTo>
                    <a:lnTo>
                      <a:pt x="104" y="208"/>
                    </a:lnTo>
                    <a:lnTo>
                      <a:pt x="80" y="206"/>
                    </a:lnTo>
                    <a:lnTo>
                      <a:pt x="58" y="198"/>
                    </a:lnTo>
                    <a:lnTo>
                      <a:pt x="38" y="186"/>
                    </a:lnTo>
                    <a:lnTo>
                      <a:pt x="23" y="170"/>
                    </a:lnTo>
                    <a:lnTo>
                      <a:pt x="10" y="150"/>
                    </a:lnTo>
                    <a:lnTo>
                      <a:pt x="2" y="128"/>
                    </a:lnTo>
                    <a:lnTo>
                      <a:pt x="0" y="104"/>
                    </a:lnTo>
                    <a:lnTo>
                      <a:pt x="2" y="81"/>
                    </a:lnTo>
                    <a:lnTo>
                      <a:pt x="10" y="59"/>
                    </a:lnTo>
                    <a:lnTo>
                      <a:pt x="23" y="40"/>
                    </a:lnTo>
                    <a:lnTo>
                      <a:pt x="38" y="23"/>
                    </a:lnTo>
                    <a:lnTo>
                      <a:pt x="58" y="11"/>
                    </a:lnTo>
                    <a:lnTo>
                      <a:pt x="80" y="4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0" name="Freeform 85"/>
              <p:cNvSpPr>
                <a:spLocks noEditPoints="1"/>
              </p:cNvSpPr>
              <p:nvPr/>
            </p:nvSpPr>
            <p:spPr bwMode="auto">
              <a:xfrm>
                <a:off x="1251" y="2911"/>
                <a:ext cx="278" cy="350"/>
              </a:xfrm>
              <a:custGeom>
                <a:avLst/>
                <a:gdLst>
                  <a:gd name="T0" fmla="*/ 986 w 2224"/>
                  <a:gd name="T1" fmla="*/ 2212 h 2797"/>
                  <a:gd name="T2" fmla="*/ 1273 w 2224"/>
                  <a:gd name="T3" fmla="*/ 2069 h 2797"/>
                  <a:gd name="T4" fmla="*/ 1013 w 2224"/>
                  <a:gd name="T5" fmla="*/ 1982 h 2797"/>
                  <a:gd name="T6" fmla="*/ 1493 w 2224"/>
                  <a:gd name="T7" fmla="*/ 2010 h 2797"/>
                  <a:gd name="T8" fmla="*/ 811 w 2224"/>
                  <a:gd name="T9" fmla="*/ 1936 h 2797"/>
                  <a:gd name="T10" fmla="*/ 1581 w 2224"/>
                  <a:gd name="T11" fmla="*/ 1966 h 2797"/>
                  <a:gd name="T12" fmla="*/ 534 w 2224"/>
                  <a:gd name="T13" fmla="*/ 1897 h 2797"/>
                  <a:gd name="T14" fmla="*/ 501 w 2224"/>
                  <a:gd name="T15" fmla="*/ 1743 h 2797"/>
                  <a:gd name="T16" fmla="*/ 1902 w 2224"/>
                  <a:gd name="T17" fmla="*/ 1685 h 2797"/>
                  <a:gd name="T18" fmla="*/ 324 w 2224"/>
                  <a:gd name="T19" fmla="*/ 1687 h 2797"/>
                  <a:gd name="T20" fmla="*/ 1130 w 2224"/>
                  <a:gd name="T21" fmla="*/ 1388 h 2797"/>
                  <a:gd name="T22" fmla="*/ 1059 w 2224"/>
                  <a:gd name="T23" fmla="*/ 1921 h 2797"/>
                  <a:gd name="T24" fmla="*/ 1209 w 2224"/>
                  <a:gd name="T25" fmla="*/ 1367 h 2797"/>
                  <a:gd name="T26" fmla="*/ 630 w 2224"/>
                  <a:gd name="T27" fmla="*/ 1765 h 2797"/>
                  <a:gd name="T28" fmla="*/ 1516 w 2224"/>
                  <a:gd name="T29" fmla="*/ 1815 h 2797"/>
                  <a:gd name="T30" fmla="*/ 1821 w 2224"/>
                  <a:gd name="T31" fmla="*/ 1512 h 2797"/>
                  <a:gd name="T32" fmla="*/ 1038 w 2224"/>
                  <a:gd name="T33" fmla="*/ 1160 h 2797"/>
                  <a:gd name="T34" fmla="*/ 1923 w 2224"/>
                  <a:gd name="T35" fmla="*/ 1203 h 2797"/>
                  <a:gd name="T36" fmla="*/ 1991 w 2224"/>
                  <a:gd name="T37" fmla="*/ 1199 h 2797"/>
                  <a:gd name="T38" fmla="*/ 2041 w 2224"/>
                  <a:gd name="T39" fmla="*/ 1417 h 2797"/>
                  <a:gd name="T40" fmla="*/ 303 w 2224"/>
                  <a:gd name="T41" fmla="*/ 1205 h 2797"/>
                  <a:gd name="T42" fmla="*/ 1030 w 2224"/>
                  <a:gd name="T43" fmla="*/ 1126 h 2797"/>
                  <a:gd name="T44" fmla="*/ 279 w 2224"/>
                  <a:gd name="T45" fmla="*/ 1397 h 2797"/>
                  <a:gd name="T46" fmla="*/ 232 w 2224"/>
                  <a:gd name="T47" fmla="*/ 1162 h 2797"/>
                  <a:gd name="T48" fmla="*/ 1923 w 2224"/>
                  <a:gd name="T49" fmla="*/ 1020 h 2797"/>
                  <a:gd name="T50" fmla="*/ 1883 w 2224"/>
                  <a:gd name="T51" fmla="*/ 842 h 2797"/>
                  <a:gd name="T52" fmla="*/ 301 w 2224"/>
                  <a:gd name="T53" fmla="*/ 1027 h 2797"/>
                  <a:gd name="T54" fmla="*/ 1962 w 2224"/>
                  <a:gd name="T55" fmla="*/ 873 h 2797"/>
                  <a:gd name="T56" fmla="*/ 1995 w 2224"/>
                  <a:gd name="T57" fmla="*/ 1093 h 2797"/>
                  <a:gd name="T58" fmla="*/ 163 w 2224"/>
                  <a:gd name="T59" fmla="*/ 870 h 2797"/>
                  <a:gd name="T60" fmla="*/ 248 w 2224"/>
                  <a:gd name="T61" fmla="*/ 933 h 2797"/>
                  <a:gd name="T62" fmla="*/ 480 w 2224"/>
                  <a:gd name="T63" fmla="*/ 597 h 2797"/>
                  <a:gd name="T64" fmla="*/ 1821 w 2224"/>
                  <a:gd name="T65" fmla="*/ 707 h 2797"/>
                  <a:gd name="T66" fmla="*/ 1886 w 2224"/>
                  <a:gd name="T67" fmla="*/ 687 h 2797"/>
                  <a:gd name="T68" fmla="*/ 365 w 2224"/>
                  <a:gd name="T69" fmla="*/ 480 h 2797"/>
                  <a:gd name="T70" fmla="*/ 477 w 2224"/>
                  <a:gd name="T71" fmla="*/ 499 h 2797"/>
                  <a:gd name="T72" fmla="*/ 769 w 2224"/>
                  <a:gd name="T73" fmla="*/ 373 h 2797"/>
                  <a:gd name="T74" fmla="*/ 1131 w 2224"/>
                  <a:gd name="T75" fmla="*/ 1026 h 2797"/>
                  <a:gd name="T76" fmla="*/ 1206 w 2224"/>
                  <a:gd name="T77" fmla="*/ 301 h 2797"/>
                  <a:gd name="T78" fmla="*/ 1023 w 2224"/>
                  <a:gd name="T79" fmla="*/ 300 h 2797"/>
                  <a:gd name="T80" fmla="*/ 702 w 2224"/>
                  <a:gd name="T81" fmla="*/ 223 h 2797"/>
                  <a:gd name="T82" fmla="*/ 640 w 2224"/>
                  <a:gd name="T83" fmla="*/ 367 h 2797"/>
                  <a:gd name="T84" fmla="*/ 1680 w 2224"/>
                  <a:gd name="T85" fmla="*/ 435 h 2797"/>
                  <a:gd name="T86" fmla="*/ 1130 w 2224"/>
                  <a:gd name="T87" fmla="*/ 229 h 2797"/>
                  <a:gd name="T88" fmla="*/ 1295 w 2224"/>
                  <a:gd name="T89" fmla="*/ 248 h 2797"/>
                  <a:gd name="T90" fmla="*/ 1130 w 2224"/>
                  <a:gd name="T91" fmla="*/ 134 h 2797"/>
                  <a:gd name="T92" fmla="*/ 890 w 2224"/>
                  <a:gd name="T93" fmla="*/ 257 h 2797"/>
                  <a:gd name="T94" fmla="*/ 1193 w 2224"/>
                  <a:gd name="T95" fmla="*/ 3 h 2797"/>
                  <a:gd name="T96" fmla="*/ 1841 w 2224"/>
                  <a:gd name="T97" fmla="*/ 269 h 2797"/>
                  <a:gd name="T98" fmla="*/ 2195 w 2224"/>
                  <a:gd name="T99" fmla="*/ 851 h 2797"/>
                  <a:gd name="T100" fmla="*/ 2150 w 2224"/>
                  <a:gd name="T101" fmla="*/ 1510 h 2797"/>
                  <a:gd name="T102" fmla="*/ 1723 w 2224"/>
                  <a:gd name="T103" fmla="*/ 2038 h 2797"/>
                  <a:gd name="T104" fmla="*/ 256 w 2224"/>
                  <a:gd name="T105" fmla="*/ 2797 h 2797"/>
                  <a:gd name="T106" fmla="*/ 441 w 2224"/>
                  <a:gd name="T107" fmla="*/ 1994 h 2797"/>
                  <a:gd name="T108" fmla="*/ 46 w 2224"/>
                  <a:gd name="T109" fmla="*/ 1423 h 2797"/>
                  <a:gd name="T110" fmla="*/ 70 w 2224"/>
                  <a:gd name="T111" fmla="*/ 721 h 2797"/>
                  <a:gd name="T112" fmla="*/ 513 w 2224"/>
                  <a:gd name="T113" fmla="*/ 174 h 2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24" h="2797">
                    <a:moveTo>
                      <a:pt x="924" y="2202"/>
                    </a:moveTo>
                    <a:lnTo>
                      <a:pt x="834" y="2636"/>
                    </a:lnTo>
                    <a:lnTo>
                      <a:pt x="1391" y="2636"/>
                    </a:lnTo>
                    <a:lnTo>
                      <a:pt x="1301" y="2202"/>
                    </a:lnTo>
                    <a:lnTo>
                      <a:pt x="1239" y="2212"/>
                    </a:lnTo>
                    <a:lnTo>
                      <a:pt x="1177" y="2217"/>
                    </a:lnTo>
                    <a:lnTo>
                      <a:pt x="1113" y="2219"/>
                    </a:lnTo>
                    <a:lnTo>
                      <a:pt x="1049" y="2217"/>
                    </a:lnTo>
                    <a:lnTo>
                      <a:pt x="986" y="2212"/>
                    </a:lnTo>
                    <a:lnTo>
                      <a:pt x="924" y="2202"/>
                    </a:lnTo>
                    <a:close/>
                    <a:moveTo>
                      <a:pt x="1254" y="1976"/>
                    </a:moveTo>
                    <a:lnTo>
                      <a:pt x="1212" y="1982"/>
                    </a:lnTo>
                    <a:lnTo>
                      <a:pt x="1171" y="1986"/>
                    </a:lnTo>
                    <a:lnTo>
                      <a:pt x="1130" y="1989"/>
                    </a:lnTo>
                    <a:lnTo>
                      <a:pt x="1130" y="2085"/>
                    </a:lnTo>
                    <a:lnTo>
                      <a:pt x="1178" y="2083"/>
                    </a:lnTo>
                    <a:lnTo>
                      <a:pt x="1226" y="2078"/>
                    </a:lnTo>
                    <a:lnTo>
                      <a:pt x="1273" y="2069"/>
                    </a:lnTo>
                    <a:lnTo>
                      <a:pt x="1254" y="1976"/>
                    </a:lnTo>
                    <a:close/>
                    <a:moveTo>
                      <a:pt x="972" y="1976"/>
                    </a:moveTo>
                    <a:lnTo>
                      <a:pt x="951" y="2069"/>
                    </a:lnTo>
                    <a:lnTo>
                      <a:pt x="999" y="2078"/>
                    </a:lnTo>
                    <a:lnTo>
                      <a:pt x="1047" y="2083"/>
                    </a:lnTo>
                    <a:lnTo>
                      <a:pt x="1096" y="2085"/>
                    </a:lnTo>
                    <a:lnTo>
                      <a:pt x="1096" y="1989"/>
                    </a:lnTo>
                    <a:lnTo>
                      <a:pt x="1054" y="1987"/>
                    </a:lnTo>
                    <a:lnTo>
                      <a:pt x="1013" y="1982"/>
                    </a:lnTo>
                    <a:lnTo>
                      <a:pt x="972" y="1976"/>
                    </a:lnTo>
                    <a:close/>
                    <a:moveTo>
                      <a:pt x="1454" y="1922"/>
                    </a:moveTo>
                    <a:lnTo>
                      <a:pt x="1414" y="1936"/>
                    </a:lnTo>
                    <a:lnTo>
                      <a:pt x="1375" y="1949"/>
                    </a:lnTo>
                    <a:lnTo>
                      <a:pt x="1333" y="1959"/>
                    </a:lnTo>
                    <a:lnTo>
                      <a:pt x="1353" y="2054"/>
                    </a:lnTo>
                    <a:lnTo>
                      <a:pt x="1401" y="2041"/>
                    </a:lnTo>
                    <a:lnTo>
                      <a:pt x="1448" y="2028"/>
                    </a:lnTo>
                    <a:lnTo>
                      <a:pt x="1493" y="2010"/>
                    </a:lnTo>
                    <a:lnTo>
                      <a:pt x="1454" y="1922"/>
                    </a:lnTo>
                    <a:close/>
                    <a:moveTo>
                      <a:pt x="772" y="1922"/>
                    </a:moveTo>
                    <a:lnTo>
                      <a:pt x="733" y="2010"/>
                    </a:lnTo>
                    <a:lnTo>
                      <a:pt x="778" y="2027"/>
                    </a:lnTo>
                    <a:lnTo>
                      <a:pt x="825" y="2041"/>
                    </a:lnTo>
                    <a:lnTo>
                      <a:pt x="872" y="2053"/>
                    </a:lnTo>
                    <a:lnTo>
                      <a:pt x="892" y="1959"/>
                    </a:lnTo>
                    <a:lnTo>
                      <a:pt x="851" y="1949"/>
                    </a:lnTo>
                    <a:lnTo>
                      <a:pt x="811" y="1936"/>
                    </a:lnTo>
                    <a:lnTo>
                      <a:pt x="772" y="1922"/>
                    </a:lnTo>
                    <a:close/>
                    <a:moveTo>
                      <a:pt x="1725" y="1743"/>
                    </a:moveTo>
                    <a:lnTo>
                      <a:pt x="1680" y="1782"/>
                    </a:lnTo>
                    <a:lnTo>
                      <a:pt x="1634" y="1819"/>
                    </a:lnTo>
                    <a:lnTo>
                      <a:pt x="1585" y="1852"/>
                    </a:lnTo>
                    <a:lnTo>
                      <a:pt x="1535" y="1882"/>
                    </a:lnTo>
                    <a:lnTo>
                      <a:pt x="1484" y="1908"/>
                    </a:lnTo>
                    <a:lnTo>
                      <a:pt x="1523" y="1995"/>
                    </a:lnTo>
                    <a:lnTo>
                      <a:pt x="1581" y="1966"/>
                    </a:lnTo>
                    <a:lnTo>
                      <a:pt x="1637" y="1934"/>
                    </a:lnTo>
                    <a:lnTo>
                      <a:pt x="1691" y="1897"/>
                    </a:lnTo>
                    <a:lnTo>
                      <a:pt x="1744" y="1856"/>
                    </a:lnTo>
                    <a:lnTo>
                      <a:pt x="1793" y="1811"/>
                    </a:lnTo>
                    <a:lnTo>
                      <a:pt x="1725" y="1743"/>
                    </a:lnTo>
                    <a:close/>
                    <a:moveTo>
                      <a:pt x="501" y="1743"/>
                    </a:moveTo>
                    <a:lnTo>
                      <a:pt x="433" y="1811"/>
                    </a:lnTo>
                    <a:lnTo>
                      <a:pt x="482" y="1856"/>
                    </a:lnTo>
                    <a:lnTo>
                      <a:pt x="534" y="1897"/>
                    </a:lnTo>
                    <a:lnTo>
                      <a:pt x="589" y="1934"/>
                    </a:lnTo>
                    <a:lnTo>
                      <a:pt x="645" y="1966"/>
                    </a:lnTo>
                    <a:lnTo>
                      <a:pt x="702" y="1995"/>
                    </a:lnTo>
                    <a:lnTo>
                      <a:pt x="742" y="1907"/>
                    </a:lnTo>
                    <a:lnTo>
                      <a:pt x="690" y="1881"/>
                    </a:lnTo>
                    <a:lnTo>
                      <a:pt x="640" y="1852"/>
                    </a:lnTo>
                    <a:lnTo>
                      <a:pt x="592" y="1819"/>
                    </a:lnTo>
                    <a:lnTo>
                      <a:pt x="545" y="1782"/>
                    </a:lnTo>
                    <a:lnTo>
                      <a:pt x="501" y="1743"/>
                    </a:lnTo>
                    <a:close/>
                    <a:moveTo>
                      <a:pt x="1912" y="1480"/>
                    </a:moveTo>
                    <a:lnTo>
                      <a:pt x="1886" y="1532"/>
                    </a:lnTo>
                    <a:lnTo>
                      <a:pt x="1857" y="1581"/>
                    </a:lnTo>
                    <a:lnTo>
                      <a:pt x="1824" y="1629"/>
                    </a:lnTo>
                    <a:lnTo>
                      <a:pt x="1787" y="1675"/>
                    </a:lnTo>
                    <a:lnTo>
                      <a:pt x="1748" y="1719"/>
                    </a:lnTo>
                    <a:lnTo>
                      <a:pt x="1817" y="1787"/>
                    </a:lnTo>
                    <a:lnTo>
                      <a:pt x="1861" y="1739"/>
                    </a:lnTo>
                    <a:lnTo>
                      <a:pt x="1902" y="1685"/>
                    </a:lnTo>
                    <a:lnTo>
                      <a:pt x="1938" y="1631"/>
                    </a:lnTo>
                    <a:lnTo>
                      <a:pt x="1972" y="1575"/>
                    </a:lnTo>
                    <a:lnTo>
                      <a:pt x="2000" y="1518"/>
                    </a:lnTo>
                    <a:lnTo>
                      <a:pt x="1912" y="1480"/>
                    </a:lnTo>
                    <a:close/>
                    <a:moveTo>
                      <a:pt x="312" y="1480"/>
                    </a:moveTo>
                    <a:lnTo>
                      <a:pt x="225" y="1518"/>
                    </a:lnTo>
                    <a:lnTo>
                      <a:pt x="254" y="1576"/>
                    </a:lnTo>
                    <a:lnTo>
                      <a:pt x="287" y="1632"/>
                    </a:lnTo>
                    <a:lnTo>
                      <a:pt x="324" y="1687"/>
                    </a:lnTo>
                    <a:lnTo>
                      <a:pt x="365" y="1739"/>
                    </a:lnTo>
                    <a:lnTo>
                      <a:pt x="409" y="1787"/>
                    </a:lnTo>
                    <a:lnTo>
                      <a:pt x="477" y="1719"/>
                    </a:lnTo>
                    <a:lnTo>
                      <a:pt x="438" y="1675"/>
                    </a:lnTo>
                    <a:lnTo>
                      <a:pt x="401" y="1629"/>
                    </a:lnTo>
                    <a:lnTo>
                      <a:pt x="369" y="1581"/>
                    </a:lnTo>
                    <a:lnTo>
                      <a:pt x="339" y="1532"/>
                    </a:lnTo>
                    <a:lnTo>
                      <a:pt x="312" y="1480"/>
                    </a:lnTo>
                    <a:close/>
                    <a:moveTo>
                      <a:pt x="1130" y="1388"/>
                    </a:moveTo>
                    <a:lnTo>
                      <a:pt x="1130" y="1922"/>
                    </a:lnTo>
                    <a:lnTo>
                      <a:pt x="1167" y="1921"/>
                    </a:lnTo>
                    <a:lnTo>
                      <a:pt x="1203" y="1915"/>
                    </a:lnTo>
                    <a:lnTo>
                      <a:pt x="1239" y="1910"/>
                    </a:lnTo>
                    <a:lnTo>
                      <a:pt x="1130" y="1388"/>
                    </a:lnTo>
                    <a:close/>
                    <a:moveTo>
                      <a:pt x="1096" y="1386"/>
                    </a:moveTo>
                    <a:lnTo>
                      <a:pt x="986" y="1910"/>
                    </a:lnTo>
                    <a:lnTo>
                      <a:pt x="1022" y="1915"/>
                    </a:lnTo>
                    <a:lnTo>
                      <a:pt x="1059" y="1921"/>
                    </a:lnTo>
                    <a:lnTo>
                      <a:pt x="1096" y="1922"/>
                    </a:lnTo>
                    <a:lnTo>
                      <a:pt x="1096" y="1386"/>
                    </a:lnTo>
                    <a:close/>
                    <a:moveTo>
                      <a:pt x="1016" y="1368"/>
                    </a:moveTo>
                    <a:lnTo>
                      <a:pt x="799" y="1860"/>
                    </a:lnTo>
                    <a:lnTo>
                      <a:pt x="834" y="1874"/>
                    </a:lnTo>
                    <a:lnTo>
                      <a:pt x="869" y="1884"/>
                    </a:lnTo>
                    <a:lnTo>
                      <a:pt x="906" y="1893"/>
                    </a:lnTo>
                    <a:lnTo>
                      <a:pt x="1016" y="1368"/>
                    </a:lnTo>
                    <a:close/>
                    <a:moveTo>
                      <a:pt x="1209" y="1367"/>
                    </a:moveTo>
                    <a:lnTo>
                      <a:pt x="1319" y="1893"/>
                    </a:lnTo>
                    <a:lnTo>
                      <a:pt x="1356" y="1884"/>
                    </a:lnTo>
                    <a:lnTo>
                      <a:pt x="1391" y="1874"/>
                    </a:lnTo>
                    <a:lnTo>
                      <a:pt x="1427" y="1860"/>
                    </a:lnTo>
                    <a:lnTo>
                      <a:pt x="1209" y="1367"/>
                    </a:lnTo>
                    <a:close/>
                    <a:moveTo>
                      <a:pt x="1054" y="1193"/>
                    </a:moveTo>
                    <a:lnTo>
                      <a:pt x="548" y="1696"/>
                    </a:lnTo>
                    <a:lnTo>
                      <a:pt x="589" y="1731"/>
                    </a:lnTo>
                    <a:lnTo>
                      <a:pt x="630" y="1765"/>
                    </a:lnTo>
                    <a:lnTo>
                      <a:pt x="674" y="1795"/>
                    </a:lnTo>
                    <a:lnTo>
                      <a:pt x="721" y="1822"/>
                    </a:lnTo>
                    <a:lnTo>
                      <a:pt x="769" y="1847"/>
                    </a:lnTo>
                    <a:lnTo>
                      <a:pt x="1049" y="1211"/>
                    </a:lnTo>
                    <a:lnTo>
                      <a:pt x="1054" y="1193"/>
                    </a:lnTo>
                    <a:close/>
                    <a:moveTo>
                      <a:pt x="1171" y="1190"/>
                    </a:moveTo>
                    <a:lnTo>
                      <a:pt x="1174" y="1208"/>
                    </a:lnTo>
                    <a:lnTo>
                      <a:pt x="1457" y="1847"/>
                    </a:lnTo>
                    <a:lnTo>
                      <a:pt x="1516" y="1815"/>
                    </a:lnTo>
                    <a:lnTo>
                      <a:pt x="1574" y="1780"/>
                    </a:lnTo>
                    <a:lnTo>
                      <a:pt x="1627" y="1740"/>
                    </a:lnTo>
                    <a:lnTo>
                      <a:pt x="1677" y="1696"/>
                    </a:lnTo>
                    <a:lnTo>
                      <a:pt x="1171" y="1190"/>
                    </a:lnTo>
                    <a:close/>
                    <a:moveTo>
                      <a:pt x="1188" y="1160"/>
                    </a:moveTo>
                    <a:lnTo>
                      <a:pt x="1701" y="1672"/>
                    </a:lnTo>
                    <a:lnTo>
                      <a:pt x="1745" y="1622"/>
                    </a:lnTo>
                    <a:lnTo>
                      <a:pt x="1785" y="1569"/>
                    </a:lnTo>
                    <a:lnTo>
                      <a:pt x="1821" y="1512"/>
                    </a:lnTo>
                    <a:lnTo>
                      <a:pt x="1852" y="1453"/>
                    </a:lnTo>
                    <a:lnTo>
                      <a:pt x="1188" y="1160"/>
                    </a:lnTo>
                    <a:close/>
                    <a:moveTo>
                      <a:pt x="1038" y="1160"/>
                    </a:moveTo>
                    <a:lnTo>
                      <a:pt x="374" y="1453"/>
                    </a:lnTo>
                    <a:lnTo>
                      <a:pt x="405" y="1512"/>
                    </a:lnTo>
                    <a:lnTo>
                      <a:pt x="441" y="1569"/>
                    </a:lnTo>
                    <a:lnTo>
                      <a:pt x="480" y="1622"/>
                    </a:lnTo>
                    <a:lnTo>
                      <a:pt x="525" y="1672"/>
                    </a:lnTo>
                    <a:lnTo>
                      <a:pt x="1038" y="1160"/>
                    </a:lnTo>
                    <a:close/>
                    <a:moveTo>
                      <a:pt x="1196" y="1126"/>
                    </a:moveTo>
                    <a:lnTo>
                      <a:pt x="1196" y="1128"/>
                    </a:lnTo>
                    <a:lnTo>
                      <a:pt x="1866" y="1423"/>
                    </a:lnTo>
                    <a:lnTo>
                      <a:pt x="1884" y="1375"/>
                    </a:lnTo>
                    <a:lnTo>
                      <a:pt x="1900" y="1326"/>
                    </a:lnTo>
                    <a:lnTo>
                      <a:pt x="1912" y="1275"/>
                    </a:lnTo>
                    <a:lnTo>
                      <a:pt x="1912" y="1273"/>
                    </a:lnTo>
                    <a:lnTo>
                      <a:pt x="1918" y="1238"/>
                    </a:lnTo>
                    <a:lnTo>
                      <a:pt x="1923" y="1203"/>
                    </a:lnTo>
                    <a:lnTo>
                      <a:pt x="1924" y="1199"/>
                    </a:lnTo>
                    <a:lnTo>
                      <a:pt x="1924" y="1196"/>
                    </a:lnTo>
                    <a:lnTo>
                      <a:pt x="1925" y="1191"/>
                    </a:lnTo>
                    <a:lnTo>
                      <a:pt x="1927" y="1159"/>
                    </a:lnTo>
                    <a:lnTo>
                      <a:pt x="1928" y="1126"/>
                    </a:lnTo>
                    <a:lnTo>
                      <a:pt x="1196" y="1126"/>
                    </a:lnTo>
                    <a:close/>
                    <a:moveTo>
                      <a:pt x="1994" y="1126"/>
                    </a:moveTo>
                    <a:lnTo>
                      <a:pt x="1994" y="1162"/>
                    </a:lnTo>
                    <a:lnTo>
                      <a:pt x="1991" y="1199"/>
                    </a:lnTo>
                    <a:lnTo>
                      <a:pt x="1990" y="1204"/>
                    </a:lnTo>
                    <a:lnTo>
                      <a:pt x="1990" y="1210"/>
                    </a:lnTo>
                    <a:lnTo>
                      <a:pt x="1984" y="1249"/>
                    </a:lnTo>
                    <a:lnTo>
                      <a:pt x="1977" y="1286"/>
                    </a:lnTo>
                    <a:lnTo>
                      <a:pt x="1964" y="1342"/>
                    </a:lnTo>
                    <a:lnTo>
                      <a:pt x="1948" y="1396"/>
                    </a:lnTo>
                    <a:lnTo>
                      <a:pt x="1928" y="1449"/>
                    </a:lnTo>
                    <a:lnTo>
                      <a:pt x="2015" y="1488"/>
                    </a:lnTo>
                    <a:lnTo>
                      <a:pt x="2041" y="1417"/>
                    </a:lnTo>
                    <a:lnTo>
                      <a:pt x="2061" y="1346"/>
                    </a:lnTo>
                    <a:lnTo>
                      <a:pt x="2077" y="1274"/>
                    </a:lnTo>
                    <a:lnTo>
                      <a:pt x="2087" y="1200"/>
                    </a:lnTo>
                    <a:lnTo>
                      <a:pt x="2091" y="1126"/>
                    </a:lnTo>
                    <a:lnTo>
                      <a:pt x="1994" y="1126"/>
                    </a:lnTo>
                    <a:close/>
                    <a:moveTo>
                      <a:pt x="298" y="1126"/>
                    </a:moveTo>
                    <a:lnTo>
                      <a:pt x="299" y="1159"/>
                    </a:lnTo>
                    <a:lnTo>
                      <a:pt x="301" y="1191"/>
                    </a:lnTo>
                    <a:lnTo>
                      <a:pt x="303" y="1205"/>
                    </a:lnTo>
                    <a:lnTo>
                      <a:pt x="307" y="1239"/>
                    </a:lnTo>
                    <a:lnTo>
                      <a:pt x="314" y="1273"/>
                    </a:lnTo>
                    <a:lnTo>
                      <a:pt x="314" y="1274"/>
                    </a:lnTo>
                    <a:lnTo>
                      <a:pt x="315" y="1276"/>
                    </a:lnTo>
                    <a:lnTo>
                      <a:pt x="327" y="1326"/>
                    </a:lnTo>
                    <a:lnTo>
                      <a:pt x="342" y="1375"/>
                    </a:lnTo>
                    <a:lnTo>
                      <a:pt x="359" y="1422"/>
                    </a:lnTo>
                    <a:lnTo>
                      <a:pt x="1030" y="1127"/>
                    </a:lnTo>
                    <a:lnTo>
                      <a:pt x="1030" y="1126"/>
                    </a:lnTo>
                    <a:lnTo>
                      <a:pt x="298" y="1126"/>
                    </a:lnTo>
                    <a:close/>
                    <a:moveTo>
                      <a:pt x="134" y="1126"/>
                    </a:moveTo>
                    <a:lnTo>
                      <a:pt x="138" y="1201"/>
                    </a:lnTo>
                    <a:lnTo>
                      <a:pt x="148" y="1276"/>
                    </a:lnTo>
                    <a:lnTo>
                      <a:pt x="163" y="1349"/>
                    </a:lnTo>
                    <a:lnTo>
                      <a:pt x="184" y="1419"/>
                    </a:lnTo>
                    <a:lnTo>
                      <a:pt x="210" y="1488"/>
                    </a:lnTo>
                    <a:lnTo>
                      <a:pt x="298" y="1449"/>
                    </a:lnTo>
                    <a:lnTo>
                      <a:pt x="279" y="1397"/>
                    </a:lnTo>
                    <a:lnTo>
                      <a:pt x="262" y="1345"/>
                    </a:lnTo>
                    <a:lnTo>
                      <a:pt x="249" y="1291"/>
                    </a:lnTo>
                    <a:lnTo>
                      <a:pt x="249" y="1289"/>
                    </a:lnTo>
                    <a:lnTo>
                      <a:pt x="248" y="1286"/>
                    </a:lnTo>
                    <a:lnTo>
                      <a:pt x="242" y="1250"/>
                    </a:lnTo>
                    <a:lnTo>
                      <a:pt x="237" y="1213"/>
                    </a:lnTo>
                    <a:lnTo>
                      <a:pt x="236" y="1206"/>
                    </a:lnTo>
                    <a:lnTo>
                      <a:pt x="234" y="1199"/>
                    </a:lnTo>
                    <a:lnTo>
                      <a:pt x="232" y="1162"/>
                    </a:lnTo>
                    <a:lnTo>
                      <a:pt x="231" y="1126"/>
                    </a:lnTo>
                    <a:lnTo>
                      <a:pt x="134" y="1126"/>
                    </a:lnTo>
                    <a:close/>
                    <a:moveTo>
                      <a:pt x="1866" y="796"/>
                    </a:moveTo>
                    <a:lnTo>
                      <a:pt x="1196" y="1091"/>
                    </a:lnTo>
                    <a:lnTo>
                      <a:pt x="1196" y="1093"/>
                    </a:lnTo>
                    <a:lnTo>
                      <a:pt x="1928" y="1093"/>
                    </a:lnTo>
                    <a:lnTo>
                      <a:pt x="1927" y="1060"/>
                    </a:lnTo>
                    <a:lnTo>
                      <a:pt x="1925" y="1027"/>
                    </a:lnTo>
                    <a:lnTo>
                      <a:pt x="1923" y="1020"/>
                    </a:lnTo>
                    <a:lnTo>
                      <a:pt x="1922" y="1012"/>
                    </a:lnTo>
                    <a:lnTo>
                      <a:pt x="1918" y="979"/>
                    </a:lnTo>
                    <a:lnTo>
                      <a:pt x="1912" y="946"/>
                    </a:lnTo>
                    <a:lnTo>
                      <a:pt x="1911" y="944"/>
                    </a:lnTo>
                    <a:lnTo>
                      <a:pt x="1911" y="943"/>
                    </a:lnTo>
                    <a:lnTo>
                      <a:pt x="1910" y="941"/>
                    </a:lnTo>
                    <a:lnTo>
                      <a:pt x="1910" y="939"/>
                    </a:lnTo>
                    <a:lnTo>
                      <a:pt x="1899" y="890"/>
                    </a:lnTo>
                    <a:lnTo>
                      <a:pt x="1883" y="842"/>
                    </a:lnTo>
                    <a:lnTo>
                      <a:pt x="1866" y="796"/>
                    </a:lnTo>
                    <a:close/>
                    <a:moveTo>
                      <a:pt x="359" y="796"/>
                    </a:moveTo>
                    <a:lnTo>
                      <a:pt x="340" y="848"/>
                    </a:lnTo>
                    <a:lnTo>
                      <a:pt x="324" y="903"/>
                    </a:lnTo>
                    <a:lnTo>
                      <a:pt x="311" y="959"/>
                    </a:lnTo>
                    <a:lnTo>
                      <a:pt x="303" y="1016"/>
                    </a:lnTo>
                    <a:lnTo>
                      <a:pt x="302" y="1020"/>
                    </a:lnTo>
                    <a:lnTo>
                      <a:pt x="302" y="1023"/>
                    </a:lnTo>
                    <a:lnTo>
                      <a:pt x="301" y="1027"/>
                    </a:lnTo>
                    <a:lnTo>
                      <a:pt x="299" y="1059"/>
                    </a:lnTo>
                    <a:lnTo>
                      <a:pt x="298" y="1093"/>
                    </a:lnTo>
                    <a:lnTo>
                      <a:pt x="1030" y="1093"/>
                    </a:lnTo>
                    <a:lnTo>
                      <a:pt x="1030" y="1091"/>
                    </a:lnTo>
                    <a:lnTo>
                      <a:pt x="359" y="796"/>
                    </a:lnTo>
                    <a:close/>
                    <a:moveTo>
                      <a:pt x="2015" y="731"/>
                    </a:moveTo>
                    <a:lnTo>
                      <a:pt x="1927" y="769"/>
                    </a:lnTo>
                    <a:lnTo>
                      <a:pt x="1947" y="821"/>
                    </a:lnTo>
                    <a:lnTo>
                      <a:pt x="1962" y="873"/>
                    </a:lnTo>
                    <a:lnTo>
                      <a:pt x="1976" y="927"/>
                    </a:lnTo>
                    <a:lnTo>
                      <a:pt x="1977" y="930"/>
                    </a:lnTo>
                    <a:lnTo>
                      <a:pt x="1977" y="933"/>
                    </a:lnTo>
                    <a:lnTo>
                      <a:pt x="1983" y="969"/>
                    </a:lnTo>
                    <a:lnTo>
                      <a:pt x="1989" y="1005"/>
                    </a:lnTo>
                    <a:lnTo>
                      <a:pt x="1990" y="1013"/>
                    </a:lnTo>
                    <a:lnTo>
                      <a:pt x="1991" y="1020"/>
                    </a:lnTo>
                    <a:lnTo>
                      <a:pt x="1994" y="1056"/>
                    </a:lnTo>
                    <a:lnTo>
                      <a:pt x="1995" y="1093"/>
                    </a:lnTo>
                    <a:lnTo>
                      <a:pt x="2091" y="1093"/>
                    </a:lnTo>
                    <a:lnTo>
                      <a:pt x="2087" y="1019"/>
                    </a:lnTo>
                    <a:lnTo>
                      <a:pt x="2077" y="945"/>
                    </a:lnTo>
                    <a:lnTo>
                      <a:pt x="2061" y="872"/>
                    </a:lnTo>
                    <a:lnTo>
                      <a:pt x="2041" y="800"/>
                    </a:lnTo>
                    <a:lnTo>
                      <a:pt x="2015" y="731"/>
                    </a:lnTo>
                    <a:close/>
                    <a:moveTo>
                      <a:pt x="210" y="731"/>
                    </a:moveTo>
                    <a:lnTo>
                      <a:pt x="184" y="799"/>
                    </a:lnTo>
                    <a:lnTo>
                      <a:pt x="163" y="870"/>
                    </a:lnTo>
                    <a:lnTo>
                      <a:pt x="148" y="943"/>
                    </a:lnTo>
                    <a:lnTo>
                      <a:pt x="138" y="1017"/>
                    </a:lnTo>
                    <a:lnTo>
                      <a:pt x="134" y="1093"/>
                    </a:lnTo>
                    <a:lnTo>
                      <a:pt x="231" y="1093"/>
                    </a:lnTo>
                    <a:lnTo>
                      <a:pt x="232" y="1056"/>
                    </a:lnTo>
                    <a:lnTo>
                      <a:pt x="234" y="1020"/>
                    </a:lnTo>
                    <a:lnTo>
                      <a:pt x="235" y="1014"/>
                    </a:lnTo>
                    <a:lnTo>
                      <a:pt x="236" y="1008"/>
                    </a:lnTo>
                    <a:lnTo>
                      <a:pt x="248" y="933"/>
                    </a:lnTo>
                    <a:lnTo>
                      <a:pt x="249" y="931"/>
                    </a:lnTo>
                    <a:lnTo>
                      <a:pt x="249" y="930"/>
                    </a:lnTo>
                    <a:lnTo>
                      <a:pt x="249" y="930"/>
                    </a:lnTo>
                    <a:lnTo>
                      <a:pt x="262" y="876"/>
                    </a:lnTo>
                    <a:lnTo>
                      <a:pt x="278" y="822"/>
                    </a:lnTo>
                    <a:lnTo>
                      <a:pt x="299" y="769"/>
                    </a:lnTo>
                    <a:lnTo>
                      <a:pt x="210" y="731"/>
                    </a:lnTo>
                    <a:close/>
                    <a:moveTo>
                      <a:pt x="525" y="547"/>
                    </a:moveTo>
                    <a:lnTo>
                      <a:pt x="480" y="597"/>
                    </a:lnTo>
                    <a:lnTo>
                      <a:pt x="441" y="650"/>
                    </a:lnTo>
                    <a:lnTo>
                      <a:pt x="405" y="707"/>
                    </a:lnTo>
                    <a:lnTo>
                      <a:pt x="374" y="766"/>
                    </a:lnTo>
                    <a:lnTo>
                      <a:pt x="1038" y="1057"/>
                    </a:lnTo>
                    <a:lnTo>
                      <a:pt x="525" y="547"/>
                    </a:lnTo>
                    <a:close/>
                    <a:moveTo>
                      <a:pt x="1701" y="546"/>
                    </a:moveTo>
                    <a:lnTo>
                      <a:pt x="1188" y="1057"/>
                    </a:lnTo>
                    <a:lnTo>
                      <a:pt x="1852" y="766"/>
                    </a:lnTo>
                    <a:lnTo>
                      <a:pt x="1821" y="707"/>
                    </a:lnTo>
                    <a:lnTo>
                      <a:pt x="1785" y="650"/>
                    </a:lnTo>
                    <a:lnTo>
                      <a:pt x="1745" y="597"/>
                    </a:lnTo>
                    <a:lnTo>
                      <a:pt x="1701" y="546"/>
                    </a:lnTo>
                    <a:close/>
                    <a:moveTo>
                      <a:pt x="1817" y="431"/>
                    </a:moveTo>
                    <a:lnTo>
                      <a:pt x="1748" y="499"/>
                    </a:lnTo>
                    <a:lnTo>
                      <a:pt x="1787" y="544"/>
                    </a:lnTo>
                    <a:lnTo>
                      <a:pt x="1824" y="589"/>
                    </a:lnTo>
                    <a:lnTo>
                      <a:pt x="1857" y="637"/>
                    </a:lnTo>
                    <a:lnTo>
                      <a:pt x="1886" y="687"/>
                    </a:lnTo>
                    <a:lnTo>
                      <a:pt x="1912" y="739"/>
                    </a:lnTo>
                    <a:lnTo>
                      <a:pt x="2000" y="701"/>
                    </a:lnTo>
                    <a:lnTo>
                      <a:pt x="1972" y="643"/>
                    </a:lnTo>
                    <a:lnTo>
                      <a:pt x="1938" y="587"/>
                    </a:lnTo>
                    <a:lnTo>
                      <a:pt x="1902" y="533"/>
                    </a:lnTo>
                    <a:lnTo>
                      <a:pt x="1861" y="481"/>
                    </a:lnTo>
                    <a:lnTo>
                      <a:pt x="1817" y="431"/>
                    </a:lnTo>
                    <a:close/>
                    <a:moveTo>
                      <a:pt x="409" y="431"/>
                    </a:moveTo>
                    <a:lnTo>
                      <a:pt x="365" y="480"/>
                    </a:lnTo>
                    <a:lnTo>
                      <a:pt x="324" y="532"/>
                    </a:lnTo>
                    <a:lnTo>
                      <a:pt x="287" y="586"/>
                    </a:lnTo>
                    <a:lnTo>
                      <a:pt x="254" y="642"/>
                    </a:lnTo>
                    <a:lnTo>
                      <a:pt x="225" y="701"/>
                    </a:lnTo>
                    <a:lnTo>
                      <a:pt x="312" y="739"/>
                    </a:lnTo>
                    <a:lnTo>
                      <a:pt x="346" y="675"/>
                    </a:lnTo>
                    <a:lnTo>
                      <a:pt x="384" y="613"/>
                    </a:lnTo>
                    <a:lnTo>
                      <a:pt x="428" y="555"/>
                    </a:lnTo>
                    <a:lnTo>
                      <a:pt x="477" y="499"/>
                    </a:lnTo>
                    <a:lnTo>
                      <a:pt x="409" y="431"/>
                    </a:lnTo>
                    <a:close/>
                    <a:moveTo>
                      <a:pt x="1457" y="373"/>
                    </a:moveTo>
                    <a:lnTo>
                      <a:pt x="1163" y="1034"/>
                    </a:lnTo>
                    <a:lnTo>
                      <a:pt x="1677" y="523"/>
                    </a:lnTo>
                    <a:lnTo>
                      <a:pt x="1627" y="479"/>
                    </a:lnTo>
                    <a:lnTo>
                      <a:pt x="1573" y="439"/>
                    </a:lnTo>
                    <a:lnTo>
                      <a:pt x="1516" y="403"/>
                    </a:lnTo>
                    <a:lnTo>
                      <a:pt x="1457" y="373"/>
                    </a:lnTo>
                    <a:close/>
                    <a:moveTo>
                      <a:pt x="769" y="373"/>
                    </a:moveTo>
                    <a:lnTo>
                      <a:pt x="709" y="403"/>
                    </a:lnTo>
                    <a:lnTo>
                      <a:pt x="652" y="439"/>
                    </a:lnTo>
                    <a:lnTo>
                      <a:pt x="598" y="479"/>
                    </a:lnTo>
                    <a:lnTo>
                      <a:pt x="548" y="523"/>
                    </a:lnTo>
                    <a:lnTo>
                      <a:pt x="1062" y="1034"/>
                    </a:lnTo>
                    <a:lnTo>
                      <a:pt x="769" y="373"/>
                    </a:lnTo>
                    <a:close/>
                    <a:moveTo>
                      <a:pt x="1130" y="296"/>
                    </a:moveTo>
                    <a:lnTo>
                      <a:pt x="1130" y="1026"/>
                    </a:lnTo>
                    <a:lnTo>
                      <a:pt x="1131" y="1026"/>
                    </a:lnTo>
                    <a:lnTo>
                      <a:pt x="1427" y="358"/>
                    </a:lnTo>
                    <a:lnTo>
                      <a:pt x="1380" y="341"/>
                    </a:lnTo>
                    <a:lnTo>
                      <a:pt x="1332" y="325"/>
                    </a:lnTo>
                    <a:lnTo>
                      <a:pt x="1283" y="314"/>
                    </a:lnTo>
                    <a:lnTo>
                      <a:pt x="1281" y="313"/>
                    </a:lnTo>
                    <a:lnTo>
                      <a:pt x="1279" y="313"/>
                    </a:lnTo>
                    <a:lnTo>
                      <a:pt x="1277" y="312"/>
                    </a:lnTo>
                    <a:lnTo>
                      <a:pt x="1212" y="302"/>
                    </a:lnTo>
                    <a:lnTo>
                      <a:pt x="1206" y="301"/>
                    </a:lnTo>
                    <a:lnTo>
                      <a:pt x="1201" y="300"/>
                    </a:lnTo>
                    <a:lnTo>
                      <a:pt x="1195" y="300"/>
                    </a:lnTo>
                    <a:lnTo>
                      <a:pt x="1163" y="297"/>
                    </a:lnTo>
                    <a:lnTo>
                      <a:pt x="1130" y="296"/>
                    </a:lnTo>
                    <a:close/>
                    <a:moveTo>
                      <a:pt x="1096" y="296"/>
                    </a:moveTo>
                    <a:lnTo>
                      <a:pt x="1063" y="297"/>
                    </a:lnTo>
                    <a:lnTo>
                      <a:pt x="1031" y="300"/>
                    </a:lnTo>
                    <a:lnTo>
                      <a:pt x="1026" y="300"/>
                    </a:lnTo>
                    <a:lnTo>
                      <a:pt x="1023" y="300"/>
                    </a:lnTo>
                    <a:lnTo>
                      <a:pt x="1020" y="300"/>
                    </a:lnTo>
                    <a:lnTo>
                      <a:pt x="963" y="310"/>
                    </a:lnTo>
                    <a:lnTo>
                      <a:pt x="907" y="322"/>
                    </a:lnTo>
                    <a:lnTo>
                      <a:pt x="852" y="339"/>
                    </a:lnTo>
                    <a:lnTo>
                      <a:pt x="799" y="358"/>
                    </a:lnTo>
                    <a:lnTo>
                      <a:pt x="1094" y="1026"/>
                    </a:lnTo>
                    <a:lnTo>
                      <a:pt x="1096" y="1026"/>
                    </a:lnTo>
                    <a:lnTo>
                      <a:pt x="1096" y="296"/>
                    </a:lnTo>
                    <a:close/>
                    <a:moveTo>
                      <a:pt x="702" y="223"/>
                    </a:moveTo>
                    <a:lnTo>
                      <a:pt x="645" y="252"/>
                    </a:lnTo>
                    <a:lnTo>
                      <a:pt x="589" y="286"/>
                    </a:lnTo>
                    <a:lnTo>
                      <a:pt x="534" y="322"/>
                    </a:lnTo>
                    <a:lnTo>
                      <a:pt x="482" y="363"/>
                    </a:lnTo>
                    <a:lnTo>
                      <a:pt x="433" y="407"/>
                    </a:lnTo>
                    <a:lnTo>
                      <a:pt x="501" y="476"/>
                    </a:lnTo>
                    <a:lnTo>
                      <a:pt x="545" y="435"/>
                    </a:lnTo>
                    <a:lnTo>
                      <a:pt x="592" y="400"/>
                    </a:lnTo>
                    <a:lnTo>
                      <a:pt x="640" y="367"/>
                    </a:lnTo>
                    <a:lnTo>
                      <a:pt x="690" y="338"/>
                    </a:lnTo>
                    <a:lnTo>
                      <a:pt x="742" y="311"/>
                    </a:lnTo>
                    <a:lnTo>
                      <a:pt x="702" y="223"/>
                    </a:lnTo>
                    <a:close/>
                    <a:moveTo>
                      <a:pt x="1523" y="222"/>
                    </a:moveTo>
                    <a:lnTo>
                      <a:pt x="1484" y="311"/>
                    </a:lnTo>
                    <a:lnTo>
                      <a:pt x="1535" y="338"/>
                    </a:lnTo>
                    <a:lnTo>
                      <a:pt x="1585" y="367"/>
                    </a:lnTo>
                    <a:lnTo>
                      <a:pt x="1634" y="400"/>
                    </a:lnTo>
                    <a:lnTo>
                      <a:pt x="1680" y="435"/>
                    </a:lnTo>
                    <a:lnTo>
                      <a:pt x="1725" y="476"/>
                    </a:lnTo>
                    <a:lnTo>
                      <a:pt x="1793" y="407"/>
                    </a:lnTo>
                    <a:lnTo>
                      <a:pt x="1744" y="363"/>
                    </a:lnTo>
                    <a:lnTo>
                      <a:pt x="1691" y="322"/>
                    </a:lnTo>
                    <a:lnTo>
                      <a:pt x="1637" y="285"/>
                    </a:lnTo>
                    <a:lnTo>
                      <a:pt x="1581" y="252"/>
                    </a:lnTo>
                    <a:lnTo>
                      <a:pt x="1523" y="222"/>
                    </a:lnTo>
                    <a:close/>
                    <a:moveTo>
                      <a:pt x="1130" y="134"/>
                    </a:moveTo>
                    <a:lnTo>
                      <a:pt x="1130" y="229"/>
                    </a:lnTo>
                    <a:lnTo>
                      <a:pt x="1165" y="231"/>
                    </a:lnTo>
                    <a:lnTo>
                      <a:pt x="1203" y="233"/>
                    </a:lnTo>
                    <a:lnTo>
                      <a:pt x="1208" y="234"/>
                    </a:lnTo>
                    <a:lnTo>
                      <a:pt x="1213" y="235"/>
                    </a:lnTo>
                    <a:lnTo>
                      <a:pt x="1218" y="236"/>
                    </a:lnTo>
                    <a:lnTo>
                      <a:pt x="1254" y="240"/>
                    </a:lnTo>
                    <a:lnTo>
                      <a:pt x="1290" y="246"/>
                    </a:lnTo>
                    <a:lnTo>
                      <a:pt x="1293" y="247"/>
                    </a:lnTo>
                    <a:lnTo>
                      <a:pt x="1295" y="248"/>
                    </a:lnTo>
                    <a:lnTo>
                      <a:pt x="1350" y="261"/>
                    </a:lnTo>
                    <a:lnTo>
                      <a:pt x="1402" y="277"/>
                    </a:lnTo>
                    <a:lnTo>
                      <a:pt x="1454" y="297"/>
                    </a:lnTo>
                    <a:lnTo>
                      <a:pt x="1492" y="209"/>
                    </a:lnTo>
                    <a:lnTo>
                      <a:pt x="1424" y="183"/>
                    </a:lnTo>
                    <a:lnTo>
                      <a:pt x="1352" y="162"/>
                    </a:lnTo>
                    <a:lnTo>
                      <a:pt x="1280" y="147"/>
                    </a:lnTo>
                    <a:lnTo>
                      <a:pt x="1205" y="138"/>
                    </a:lnTo>
                    <a:lnTo>
                      <a:pt x="1130" y="134"/>
                    </a:lnTo>
                    <a:close/>
                    <a:moveTo>
                      <a:pt x="1096" y="134"/>
                    </a:moveTo>
                    <a:lnTo>
                      <a:pt x="1020" y="137"/>
                    </a:lnTo>
                    <a:lnTo>
                      <a:pt x="946" y="147"/>
                    </a:lnTo>
                    <a:lnTo>
                      <a:pt x="873" y="162"/>
                    </a:lnTo>
                    <a:lnTo>
                      <a:pt x="802" y="183"/>
                    </a:lnTo>
                    <a:lnTo>
                      <a:pt x="733" y="209"/>
                    </a:lnTo>
                    <a:lnTo>
                      <a:pt x="772" y="297"/>
                    </a:lnTo>
                    <a:lnTo>
                      <a:pt x="831" y="274"/>
                    </a:lnTo>
                    <a:lnTo>
                      <a:pt x="890" y="257"/>
                    </a:lnTo>
                    <a:lnTo>
                      <a:pt x="950" y="244"/>
                    </a:lnTo>
                    <a:lnTo>
                      <a:pt x="1013" y="235"/>
                    </a:lnTo>
                    <a:lnTo>
                      <a:pt x="1018" y="234"/>
                    </a:lnTo>
                    <a:lnTo>
                      <a:pt x="1023" y="233"/>
                    </a:lnTo>
                    <a:lnTo>
                      <a:pt x="1060" y="231"/>
                    </a:lnTo>
                    <a:lnTo>
                      <a:pt x="1096" y="229"/>
                    </a:lnTo>
                    <a:lnTo>
                      <a:pt x="1096" y="134"/>
                    </a:lnTo>
                    <a:close/>
                    <a:moveTo>
                      <a:pt x="1113" y="0"/>
                    </a:moveTo>
                    <a:lnTo>
                      <a:pt x="1193" y="3"/>
                    </a:lnTo>
                    <a:lnTo>
                      <a:pt x="1272" y="11"/>
                    </a:lnTo>
                    <a:lnTo>
                      <a:pt x="1351" y="25"/>
                    </a:lnTo>
                    <a:lnTo>
                      <a:pt x="1428" y="44"/>
                    </a:lnTo>
                    <a:lnTo>
                      <a:pt x="1503" y="69"/>
                    </a:lnTo>
                    <a:lnTo>
                      <a:pt x="1575" y="98"/>
                    </a:lnTo>
                    <a:lnTo>
                      <a:pt x="1646" y="134"/>
                    </a:lnTo>
                    <a:lnTo>
                      <a:pt x="1713" y="174"/>
                    </a:lnTo>
                    <a:lnTo>
                      <a:pt x="1778" y="219"/>
                    </a:lnTo>
                    <a:lnTo>
                      <a:pt x="1841" y="269"/>
                    </a:lnTo>
                    <a:lnTo>
                      <a:pt x="1899" y="324"/>
                    </a:lnTo>
                    <a:lnTo>
                      <a:pt x="1953" y="382"/>
                    </a:lnTo>
                    <a:lnTo>
                      <a:pt x="2002" y="443"/>
                    </a:lnTo>
                    <a:lnTo>
                      <a:pt x="2047" y="506"/>
                    </a:lnTo>
                    <a:lnTo>
                      <a:pt x="2087" y="572"/>
                    </a:lnTo>
                    <a:lnTo>
                      <a:pt x="2121" y="639"/>
                    </a:lnTo>
                    <a:lnTo>
                      <a:pt x="2150" y="709"/>
                    </a:lnTo>
                    <a:lnTo>
                      <a:pt x="2175" y="780"/>
                    </a:lnTo>
                    <a:lnTo>
                      <a:pt x="2195" y="851"/>
                    </a:lnTo>
                    <a:lnTo>
                      <a:pt x="2209" y="924"/>
                    </a:lnTo>
                    <a:lnTo>
                      <a:pt x="2219" y="998"/>
                    </a:lnTo>
                    <a:lnTo>
                      <a:pt x="2224" y="1072"/>
                    </a:lnTo>
                    <a:lnTo>
                      <a:pt x="2224" y="1147"/>
                    </a:lnTo>
                    <a:lnTo>
                      <a:pt x="2219" y="1221"/>
                    </a:lnTo>
                    <a:lnTo>
                      <a:pt x="2209" y="1294"/>
                    </a:lnTo>
                    <a:lnTo>
                      <a:pt x="2195" y="1367"/>
                    </a:lnTo>
                    <a:lnTo>
                      <a:pt x="2175" y="1439"/>
                    </a:lnTo>
                    <a:lnTo>
                      <a:pt x="2150" y="1510"/>
                    </a:lnTo>
                    <a:lnTo>
                      <a:pt x="2121" y="1579"/>
                    </a:lnTo>
                    <a:lnTo>
                      <a:pt x="2087" y="1647"/>
                    </a:lnTo>
                    <a:lnTo>
                      <a:pt x="2047" y="1713"/>
                    </a:lnTo>
                    <a:lnTo>
                      <a:pt x="2002" y="1776"/>
                    </a:lnTo>
                    <a:lnTo>
                      <a:pt x="1953" y="1836"/>
                    </a:lnTo>
                    <a:lnTo>
                      <a:pt x="1899" y="1895"/>
                    </a:lnTo>
                    <a:lnTo>
                      <a:pt x="1844" y="1947"/>
                    </a:lnTo>
                    <a:lnTo>
                      <a:pt x="1784" y="1994"/>
                    </a:lnTo>
                    <a:lnTo>
                      <a:pt x="1723" y="2038"/>
                    </a:lnTo>
                    <a:lnTo>
                      <a:pt x="1658" y="2077"/>
                    </a:lnTo>
                    <a:lnTo>
                      <a:pt x="1592" y="2111"/>
                    </a:lnTo>
                    <a:lnTo>
                      <a:pt x="1524" y="2141"/>
                    </a:lnTo>
                    <a:lnTo>
                      <a:pt x="1453" y="2166"/>
                    </a:lnTo>
                    <a:lnTo>
                      <a:pt x="1381" y="2186"/>
                    </a:lnTo>
                    <a:lnTo>
                      <a:pt x="1476" y="2636"/>
                    </a:lnTo>
                    <a:lnTo>
                      <a:pt x="1975" y="2636"/>
                    </a:lnTo>
                    <a:lnTo>
                      <a:pt x="1975" y="2797"/>
                    </a:lnTo>
                    <a:lnTo>
                      <a:pt x="256" y="2797"/>
                    </a:lnTo>
                    <a:lnTo>
                      <a:pt x="256" y="2636"/>
                    </a:lnTo>
                    <a:lnTo>
                      <a:pt x="750" y="2636"/>
                    </a:lnTo>
                    <a:lnTo>
                      <a:pt x="844" y="2186"/>
                    </a:lnTo>
                    <a:lnTo>
                      <a:pt x="772" y="2166"/>
                    </a:lnTo>
                    <a:lnTo>
                      <a:pt x="702" y="2140"/>
                    </a:lnTo>
                    <a:lnTo>
                      <a:pt x="634" y="2111"/>
                    </a:lnTo>
                    <a:lnTo>
                      <a:pt x="567" y="2077"/>
                    </a:lnTo>
                    <a:lnTo>
                      <a:pt x="503" y="2037"/>
                    </a:lnTo>
                    <a:lnTo>
                      <a:pt x="441" y="1994"/>
                    </a:lnTo>
                    <a:lnTo>
                      <a:pt x="382" y="1947"/>
                    </a:lnTo>
                    <a:lnTo>
                      <a:pt x="326" y="1895"/>
                    </a:lnTo>
                    <a:lnTo>
                      <a:pt x="272" y="1835"/>
                    </a:lnTo>
                    <a:lnTo>
                      <a:pt x="221" y="1774"/>
                    </a:lnTo>
                    <a:lnTo>
                      <a:pt x="176" y="1708"/>
                    </a:lnTo>
                    <a:lnTo>
                      <a:pt x="135" y="1641"/>
                    </a:lnTo>
                    <a:lnTo>
                      <a:pt x="100" y="1571"/>
                    </a:lnTo>
                    <a:lnTo>
                      <a:pt x="70" y="1498"/>
                    </a:lnTo>
                    <a:lnTo>
                      <a:pt x="46" y="1423"/>
                    </a:lnTo>
                    <a:lnTo>
                      <a:pt x="26" y="1347"/>
                    </a:lnTo>
                    <a:lnTo>
                      <a:pt x="11" y="1269"/>
                    </a:lnTo>
                    <a:lnTo>
                      <a:pt x="3" y="1190"/>
                    </a:lnTo>
                    <a:lnTo>
                      <a:pt x="0" y="1109"/>
                    </a:lnTo>
                    <a:lnTo>
                      <a:pt x="3" y="1029"/>
                    </a:lnTo>
                    <a:lnTo>
                      <a:pt x="11" y="950"/>
                    </a:lnTo>
                    <a:lnTo>
                      <a:pt x="26" y="872"/>
                    </a:lnTo>
                    <a:lnTo>
                      <a:pt x="46" y="795"/>
                    </a:lnTo>
                    <a:lnTo>
                      <a:pt x="70" y="721"/>
                    </a:lnTo>
                    <a:lnTo>
                      <a:pt x="100" y="649"/>
                    </a:lnTo>
                    <a:lnTo>
                      <a:pt x="135" y="578"/>
                    </a:lnTo>
                    <a:lnTo>
                      <a:pt x="176" y="510"/>
                    </a:lnTo>
                    <a:lnTo>
                      <a:pt x="221" y="445"/>
                    </a:lnTo>
                    <a:lnTo>
                      <a:pt x="272" y="383"/>
                    </a:lnTo>
                    <a:lnTo>
                      <a:pt x="326" y="324"/>
                    </a:lnTo>
                    <a:lnTo>
                      <a:pt x="385" y="269"/>
                    </a:lnTo>
                    <a:lnTo>
                      <a:pt x="448" y="219"/>
                    </a:lnTo>
                    <a:lnTo>
                      <a:pt x="513" y="174"/>
                    </a:lnTo>
                    <a:lnTo>
                      <a:pt x="580" y="134"/>
                    </a:lnTo>
                    <a:lnTo>
                      <a:pt x="651" y="98"/>
                    </a:lnTo>
                    <a:lnTo>
                      <a:pt x="723" y="69"/>
                    </a:lnTo>
                    <a:lnTo>
                      <a:pt x="798" y="44"/>
                    </a:lnTo>
                    <a:lnTo>
                      <a:pt x="875" y="25"/>
                    </a:lnTo>
                    <a:lnTo>
                      <a:pt x="952" y="11"/>
                    </a:lnTo>
                    <a:lnTo>
                      <a:pt x="1033" y="3"/>
                    </a:lnTo>
                    <a:lnTo>
                      <a:pt x="11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61" name="Group 88"/>
            <p:cNvGrpSpPr>
              <a:grpSpLocks noChangeAspect="1"/>
            </p:cNvGrpSpPr>
            <p:nvPr/>
          </p:nvGrpSpPr>
          <p:grpSpPr bwMode="auto">
            <a:xfrm>
              <a:off x="-12304" y="6161651"/>
              <a:ext cx="1228725" cy="719138"/>
              <a:chOff x="1410" y="1963"/>
              <a:chExt cx="774" cy="453"/>
            </a:xfrm>
            <a:solidFill>
              <a:srgbClr val="00ADEF"/>
            </a:solidFill>
          </p:grpSpPr>
          <p:sp>
            <p:nvSpPr>
              <p:cNvPr id="362" name="Freeform 90"/>
              <p:cNvSpPr>
                <a:spLocks noEditPoints="1"/>
              </p:cNvSpPr>
              <p:nvPr/>
            </p:nvSpPr>
            <p:spPr bwMode="auto">
              <a:xfrm>
                <a:off x="1619" y="2077"/>
                <a:ext cx="39" cy="70"/>
              </a:xfrm>
              <a:custGeom>
                <a:avLst/>
                <a:gdLst>
                  <a:gd name="T0" fmla="*/ 98 w 196"/>
                  <a:gd name="T1" fmla="*/ 50 h 348"/>
                  <a:gd name="T2" fmla="*/ 82 w 196"/>
                  <a:gd name="T3" fmla="*/ 52 h 348"/>
                  <a:gd name="T4" fmla="*/ 69 w 196"/>
                  <a:gd name="T5" fmla="*/ 60 h 348"/>
                  <a:gd name="T6" fmla="*/ 59 w 196"/>
                  <a:gd name="T7" fmla="*/ 70 h 348"/>
                  <a:gd name="T8" fmla="*/ 52 w 196"/>
                  <a:gd name="T9" fmla="*/ 83 h 348"/>
                  <a:gd name="T10" fmla="*/ 49 w 196"/>
                  <a:gd name="T11" fmla="*/ 98 h 348"/>
                  <a:gd name="T12" fmla="*/ 49 w 196"/>
                  <a:gd name="T13" fmla="*/ 299 h 348"/>
                  <a:gd name="T14" fmla="*/ 146 w 196"/>
                  <a:gd name="T15" fmla="*/ 299 h 348"/>
                  <a:gd name="T16" fmla="*/ 146 w 196"/>
                  <a:gd name="T17" fmla="*/ 98 h 348"/>
                  <a:gd name="T18" fmla="*/ 144 w 196"/>
                  <a:gd name="T19" fmla="*/ 83 h 348"/>
                  <a:gd name="T20" fmla="*/ 137 w 196"/>
                  <a:gd name="T21" fmla="*/ 70 h 348"/>
                  <a:gd name="T22" fmla="*/ 127 w 196"/>
                  <a:gd name="T23" fmla="*/ 60 h 348"/>
                  <a:gd name="T24" fmla="*/ 114 w 196"/>
                  <a:gd name="T25" fmla="*/ 52 h 348"/>
                  <a:gd name="T26" fmla="*/ 98 w 196"/>
                  <a:gd name="T27" fmla="*/ 50 h 348"/>
                  <a:gd name="T28" fmla="*/ 98 w 196"/>
                  <a:gd name="T29" fmla="*/ 0 h 348"/>
                  <a:gd name="T30" fmla="*/ 124 w 196"/>
                  <a:gd name="T31" fmla="*/ 3 h 348"/>
                  <a:gd name="T32" fmla="*/ 148 w 196"/>
                  <a:gd name="T33" fmla="*/ 14 h 348"/>
                  <a:gd name="T34" fmla="*/ 168 w 196"/>
                  <a:gd name="T35" fmla="*/ 29 h 348"/>
                  <a:gd name="T36" fmla="*/ 183 w 196"/>
                  <a:gd name="T37" fmla="*/ 49 h 348"/>
                  <a:gd name="T38" fmla="*/ 192 w 196"/>
                  <a:gd name="T39" fmla="*/ 72 h 348"/>
                  <a:gd name="T40" fmla="*/ 196 w 196"/>
                  <a:gd name="T41" fmla="*/ 98 h 348"/>
                  <a:gd name="T42" fmla="*/ 196 w 196"/>
                  <a:gd name="T43" fmla="*/ 323 h 348"/>
                  <a:gd name="T44" fmla="*/ 192 w 196"/>
                  <a:gd name="T45" fmla="*/ 336 h 348"/>
                  <a:gd name="T46" fmla="*/ 184 w 196"/>
                  <a:gd name="T47" fmla="*/ 345 h 348"/>
                  <a:gd name="T48" fmla="*/ 171 w 196"/>
                  <a:gd name="T49" fmla="*/ 348 h 348"/>
                  <a:gd name="T50" fmla="*/ 25 w 196"/>
                  <a:gd name="T51" fmla="*/ 348 h 348"/>
                  <a:gd name="T52" fmla="*/ 12 w 196"/>
                  <a:gd name="T53" fmla="*/ 345 h 348"/>
                  <a:gd name="T54" fmla="*/ 3 w 196"/>
                  <a:gd name="T55" fmla="*/ 336 h 348"/>
                  <a:gd name="T56" fmla="*/ 0 w 196"/>
                  <a:gd name="T57" fmla="*/ 323 h 348"/>
                  <a:gd name="T58" fmla="*/ 0 w 196"/>
                  <a:gd name="T59" fmla="*/ 98 h 348"/>
                  <a:gd name="T60" fmla="*/ 3 w 196"/>
                  <a:gd name="T61" fmla="*/ 72 h 348"/>
                  <a:gd name="T62" fmla="*/ 13 w 196"/>
                  <a:gd name="T63" fmla="*/ 49 h 348"/>
                  <a:gd name="T64" fmla="*/ 28 w 196"/>
                  <a:gd name="T65" fmla="*/ 29 h 348"/>
                  <a:gd name="T66" fmla="*/ 48 w 196"/>
                  <a:gd name="T67" fmla="*/ 14 h 348"/>
                  <a:gd name="T68" fmla="*/ 71 w 196"/>
                  <a:gd name="T69" fmla="*/ 3 h 348"/>
                  <a:gd name="T70" fmla="*/ 98 w 196"/>
                  <a:gd name="T71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6" h="348">
                    <a:moveTo>
                      <a:pt x="98" y="50"/>
                    </a:moveTo>
                    <a:lnTo>
                      <a:pt x="82" y="52"/>
                    </a:lnTo>
                    <a:lnTo>
                      <a:pt x="69" y="60"/>
                    </a:lnTo>
                    <a:lnTo>
                      <a:pt x="59" y="70"/>
                    </a:lnTo>
                    <a:lnTo>
                      <a:pt x="52" y="83"/>
                    </a:lnTo>
                    <a:lnTo>
                      <a:pt x="49" y="98"/>
                    </a:lnTo>
                    <a:lnTo>
                      <a:pt x="49" y="299"/>
                    </a:lnTo>
                    <a:lnTo>
                      <a:pt x="146" y="299"/>
                    </a:lnTo>
                    <a:lnTo>
                      <a:pt x="146" y="98"/>
                    </a:lnTo>
                    <a:lnTo>
                      <a:pt x="144" y="83"/>
                    </a:lnTo>
                    <a:lnTo>
                      <a:pt x="137" y="70"/>
                    </a:lnTo>
                    <a:lnTo>
                      <a:pt x="127" y="60"/>
                    </a:lnTo>
                    <a:lnTo>
                      <a:pt x="114" y="52"/>
                    </a:lnTo>
                    <a:lnTo>
                      <a:pt x="98" y="50"/>
                    </a:lnTo>
                    <a:close/>
                    <a:moveTo>
                      <a:pt x="98" y="0"/>
                    </a:moveTo>
                    <a:lnTo>
                      <a:pt x="124" y="3"/>
                    </a:lnTo>
                    <a:lnTo>
                      <a:pt x="148" y="14"/>
                    </a:lnTo>
                    <a:lnTo>
                      <a:pt x="168" y="29"/>
                    </a:lnTo>
                    <a:lnTo>
                      <a:pt x="183" y="49"/>
                    </a:lnTo>
                    <a:lnTo>
                      <a:pt x="192" y="72"/>
                    </a:lnTo>
                    <a:lnTo>
                      <a:pt x="196" y="98"/>
                    </a:lnTo>
                    <a:lnTo>
                      <a:pt x="196" y="323"/>
                    </a:lnTo>
                    <a:lnTo>
                      <a:pt x="192" y="336"/>
                    </a:lnTo>
                    <a:lnTo>
                      <a:pt x="184" y="345"/>
                    </a:lnTo>
                    <a:lnTo>
                      <a:pt x="171" y="348"/>
                    </a:lnTo>
                    <a:lnTo>
                      <a:pt x="25" y="348"/>
                    </a:lnTo>
                    <a:lnTo>
                      <a:pt x="12" y="345"/>
                    </a:lnTo>
                    <a:lnTo>
                      <a:pt x="3" y="336"/>
                    </a:lnTo>
                    <a:lnTo>
                      <a:pt x="0" y="323"/>
                    </a:lnTo>
                    <a:lnTo>
                      <a:pt x="0" y="98"/>
                    </a:lnTo>
                    <a:lnTo>
                      <a:pt x="3" y="72"/>
                    </a:lnTo>
                    <a:lnTo>
                      <a:pt x="13" y="49"/>
                    </a:lnTo>
                    <a:lnTo>
                      <a:pt x="28" y="29"/>
                    </a:lnTo>
                    <a:lnTo>
                      <a:pt x="48" y="14"/>
                    </a:lnTo>
                    <a:lnTo>
                      <a:pt x="71" y="3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3" name="Freeform 91"/>
              <p:cNvSpPr>
                <a:spLocks noEditPoints="1"/>
              </p:cNvSpPr>
              <p:nvPr/>
            </p:nvSpPr>
            <p:spPr bwMode="auto">
              <a:xfrm>
                <a:off x="1936" y="2077"/>
                <a:ext cx="39" cy="70"/>
              </a:xfrm>
              <a:custGeom>
                <a:avLst/>
                <a:gdLst>
                  <a:gd name="T0" fmla="*/ 98 w 196"/>
                  <a:gd name="T1" fmla="*/ 50 h 348"/>
                  <a:gd name="T2" fmla="*/ 82 w 196"/>
                  <a:gd name="T3" fmla="*/ 52 h 348"/>
                  <a:gd name="T4" fmla="*/ 69 w 196"/>
                  <a:gd name="T5" fmla="*/ 60 h 348"/>
                  <a:gd name="T6" fmla="*/ 59 w 196"/>
                  <a:gd name="T7" fmla="*/ 70 h 348"/>
                  <a:gd name="T8" fmla="*/ 52 w 196"/>
                  <a:gd name="T9" fmla="*/ 83 h 348"/>
                  <a:gd name="T10" fmla="*/ 50 w 196"/>
                  <a:gd name="T11" fmla="*/ 98 h 348"/>
                  <a:gd name="T12" fmla="*/ 50 w 196"/>
                  <a:gd name="T13" fmla="*/ 299 h 348"/>
                  <a:gd name="T14" fmla="*/ 147 w 196"/>
                  <a:gd name="T15" fmla="*/ 299 h 348"/>
                  <a:gd name="T16" fmla="*/ 147 w 196"/>
                  <a:gd name="T17" fmla="*/ 98 h 348"/>
                  <a:gd name="T18" fmla="*/ 145 w 196"/>
                  <a:gd name="T19" fmla="*/ 83 h 348"/>
                  <a:gd name="T20" fmla="*/ 137 w 196"/>
                  <a:gd name="T21" fmla="*/ 70 h 348"/>
                  <a:gd name="T22" fmla="*/ 127 w 196"/>
                  <a:gd name="T23" fmla="*/ 60 h 348"/>
                  <a:gd name="T24" fmla="*/ 113 w 196"/>
                  <a:gd name="T25" fmla="*/ 52 h 348"/>
                  <a:gd name="T26" fmla="*/ 98 w 196"/>
                  <a:gd name="T27" fmla="*/ 50 h 348"/>
                  <a:gd name="T28" fmla="*/ 98 w 196"/>
                  <a:gd name="T29" fmla="*/ 0 h 348"/>
                  <a:gd name="T30" fmla="*/ 123 w 196"/>
                  <a:gd name="T31" fmla="*/ 3 h 348"/>
                  <a:gd name="T32" fmla="*/ 147 w 196"/>
                  <a:gd name="T33" fmla="*/ 14 h 348"/>
                  <a:gd name="T34" fmla="*/ 167 w 196"/>
                  <a:gd name="T35" fmla="*/ 29 h 348"/>
                  <a:gd name="T36" fmla="*/ 182 w 196"/>
                  <a:gd name="T37" fmla="*/ 49 h 348"/>
                  <a:gd name="T38" fmla="*/ 193 w 196"/>
                  <a:gd name="T39" fmla="*/ 72 h 348"/>
                  <a:gd name="T40" fmla="*/ 196 w 196"/>
                  <a:gd name="T41" fmla="*/ 98 h 348"/>
                  <a:gd name="T42" fmla="*/ 196 w 196"/>
                  <a:gd name="T43" fmla="*/ 323 h 348"/>
                  <a:gd name="T44" fmla="*/ 193 w 196"/>
                  <a:gd name="T45" fmla="*/ 336 h 348"/>
                  <a:gd name="T46" fmla="*/ 183 w 196"/>
                  <a:gd name="T47" fmla="*/ 345 h 348"/>
                  <a:gd name="T48" fmla="*/ 171 w 196"/>
                  <a:gd name="T49" fmla="*/ 348 h 348"/>
                  <a:gd name="T50" fmla="*/ 25 w 196"/>
                  <a:gd name="T51" fmla="*/ 348 h 348"/>
                  <a:gd name="T52" fmla="*/ 12 w 196"/>
                  <a:gd name="T53" fmla="*/ 345 h 348"/>
                  <a:gd name="T54" fmla="*/ 3 w 196"/>
                  <a:gd name="T55" fmla="*/ 336 h 348"/>
                  <a:gd name="T56" fmla="*/ 0 w 196"/>
                  <a:gd name="T57" fmla="*/ 323 h 348"/>
                  <a:gd name="T58" fmla="*/ 0 w 196"/>
                  <a:gd name="T59" fmla="*/ 98 h 348"/>
                  <a:gd name="T60" fmla="*/ 4 w 196"/>
                  <a:gd name="T61" fmla="*/ 72 h 348"/>
                  <a:gd name="T62" fmla="*/ 13 w 196"/>
                  <a:gd name="T63" fmla="*/ 49 h 348"/>
                  <a:gd name="T64" fmla="*/ 28 w 196"/>
                  <a:gd name="T65" fmla="*/ 29 h 348"/>
                  <a:gd name="T66" fmla="*/ 48 w 196"/>
                  <a:gd name="T67" fmla="*/ 14 h 348"/>
                  <a:gd name="T68" fmla="*/ 72 w 196"/>
                  <a:gd name="T69" fmla="*/ 3 h 348"/>
                  <a:gd name="T70" fmla="*/ 98 w 196"/>
                  <a:gd name="T71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6" h="348">
                    <a:moveTo>
                      <a:pt x="98" y="50"/>
                    </a:moveTo>
                    <a:lnTo>
                      <a:pt x="82" y="52"/>
                    </a:lnTo>
                    <a:lnTo>
                      <a:pt x="69" y="60"/>
                    </a:lnTo>
                    <a:lnTo>
                      <a:pt x="59" y="70"/>
                    </a:lnTo>
                    <a:lnTo>
                      <a:pt x="52" y="83"/>
                    </a:lnTo>
                    <a:lnTo>
                      <a:pt x="50" y="98"/>
                    </a:lnTo>
                    <a:lnTo>
                      <a:pt x="50" y="299"/>
                    </a:lnTo>
                    <a:lnTo>
                      <a:pt x="147" y="299"/>
                    </a:lnTo>
                    <a:lnTo>
                      <a:pt x="147" y="98"/>
                    </a:lnTo>
                    <a:lnTo>
                      <a:pt x="145" y="83"/>
                    </a:lnTo>
                    <a:lnTo>
                      <a:pt x="137" y="70"/>
                    </a:lnTo>
                    <a:lnTo>
                      <a:pt x="127" y="60"/>
                    </a:lnTo>
                    <a:lnTo>
                      <a:pt x="113" y="52"/>
                    </a:lnTo>
                    <a:lnTo>
                      <a:pt x="98" y="50"/>
                    </a:lnTo>
                    <a:close/>
                    <a:moveTo>
                      <a:pt x="98" y="0"/>
                    </a:moveTo>
                    <a:lnTo>
                      <a:pt x="123" y="3"/>
                    </a:lnTo>
                    <a:lnTo>
                      <a:pt x="147" y="14"/>
                    </a:lnTo>
                    <a:lnTo>
                      <a:pt x="167" y="29"/>
                    </a:lnTo>
                    <a:lnTo>
                      <a:pt x="182" y="49"/>
                    </a:lnTo>
                    <a:lnTo>
                      <a:pt x="193" y="72"/>
                    </a:lnTo>
                    <a:lnTo>
                      <a:pt x="196" y="98"/>
                    </a:lnTo>
                    <a:lnTo>
                      <a:pt x="196" y="323"/>
                    </a:lnTo>
                    <a:lnTo>
                      <a:pt x="193" y="336"/>
                    </a:lnTo>
                    <a:lnTo>
                      <a:pt x="183" y="345"/>
                    </a:lnTo>
                    <a:lnTo>
                      <a:pt x="171" y="348"/>
                    </a:lnTo>
                    <a:lnTo>
                      <a:pt x="25" y="348"/>
                    </a:lnTo>
                    <a:lnTo>
                      <a:pt x="12" y="345"/>
                    </a:lnTo>
                    <a:lnTo>
                      <a:pt x="3" y="336"/>
                    </a:lnTo>
                    <a:lnTo>
                      <a:pt x="0" y="323"/>
                    </a:lnTo>
                    <a:lnTo>
                      <a:pt x="0" y="98"/>
                    </a:lnTo>
                    <a:lnTo>
                      <a:pt x="4" y="72"/>
                    </a:lnTo>
                    <a:lnTo>
                      <a:pt x="13" y="49"/>
                    </a:lnTo>
                    <a:lnTo>
                      <a:pt x="28" y="29"/>
                    </a:lnTo>
                    <a:lnTo>
                      <a:pt x="48" y="14"/>
                    </a:lnTo>
                    <a:lnTo>
                      <a:pt x="72" y="3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4" name="Freeform 92"/>
              <p:cNvSpPr>
                <a:spLocks noEditPoints="1"/>
              </p:cNvSpPr>
              <p:nvPr/>
            </p:nvSpPr>
            <p:spPr bwMode="auto">
              <a:xfrm>
                <a:off x="1410" y="1963"/>
                <a:ext cx="774" cy="453"/>
              </a:xfrm>
              <a:custGeom>
                <a:avLst/>
                <a:gdLst>
                  <a:gd name="T0" fmla="*/ 2403 w 3870"/>
                  <a:gd name="T1" fmla="*/ 1699 h 2265"/>
                  <a:gd name="T2" fmla="*/ 2352 w 3870"/>
                  <a:gd name="T3" fmla="*/ 1823 h 2265"/>
                  <a:gd name="T4" fmla="*/ 1516 w 3870"/>
                  <a:gd name="T5" fmla="*/ 1699 h 2265"/>
                  <a:gd name="T6" fmla="*/ 885 w 3870"/>
                  <a:gd name="T7" fmla="*/ 1699 h 2265"/>
                  <a:gd name="T8" fmla="*/ 1377 w 3870"/>
                  <a:gd name="T9" fmla="*/ 1649 h 2265"/>
                  <a:gd name="T10" fmla="*/ 3821 w 3870"/>
                  <a:gd name="T11" fmla="*/ 1649 h 2265"/>
                  <a:gd name="T12" fmla="*/ 909 w 3870"/>
                  <a:gd name="T13" fmla="*/ 1581 h 2265"/>
                  <a:gd name="T14" fmla="*/ 3471 w 3870"/>
                  <a:gd name="T15" fmla="*/ 995 h 2265"/>
                  <a:gd name="T16" fmla="*/ 469 w 3870"/>
                  <a:gd name="T17" fmla="*/ 965 h 2265"/>
                  <a:gd name="T18" fmla="*/ 1377 w 3870"/>
                  <a:gd name="T19" fmla="*/ 698 h 2265"/>
                  <a:gd name="T20" fmla="*/ 2961 w 3870"/>
                  <a:gd name="T21" fmla="*/ 1531 h 2265"/>
                  <a:gd name="T22" fmla="*/ 3023 w 3870"/>
                  <a:gd name="T23" fmla="*/ 686 h 2265"/>
                  <a:gd name="T24" fmla="*/ 807 w 3870"/>
                  <a:gd name="T25" fmla="*/ 732 h 2265"/>
                  <a:gd name="T26" fmla="*/ 909 w 3870"/>
                  <a:gd name="T27" fmla="*/ 592 h 2265"/>
                  <a:gd name="T28" fmla="*/ 2542 w 3870"/>
                  <a:gd name="T29" fmla="*/ 425 h 2265"/>
                  <a:gd name="T30" fmla="*/ 958 w 3870"/>
                  <a:gd name="T31" fmla="*/ 1649 h 2265"/>
                  <a:gd name="T32" fmla="*/ 2683 w 3870"/>
                  <a:gd name="T33" fmla="*/ 301 h 2265"/>
                  <a:gd name="T34" fmla="*/ 2584 w 3870"/>
                  <a:gd name="T35" fmla="*/ 293 h 2265"/>
                  <a:gd name="T36" fmla="*/ 2891 w 3870"/>
                  <a:gd name="T37" fmla="*/ 230 h 2265"/>
                  <a:gd name="T38" fmla="*/ 2778 w 3870"/>
                  <a:gd name="T39" fmla="*/ 307 h 2265"/>
                  <a:gd name="T40" fmla="*/ 1100 w 3870"/>
                  <a:gd name="T41" fmla="*/ 301 h 2265"/>
                  <a:gd name="T42" fmla="*/ 999 w 3870"/>
                  <a:gd name="T43" fmla="*/ 293 h 2265"/>
                  <a:gd name="T44" fmla="*/ 1306 w 3870"/>
                  <a:gd name="T45" fmla="*/ 230 h 2265"/>
                  <a:gd name="T46" fmla="*/ 1195 w 3870"/>
                  <a:gd name="T47" fmla="*/ 307 h 2265"/>
                  <a:gd name="T48" fmla="*/ 1150 w 3870"/>
                  <a:gd name="T49" fmla="*/ 2 h 2265"/>
                  <a:gd name="T50" fmla="*/ 1286 w 3870"/>
                  <a:gd name="T51" fmla="*/ 136 h 2265"/>
                  <a:gd name="T52" fmla="*/ 1376 w 3870"/>
                  <a:gd name="T53" fmla="*/ 277 h 2265"/>
                  <a:gd name="T54" fmla="*/ 2493 w 3870"/>
                  <a:gd name="T55" fmla="*/ 282 h 2265"/>
                  <a:gd name="T56" fmla="*/ 2560 w 3870"/>
                  <a:gd name="T57" fmla="*/ 128 h 2265"/>
                  <a:gd name="T58" fmla="*/ 2701 w 3870"/>
                  <a:gd name="T59" fmla="*/ 19 h 2265"/>
                  <a:gd name="T60" fmla="*/ 2744 w 3870"/>
                  <a:gd name="T61" fmla="*/ 9 h 2265"/>
                  <a:gd name="T62" fmla="*/ 2879 w 3870"/>
                  <a:gd name="T63" fmla="*/ 130 h 2265"/>
                  <a:gd name="T64" fmla="*/ 2960 w 3870"/>
                  <a:gd name="T65" fmla="*/ 277 h 2265"/>
                  <a:gd name="T66" fmla="*/ 2989 w 3870"/>
                  <a:gd name="T67" fmla="*/ 535 h 2265"/>
                  <a:gd name="T68" fmla="*/ 3149 w 3870"/>
                  <a:gd name="T69" fmla="*/ 747 h 2265"/>
                  <a:gd name="T70" fmla="*/ 3417 w 3870"/>
                  <a:gd name="T71" fmla="*/ 918 h 2265"/>
                  <a:gd name="T72" fmla="*/ 3741 w 3870"/>
                  <a:gd name="T73" fmla="*/ 1016 h 2265"/>
                  <a:gd name="T74" fmla="*/ 3866 w 3870"/>
                  <a:gd name="T75" fmla="*/ 1060 h 2265"/>
                  <a:gd name="T76" fmla="*/ 3592 w 3870"/>
                  <a:gd name="T77" fmla="*/ 1036 h 2265"/>
                  <a:gd name="T78" fmla="*/ 3870 w 3870"/>
                  <a:gd name="T79" fmla="*/ 1675 h 2265"/>
                  <a:gd name="T80" fmla="*/ 3032 w 3870"/>
                  <a:gd name="T81" fmla="*/ 2252 h 2265"/>
                  <a:gd name="T82" fmla="*/ 2419 w 3870"/>
                  <a:gd name="T83" fmla="*/ 2240 h 2265"/>
                  <a:gd name="T84" fmla="*/ 1438 w 3870"/>
                  <a:gd name="T85" fmla="*/ 2261 h 2265"/>
                  <a:gd name="T86" fmla="*/ 835 w 3870"/>
                  <a:gd name="T87" fmla="*/ 1699 h 2265"/>
                  <a:gd name="T88" fmla="*/ 4 w 3870"/>
                  <a:gd name="T89" fmla="*/ 1543 h 2265"/>
                  <a:gd name="T90" fmla="*/ 148 w 3870"/>
                  <a:gd name="T91" fmla="*/ 1063 h 2265"/>
                  <a:gd name="T92" fmla="*/ 4 w 3870"/>
                  <a:gd name="T93" fmla="*/ 1036 h 2265"/>
                  <a:gd name="T94" fmla="*/ 239 w 3870"/>
                  <a:gd name="T95" fmla="*/ 995 h 2265"/>
                  <a:gd name="T96" fmla="*/ 599 w 3870"/>
                  <a:gd name="T97" fmla="*/ 837 h 2265"/>
                  <a:gd name="T98" fmla="*/ 782 w 3870"/>
                  <a:gd name="T99" fmla="*/ 686 h 2265"/>
                  <a:gd name="T100" fmla="*/ 905 w 3870"/>
                  <a:gd name="T101" fmla="*/ 447 h 2265"/>
                  <a:gd name="T102" fmla="*/ 957 w 3870"/>
                  <a:gd name="T103" fmla="*/ 136 h 2265"/>
                  <a:gd name="T104" fmla="*/ 1040 w 3870"/>
                  <a:gd name="T105" fmla="*/ 260 h 2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70" h="2265">
                    <a:moveTo>
                      <a:pt x="2469" y="1699"/>
                    </a:moveTo>
                    <a:lnTo>
                      <a:pt x="2469" y="2216"/>
                    </a:lnTo>
                    <a:lnTo>
                      <a:pt x="2985" y="2216"/>
                    </a:lnTo>
                    <a:lnTo>
                      <a:pt x="2985" y="1699"/>
                    </a:lnTo>
                    <a:lnTo>
                      <a:pt x="2469" y="1699"/>
                    </a:lnTo>
                    <a:close/>
                    <a:moveTo>
                      <a:pt x="2403" y="1699"/>
                    </a:moveTo>
                    <a:lnTo>
                      <a:pt x="2403" y="1843"/>
                    </a:lnTo>
                    <a:lnTo>
                      <a:pt x="2419" y="1850"/>
                    </a:lnTo>
                    <a:lnTo>
                      <a:pt x="2419" y="1699"/>
                    </a:lnTo>
                    <a:lnTo>
                      <a:pt x="2403" y="1699"/>
                    </a:lnTo>
                    <a:close/>
                    <a:moveTo>
                      <a:pt x="2058" y="1699"/>
                    </a:moveTo>
                    <a:lnTo>
                      <a:pt x="2352" y="1823"/>
                    </a:lnTo>
                    <a:lnTo>
                      <a:pt x="2352" y="1699"/>
                    </a:lnTo>
                    <a:lnTo>
                      <a:pt x="2058" y="1699"/>
                    </a:lnTo>
                    <a:close/>
                    <a:moveTo>
                      <a:pt x="1516" y="1699"/>
                    </a:moveTo>
                    <a:lnTo>
                      <a:pt x="1516" y="1823"/>
                    </a:lnTo>
                    <a:lnTo>
                      <a:pt x="1812" y="1699"/>
                    </a:lnTo>
                    <a:lnTo>
                      <a:pt x="1516" y="1699"/>
                    </a:lnTo>
                    <a:close/>
                    <a:moveTo>
                      <a:pt x="1451" y="1699"/>
                    </a:moveTo>
                    <a:lnTo>
                      <a:pt x="1451" y="1850"/>
                    </a:lnTo>
                    <a:lnTo>
                      <a:pt x="1467" y="1843"/>
                    </a:lnTo>
                    <a:lnTo>
                      <a:pt x="1467" y="1699"/>
                    </a:lnTo>
                    <a:lnTo>
                      <a:pt x="1451" y="1699"/>
                    </a:lnTo>
                    <a:close/>
                    <a:moveTo>
                      <a:pt x="885" y="1699"/>
                    </a:moveTo>
                    <a:lnTo>
                      <a:pt x="885" y="2216"/>
                    </a:lnTo>
                    <a:lnTo>
                      <a:pt x="1401" y="2216"/>
                    </a:lnTo>
                    <a:lnTo>
                      <a:pt x="1401" y="1699"/>
                    </a:lnTo>
                    <a:lnTo>
                      <a:pt x="885" y="1699"/>
                    </a:lnTo>
                    <a:close/>
                    <a:moveTo>
                      <a:pt x="1377" y="1624"/>
                    </a:moveTo>
                    <a:lnTo>
                      <a:pt x="1377" y="1649"/>
                    </a:lnTo>
                    <a:lnTo>
                      <a:pt x="2492" y="1649"/>
                    </a:lnTo>
                    <a:lnTo>
                      <a:pt x="2492" y="1624"/>
                    </a:lnTo>
                    <a:lnTo>
                      <a:pt x="1377" y="1624"/>
                    </a:lnTo>
                    <a:close/>
                    <a:moveTo>
                      <a:pt x="2961" y="1581"/>
                    </a:moveTo>
                    <a:lnTo>
                      <a:pt x="2961" y="1649"/>
                    </a:lnTo>
                    <a:lnTo>
                      <a:pt x="3821" y="1649"/>
                    </a:lnTo>
                    <a:lnTo>
                      <a:pt x="3821" y="1581"/>
                    </a:lnTo>
                    <a:lnTo>
                      <a:pt x="2961" y="1581"/>
                    </a:lnTo>
                    <a:close/>
                    <a:moveTo>
                      <a:pt x="49" y="1581"/>
                    </a:moveTo>
                    <a:lnTo>
                      <a:pt x="49" y="1649"/>
                    </a:lnTo>
                    <a:lnTo>
                      <a:pt x="909" y="1649"/>
                    </a:lnTo>
                    <a:lnTo>
                      <a:pt x="909" y="1581"/>
                    </a:lnTo>
                    <a:lnTo>
                      <a:pt x="49" y="1581"/>
                    </a:lnTo>
                    <a:close/>
                    <a:moveTo>
                      <a:pt x="3265" y="893"/>
                    </a:moveTo>
                    <a:lnTo>
                      <a:pt x="3265" y="1531"/>
                    </a:lnTo>
                    <a:lnTo>
                      <a:pt x="3543" y="1531"/>
                    </a:lnTo>
                    <a:lnTo>
                      <a:pt x="3543" y="1020"/>
                    </a:lnTo>
                    <a:lnTo>
                      <a:pt x="3471" y="995"/>
                    </a:lnTo>
                    <a:lnTo>
                      <a:pt x="3401" y="965"/>
                    </a:lnTo>
                    <a:lnTo>
                      <a:pt x="3332" y="930"/>
                    </a:lnTo>
                    <a:lnTo>
                      <a:pt x="3265" y="893"/>
                    </a:lnTo>
                    <a:close/>
                    <a:moveTo>
                      <a:pt x="605" y="893"/>
                    </a:moveTo>
                    <a:lnTo>
                      <a:pt x="538" y="930"/>
                    </a:lnTo>
                    <a:lnTo>
                      <a:pt x="469" y="965"/>
                    </a:lnTo>
                    <a:lnTo>
                      <a:pt x="399" y="995"/>
                    </a:lnTo>
                    <a:lnTo>
                      <a:pt x="327" y="1020"/>
                    </a:lnTo>
                    <a:lnTo>
                      <a:pt x="327" y="1531"/>
                    </a:lnTo>
                    <a:lnTo>
                      <a:pt x="605" y="1531"/>
                    </a:lnTo>
                    <a:lnTo>
                      <a:pt x="605" y="893"/>
                    </a:lnTo>
                    <a:close/>
                    <a:moveTo>
                      <a:pt x="1377" y="698"/>
                    </a:moveTo>
                    <a:lnTo>
                      <a:pt x="1377" y="1575"/>
                    </a:lnTo>
                    <a:lnTo>
                      <a:pt x="2492" y="1575"/>
                    </a:lnTo>
                    <a:lnTo>
                      <a:pt x="2492" y="698"/>
                    </a:lnTo>
                    <a:lnTo>
                      <a:pt x="1377" y="698"/>
                    </a:lnTo>
                    <a:close/>
                    <a:moveTo>
                      <a:pt x="2961" y="592"/>
                    </a:moveTo>
                    <a:lnTo>
                      <a:pt x="2961" y="1531"/>
                    </a:lnTo>
                    <a:lnTo>
                      <a:pt x="3214" y="1531"/>
                    </a:lnTo>
                    <a:lnTo>
                      <a:pt x="3214" y="860"/>
                    </a:lnTo>
                    <a:lnTo>
                      <a:pt x="3158" y="819"/>
                    </a:lnTo>
                    <a:lnTo>
                      <a:pt x="3108" y="776"/>
                    </a:lnTo>
                    <a:lnTo>
                      <a:pt x="3062" y="732"/>
                    </a:lnTo>
                    <a:lnTo>
                      <a:pt x="3023" y="686"/>
                    </a:lnTo>
                    <a:lnTo>
                      <a:pt x="2989" y="640"/>
                    </a:lnTo>
                    <a:lnTo>
                      <a:pt x="2961" y="592"/>
                    </a:lnTo>
                    <a:close/>
                    <a:moveTo>
                      <a:pt x="909" y="592"/>
                    </a:moveTo>
                    <a:lnTo>
                      <a:pt x="881" y="640"/>
                    </a:lnTo>
                    <a:lnTo>
                      <a:pt x="847" y="686"/>
                    </a:lnTo>
                    <a:lnTo>
                      <a:pt x="807" y="732"/>
                    </a:lnTo>
                    <a:lnTo>
                      <a:pt x="762" y="776"/>
                    </a:lnTo>
                    <a:lnTo>
                      <a:pt x="711" y="819"/>
                    </a:lnTo>
                    <a:lnTo>
                      <a:pt x="654" y="860"/>
                    </a:lnTo>
                    <a:lnTo>
                      <a:pt x="654" y="1531"/>
                    </a:lnTo>
                    <a:lnTo>
                      <a:pt x="909" y="1531"/>
                    </a:lnTo>
                    <a:lnTo>
                      <a:pt x="909" y="592"/>
                    </a:lnTo>
                    <a:close/>
                    <a:moveTo>
                      <a:pt x="1377" y="579"/>
                    </a:moveTo>
                    <a:lnTo>
                      <a:pt x="1377" y="649"/>
                    </a:lnTo>
                    <a:lnTo>
                      <a:pt x="2492" y="649"/>
                    </a:lnTo>
                    <a:lnTo>
                      <a:pt x="2492" y="579"/>
                    </a:lnTo>
                    <a:lnTo>
                      <a:pt x="1377" y="579"/>
                    </a:lnTo>
                    <a:close/>
                    <a:moveTo>
                      <a:pt x="2542" y="425"/>
                    </a:moveTo>
                    <a:lnTo>
                      <a:pt x="2542" y="1649"/>
                    </a:lnTo>
                    <a:lnTo>
                      <a:pt x="2912" y="1649"/>
                    </a:lnTo>
                    <a:lnTo>
                      <a:pt x="2912" y="425"/>
                    </a:lnTo>
                    <a:lnTo>
                      <a:pt x="2542" y="425"/>
                    </a:lnTo>
                    <a:close/>
                    <a:moveTo>
                      <a:pt x="958" y="425"/>
                    </a:moveTo>
                    <a:lnTo>
                      <a:pt x="958" y="1649"/>
                    </a:lnTo>
                    <a:lnTo>
                      <a:pt x="1328" y="1649"/>
                    </a:lnTo>
                    <a:lnTo>
                      <a:pt x="1328" y="425"/>
                    </a:lnTo>
                    <a:lnTo>
                      <a:pt x="958" y="425"/>
                    </a:lnTo>
                    <a:close/>
                    <a:moveTo>
                      <a:pt x="2725" y="131"/>
                    </a:moveTo>
                    <a:lnTo>
                      <a:pt x="2689" y="291"/>
                    </a:lnTo>
                    <a:lnTo>
                      <a:pt x="2683" y="301"/>
                    </a:lnTo>
                    <a:lnTo>
                      <a:pt x="2675" y="307"/>
                    </a:lnTo>
                    <a:lnTo>
                      <a:pt x="2664" y="310"/>
                    </a:lnTo>
                    <a:lnTo>
                      <a:pt x="2607" y="310"/>
                    </a:lnTo>
                    <a:lnTo>
                      <a:pt x="2596" y="308"/>
                    </a:lnTo>
                    <a:lnTo>
                      <a:pt x="2588" y="303"/>
                    </a:lnTo>
                    <a:lnTo>
                      <a:pt x="2584" y="293"/>
                    </a:lnTo>
                    <a:lnTo>
                      <a:pt x="2561" y="230"/>
                    </a:lnTo>
                    <a:lnTo>
                      <a:pt x="2542" y="290"/>
                    </a:lnTo>
                    <a:lnTo>
                      <a:pt x="2542" y="375"/>
                    </a:lnTo>
                    <a:lnTo>
                      <a:pt x="2912" y="375"/>
                    </a:lnTo>
                    <a:lnTo>
                      <a:pt x="2912" y="290"/>
                    </a:lnTo>
                    <a:lnTo>
                      <a:pt x="2891" y="230"/>
                    </a:lnTo>
                    <a:lnTo>
                      <a:pt x="2871" y="293"/>
                    </a:lnTo>
                    <a:lnTo>
                      <a:pt x="2865" y="301"/>
                    </a:lnTo>
                    <a:lnTo>
                      <a:pt x="2857" y="308"/>
                    </a:lnTo>
                    <a:lnTo>
                      <a:pt x="2847" y="310"/>
                    </a:lnTo>
                    <a:lnTo>
                      <a:pt x="2789" y="310"/>
                    </a:lnTo>
                    <a:lnTo>
                      <a:pt x="2778" y="307"/>
                    </a:lnTo>
                    <a:lnTo>
                      <a:pt x="2770" y="301"/>
                    </a:lnTo>
                    <a:lnTo>
                      <a:pt x="2765" y="291"/>
                    </a:lnTo>
                    <a:lnTo>
                      <a:pt x="2725" y="131"/>
                    </a:lnTo>
                    <a:close/>
                    <a:moveTo>
                      <a:pt x="1141" y="131"/>
                    </a:moveTo>
                    <a:lnTo>
                      <a:pt x="1105" y="291"/>
                    </a:lnTo>
                    <a:lnTo>
                      <a:pt x="1100" y="301"/>
                    </a:lnTo>
                    <a:lnTo>
                      <a:pt x="1091" y="307"/>
                    </a:lnTo>
                    <a:lnTo>
                      <a:pt x="1080" y="310"/>
                    </a:lnTo>
                    <a:lnTo>
                      <a:pt x="1023" y="310"/>
                    </a:lnTo>
                    <a:lnTo>
                      <a:pt x="1013" y="308"/>
                    </a:lnTo>
                    <a:lnTo>
                      <a:pt x="1005" y="303"/>
                    </a:lnTo>
                    <a:lnTo>
                      <a:pt x="999" y="293"/>
                    </a:lnTo>
                    <a:lnTo>
                      <a:pt x="977" y="230"/>
                    </a:lnTo>
                    <a:lnTo>
                      <a:pt x="958" y="290"/>
                    </a:lnTo>
                    <a:lnTo>
                      <a:pt x="958" y="375"/>
                    </a:lnTo>
                    <a:lnTo>
                      <a:pt x="1328" y="375"/>
                    </a:lnTo>
                    <a:lnTo>
                      <a:pt x="1328" y="290"/>
                    </a:lnTo>
                    <a:lnTo>
                      <a:pt x="1306" y="230"/>
                    </a:lnTo>
                    <a:lnTo>
                      <a:pt x="1286" y="293"/>
                    </a:lnTo>
                    <a:lnTo>
                      <a:pt x="1282" y="301"/>
                    </a:lnTo>
                    <a:lnTo>
                      <a:pt x="1274" y="308"/>
                    </a:lnTo>
                    <a:lnTo>
                      <a:pt x="1263" y="310"/>
                    </a:lnTo>
                    <a:lnTo>
                      <a:pt x="1206" y="310"/>
                    </a:lnTo>
                    <a:lnTo>
                      <a:pt x="1195" y="307"/>
                    </a:lnTo>
                    <a:lnTo>
                      <a:pt x="1186" y="301"/>
                    </a:lnTo>
                    <a:lnTo>
                      <a:pt x="1181" y="291"/>
                    </a:lnTo>
                    <a:lnTo>
                      <a:pt x="1141" y="131"/>
                    </a:lnTo>
                    <a:close/>
                    <a:moveTo>
                      <a:pt x="1140" y="0"/>
                    </a:moveTo>
                    <a:lnTo>
                      <a:pt x="1140" y="0"/>
                    </a:lnTo>
                    <a:lnTo>
                      <a:pt x="1150" y="2"/>
                    </a:lnTo>
                    <a:lnTo>
                      <a:pt x="1160" y="9"/>
                    </a:lnTo>
                    <a:lnTo>
                      <a:pt x="1165" y="19"/>
                    </a:lnTo>
                    <a:lnTo>
                      <a:pt x="1224" y="260"/>
                    </a:lnTo>
                    <a:lnTo>
                      <a:pt x="1245" y="260"/>
                    </a:lnTo>
                    <a:lnTo>
                      <a:pt x="1282" y="145"/>
                    </a:lnTo>
                    <a:lnTo>
                      <a:pt x="1286" y="136"/>
                    </a:lnTo>
                    <a:lnTo>
                      <a:pt x="1295" y="130"/>
                    </a:lnTo>
                    <a:lnTo>
                      <a:pt x="1305" y="128"/>
                    </a:lnTo>
                    <a:lnTo>
                      <a:pt x="1315" y="130"/>
                    </a:lnTo>
                    <a:lnTo>
                      <a:pt x="1324" y="136"/>
                    </a:lnTo>
                    <a:lnTo>
                      <a:pt x="1329" y="144"/>
                    </a:lnTo>
                    <a:lnTo>
                      <a:pt x="1376" y="277"/>
                    </a:lnTo>
                    <a:lnTo>
                      <a:pt x="1377" y="282"/>
                    </a:lnTo>
                    <a:lnTo>
                      <a:pt x="1377" y="285"/>
                    </a:lnTo>
                    <a:lnTo>
                      <a:pt x="1377" y="530"/>
                    </a:lnTo>
                    <a:lnTo>
                      <a:pt x="2492" y="530"/>
                    </a:lnTo>
                    <a:lnTo>
                      <a:pt x="2492" y="285"/>
                    </a:lnTo>
                    <a:lnTo>
                      <a:pt x="2493" y="282"/>
                    </a:lnTo>
                    <a:lnTo>
                      <a:pt x="2493" y="278"/>
                    </a:lnTo>
                    <a:lnTo>
                      <a:pt x="2537" y="145"/>
                    </a:lnTo>
                    <a:lnTo>
                      <a:pt x="2541" y="136"/>
                    </a:lnTo>
                    <a:lnTo>
                      <a:pt x="2550" y="130"/>
                    </a:lnTo>
                    <a:lnTo>
                      <a:pt x="2559" y="128"/>
                    </a:lnTo>
                    <a:lnTo>
                      <a:pt x="2560" y="128"/>
                    </a:lnTo>
                    <a:lnTo>
                      <a:pt x="2569" y="130"/>
                    </a:lnTo>
                    <a:lnTo>
                      <a:pt x="2578" y="136"/>
                    </a:lnTo>
                    <a:lnTo>
                      <a:pt x="2584" y="144"/>
                    </a:lnTo>
                    <a:lnTo>
                      <a:pt x="2625" y="260"/>
                    </a:lnTo>
                    <a:lnTo>
                      <a:pt x="2645" y="260"/>
                    </a:lnTo>
                    <a:lnTo>
                      <a:pt x="2701" y="19"/>
                    </a:lnTo>
                    <a:lnTo>
                      <a:pt x="2705" y="9"/>
                    </a:lnTo>
                    <a:lnTo>
                      <a:pt x="2714" y="2"/>
                    </a:lnTo>
                    <a:lnTo>
                      <a:pt x="2724" y="0"/>
                    </a:lnTo>
                    <a:lnTo>
                      <a:pt x="2724" y="0"/>
                    </a:lnTo>
                    <a:lnTo>
                      <a:pt x="2735" y="2"/>
                    </a:lnTo>
                    <a:lnTo>
                      <a:pt x="2744" y="9"/>
                    </a:lnTo>
                    <a:lnTo>
                      <a:pt x="2749" y="19"/>
                    </a:lnTo>
                    <a:lnTo>
                      <a:pt x="2809" y="260"/>
                    </a:lnTo>
                    <a:lnTo>
                      <a:pt x="2829" y="260"/>
                    </a:lnTo>
                    <a:lnTo>
                      <a:pt x="2866" y="145"/>
                    </a:lnTo>
                    <a:lnTo>
                      <a:pt x="2871" y="136"/>
                    </a:lnTo>
                    <a:lnTo>
                      <a:pt x="2879" y="130"/>
                    </a:lnTo>
                    <a:lnTo>
                      <a:pt x="2890" y="128"/>
                    </a:lnTo>
                    <a:lnTo>
                      <a:pt x="2890" y="128"/>
                    </a:lnTo>
                    <a:lnTo>
                      <a:pt x="2899" y="130"/>
                    </a:lnTo>
                    <a:lnTo>
                      <a:pt x="2907" y="136"/>
                    </a:lnTo>
                    <a:lnTo>
                      <a:pt x="2913" y="144"/>
                    </a:lnTo>
                    <a:lnTo>
                      <a:pt x="2960" y="277"/>
                    </a:lnTo>
                    <a:lnTo>
                      <a:pt x="2961" y="282"/>
                    </a:lnTo>
                    <a:lnTo>
                      <a:pt x="2961" y="285"/>
                    </a:lnTo>
                    <a:lnTo>
                      <a:pt x="2961" y="400"/>
                    </a:lnTo>
                    <a:lnTo>
                      <a:pt x="2965" y="447"/>
                    </a:lnTo>
                    <a:lnTo>
                      <a:pt x="2974" y="491"/>
                    </a:lnTo>
                    <a:lnTo>
                      <a:pt x="2989" y="535"/>
                    </a:lnTo>
                    <a:lnTo>
                      <a:pt x="3008" y="576"/>
                    </a:lnTo>
                    <a:lnTo>
                      <a:pt x="3032" y="615"/>
                    </a:lnTo>
                    <a:lnTo>
                      <a:pt x="3058" y="651"/>
                    </a:lnTo>
                    <a:lnTo>
                      <a:pt x="3087" y="686"/>
                    </a:lnTo>
                    <a:lnTo>
                      <a:pt x="3118" y="718"/>
                    </a:lnTo>
                    <a:lnTo>
                      <a:pt x="3149" y="747"/>
                    </a:lnTo>
                    <a:lnTo>
                      <a:pt x="3180" y="773"/>
                    </a:lnTo>
                    <a:lnTo>
                      <a:pt x="3212" y="798"/>
                    </a:lnTo>
                    <a:lnTo>
                      <a:pt x="3243" y="819"/>
                    </a:lnTo>
                    <a:lnTo>
                      <a:pt x="3270" y="837"/>
                    </a:lnTo>
                    <a:lnTo>
                      <a:pt x="3342" y="880"/>
                    </a:lnTo>
                    <a:lnTo>
                      <a:pt x="3417" y="918"/>
                    </a:lnTo>
                    <a:lnTo>
                      <a:pt x="3495" y="951"/>
                    </a:lnTo>
                    <a:lnTo>
                      <a:pt x="3572" y="978"/>
                    </a:lnTo>
                    <a:lnTo>
                      <a:pt x="3573" y="978"/>
                    </a:lnTo>
                    <a:lnTo>
                      <a:pt x="3631" y="995"/>
                    </a:lnTo>
                    <a:lnTo>
                      <a:pt x="3686" y="1006"/>
                    </a:lnTo>
                    <a:lnTo>
                      <a:pt x="3741" y="1016"/>
                    </a:lnTo>
                    <a:lnTo>
                      <a:pt x="3794" y="1022"/>
                    </a:lnTo>
                    <a:lnTo>
                      <a:pt x="3845" y="1024"/>
                    </a:lnTo>
                    <a:lnTo>
                      <a:pt x="3857" y="1026"/>
                    </a:lnTo>
                    <a:lnTo>
                      <a:pt x="3866" y="1036"/>
                    </a:lnTo>
                    <a:lnTo>
                      <a:pt x="3870" y="1049"/>
                    </a:lnTo>
                    <a:lnTo>
                      <a:pt x="3866" y="1060"/>
                    </a:lnTo>
                    <a:lnTo>
                      <a:pt x="3857" y="1070"/>
                    </a:lnTo>
                    <a:lnTo>
                      <a:pt x="3845" y="1073"/>
                    </a:lnTo>
                    <a:lnTo>
                      <a:pt x="3784" y="1071"/>
                    </a:lnTo>
                    <a:lnTo>
                      <a:pt x="3722" y="1063"/>
                    </a:lnTo>
                    <a:lnTo>
                      <a:pt x="3658" y="1051"/>
                    </a:lnTo>
                    <a:lnTo>
                      <a:pt x="3592" y="1036"/>
                    </a:lnTo>
                    <a:lnTo>
                      <a:pt x="3592" y="1531"/>
                    </a:lnTo>
                    <a:lnTo>
                      <a:pt x="3845" y="1531"/>
                    </a:lnTo>
                    <a:lnTo>
                      <a:pt x="3857" y="1534"/>
                    </a:lnTo>
                    <a:lnTo>
                      <a:pt x="3866" y="1543"/>
                    </a:lnTo>
                    <a:lnTo>
                      <a:pt x="3870" y="1555"/>
                    </a:lnTo>
                    <a:lnTo>
                      <a:pt x="3870" y="1675"/>
                    </a:lnTo>
                    <a:lnTo>
                      <a:pt x="3866" y="1687"/>
                    </a:lnTo>
                    <a:lnTo>
                      <a:pt x="3857" y="1696"/>
                    </a:lnTo>
                    <a:lnTo>
                      <a:pt x="3845" y="1699"/>
                    </a:lnTo>
                    <a:lnTo>
                      <a:pt x="3034" y="1699"/>
                    </a:lnTo>
                    <a:lnTo>
                      <a:pt x="3034" y="2240"/>
                    </a:lnTo>
                    <a:lnTo>
                      <a:pt x="3032" y="2252"/>
                    </a:lnTo>
                    <a:lnTo>
                      <a:pt x="3022" y="2261"/>
                    </a:lnTo>
                    <a:lnTo>
                      <a:pt x="3009" y="2265"/>
                    </a:lnTo>
                    <a:lnTo>
                      <a:pt x="2444" y="2265"/>
                    </a:lnTo>
                    <a:lnTo>
                      <a:pt x="2431" y="2261"/>
                    </a:lnTo>
                    <a:lnTo>
                      <a:pt x="2423" y="2252"/>
                    </a:lnTo>
                    <a:lnTo>
                      <a:pt x="2419" y="2240"/>
                    </a:lnTo>
                    <a:lnTo>
                      <a:pt x="2419" y="1904"/>
                    </a:lnTo>
                    <a:lnTo>
                      <a:pt x="1934" y="1701"/>
                    </a:lnTo>
                    <a:lnTo>
                      <a:pt x="1451" y="1904"/>
                    </a:lnTo>
                    <a:lnTo>
                      <a:pt x="1451" y="2240"/>
                    </a:lnTo>
                    <a:lnTo>
                      <a:pt x="1447" y="2252"/>
                    </a:lnTo>
                    <a:lnTo>
                      <a:pt x="1438" y="2261"/>
                    </a:lnTo>
                    <a:lnTo>
                      <a:pt x="1426" y="2265"/>
                    </a:lnTo>
                    <a:lnTo>
                      <a:pt x="860" y="2265"/>
                    </a:lnTo>
                    <a:lnTo>
                      <a:pt x="848" y="2261"/>
                    </a:lnTo>
                    <a:lnTo>
                      <a:pt x="839" y="2252"/>
                    </a:lnTo>
                    <a:lnTo>
                      <a:pt x="835" y="2240"/>
                    </a:lnTo>
                    <a:lnTo>
                      <a:pt x="835" y="1699"/>
                    </a:lnTo>
                    <a:lnTo>
                      <a:pt x="25" y="1699"/>
                    </a:lnTo>
                    <a:lnTo>
                      <a:pt x="12" y="1696"/>
                    </a:lnTo>
                    <a:lnTo>
                      <a:pt x="4" y="1687"/>
                    </a:lnTo>
                    <a:lnTo>
                      <a:pt x="0" y="1675"/>
                    </a:lnTo>
                    <a:lnTo>
                      <a:pt x="0" y="1555"/>
                    </a:lnTo>
                    <a:lnTo>
                      <a:pt x="4" y="1543"/>
                    </a:lnTo>
                    <a:lnTo>
                      <a:pt x="12" y="1534"/>
                    </a:lnTo>
                    <a:lnTo>
                      <a:pt x="25" y="1531"/>
                    </a:lnTo>
                    <a:lnTo>
                      <a:pt x="277" y="1531"/>
                    </a:lnTo>
                    <a:lnTo>
                      <a:pt x="277" y="1036"/>
                    </a:lnTo>
                    <a:lnTo>
                      <a:pt x="212" y="1051"/>
                    </a:lnTo>
                    <a:lnTo>
                      <a:pt x="148" y="1063"/>
                    </a:lnTo>
                    <a:lnTo>
                      <a:pt x="84" y="1071"/>
                    </a:lnTo>
                    <a:lnTo>
                      <a:pt x="25" y="1073"/>
                    </a:lnTo>
                    <a:lnTo>
                      <a:pt x="12" y="1070"/>
                    </a:lnTo>
                    <a:lnTo>
                      <a:pt x="4" y="1060"/>
                    </a:lnTo>
                    <a:lnTo>
                      <a:pt x="0" y="1049"/>
                    </a:lnTo>
                    <a:lnTo>
                      <a:pt x="4" y="1036"/>
                    </a:lnTo>
                    <a:lnTo>
                      <a:pt x="12" y="1026"/>
                    </a:lnTo>
                    <a:lnTo>
                      <a:pt x="25" y="1024"/>
                    </a:lnTo>
                    <a:lnTo>
                      <a:pt x="76" y="1022"/>
                    </a:lnTo>
                    <a:lnTo>
                      <a:pt x="129" y="1016"/>
                    </a:lnTo>
                    <a:lnTo>
                      <a:pt x="184" y="1006"/>
                    </a:lnTo>
                    <a:lnTo>
                      <a:pt x="239" y="995"/>
                    </a:lnTo>
                    <a:lnTo>
                      <a:pt x="296" y="978"/>
                    </a:lnTo>
                    <a:lnTo>
                      <a:pt x="297" y="978"/>
                    </a:lnTo>
                    <a:lnTo>
                      <a:pt x="375" y="951"/>
                    </a:lnTo>
                    <a:lnTo>
                      <a:pt x="453" y="918"/>
                    </a:lnTo>
                    <a:lnTo>
                      <a:pt x="528" y="880"/>
                    </a:lnTo>
                    <a:lnTo>
                      <a:pt x="599" y="837"/>
                    </a:lnTo>
                    <a:lnTo>
                      <a:pt x="627" y="819"/>
                    </a:lnTo>
                    <a:lnTo>
                      <a:pt x="658" y="798"/>
                    </a:lnTo>
                    <a:lnTo>
                      <a:pt x="688" y="773"/>
                    </a:lnTo>
                    <a:lnTo>
                      <a:pt x="720" y="747"/>
                    </a:lnTo>
                    <a:lnTo>
                      <a:pt x="752" y="718"/>
                    </a:lnTo>
                    <a:lnTo>
                      <a:pt x="782" y="686"/>
                    </a:lnTo>
                    <a:lnTo>
                      <a:pt x="812" y="651"/>
                    </a:lnTo>
                    <a:lnTo>
                      <a:pt x="839" y="615"/>
                    </a:lnTo>
                    <a:lnTo>
                      <a:pt x="861" y="576"/>
                    </a:lnTo>
                    <a:lnTo>
                      <a:pt x="881" y="535"/>
                    </a:lnTo>
                    <a:lnTo>
                      <a:pt x="896" y="491"/>
                    </a:lnTo>
                    <a:lnTo>
                      <a:pt x="905" y="447"/>
                    </a:lnTo>
                    <a:lnTo>
                      <a:pt x="909" y="400"/>
                    </a:lnTo>
                    <a:lnTo>
                      <a:pt x="909" y="285"/>
                    </a:lnTo>
                    <a:lnTo>
                      <a:pt x="909" y="282"/>
                    </a:lnTo>
                    <a:lnTo>
                      <a:pt x="910" y="278"/>
                    </a:lnTo>
                    <a:lnTo>
                      <a:pt x="952" y="145"/>
                    </a:lnTo>
                    <a:lnTo>
                      <a:pt x="957" y="136"/>
                    </a:lnTo>
                    <a:lnTo>
                      <a:pt x="965" y="130"/>
                    </a:lnTo>
                    <a:lnTo>
                      <a:pt x="976" y="128"/>
                    </a:lnTo>
                    <a:lnTo>
                      <a:pt x="985" y="130"/>
                    </a:lnTo>
                    <a:lnTo>
                      <a:pt x="993" y="136"/>
                    </a:lnTo>
                    <a:lnTo>
                      <a:pt x="999" y="144"/>
                    </a:lnTo>
                    <a:lnTo>
                      <a:pt x="1040" y="260"/>
                    </a:lnTo>
                    <a:lnTo>
                      <a:pt x="1061" y="260"/>
                    </a:lnTo>
                    <a:lnTo>
                      <a:pt x="1116" y="19"/>
                    </a:lnTo>
                    <a:lnTo>
                      <a:pt x="1121" y="9"/>
                    </a:lnTo>
                    <a:lnTo>
                      <a:pt x="1129" y="2"/>
                    </a:lnTo>
                    <a:lnTo>
                      <a:pt x="11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65" name="Group 95"/>
            <p:cNvGrpSpPr>
              <a:grpSpLocks noChangeAspect="1"/>
            </p:cNvGrpSpPr>
            <p:nvPr/>
          </p:nvGrpSpPr>
          <p:grpSpPr bwMode="auto">
            <a:xfrm>
              <a:off x="8080600" y="6288861"/>
              <a:ext cx="762000" cy="585788"/>
              <a:chOff x="2689" y="3589"/>
              <a:chExt cx="480" cy="369"/>
            </a:xfrm>
            <a:solidFill>
              <a:srgbClr val="00ADEF"/>
            </a:solidFill>
          </p:grpSpPr>
          <p:sp>
            <p:nvSpPr>
              <p:cNvPr id="366" name="Freeform 97"/>
              <p:cNvSpPr>
                <a:spLocks/>
              </p:cNvSpPr>
              <p:nvPr/>
            </p:nvSpPr>
            <p:spPr bwMode="auto">
              <a:xfrm>
                <a:off x="2854" y="3802"/>
                <a:ext cx="36" cy="156"/>
              </a:xfrm>
              <a:custGeom>
                <a:avLst/>
                <a:gdLst>
                  <a:gd name="T0" fmla="*/ 40 w 253"/>
                  <a:gd name="T1" fmla="*/ 0 h 1088"/>
                  <a:gd name="T2" fmla="*/ 212 w 253"/>
                  <a:gd name="T3" fmla="*/ 0 h 1088"/>
                  <a:gd name="T4" fmla="*/ 226 w 253"/>
                  <a:gd name="T5" fmla="*/ 2 h 1088"/>
                  <a:gd name="T6" fmla="*/ 237 w 253"/>
                  <a:gd name="T7" fmla="*/ 7 h 1088"/>
                  <a:gd name="T8" fmla="*/ 246 w 253"/>
                  <a:gd name="T9" fmla="*/ 16 h 1088"/>
                  <a:gd name="T10" fmla="*/ 251 w 253"/>
                  <a:gd name="T11" fmla="*/ 28 h 1088"/>
                  <a:gd name="T12" fmla="*/ 253 w 253"/>
                  <a:gd name="T13" fmla="*/ 41 h 1088"/>
                  <a:gd name="T14" fmla="*/ 253 w 253"/>
                  <a:gd name="T15" fmla="*/ 1045 h 1088"/>
                  <a:gd name="T16" fmla="*/ 251 w 253"/>
                  <a:gd name="T17" fmla="*/ 1059 h 1088"/>
                  <a:gd name="T18" fmla="*/ 246 w 253"/>
                  <a:gd name="T19" fmla="*/ 1070 h 1088"/>
                  <a:gd name="T20" fmla="*/ 237 w 253"/>
                  <a:gd name="T21" fmla="*/ 1079 h 1088"/>
                  <a:gd name="T22" fmla="*/ 226 w 253"/>
                  <a:gd name="T23" fmla="*/ 1084 h 1088"/>
                  <a:gd name="T24" fmla="*/ 212 w 253"/>
                  <a:gd name="T25" fmla="*/ 1088 h 1088"/>
                  <a:gd name="T26" fmla="*/ 40 w 253"/>
                  <a:gd name="T27" fmla="*/ 1088 h 1088"/>
                  <a:gd name="T28" fmla="*/ 27 w 253"/>
                  <a:gd name="T29" fmla="*/ 1084 h 1088"/>
                  <a:gd name="T30" fmla="*/ 16 w 253"/>
                  <a:gd name="T31" fmla="*/ 1079 h 1088"/>
                  <a:gd name="T32" fmla="*/ 7 w 253"/>
                  <a:gd name="T33" fmla="*/ 1070 h 1088"/>
                  <a:gd name="T34" fmla="*/ 2 w 253"/>
                  <a:gd name="T35" fmla="*/ 1059 h 1088"/>
                  <a:gd name="T36" fmla="*/ 0 w 253"/>
                  <a:gd name="T37" fmla="*/ 1045 h 1088"/>
                  <a:gd name="T38" fmla="*/ 0 w 253"/>
                  <a:gd name="T39" fmla="*/ 41 h 1088"/>
                  <a:gd name="T40" fmla="*/ 2 w 253"/>
                  <a:gd name="T41" fmla="*/ 28 h 1088"/>
                  <a:gd name="T42" fmla="*/ 7 w 253"/>
                  <a:gd name="T43" fmla="*/ 16 h 1088"/>
                  <a:gd name="T44" fmla="*/ 16 w 253"/>
                  <a:gd name="T45" fmla="*/ 7 h 1088"/>
                  <a:gd name="T46" fmla="*/ 27 w 253"/>
                  <a:gd name="T47" fmla="*/ 2 h 1088"/>
                  <a:gd name="T48" fmla="*/ 40 w 253"/>
                  <a:gd name="T49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3" h="1088">
                    <a:moveTo>
                      <a:pt x="40" y="0"/>
                    </a:moveTo>
                    <a:lnTo>
                      <a:pt x="212" y="0"/>
                    </a:lnTo>
                    <a:lnTo>
                      <a:pt x="226" y="2"/>
                    </a:lnTo>
                    <a:lnTo>
                      <a:pt x="237" y="7"/>
                    </a:lnTo>
                    <a:lnTo>
                      <a:pt x="246" y="16"/>
                    </a:lnTo>
                    <a:lnTo>
                      <a:pt x="251" y="28"/>
                    </a:lnTo>
                    <a:lnTo>
                      <a:pt x="253" y="41"/>
                    </a:lnTo>
                    <a:lnTo>
                      <a:pt x="253" y="1045"/>
                    </a:lnTo>
                    <a:lnTo>
                      <a:pt x="251" y="1059"/>
                    </a:lnTo>
                    <a:lnTo>
                      <a:pt x="246" y="1070"/>
                    </a:lnTo>
                    <a:lnTo>
                      <a:pt x="237" y="1079"/>
                    </a:lnTo>
                    <a:lnTo>
                      <a:pt x="226" y="1084"/>
                    </a:lnTo>
                    <a:lnTo>
                      <a:pt x="212" y="1088"/>
                    </a:lnTo>
                    <a:lnTo>
                      <a:pt x="40" y="1088"/>
                    </a:lnTo>
                    <a:lnTo>
                      <a:pt x="27" y="1084"/>
                    </a:lnTo>
                    <a:lnTo>
                      <a:pt x="16" y="1079"/>
                    </a:lnTo>
                    <a:lnTo>
                      <a:pt x="7" y="1070"/>
                    </a:lnTo>
                    <a:lnTo>
                      <a:pt x="2" y="1059"/>
                    </a:lnTo>
                    <a:lnTo>
                      <a:pt x="0" y="1045"/>
                    </a:lnTo>
                    <a:lnTo>
                      <a:pt x="0" y="41"/>
                    </a:lnTo>
                    <a:lnTo>
                      <a:pt x="2" y="28"/>
                    </a:lnTo>
                    <a:lnTo>
                      <a:pt x="7" y="16"/>
                    </a:lnTo>
                    <a:lnTo>
                      <a:pt x="16" y="7"/>
                    </a:lnTo>
                    <a:lnTo>
                      <a:pt x="27" y="2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7" name="Freeform 98"/>
              <p:cNvSpPr>
                <a:spLocks/>
              </p:cNvSpPr>
              <p:nvPr/>
            </p:nvSpPr>
            <p:spPr bwMode="auto">
              <a:xfrm>
                <a:off x="2968" y="3802"/>
                <a:ext cx="36" cy="156"/>
              </a:xfrm>
              <a:custGeom>
                <a:avLst/>
                <a:gdLst>
                  <a:gd name="T0" fmla="*/ 42 w 254"/>
                  <a:gd name="T1" fmla="*/ 0 h 1088"/>
                  <a:gd name="T2" fmla="*/ 214 w 254"/>
                  <a:gd name="T3" fmla="*/ 0 h 1088"/>
                  <a:gd name="T4" fmla="*/ 227 w 254"/>
                  <a:gd name="T5" fmla="*/ 2 h 1088"/>
                  <a:gd name="T6" fmla="*/ 238 w 254"/>
                  <a:gd name="T7" fmla="*/ 7 h 1088"/>
                  <a:gd name="T8" fmla="*/ 246 w 254"/>
                  <a:gd name="T9" fmla="*/ 16 h 1088"/>
                  <a:gd name="T10" fmla="*/ 252 w 254"/>
                  <a:gd name="T11" fmla="*/ 28 h 1088"/>
                  <a:gd name="T12" fmla="*/ 254 w 254"/>
                  <a:gd name="T13" fmla="*/ 41 h 1088"/>
                  <a:gd name="T14" fmla="*/ 254 w 254"/>
                  <a:gd name="T15" fmla="*/ 1045 h 1088"/>
                  <a:gd name="T16" fmla="*/ 252 w 254"/>
                  <a:gd name="T17" fmla="*/ 1059 h 1088"/>
                  <a:gd name="T18" fmla="*/ 247 w 254"/>
                  <a:gd name="T19" fmla="*/ 1070 h 1088"/>
                  <a:gd name="T20" fmla="*/ 238 w 254"/>
                  <a:gd name="T21" fmla="*/ 1079 h 1088"/>
                  <a:gd name="T22" fmla="*/ 227 w 254"/>
                  <a:gd name="T23" fmla="*/ 1084 h 1088"/>
                  <a:gd name="T24" fmla="*/ 214 w 254"/>
                  <a:gd name="T25" fmla="*/ 1088 h 1088"/>
                  <a:gd name="T26" fmla="*/ 42 w 254"/>
                  <a:gd name="T27" fmla="*/ 1088 h 1088"/>
                  <a:gd name="T28" fmla="*/ 28 w 254"/>
                  <a:gd name="T29" fmla="*/ 1084 h 1088"/>
                  <a:gd name="T30" fmla="*/ 17 w 254"/>
                  <a:gd name="T31" fmla="*/ 1079 h 1088"/>
                  <a:gd name="T32" fmla="*/ 8 w 254"/>
                  <a:gd name="T33" fmla="*/ 1070 h 1088"/>
                  <a:gd name="T34" fmla="*/ 2 w 254"/>
                  <a:gd name="T35" fmla="*/ 1059 h 1088"/>
                  <a:gd name="T36" fmla="*/ 0 w 254"/>
                  <a:gd name="T37" fmla="*/ 1045 h 1088"/>
                  <a:gd name="T38" fmla="*/ 0 w 254"/>
                  <a:gd name="T39" fmla="*/ 41 h 1088"/>
                  <a:gd name="T40" fmla="*/ 2 w 254"/>
                  <a:gd name="T41" fmla="*/ 28 h 1088"/>
                  <a:gd name="T42" fmla="*/ 8 w 254"/>
                  <a:gd name="T43" fmla="*/ 16 h 1088"/>
                  <a:gd name="T44" fmla="*/ 17 w 254"/>
                  <a:gd name="T45" fmla="*/ 7 h 1088"/>
                  <a:gd name="T46" fmla="*/ 28 w 254"/>
                  <a:gd name="T47" fmla="*/ 2 h 1088"/>
                  <a:gd name="T48" fmla="*/ 42 w 254"/>
                  <a:gd name="T49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4" h="1088">
                    <a:moveTo>
                      <a:pt x="42" y="0"/>
                    </a:moveTo>
                    <a:lnTo>
                      <a:pt x="214" y="0"/>
                    </a:lnTo>
                    <a:lnTo>
                      <a:pt x="227" y="2"/>
                    </a:lnTo>
                    <a:lnTo>
                      <a:pt x="238" y="7"/>
                    </a:lnTo>
                    <a:lnTo>
                      <a:pt x="246" y="16"/>
                    </a:lnTo>
                    <a:lnTo>
                      <a:pt x="252" y="28"/>
                    </a:lnTo>
                    <a:lnTo>
                      <a:pt x="254" y="41"/>
                    </a:lnTo>
                    <a:lnTo>
                      <a:pt x="254" y="1045"/>
                    </a:lnTo>
                    <a:lnTo>
                      <a:pt x="252" y="1059"/>
                    </a:lnTo>
                    <a:lnTo>
                      <a:pt x="247" y="1070"/>
                    </a:lnTo>
                    <a:lnTo>
                      <a:pt x="238" y="1079"/>
                    </a:lnTo>
                    <a:lnTo>
                      <a:pt x="227" y="1084"/>
                    </a:lnTo>
                    <a:lnTo>
                      <a:pt x="214" y="1088"/>
                    </a:lnTo>
                    <a:lnTo>
                      <a:pt x="42" y="1088"/>
                    </a:lnTo>
                    <a:lnTo>
                      <a:pt x="28" y="1084"/>
                    </a:lnTo>
                    <a:lnTo>
                      <a:pt x="17" y="1079"/>
                    </a:lnTo>
                    <a:lnTo>
                      <a:pt x="8" y="1070"/>
                    </a:lnTo>
                    <a:lnTo>
                      <a:pt x="2" y="1059"/>
                    </a:lnTo>
                    <a:lnTo>
                      <a:pt x="0" y="1045"/>
                    </a:lnTo>
                    <a:lnTo>
                      <a:pt x="0" y="41"/>
                    </a:lnTo>
                    <a:lnTo>
                      <a:pt x="2" y="28"/>
                    </a:lnTo>
                    <a:lnTo>
                      <a:pt x="8" y="16"/>
                    </a:lnTo>
                    <a:lnTo>
                      <a:pt x="17" y="7"/>
                    </a:lnTo>
                    <a:lnTo>
                      <a:pt x="28" y="2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8" name="Freeform 99"/>
              <p:cNvSpPr>
                <a:spLocks noEditPoints="1"/>
              </p:cNvSpPr>
              <p:nvPr/>
            </p:nvSpPr>
            <p:spPr bwMode="auto">
              <a:xfrm>
                <a:off x="2689" y="3589"/>
                <a:ext cx="480" cy="369"/>
              </a:xfrm>
              <a:custGeom>
                <a:avLst/>
                <a:gdLst>
                  <a:gd name="T0" fmla="*/ 2913 w 3360"/>
                  <a:gd name="T1" fmla="*/ 1503 h 2578"/>
                  <a:gd name="T2" fmla="*/ 2913 w 3360"/>
                  <a:gd name="T3" fmla="*/ 1941 h 2578"/>
                  <a:gd name="T4" fmla="*/ 3088 w 3360"/>
                  <a:gd name="T5" fmla="*/ 1945 h 2578"/>
                  <a:gd name="T6" fmla="*/ 3095 w 3360"/>
                  <a:gd name="T7" fmla="*/ 1509 h 2578"/>
                  <a:gd name="T8" fmla="*/ 3007 w 3360"/>
                  <a:gd name="T9" fmla="*/ 1397 h 2578"/>
                  <a:gd name="T10" fmla="*/ 348 w 3360"/>
                  <a:gd name="T11" fmla="*/ 1400 h 2578"/>
                  <a:gd name="T12" fmla="*/ 265 w 3360"/>
                  <a:gd name="T13" fmla="*/ 1935 h 2578"/>
                  <a:gd name="T14" fmla="*/ 275 w 3360"/>
                  <a:gd name="T15" fmla="*/ 1945 h 2578"/>
                  <a:gd name="T16" fmla="*/ 448 w 3360"/>
                  <a:gd name="T17" fmla="*/ 1939 h 2578"/>
                  <a:gd name="T18" fmla="*/ 365 w 3360"/>
                  <a:gd name="T19" fmla="*/ 1400 h 2578"/>
                  <a:gd name="T20" fmla="*/ 1689 w 3360"/>
                  <a:gd name="T21" fmla="*/ 2 h 2578"/>
                  <a:gd name="T22" fmla="*/ 3360 w 3360"/>
                  <a:gd name="T23" fmla="*/ 434 h 2578"/>
                  <a:gd name="T24" fmla="*/ 3333 w 3360"/>
                  <a:gd name="T25" fmla="*/ 572 h 2578"/>
                  <a:gd name="T26" fmla="*/ 3254 w 3360"/>
                  <a:gd name="T27" fmla="*/ 2560 h 2578"/>
                  <a:gd name="T28" fmla="*/ 2774 w 3360"/>
                  <a:gd name="T29" fmla="*/ 2574 h 2578"/>
                  <a:gd name="T30" fmla="*/ 2745 w 3360"/>
                  <a:gd name="T31" fmla="*/ 1261 h 2578"/>
                  <a:gd name="T32" fmla="*/ 2740 w 3360"/>
                  <a:gd name="T33" fmla="*/ 1184 h 2578"/>
                  <a:gd name="T34" fmla="*/ 2686 w 3360"/>
                  <a:gd name="T35" fmla="*/ 1041 h 2578"/>
                  <a:gd name="T36" fmla="*/ 2550 w 3360"/>
                  <a:gd name="T37" fmla="*/ 950 h 2578"/>
                  <a:gd name="T38" fmla="*/ 2366 w 3360"/>
                  <a:gd name="T39" fmla="*/ 959 h 2578"/>
                  <a:gd name="T40" fmla="*/ 2247 w 3360"/>
                  <a:gd name="T41" fmla="*/ 1067 h 2578"/>
                  <a:gd name="T42" fmla="*/ 2207 w 3360"/>
                  <a:gd name="T43" fmla="*/ 1207 h 2578"/>
                  <a:gd name="T44" fmla="*/ 2204 w 3360"/>
                  <a:gd name="T45" fmla="*/ 1314 h 2578"/>
                  <a:gd name="T46" fmla="*/ 2251 w 3360"/>
                  <a:gd name="T47" fmla="*/ 1321 h 2578"/>
                  <a:gd name="T48" fmla="*/ 2245 w 3360"/>
                  <a:gd name="T49" fmla="*/ 1417 h 2578"/>
                  <a:gd name="T50" fmla="*/ 1905 w 3360"/>
                  <a:gd name="T51" fmla="*/ 1413 h 2578"/>
                  <a:gd name="T52" fmla="*/ 1905 w 3360"/>
                  <a:gd name="T53" fmla="*/ 1318 h 2578"/>
                  <a:gd name="T54" fmla="*/ 1950 w 3360"/>
                  <a:gd name="T55" fmla="*/ 1261 h 2578"/>
                  <a:gd name="T56" fmla="*/ 1945 w 3360"/>
                  <a:gd name="T57" fmla="*/ 1184 h 2578"/>
                  <a:gd name="T58" fmla="*/ 1891 w 3360"/>
                  <a:gd name="T59" fmla="*/ 1041 h 2578"/>
                  <a:gd name="T60" fmla="*/ 1754 w 3360"/>
                  <a:gd name="T61" fmla="*/ 950 h 2578"/>
                  <a:gd name="T62" fmla="*/ 1572 w 3360"/>
                  <a:gd name="T63" fmla="*/ 959 h 2578"/>
                  <a:gd name="T64" fmla="*/ 1452 w 3360"/>
                  <a:gd name="T65" fmla="*/ 1068 h 2578"/>
                  <a:gd name="T66" fmla="*/ 1412 w 3360"/>
                  <a:gd name="T67" fmla="*/ 1207 h 2578"/>
                  <a:gd name="T68" fmla="*/ 1409 w 3360"/>
                  <a:gd name="T69" fmla="*/ 1314 h 2578"/>
                  <a:gd name="T70" fmla="*/ 1456 w 3360"/>
                  <a:gd name="T71" fmla="*/ 1321 h 2578"/>
                  <a:gd name="T72" fmla="*/ 1452 w 3360"/>
                  <a:gd name="T73" fmla="*/ 1416 h 2578"/>
                  <a:gd name="T74" fmla="*/ 1113 w 3360"/>
                  <a:gd name="T75" fmla="*/ 1416 h 2578"/>
                  <a:gd name="T76" fmla="*/ 1109 w 3360"/>
                  <a:gd name="T77" fmla="*/ 1321 h 2578"/>
                  <a:gd name="T78" fmla="*/ 1156 w 3360"/>
                  <a:gd name="T79" fmla="*/ 1314 h 2578"/>
                  <a:gd name="T80" fmla="*/ 1153 w 3360"/>
                  <a:gd name="T81" fmla="*/ 1208 h 2578"/>
                  <a:gd name="T82" fmla="*/ 1113 w 3360"/>
                  <a:gd name="T83" fmla="*/ 1069 h 2578"/>
                  <a:gd name="T84" fmla="*/ 993 w 3360"/>
                  <a:gd name="T85" fmla="*/ 960 h 2578"/>
                  <a:gd name="T86" fmla="*/ 809 w 3360"/>
                  <a:gd name="T87" fmla="*/ 950 h 2578"/>
                  <a:gd name="T88" fmla="*/ 675 w 3360"/>
                  <a:gd name="T89" fmla="*/ 1038 h 2578"/>
                  <a:gd name="T90" fmla="*/ 621 w 3360"/>
                  <a:gd name="T91" fmla="*/ 1183 h 2578"/>
                  <a:gd name="T92" fmla="*/ 615 w 3360"/>
                  <a:gd name="T93" fmla="*/ 1259 h 2578"/>
                  <a:gd name="T94" fmla="*/ 586 w 3360"/>
                  <a:gd name="T95" fmla="*/ 2574 h 2578"/>
                  <a:gd name="T96" fmla="*/ 106 w 3360"/>
                  <a:gd name="T97" fmla="*/ 2560 h 2578"/>
                  <a:gd name="T98" fmla="*/ 27 w 3360"/>
                  <a:gd name="T99" fmla="*/ 572 h 2578"/>
                  <a:gd name="T100" fmla="*/ 0 w 3360"/>
                  <a:gd name="T101" fmla="*/ 434 h 2578"/>
                  <a:gd name="T102" fmla="*/ 1671 w 3360"/>
                  <a:gd name="T103" fmla="*/ 2 h 2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360" h="2578">
                    <a:moveTo>
                      <a:pt x="3004" y="1396"/>
                    </a:moveTo>
                    <a:lnTo>
                      <a:pt x="3001" y="1397"/>
                    </a:lnTo>
                    <a:lnTo>
                      <a:pt x="2998" y="1398"/>
                    </a:lnTo>
                    <a:lnTo>
                      <a:pt x="2995" y="1400"/>
                    </a:lnTo>
                    <a:lnTo>
                      <a:pt x="2913" y="1503"/>
                    </a:lnTo>
                    <a:lnTo>
                      <a:pt x="2912" y="1506"/>
                    </a:lnTo>
                    <a:lnTo>
                      <a:pt x="2911" y="1509"/>
                    </a:lnTo>
                    <a:lnTo>
                      <a:pt x="2911" y="1935"/>
                    </a:lnTo>
                    <a:lnTo>
                      <a:pt x="2912" y="1939"/>
                    </a:lnTo>
                    <a:lnTo>
                      <a:pt x="2913" y="1941"/>
                    </a:lnTo>
                    <a:lnTo>
                      <a:pt x="2915" y="1943"/>
                    </a:lnTo>
                    <a:lnTo>
                      <a:pt x="2918" y="1945"/>
                    </a:lnTo>
                    <a:lnTo>
                      <a:pt x="2921" y="1945"/>
                    </a:lnTo>
                    <a:lnTo>
                      <a:pt x="3085" y="1945"/>
                    </a:lnTo>
                    <a:lnTo>
                      <a:pt x="3088" y="1945"/>
                    </a:lnTo>
                    <a:lnTo>
                      <a:pt x="3091" y="1943"/>
                    </a:lnTo>
                    <a:lnTo>
                      <a:pt x="3093" y="1941"/>
                    </a:lnTo>
                    <a:lnTo>
                      <a:pt x="3095" y="1939"/>
                    </a:lnTo>
                    <a:lnTo>
                      <a:pt x="3095" y="1935"/>
                    </a:lnTo>
                    <a:lnTo>
                      <a:pt x="3095" y="1509"/>
                    </a:lnTo>
                    <a:lnTo>
                      <a:pt x="3095" y="1506"/>
                    </a:lnTo>
                    <a:lnTo>
                      <a:pt x="3093" y="1503"/>
                    </a:lnTo>
                    <a:lnTo>
                      <a:pt x="3012" y="1400"/>
                    </a:lnTo>
                    <a:lnTo>
                      <a:pt x="3009" y="1398"/>
                    </a:lnTo>
                    <a:lnTo>
                      <a:pt x="3007" y="1397"/>
                    </a:lnTo>
                    <a:lnTo>
                      <a:pt x="3004" y="1396"/>
                    </a:lnTo>
                    <a:close/>
                    <a:moveTo>
                      <a:pt x="356" y="1396"/>
                    </a:moveTo>
                    <a:lnTo>
                      <a:pt x="353" y="1397"/>
                    </a:lnTo>
                    <a:lnTo>
                      <a:pt x="351" y="1398"/>
                    </a:lnTo>
                    <a:lnTo>
                      <a:pt x="348" y="1400"/>
                    </a:lnTo>
                    <a:lnTo>
                      <a:pt x="267" y="1503"/>
                    </a:lnTo>
                    <a:lnTo>
                      <a:pt x="266" y="1505"/>
                    </a:lnTo>
                    <a:lnTo>
                      <a:pt x="265" y="1507"/>
                    </a:lnTo>
                    <a:lnTo>
                      <a:pt x="265" y="1509"/>
                    </a:lnTo>
                    <a:lnTo>
                      <a:pt x="265" y="1935"/>
                    </a:lnTo>
                    <a:lnTo>
                      <a:pt x="265" y="1939"/>
                    </a:lnTo>
                    <a:lnTo>
                      <a:pt x="267" y="1941"/>
                    </a:lnTo>
                    <a:lnTo>
                      <a:pt x="269" y="1943"/>
                    </a:lnTo>
                    <a:lnTo>
                      <a:pt x="272" y="1945"/>
                    </a:lnTo>
                    <a:lnTo>
                      <a:pt x="275" y="1945"/>
                    </a:lnTo>
                    <a:lnTo>
                      <a:pt x="439" y="1945"/>
                    </a:lnTo>
                    <a:lnTo>
                      <a:pt x="442" y="1945"/>
                    </a:lnTo>
                    <a:lnTo>
                      <a:pt x="445" y="1943"/>
                    </a:lnTo>
                    <a:lnTo>
                      <a:pt x="447" y="1941"/>
                    </a:lnTo>
                    <a:lnTo>
                      <a:pt x="448" y="1939"/>
                    </a:lnTo>
                    <a:lnTo>
                      <a:pt x="449" y="1935"/>
                    </a:lnTo>
                    <a:lnTo>
                      <a:pt x="449" y="1509"/>
                    </a:lnTo>
                    <a:lnTo>
                      <a:pt x="448" y="1506"/>
                    </a:lnTo>
                    <a:lnTo>
                      <a:pt x="447" y="1503"/>
                    </a:lnTo>
                    <a:lnTo>
                      <a:pt x="365" y="1400"/>
                    </a:lnTo>
                    <a:lnTo>
                      <a:pt x="362" y="1398"/>
                    </a:lnTo>
                    <a:lnTo>
                      <a:pt x="359" y="1397"/>
                    </a:lnTo>
                    <a:lnTo>
                      <a:pt x="356" y="1396"/>
                    </a:lnTo>
                    <a:close/>
                    <a:moveTo>
                      <a:pt x="1680" y="0"/>
                    </a:moveTo>
                    <a:lnTo>
                      <a:pt x="1689" y="2"/>
                    </a:lnTo>
                    <a:lnTo>
                      <a:pt x="3328" y="393"/>
                    </a:lnTo>
                    <a:lnTo>
                      <a:pt x="3341" y="399"/>
                    </a:lnTo>
                    <a:lnTo>
                      <a:pt x="3351" y="408"/>
                    </a:lnTo>
                    <a:lnTo>
                      <a:pt x="3358" y="420"/>
                    </a:lnTo>
                    <a:lnTo>
                      <a:pt x="3360" y="434"/>
                    </a:lnTo>
                    <a:lnTo>
                      <a:pt x="3360" y="533"/>
                    </a:lnTo>
                    <a:lnTo>
                      <a:pt x="3358" y="546"/>
                    </a:lnTo>
                    <a:lnTo>
                      <a:pt x="3352" y="557"/>
                    </a:lnTo>
                    <a:lnTo>
                      <a:pt x="3344" y="565"/>
                    </a:lnTo>
                    <a:lnTo>
                      <a:pt x="3333" y="572"/>
                    </a:lnTo>
                    <a:lnTo>
                      <a:pt x="3319" y="574"/>
                    </a:lnTo>
                    <a:lnTo>
                      <a:pt x="3261" y="574"/>
                    </a:lnTo>
                    <a:lnTo>
                      <a:pt x="3261" y="2535"/>
                    </a:lnTo>
                    <a:lnTo>
                      <a:pt x="3259" y="2549"/>
                    </a:lnTo>
                    <a:lnTo>
                      <a:pt x="3254" y="2560"/>
                    </a:lnTo>
                    <a:lnTo>
                      <a:pt x="3245" y="2569"/>
                    </a:lnTo>
                    <a:lnTo>
                      <a:pt x="3234" y="2574"/>
                    </a:lnTo>
                    <a:lnTo>
                      <a:pt x="3221" y="2578"/>
                    </a:lnTo>
                    <a:lnTo>
                      <a:pt x="2786" y="2578"/>
                    </a:lnTo>
                    <a:lnTo>
                      <a:pt x="2774" y="2574"/>
                    </a:lnTo>
                    <a:lnTo>
                      <a:pt x="2762" y="2569"/>
                    </a:lnTo>
                    <a:lnTo>
                      <a:pt x="2753" y="2560"/>
                    </a:lnTo>
                    <a:lnTo>
                      <a:pt x="2747" y="2549"/>
                    </a:lnTo>
                    <a:lnTo>
                      <a:pt x="2745" y="2535"/>
                    </a:lnTo>
                    <a:lnTo>
                      <a:pt x="2745" y="1261"/>
                    </a:lnTo>
                    <a:lnTo>
                      <a:pt x="2745" y="1256"/>
                    </a:lnTo>
                    <a:lnTo>
                      <a:pt x="2745" y="1245"/>
                    </a:lnTo>
                    <a:lnTo>
                      <a:pt x="2745" y="1229"/>
                    </a:lnTo>
                    <a:lnTo>
                      <a:pt x="2743" y="1208"/>
                    </a:lnTo>
                    <a:lnTo>
                      <a:pt x="2740" y="1184"/>
                    </a:lnTo>
                    <a:lnTo>
                      <a:pt x="2735" y="1157"/>
                    </a:lnTo>
                    <a:lnTo>
                      <a:pt x="2727" y="1128"/>
                    </a:lnTo>
                    <a:lnTo>
                      <a:pt x="2717" y="1099"/>
                    </a:lnTo>
                    <a:lnTo>
                      <a:pt x="2703" y="1069"/>
                    </a:lnTo>
                    <a:lnTo>
                      <a:pt x="2686" y="1041"/>
                    </a:lnTo>
                    <a:lnTo>
                      <a:pt x="2664" y="1014"/>
                    </a:lnTo>
                    <a:lnTo>
                      <a:pt x="2640" y="992"/>
                    </a:lnTo>
                    <a:lnTo>
                      <a:pt x="2613" y="974"/>
                    </a:lnTo>
                    <a:lnTo>
                      <a:pt x="2582" y="960"/>
                    </a:lnTo>
                    <a:lnTo>
                      <a:pt x="2550" y="950"/>
                    </a:lnTo>
                    <a:lnTo>
                      <a:pt x="2513" y="943"/>
                    </a:lnTo>
                    <a:lnTo>
                      <a:pt x="2474" y="941"/>
                    </a:lnTo>
                    <a:lnTo>
                      <a:pt x="2435" y="943"/>
                    </a:lnTo>
                    <a:lnTo>
                      <a:pt x="2400" y="950"/>
                    </a:lnTo>
                    <a:lnTo>
                      <a:pt x="2366" y="959"/>
                    </a:lnTo>
                    <a:lnTo>
                      <a:pt x="2337" y="973"/>
                    </a:lnTo>
                    <a:lnTo>
                      <a:pt x="2310" y="991"/>
                    </a:lnTo>
                    <a:lnTo>
                      <a:pt x="2286" y="1012"/>
                    </a:lnTo>
                    <a:lnTo>
                      <a:pt x="2264" y="1039"/>
                    </a:lnTo>
                    <a:lnTo>
                      <a:pt x="2247" y="1067"/>
                    </a:lnTo>
                    <a:lnTo>
                      <a:pt x="2234" y="1096"/>
                    </a:lnTo>
                    <a:lnTo>
                      <a:pt x="2224" y="1126"/>
                    </a:lnTo>
                    <a:lnTo>
                      <a:pt x="2216" y="1155"/>
                    </a:lnTo>
                    <a:lnTo>
                      <a:pt x="2210" y="1183"/>
                    </a:lnTo>
                    <a:lnTo>
                      <a:pt x="2207" y="1207"/>
                    </a:lnTo>
                    <a:lnTo>
                      <a:pt x="2205" y="1228"/>
                    </a:lnTo>
                    <a:lnTo>
                      <a:pt x="2204" y="1244"/>
                    </a:lnTo>
                    <a:lnTo>
                      <a:pt x="2204" y="1255"/>
                    </a:lnTo>
                    <a:lnTo>
                      <a:pt x="2204" y="1259"/>
                    </a:lnTo>
                    <a:lnTo>
                      <a:pt x="2204" y="1314"/>
                    </a:lnTo>
                    <a:lnTo>
                      <a:pt x="2241" y="1314"/>
                    </a:lnTo>
                    <a:lnTo>
                      <a:pt x="2245" y="1314"/>
                    </a:lnTo>
                    <a:lnTo>
                      <a:pt x="2247" y="1316"/>
                    </a:lnTo>
                    <a:lnTo>
                      <a:pt x="2249" y="1318"/>
                    </a:lnTo>
                    <a:lnTo>
                      <a:pt x="2251" y="1321"/>
                    </a:lnTo>
                    <a:lnTo>
                      <a:pt x="2251" y="1324"/>
                    </a:lnTo>
                    <a:lnTo>
                      <a:pt x="2251" y="1408"/>
                    </a:lnTo>
                    <a:lnTo>
                      <a:pt x="2251" y="1411"/>
                    </a:lnTo>
                    <a:lnTo>
                      <a:pt x="2248" y="1415"/>
                    </a:lnTo>
                    <a:lnTo>
                      <a:pt x="2245" y="1417"/>
                    </a:lnTo>
                    <a:lnTo>
                      <a:pt x="2241" y="1418"/>
                    </a:lnTo>
                    <a:lnTo>
                      <a:pt x="1913" y="1418"/>
                    </a:lnTo>
                    <a:lnTo>
                      <a:pt x="1910" y="1417"/>
                    </a:lnTo>
                    <a:lnTo>
                      <a:pt x="1907" y="1416"/>
                    </a:lnTo>
                    <a:lnTo>
                      <a:pt x="1905" y="1413"/>
                    </a:lnTo>
                    <a:lnTo>
                      <a:pt x="1904" y="1411"/>
                    </a:lnTo>
                    <a:lnTo>
                      <a:pt x="1903" y="1408"/>
                    </a:lnTo>
                    <a:lnTo>
                      <a:pt x="1903" y="1324"/>
                    </a:lnTo>
                    <a:lnTo>
                      <a:pt x="1904" y="1321"/>
                    </a:lnTo>
                    <a:lnTo>
                      <a:pt x="1905" y="1318"/>
                    </a:lnTo>
                    <a:lnTo>
                      <a:pt x="1907" y="1316"/>
                    </a:lnTo>
                    <a:lnTo>
                      <a:pt x="1910" y="1314"/>
                    </a:lnTo>
                    <a:lnTo>
                      <a:pt x="1913" y="1314"/>
                    </a:lnTo>
                    <a:lnTo>
                      <a:pt x="1950" y="1314"/>
                    </a:lnTo>
                    <a:lnTo>
                      <a:pt x="1950" y="1261"/>
                    </a:lnTo>
                    <a:lnTo>
                      <a:pt x="1950" y="1256"/>
                    </a:lnTo>
                    <a:lnTo>
                      <a:pt x="1950" y="1245"/>
                    </a:lnTo>
                    <a:lnTo>
                      <a:pt x="1950" y="1229"/>
                    </a:lnTo>
                    <a:lnTo>
                      <a:pt x="1948" y="1208"/>
                    </a:lnTo>
                    <a:lnTo>
                      <a:pt x="1945" y="1184"/>
                    </a:lnTo>
                    <a:lnTo>
                      <a:pt x="1940" y="1157"/>
                    </a:lnTo>
                    <a:lnTo>
                      <a:pt x="1931" y="1128"/>
                    </a:lnTo>
                    <a:lnTo>
                      <a:pt x="1921" y="1099"/>
                    </a:lnTo>
                    <a:lnTo>
                      <a:pt x="1908" y="1069"/>
                    </a:lnTo>
                    <a:lnTo>
                      <a:pt x="1891" y="1041"/>
                    </a:lnTo>
                    <a:lnTo>
                      <a:pt x="1868" y="1014"/>
                    </a:lnTo>
                    <a:lnTo>
                      <a:pt x="1845" y="992"/>
                    </a:lnTo>
                    <a:lnTo>
                      <a:pt x="1817" y="974"/>
                    </a:lnTo>
                    <a:lnTo>
                      <a:pt x="1787" y="960"/>
                    </a:lnTo>
                    <a:lnTo>
                      <a:pt x="1754" y="950"/>
                    </a:lnTo>
                    <a:lnTo>
                      <a:pt x="1719" y="943"/>
                    </a:lnTo>
                    <a:lnTo>
                      <a:pt x="1679" y="941"/>
                    </a:lnTo>
                    <a:lnTo>
                      <a:pt x="1640" y="943"/>
                    </a:lnTo>
                    <a:lnTo>
                      <a:pt x="1605" y="950"/>
                    </a:lnTo>
                    <a:lnTo>
                      <a:pt x="1572" y="959"/>
                    </a:lnTo>
                    <a:lnTo>
                      <a:pt x="1542" y="973"/>
                    </a:lnTo>
                    <a:lnTo>
                      <a:pt x="1515" y="991"/>
                    </a:lnTo>
                    <a:lnTo>
                      <a:pt x="1492" y="1012"/>
                    </a:lnTo>
                    <a:lnTo>
                      <a:pt x="1469" y="1039"/>
                    </a:lnTo>
                    <a:lnTo>
                      <a:pt x="1452" y="1068"/>
                    </a:lnTo>
                    <a:lnTo>
                      <a:pt x="1439" y="1098"/>
                    </a:lnTo>
                    <a:lnTo>
                      <a:pt x="1427" y="1127"/>
                    </a:lnTo>
                    <a:lnTo>
                      <a:pt x="1420" y="1156"/>
                    </a:lnTo>
                    <a:lnTo>
                      <a:pt x="1415" y="1183"/>
                    </a:lnTo>
                    <a:lnTo>
                      <a:pt x="1412" y="1207"/>
                    </a:lnTo>
                    <a:lnTo>
                      <a:pt x="1410" y="1228"/>
                    </a:lnTo>
                    <a:lnTo>
                      <a:pt x="1409" y="1244"/>
                    </a:lnTo>
                    <a:lnTo>
                      <a:pt x="1409" y="1255"/>
                    </a:lnTo>
                    <a:lnTo>
                      <a:pt x="1409" y="1259"/>
                    </a:lnTo>
                    <a:lnTo>
                      <a:pt x="1409" y="1314"/>
                    </a:lnTo>
                    <a:lnTo>
                      <a:pt x="1446" y="1314"/>
                    </a:lnTo>
                    <a:lnTo>
                      <a:pt x="1450" y="1314"/>
                    </a:lnTo>
                    <a:lnTo>
                      <a:pt x="1452" y="1316"/>
                    </a:lnTo>
                    <a:lnTo>
                      <a:pt x="1455" y="1318"/>
                    </a:lnTo>
                    <a:lnTo>
                      <a:pt x="1456" y="1321"/>
                    </a:lnTo>
                    <a:lnTo>
                      <a:pt x="1456" y="1324"/>
                    </a:lnTo>
                    <a:lnTo>
                      <a:pt x="1456" y="1408"/>
                    </a:lnTo>
                    <a:lnTo>
                      <a:pt x="1456" y="1411"/>
                    </a:lnTo>
                    <a:lnTo>
                      <a:pt x="1455" y="1413"/>
                    </a:lnTo>
                    <a:lnTo>
                      <a:pt x="1452" y="1416"/>
                    </a:lnTo>
                    <a:lnTo>
                      <a:pt x="1450" y="1417"/>
                    </a:lnTo>
                    <a:lnTo>
                      <a:pt x="1446" y="1418"/>
                    </a:lnTo>
                    <a:lnTo>
                      <a:pt x="1119" y="1418"/>
                    </a:lnTo>
                    <a:lnTo>
                      <a:pt x="1115" y="1417"/>
                    </a:lnTo>
                    <a:lnTo>
                      <a:pt x="1113" y="1416"/>
                    </a:lnTo>
                    <a:lnTo>
                      <a:pt x="1110" y="1413"/>
                    </a:lnTo>
                    <a:lnTo>
                      <a:pt x="1109" y="1411"/>
                    </a:lnTo>
                    <a:lnTo>
                      <a:pt x="1109" y="1408"/>
                    </a:lnTo>
                    <a:lnTo>
                      <a:pt x="1109" y="1324"/>
                    </a:lnTo>
                    <a:lnTo>
                      <a:pt x="1109" y="1321"/>
                    </a:lnTo>
                    <a:lnTo>
                      <a:pt x="1110" y="1318"/>
                    </a:lnTo>
                    <a:lnTo>
                      <a:pt x="1113" y="1316"/>
                    </a:lnTo>
                    <a:lnTo>
                      <a:pt x="1115" y="1314"/>
                    </a:lnTo>
                    <a:lnTo>
                      <a:pt x="1119" y="1314"/>
                    </a:lnTo>
                    <a:lnTo>
                      <a:pt x="1156" y="1314"/>
                    </a:lnTo>
                    <a:lnTo>
                      <a:pt x="1156" y="1261"/>
                    </a:lnTo>
                    <a:lnTo>
                      <a:pt x="1156" y="1256"/>
                    </a:lnTo>
                    <a:lnTo>
                      <a:pt x="1156" y="1245"/>
                    </a:lnTo>
                    <a:lnTo>
                      <a:pt x="1155" y="1229"/>
                    </a:lnTo>
                    <a:lnTo>
                      <a:pt x="1153" y="1208"/>
                    </a:lnTo>
                    <a:lnTo>
                      <a:pt x="1150" y="1184"/>
                    </a:lnTo>
                    <a:lnTo>
                      <a:pt x="1144" y="1156"/>
                    </a:lnTo>
                    <a:lnTo>
                      <a:pt x="1137" y="1127"/>
                    </a:lnTo>
                    <a:lnTo>
                      <a:pt x="1126" y="1099"/>
                    </a:lnTo>
                    <a:lnTo>
                      <a:pt x="1113" y="1069"/>
                    </a:lnTo>
                    <a:lnTo>
                      <a:pt x="1096" y="1040"/>
                    </a:lnTo>
                    <a:lnTo>
                      <a:pt x="1074" y="1014"/>
                    </a:lnTo>
                    <a:lnTo>
                      <a:pt x="1050" y="992"/>
                    </a:lnTo>
                    <a:lnTo>
                      <a:pt x="1022" y="974"/>
                    </a:lnTo>
                    <a:lnTo>
                      <a:pt x="993" y="960"/>
                    </a:lnTo>
                    <a:lnTo>
                      <a:pt x="959" y="950"/>
                    </a:lnTo>
                    <a:lnTo>
                      <a:pt x="923" y="943"/>
                    </a:lnTo>
                    <a:lnTo>
                      <a:pt x="885" y="941"/>
                    </a:lnTo>
                    <a:lnTo>
                      <a:pt x="846" y="943"/>
                    </a:lnTo>
                    <a:lnTo>
                      <a:pt x="809" y="950"/>
                    </a:lnTo>
                    <a:lnTo>
                      <a:pt x="777" y="959"/>
                    </a:lnTo>
                    <a:lnTo>
                      <a:pt x="747" y="973"/>
                    </a:lnTo>
                    <a:lnTo>
                      <a:pt x="721" y="991"/>
                    </a:lnTo>
                    <a:lnTo>
                      <a:pt x="696" y="1012"/>
                    </a:lnTo>
                    <a:lnTo>
                      <a:pt x="675" y="1038"/>
                    </a:lnTo>
                    <a:lnTo>
                      <a:pt x="658" y="1067"/>
                    </a:lnTo>
                    <a:lnTo>
                      <a:pt x="643" y="1096"/>
                    </a:lnTo>
                    <a:lnTo>
                      <a:pt x="633" y="1126"/>
                    </a:lnTo>
                    <a:lnTo>
                      <a:pt x="626" y="1155"/>
                    </a:lnTo>
                    <a:lnTo>
                      <a:pt x="621" y="1183"/>
                    </a:lnTo>
                    <a:lnTo>
                      <a:pt x="617" y="1206"/>
                    </a:lnTo>
                    <a:lnTo>
                      <a:pt x="616" y="1228"/>
                    </a:lnTo>
                    <a:lnTo>
                      <a:pt x="615" y="1243"/>
                    </a:lnTo>
                    <a:lnTo>
                      <a:pt x="615" y="1255"/>
                    </a:lnTo>
                    <a:lnTo>
                      <a:pt x="615" y="1259"/>
                    </a:lnTo>
                    <a:lnTo>
                      <a:pt x="615" y="2535"/>
                    </a:lnTo>
                    <a:lnTo>
                      <a:pt x="613" y="2549"/>
                    </a:lnTo>
                    <a:lnTo>
                      <a:pt x="607" y="2560"/>
                    </a:lnTo>
                    <a:lnTo>
                      <a:pt x="598" y="2569"/>
                    </a:lnTo>
                    <a:lnTo>
                      <a:pt x="586" y="2574"/>
                    </a:lnTo>
                    <a:lnTo>
                      <a:pt x="574" y="2578"/>
                    </a:lnTo>
                    <a:lnTo>
                      <a:pt x="139" y="2578"/>
                    </a:lnTo>
                    <a:lnTo>
                      <a:pt x="126" y="2574"/>
                    </a:lnTo>
                    <a:lnTo>
                      <a:pt x="115" y="2569"/>
                    </a:lnTo>
                    <a:lnTo>
                      <a:pt x="106" y="2560"/>
                    </a:lnTo>
                    <a:lnTo>
                      <a:pt x="101" y="2549"/>
                    </a:lnTo>
                    <a:lnTo>
                      <a:pt x="99" y="2535"/>
                    </a:lnTo>
                    <a:lnTo>
                      <a:pt x="99" y="574"/>
                    </a:lnTo>
                    <a:lnTo>
                      <a:pt x="41" y="574"/>
                    </a:lnTo>
                    <a:lnTo>
                      <a:pt x="27" y="572"/>
                    </a:lnTo>
                    <a:lnTo>
                      <a:pt x="16" y="565"/>
                    </a:lnTo>
                    <a:lnTo>
                      <a:pt x="8" y="557"/>
                    </a:lnTo>
                    <a:lnTo>
                      <a:pt x="2" y="546"/>
                    </a:lnTo>
                    <a:lnTo>
                      <a:pt x="0" y="533"/>
                    </a:lnTo>
                    <a:lnTo>
                      <a:pt x="0" y="434"/>
                    </a:lnTo>
                    <a:lnTo>
                      <a:pt x="2" y="420"/>
                    </a:lnTo>
                    <a:lnTo>
                      <a:pt x="9" y="408"/>
                    </a:lnTo>
                    <a:lnTo>
                      <a:pt x="18" y="399"/>
                    </a:lnTo>
                    <a:lnTo>
                      <a:pt x="32" y="393"/>
                    </a:lnTo>
                    <a:lnTo>
                      <a:pt x="1671" y="2"/>
                    </a:lnTo>
                    <a:lnTo>
                      <a:pt x="1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69" name="Group 102"/>
            <p:cNvGrpSpPr>
              <a:grpSpLocks noChangeAspect="1"/>
            </p:cNvGrpSpPr>
            <p:nvPr/>
          </p:nvGrpSpPr>
          <p:grpSpPr bwMode="auto">
            <a:xfrm>
              <a:off x="6830374" y="5946049"/>
              <a:ext cx="959939" cy="911185"/>
              <a:chOff x="3791" y="3591"/>
              <a:chExt cx="571" cy="542"/>
            </a:xfrm>
            <a:solidFill>
              <a:srgbClr val="00ADEF"/>
            </a:solidFill>
          </p:grpSpPr>
          <p:sp>
            <p:nvSpPr>
              <p:cNvPr id="370" name="Freeform 104"/>
              <p:cNvSpPr>
                <a:spLocks/>
              </p:cNvSpPr>
              <p:nvPr/>
            </p:nvSpPr>
            <p:spPr bwMode="auto">
              <a:xfrm>
                <a:off x="3799" y="3674"/>
                <a:ext cx="556" cy="16"/>
              </a:xfrm>
              <a:custGeom>
                <a:avLst/>
                <a:gdLst>
                  <a:gd name="T0" fmla="*/ 76 w 3338"/>
                  <a:gd name="T1" fmla="*/ 0 h 93"/>
                  <a:gd name="T2" fmla="*/ 3261 w 3338"/>
                  <a:gd name="T3" fmla="*/ 0 h 93"/>
                  <a:gd name="T4" fmla="*/ 3281 w 3338"/>
                  <a:gd name="T5" fmla="*/ 1 h 93"/>
                  <a:gd name="T6" fmla="*/ 3300 w 3338"/>
                  <a:gd name="T7" fmla="*/ 6 h 93"/>
                  <a:gd name="T8" fmla="*/ 3315 w 3338"/>
                  <a:gd name="T9" fmla="*/ 14 h 93"/>
                  <a:gd name="T10" fmla="*/ 3327 w 3338"/>
                  <a:gd name="T11" fmla="*/ 23 h 93"/>
                  <a:gd name="T12" fmla="*/ 3335 w 3338"/>
                  <a:gd name="T13" fmla="*/ 35 h 93"/>
                  <a:gd name="T14" fmla="*/ 3338 w 3338"/>
                  <a:gd name="T15" fmla="*/ 46 h 93"/>
                  <a:gd name="T16" fmla="*/ 3335 w 3338"/>
                  <a:gd name="T17" fmla="*/ 59 h 93"/>
                  <a:gd name="T18" fmla="*/ 3327 w 3338"/>
                  <a:gd name="T19" fmla="*/ 70 h 93"/>
                  <a:gd name="T20" fmla="*/ 3315 w 3338"/>
                  <a:gd name="T21" fmla="*/ 80 h 93"/>
                  <a:gd name="T22" fmla="*/ 3300 w 3338"/>
                  <a:gd name="T23" fmla="*/ 87 h 93"/>
                  <a:gd name="T24" fmla="*/ 3281 w 3338"/>
                  <a:gd name="T25" fmla="*/ 91 h 93"/>
                  <a:gd name="T26" fmla="*/ 3261 w 3338"/>
                  <a:gd name="T27" fmla="*/ 93 h 93"/>
                  <a:gd name="T28" fmla="*/ 76 w 3338"/>
                  <a:gd name="T29" fmla="*/ 93 h 93"/>
                  <a:gd name="T30" fmla="*/ 57 w 3338"/>
                  <a:gd name="T31" fmla="*/ 91 h 93"/>
                  <a:gd name="T32" fmla="*/ 38 w 3338"/>
                  <a:gd name="T33" fmla="*/ 87 h 93"/>
                  <a:gd name="T34" fmla="*/ 22 w 3338"/>
                  <a:gd name="T35" fmla="*/ 80 h 93"/>
                  <a:gd name="T36" fmla="*/ 11 w 3338"/>
                  <a:gd name="T37" fmla="*/ 70 h 93"/>
                  <a:gd name="T38" fmla="*/ 2 w 3338"/>
                  <a:gd name="T39" fmla="*/ 59 h 93"/>
                  <a:gd name="T40" fmla="*/ 0 w 3338"/>
                  <a:gd name="T41" fmla="*/ 46 h 93"/>
                  <a:gd name="T42" fmla="*/ 2 w 3338"/>
                  <a:gd name="T43" fmla="*/ 35 h 93"/>
                  <a:gd name="T44" fmla="*/ 11 w 3338"/>
                  <a:gd name="T45" fmla="*/ 23 h 93"/>
                  <a:gd name="T46" fmla="*/ 22 w 3338"/>
                  <a:gd name="T47" fmla="*/ 14 h 93"/>
                  <a:gd name="T48" fmla="*/ 38 w 3338"/>
                  <a:gd name="T49" fmla="*/ 6 h 93"/>
                  <a:gd name="T50" fmla="*/ 57 w 3338"/>
                  <a:gd name="T51" fmla="*/ 1 h 93"/>
                  <a:gd name="T52" fmla="*/ 76 w 3338"/>
                  <a:gd name="T5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38" h="93">
                    <a:moveTo>
                      <a:pt x="76" y="0"/>
                    </a:moveTo>
                    <a:lnTo>
                      <a:pt x="3261" y="0"/>
                    </a:lnTo>
                    <a:lnTo>
                      <a:pt x="3281" y="1"/>
                    </a:lnTo>
                    <a:lnTo>
                      <a:pt x="3300" y="6"/>
                    </a:lnTo>
                    <a:lnTo>
                      <a:pt x="3315" y="14"/>
                    </a:lnTo>
                    <a:lnTo>
                      <a:pt x="3327" y="23"/>
                    </a:lnTo>
                    <a:lnTo>
                      <a:pt x="3335" y="35"/>
                    </a:lnTo>
                    <a:lnTo>
                      <a:pt x="3338" y="46"/>
                    </a:lnTo>
                    <a:lnTo>
                      <a:pt x="3335" y="59"/>
                    </a:lnTo>
                    <a:lnTo>
                      <a:pt x="3327" y="70"/>
                    </a:lnTo>
                    <a:lnTo>
                      <a:pt x="3315" y="80"/>
                    </a:lnTo>
                    <a:lnTo>
                      <a:pt x="3300" y="87"/>
                    </a:lnTo>
                    <a:lnTo>
                      <a:pt x="3281" y="91"/>
                    </a:lnTo>
                    <a:lnTo>
                      <a:pt x="3261" y="93"/>
                    </a:lnTo>
                    <a:lnTo>
                      <a:pt x="76" y="93"/>
                    </a:lnTo>
                    <a:lnTo>
                      <a:pt x="57" y="91"/>
                    </a:lnTo>
                    <a:lnTo>
                      <a:pt x="38" y="87"/>
                    </a:lnTo>
                    <a:lnTo>
                      <a:pt x="22" y="80"/>
                    </a:lnTo>
                    <a:lnTo>
                      <a:pt x="11" y="70"/>
                    </a:lnTo>
                    <a:lnTo>
                      <a:pt x="2" y="59"/>
                    </a:lnTo>
                    <a:lnTo>
                      <a:pt x="0" y="46"/>
                    </a:lnTo>
                    <a:lnTo>
                      <a:pt x="2" y="35"/>
                    </a:lnTo>
                    <a:lnTo>
                      <a:pt x="11" y="23"/>
                    </a:lnTo>
                    <a:lnTo>
                      <a:pt x="22" y="14"/>
                    </a:lnTo>
                    <a:lnTo>
                      <a:pt x="38" y="6"/>
                    </a:lnTo>
                    <a:lnTo>
                      <a:pt x="57" y="1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1" name="Freeform 105"/>
              <p:cNvSpPr>
                <a:spLocks/>
              </p:cNvSpPr>
              <p:nvPr/>
            </p:nvSpPr>
            <p:spPr bwMode="auto">
              <a:xfrm>
                <a:off x="3819" y="3591"/>
                <a:ext cx="516" cy="73"/>
              </a:xfrm>
              <a:custGeom>
                <a:avLst/>
                <a:gdLst>
                  <a:gd name="T0" fmla="*/ 1546 w 3094"/>
                  <a:gd name="T1" fmla="*/ 0 h 440"/>
                  <a:gd name="T2" fmla="*/ 1574 w 3094"/>
                  <a:gd name="T3" fmla="*/ 2 h 440"/>
                  <a:gd name="T4" fmla="*/ 1599 w 3094"/>
                  <a:gd name="T5" fmla="*/ 4 h 440"/>
                  <a:gd name="T6" fmla="*/ 1621 w 3094"/>
                  <a:gd name="T7" fmla="*/ 9 h 440"/>
                  <a:gd name="T8" fmla="*/ 3065 w 3094"/>
                  <a:gd name="T9" fmla="*/ 419 h 440"/>
                  <a:gd name="T10" fmla="*/ 3080 w 3094"/>
                  <a:gd name="T11" fmla="*/ 425 h 440"/>
                  <a:gd name="T12" fmla="*/ 3090 w 3094"/>
                  <a:gd name="T13" fmla="*/ 429 h 440"/>
                  <a:gd name="T14" fmla="*/ 3094 w 3094"/>
                  <a:gd name="T15" fmla="*/ 433 h 440"/>
                  <a:gd name="T16" fmla="*/ 3094 w 3094"/>
                  <a:gd name="T17" fmla="*/ 436 h 440"/>
                  <a:gd name="T18" fmla="*/ 3088 w 3094"/>
                  <a:gd name="T19" fmla="*/ 438 h 440"/>
                  <a:gd name="T20" fmla="*/ 3077 w 3094"/>
                  <a:gd name="T21" fmla="*/ 440 h 440"/>
                  <a:gd name="T22" fmla="*/ 3062 w 3094"/>
                  <a:gd name="T23" fmla="*/ 440 h 440"/>
                  <a:gd name="T24" fmla="*/ 31 w 3094"/>
                  <a:gd name="T25" fmla="*/ 440 h 440"/>
                  <a:gd name="T26" fmla="*/ 16 w 3094"/>
                  <a:gd name="T27" fmla="*/ 440 h 440"/>
                  <a:gd name="T28" fmla="*/ 5 w 3094"/>
                  <a:gd name="T29" fmla="*/ 438 h 440"/>
                  <a:gd name="T30" fmla="*/ 0 w 3094"/>
                  <a:gd name="T31" fmla="*/ 436 h 440"/>
                  <a:gd name="T32" fmla="*/ 0 w 3094"/>
                  <a:gd name="T33" fmla="*/ 433 h 440"/>
                  <a:gd name="T34" fmla="*/ 4 w 3094"/>
                  <a:gd name="T35" fmla="*/ 429 h 440"/>
                  <a:gd name="T36" fmla="*/ 14 w 3094"/>
                  <a:gd name="T37" fmla="*/ 425 h 440"/>
                  <a:gd name="T38" fmla="*/ 29 w 3094"/>
                  <a:gd name="T39" fmla="*/ 419 h 440"/>
                  <a:gd name="T40" fmla="*/ 1473 w 3094"/>
                  <a:gd name="T41" fmla="*/ 9 h 440"/>
                  <a:gd name="T42" fmla="*/ 1495 w 3094"/>
                  <a:gd name="T43" fmla="*/ 4 h 440"/>
                  <a:gd name="T44" fmla="*/ 1520 w 3094"/>
                  <a:gd name="T45" fmla="*/ 2 h 440"/>
                  <a:gd name="T46" fmla="*/ 1546 w 3094"/>
                  <a:gd name="T47" fmla="*/ 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94" h="440">
                    <a:moveTo>
                      <a:pt x="1546" y="0"/>
                    </a:moveTo>
                    <a:lnTo>
                      <a:pt x="1574" y="2"/>
                    </a:lnTo>
                    <a:lnTo>
                      <a:pt x="1599" y="4"/>
                    </a:lnTo>
                    <a:lnTo>
                      <a:pt x="1621" y="9"/>
                    </a:lnTo>
                    <a:lnTo>
                      <a:pt x="3065" y="419"/>
                    </a:lnTo>
                    <a:lnTo>
                      <a:pt x="3080" y="425"/>
                    </a:lnTo>
                    <a:lnTo>
                      <a:pt x="3090" y="429"/>
                    </a:lnTo>
                    <a:lnTo>
                      <a:pt x="3094" y="433"/>
                    </a:lnTo>
                    <a:lnTo>
                      <a:pt x="3094" y="436"/>
                    </a:lnTo>
                    <a:lnTo>
                      <a:pt x="3088" y="438"/>
                    </a:lnTo>
                    <a:lnTo>
                      <a:pt x="3077" y="440"/>
                    </a:lnTo>
                    <a:lnTo>
                      <a:pt x="3062" y="440"/>
                    </a:lnTo>
                    <a:lnTo>
                      <a:pt x="31" y="440"/>
                    </a:lnTo>
                    <a:lnTo>
                      <a:pt x="16" y="440"/>
                    </a:lnTo>
                    <a:lnTo>
                      <a:pt x="5" y="438"/>
                    </a:lnTo>
                    <a:lnTo>
                      <a:pt x="0" y="436"/>
                    </a:lnTo>
                    <a:lnTo>
                      <a:pt x="0" y="433"/>
                    </a:lnTo>
                    <a:lnTo>
                      <a:pt x="4" y="429"/>
                    </a:lnTo>
                    <a:lnTo>
                      <a:pt x="14" y="425"/>
                    </a:lnTo>
                    <a:lnTo>
                      <a:pt x="29" y="419"/>
                    </a:lnTo>
                    <a:lnTo>
                      <a:pt x="1473" y="9"/>
                    </a:lnTo>
                    <a:lnTo>
                      <a:pt x="1495" y="4"/>
                    </a:lnTo>
                    <a:lnTo>
                      <a:pt x="1520" y="2"/>
                    </a:lnTo>
                    <a:lnTo>
                      <a:pt x="15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2" name="Freeform 106"/>
              <p:cNvSpPr>
                <a:spLocks/>
              </p:cNvSpPr>
              <p:nvPr/>
            </p:nvSpPr>
            <p:spPr bwMode="auto">
              <a:xfrm>
                <a:off x="3811" y="3700"/>
                <a:ext cx="531" cy="47"/>
              </a:xfrm>
              <a:custGeom>
                <a:avLst/>
                <a:gdLst>
                  <a:gd name="T0" fmla="*/ 77 w 3185"/>
                  <a:gd name="T1" fmla="*/ 0 h 279"/>
                  <a:gd name="T2" fmla="*/ 3108 w 3185"/>
                  <a:gd name="T3" fmla="*/ 0 h 279"/>
                  <a:gd name="T4" fmla="*/ 3129 w 3185"/>
                  <a:gd name="T5" fmla="*/ 3 h 279"/>
                  <a:gd name="T6" fmla="*/ 3146 w 3185"/>
                  <a:gd name="T7" fmla="*/ 11 h 279"/>
                  <a:gd name="T8" fmla="*/ 3162 w 3185"/>
                  <a:gd name="T9" fmla="*/ 23 h 279"/>
                  <a:gd name="T10" fmla="*/ 3175 w 3185"/>
                  <a:gd name="T11" fmla="*/ 38 h 279"/>
                  <a:gd name="T12" fmla="*/ 3182 w 3185"/>
                  <a:gd name="T13" fmla="*/ 57 h 279"/>
                  <a:gd name="T14" fmla="*/ 3185 w 3185"/>
                  <a:gd name="T15" fmla="*/ 77 h 279"/>
                  <a:gd name="T16" fmla="*/ 3185 w 3185"/>
                  <a:gd name="T17" fmla="*/ 202 h 279"/>
                  <a:gd name="T18" fmla="*/ 3182 w 3185"/>
                  <a:gd name="T19" fmla="*/ 222 h 279"/>
                  <a:gd name="T20" fmla="*/ 3175 w 3185"/>
                  <a:gd name="T21" fmla="*/ 241 h 279"/>
                  <a:gd name="T22" fmla="*/ 3162 w 3185"/>
                  <a:gd name="T23" fmla="*/ 257 h 279"/>
                  <a:gd name="T24" fmla="*/ 3146 w 3185"/>
                  <a:gd name="T25" fmla="*/ 268 h 279"/>
                  <a:gd name="T26" fmla="*/ 3129 w 3185"/>
                  <a:gd name="T27" fmla="*/ 277 h 279"/>
                  <a:gd name="T28" fmla="*/ 3108 w 3185"/>
                  <a:gd name="T29" fmla="*/ 279 h 279"/>
                  <a:gd name="T30" fmla="*/ 77 w 3185"/>
                  <a:gd name="T31" fmla="*/ 279 h 279"/>
                  <a:gd name="T32" fmla="*/ 57 w 3185"/>
                  <a:gd name="T33" fmla="*/ 277 h 279"/>
                  <a:gd name="T34" fmla="*/ 39 w 3185"/>
                  <a:gd name="T35" fmla="*/ 268 h 279"/>
                  <a:gd name="T36" fmla="*/ 24 w 3185"/>
                  <a:gd name="T37" fmla="*/ 257 h 279"/>
                  <a:gd name="T38" fmla="*/ 11 w 3185"/>
                  <a:gd name="T39" fmla="*/ 241 h 279"/>
                  <a:gd name="T40" fmla="*/ 4 w 3185"/>
                  <a:gd name="T41" fmla="*/ 222 h 279"/>
                  <a:gd name="T42" fmla="*/ 0 w 3185"/>
                  <a:gd name="T43" fmla="*/ 202 h 279"/>
                  <a:gd name="T44" fmla="*/ 0 w 3185"/>
                  <a:gd name="T45" fmla="*/ 77 h 279"/>
                  <a:gd name="T46" fmla="*/ 4 w 3185"/>
                  <a:gd name="T47" fmla="*/ 57 h 279"/>
                  <a:gd name="T48" fmla="*/ 11 w 3185"/>
                  <a:gd name="T49" fmla="*/ 38 h 279"/>
                  <a:gd name="T50" fmla="*/ 24 w 3185"/>
                  <a:gd name="T51" fmla="*/ 23 h 279"/>
                  <a:gd name="T52" fmla="*/ 39 w 3185"/>
                  <a:gd name="T53" fmla="*/ 11 h 279"/>
                  <a:gd name="T54" fmla="*/ 57 w 3185"/>
                  <a:gd name="T55" fmla="*/ 3 h 279"/>
                  <a:gd name="T56" fmla="*/ 77 w 3185"/>
                  <a:gd name="T57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85" h="279">
                    <a:moveTo>
                      <a:pt x="77" y="0"/>
                    </a:moveTo>
                    <a:lnTo>
                      <a:pt x="3108" y="0"/>
                    </a:lnTo>
                    <a:lnTo>
                      <a:pt x="3129" y="3"/>
                    </a:lnTo>
                    <a:lnTo>
                      <a:pt x="3146" y="11"/>
                    </a:lnTo>
                    <a:lnTo>
                      <a:pt x="3162" y="23"/>
                    </a:lnTo>
                    <a:lnTo>
                      <a:pt x="3175" y="38"/>
                    </a:lnTo>
                    <a:lnTo>
                      <a:pt x="3182" y="57"/>
                    </a:lnTo>
                    <a:lnTo>
                      <a:pt x="3185" y="77"/>
                    </a:lnTo>
                    <a:lnTo>
                      <a:pt x="3185" y="202"/>
                    </a:lnTo>
                    <a:lnTo>
                      <a:pt x="3182" y="222"/>
                    </a:lnTo>
                    <a:lnTo>
                      <a:pt x="3175" y="241"/>
                    </a:lnTo>
                    <a:lnTo>
                      <a:pt x="3162" y="257"/>
                    </a:lnTo>
                    <a:lnTo>
                      <a:pt x="3146" y="268"/>
                    </a:lnTo>
                    <a:lnTo>
                      <a:pt x="3129" y="277"/>
                    </a:lnTo>
                    <a:lnTo>
                      <a:pt x="3108" y="279"/>
                    </a:lnTo>
                    <a:lnTo>
                      <a:pt x="77" y="279"/>
                    </a:lnTo>
                    <a:lnTo>
                      <a:pt x="57" y="277"/>
                    </a:lnTo>
                    <a:lnTo>
                      <a:pt x="39" y="268"/>
                    </a:lnTo>
                    <a:lnTo>
                      <a:pt x="24" y="257"/>
                    </a:lnTo>
                    <a:lnTo>
                      <a:pt x="11" y="241"/>
                    </a:lnTo>
                    <a:lnTo>
                      <a:pt x="4" y="222"/>
                    </a:lnTo>
                    <a:lnTo>
                      <a:pt x="0" y="202"/>
                    </a:lnTo>
                    <a:lnTo>
                      <a:pt x="0" y="77"/>
                    </a:lnTo>
                    <a:lnTo>
                      <a:pt x="4" y="57"/>
                    </a:lnTo>
                    <a:lnTo>
                      <a:pt x="11" y="38"/>
                    </a:lnTo>
                    <a:lnTo>
                      <a:pt x="24" y="23"/>
                    </a:lnTo>
                    <a:lnTo>
                      <a:pt x="39" y="11"/>
                    </a:lnTo>
                    <a:lnTo>
                      <a:pt x="57" y="3"/>
                    </a:lnTo>
                    <a:lnTo>
                      <a:pt x="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3" name="Freeform 107"/>
              <p:cNvSpPr>
                <a:spLocks/>
              </p:cNvSpPr>
              <p:nvPr/>
            </p:nvSpPr>
            <p:spPr bwMode="auto">
              <a:xfrm>
                <a:off x="3791" y="4087"/>
                <a:ext cx="571" cy="46"/>
              </a:xfrm>
              <a:custGeom>
                <a:avLst/>
                <a:gdLst>
                  <a:gd name="T0" fmla="*/ 121 w 3428"/>
                  <a:gd name="T1" fmla="*/ 0 h 279"/>
                  <a:gd name="T2" fmla="*/ 3306 w 3428"/>
                  <a:gd name="T3" fmla="*/ 0 h 279"/>
                  <a:gd name="T4" fmla="*/ 3327 w 3428"/>
                  <a:gd name="T5" fmla="*/ 3 h 279"/>
                  <a:gd name="T6" fmla="*/ 3347 w 3428"/>
                  <a:gd name="T7" fmla="*/ 11 h 279"/>
                  <a:gd name="T8" fmla="*/ 3365 w 3428"/>
                  <a:gd name="T9" fmla="*/ 22 h 279"/>
                  <a:gd name="T10" fmla="*/ 3380 w 3428"/>
                  <a:gd name="T11" fmla="*/ 38 h 279"/>
                  <a:gd name="T12" fmla="*/ 3392 w 3428"/>
                  <a:gd name="T13" fmla="*/ 56 h 279"/>
                  <a:gd name="T14" fmla="*/ 3398 w 3428"/>
                  <a:gd name="T15" fmla="*/ 76 h 279"/>
                  <a:gd name="T16" fmla="*/ 3426 w 3428"/>
                  <a:gd name="T17" fmla="*/ 204 h 279"/>
                  <a:gd name="T18" fmla="*/ 3428 w 3428"/>
                  <a:gd name="T19" fmla="*/ 224 h 279"/>
                  <a:gd name="T20" fmla="*/ 3424 w 3428"/>
                  <a:gd name="T21" fmla="*/ 242 h 279"/>
                  <a:gd name="T22" fmla="*/ 3414 w 3428"/>
                  <a:gd name="T23" fmla="*/ 257 h 279"/>
                  <a:gd name="T24" fmla="*/ 3402 w 3428"/>
                  <a:gd name="T25" fmla="*/ 269 h 279"/>
                  <a:gd name="T26" fmla="*/ 3385 w 3428"/>
                  <a:gd name="T27" fmla="*/ 277 h 279"/>
                  <a:gd name="T28" fmla="*/ 3365 w 3428"/>
                  <a:gd name="T29" fmla="*/ 279 h 279"/>
                  <a:gd name="T30" fmla="*/ 63 w 3428"/>
                  <a:gd name="T31" fmla="*/ 279 h 279"/>
                  <a:gd name="T32" fmla="*/ 43 w 3428"/>
                  <a:gd name="T33" fmla="*/ 277 h 279"/>
                  <a:gd name="T34" fmla="*/ 26 w 3428"/>
                  <a:gd name="T35" fmla="*/ 269 h 279"/>
                  <a:gd name="T36" fmla="*/ 13 w 3428"/>
                  <a:gd name="T37" fmla="*/ 257 h 279"/>
                  <a:gd name="T38" fmla="*/ 4 w 3428"/>
                  <a:gd name="T39" fmla="*/ 242 h 279"/>
                  <a:gd name="T40" fmla="*/ 0 w 3428"/>
                  <a:gd name="T41" fmla="*/ 224 h 279"/>
                  <a:gd name="T42" fmla="*/ 2 w 3428"/>
                  <a:gd name="T43" fmla="*/ 204 h 279"/>
                  <a:gd name="T44" fmla="*/ 29 w 3428"/>
                  <a:gd name="T45" fmla="*/ 76 h 279"/>
                  <a:gd name="T46" fmla="*/ 36 w 3428"/>
                  <a:gd name="T47" fmla="*/ 56 h 279"/>
                  <a:gd name="T48" fmla="*/ 47 w 3428"/>
                  <a:gd name="T49" fmla="*/ 38 h 279"/>
                  <a:gd name="T50" fmla="*/ 63 w 3428"/>
                  <a:gd name="T51" fmla="*/ 22 h 279"/>
                  <a:gd name="T52" fmla="*/ 81 w 3428"/>
                  <a:gd name="T53" fmla="*/ 11 h 279"/>
                  <a:gd name="T54" fmla="*/ 101 w 3428"/>
                  <a:gd name="T55" fmla="*/ 3 h 279"/>
                  <a:gd name="T56" fmla="*/ 121 w 3428"/>
                  <a:gd name="T57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428" h="279">
                    <a:moveTo>
                      <a:pt x="121" y="0"/>
                    </a:moveTo>
                    <a:lnTo>
                      <a:pt x="3306" y="0"/>
                    </a:lnTo>
                    <a:lnTo>
                      <a:pt x="3327" y="3"/>
                    </a:lnTo>
                    <a:lnTo>
                      <a:pt x="3347" y="11"/>
                    </a:lnTo>
                    <a:lnTo>
                      <a:pt x="3365" y="22"/>
                    </a:lnTo>
                    <a:lnTo>
                      <a:pt x="3380" y="38"/>
                    </a:lnTo>
                    <a:lnTo>
                      <a:pt x="3392" y="56"/>
                    </a:lnTo>
                    <a:lnTo>
                      <a:pt x="3398" y="76"/>
                    </a:lnTo>
                    <a:lnTo>
                      <a:pt x="3426" y="204"/>
                    </a:lnTo>
                    <a:lnTo>
                      <a:pt x="3428" y="224"/>
                    </a:lnTo>
                    <a:lnTo>
                      <a:pt x="3424" y="242"/>
                    </a:lnTo>
                    <a:lnTo>
                      <a:pt x="3414" y="257"/>
                    </a:lnTo>
                    <a:lnTo>
                      <a:pt x="3402" y="269"/>
                    </a:lnTo>
                    <a:lnTo>
                      <a:pt x="3385" y="277"/>
                    </a:lnTo>
                    <a:lnTo>
                      <a:pt x="3365" y="279"/>
                    </a:lnTo>
                    <a:lnTo>
                      <a:pt x="63" y="279"/>
                    </a:lnTo>
                    <a:lnTo>
                      <a:pt x="43" y="277"/>
                    </a:lnTo>
                    <a:lnTo>
                      <a:pt x="26" y="269"/>
                    </a:lnTo>
                    <a:lnTo>
                      <a:pt x="13" y="257"/>
                    </a:lnTo>
                    <a:lnTo>
                      <a:pt x="4" y="242"/>
                    </a:lnTo>
                    <a:lnTo>
                      <a:pt x="0" y="224"/>
                    </a:lnTo>
                    <a:lnTo>
                      <a:pt x="2" y="204"/>
                    </a:lnTo>
                    <a:lnTo>
                      <a:pt x="29" y="76"/>
                    </a:lnTo>
                    <a:lnTo>
                      <a:pt x="36" y="56"/>
                    </a:lnTo>
                    <a:lnTo>
                      <a:pt x="47" y="38"/>
                    </a:lnTo>
                    <a:lnTo>
                      <a:pt x="63" y="22"/>
                    </a:lnTo>
                    <a:lnTo>
                      <a:pt x="81" y="11"/>
                    </a:lnTo>
                    <a:lnTo>
                      <a:pt x="101" y="3"/>
                    </a:lnTo>
                    <a:lnTo>
                      <a:pt x="1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4" name="Freeform 108"/>
              <p:cNvSpPr>
                <a:spLocks/>
              </p:cNvSpPr>
              <p:nvPr/>
            </p:nvSpPr>
            <p:spPr bwMode="auto">
              <a:xfrm>
                <a:off x="3816" y="3763"/>
                <a:ext cx="46" cy="15"/>
              </a:xfrm>
              <a:custGeom>
                <a:avLst/>
                <a:gdLst>
                  <a:gd name="T0" fmla="*/ 47 w 273"/>
                  <a:gd name="T1" fmla="*/ 0 h 92"/>
                  <a:gd name="T2" fmla="*/ 227 w 273"/>
                  <a:gd name="T3" fmla="*/ 0 h 92"/>
                  <a:gd name="T4" fmla="*/ 246 w 273"/>
                  <a:gd name="T5" fmla="*/ 2 h 92"/>
                  <a:gd name="T6" fmla="*/ 260 w 273"/>
                  <a:gd name="T7" fmla="*/ 7 h 92"/>
                  <a:gd name="T8" fmla="*/ 269 w 273"/>
                  <a:gd name="T9" fmla="*/ 14 h 92"/>
                  <a:gd name="T10" fmla="*/ 273 w 273"/>
                  <a:gd name="T11" fmla="*/ 23 h 92"/>
                  <a:gd name="T12" fmla="*/ 272 w 273"/>
                  <a:gd name="T13" fmla="*/ 34 h 92"/>
                  <a:gd name="T14" fmla="*/ 264 w 273"/>
                  <a:gd name="T15" fmla="*/ 46 h 92"/>
                  <a:gd name="T16" fmla="*/ 251 w 273"/>
                  <a:gd name="T17" fmla="*/ 59 h 92"/>
                  <a:gd name="T18" fmla="*/ 233 w 273"/>
                  <a:gd name="T19" fmla="*/ 69 h 92"/>
                  <a:gd name="T20" fmla="*/ 214 w 273"/>
                  <a:gd name="T21" fmla="*/ 79 h 92"/>
                  <a:gd name="T22" fmla="*/ 192 w 273"/>
                  <a:gd name="T23" fmla="*/ 86 h 92"/>
                  <a:gd name="T24" fmla="*/ 170 w 273"/>
                  <a:gd name="T25" fmla="*/ 90 h 92"/>
                  <a:gd name="T26" fmla="*/ 148 w 273"/>
                  <a:gd name="T27" fmla="*/ 92 h 92"/>
                  <a:gd name="T28" fmla="*/ 126 w 273"/>
                  <a:gd name="T29" fmla="*/ 92 h 92"/>
                  <a:gd name="T30" fmla="*/ 104 w 273"/>
                  <a:gd name="T31" fmla="*/ 90 h 92"/>
                  <a:gd name="T32" fmla="*/ 82 w 273"/>
                  <a:gd name="T33" fmla="*/ 86 h 92"/>
                  <a:gd name="T34" fmla="*/ 60 w 273"/>
                  <a:gd name="T35" fmla="*/ 79 h 92"/>
                  <a:gd name="T36" fmla="*/ 40 w 273"/>
                  <a:gd name="T37" fmla="*/ 69 h 92"/>
                  <a:gd name="T38" fmla="*/ 23 w 273"/>
                  <a:gd name="T39" fmla="*/ 59 h 92"/>
                  <a:gd name="T40" fmla="*/ 9 w 273"/>
                  <a:gd name="T41" fmla="*/ 46 h 92"/>
                  <a:gd name="T42" fmla="*/ 2 w 273"/>
                  <a:gd name="T43" fmla="*/ 34 h 92"/>
                  <a:gd name="T44" fmla="*/ 0 w 273"/>
                  <a:gd name="T45" fmla="*/ 23 h 92"/>
                  <a:gd name="T46" fmla="*/ 4 w 273"/>
                  <a:gd name="T47" fmla="*/ 14 h 92"/>
                  <a:gd name="T48" fmla="*/ 14 w 273"/>
                  <a:gd name="T49" fmla="*/ 7 h 92"/>
                  <a:gd name="T50" fmla="*/ 28 w 273"/>
                  <a:gd name="T51" fmla="*/ 2 h 92"/>
                  <a:gd name="T52" fmla="*/ 47 w 273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3" h="92">
                    <a:moveTo>
                      <a:pt x="47" y="0"/>
                    </a:moveTo>
                    <a:lnTo>
                      <a:pt x="227" y="0"/>
                    </a:lnTo>
                    <a:lnTo>
                      <a:pt x="246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3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3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9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5" name="Freeform 109"/>
              <p:cNvSpPr>
                <a:spLocks/>
              </p:cNvSpPr>
              <p:nvPr/>
            </p:nvSpPr>
            <p:spPr bwMode="auto">
              <a:xfrm>
                <a:off x="3884" y="3763"/>
                <a:ext cx="46" cy="15"/>
              </a:xfrm>
              <a:custGeom>
                <a:avLst/>
                <a:gdLst>
                  <a:gd name="T0" fmla="*/ 47 w 274"/>
                  <a:gd name="T1" fmla="*/ 0 h 92"/>
                  <a:gd name="T2" fmla="*/ 227 w 274"/>
                  <a:gd name="T3" fmla="*/ 0 h 92"/>
                  <a:gd name="T4" fmla="*/ 245 w 274"/>
                  <a:gd name="T5" fmla="*/ 2 h 92"/>
                  <a:gd name="T6" fmla="*/ 260 w 274"/>
                  <a:gd name="T7" fmla="*/ 7 h 92"/>
                  <a:gd name="T8" fmla="*/ 269 w 274"/>
                  <a:gd name="T9" fmla="*/ 14 h 92"/>
                  <a:gd name="T10" fmla="*/ 274 w 274"/>
                  <a:gd name="T11" fmla="*/ 23 h 92"/>
                  <a:gd name="T12" fmla="*/ 272 w 274"/>
                  <a:gd name="T13" fmla="*/ 34 h 92"/>
                  <a:gd name="T14" fmla="*/ 264 w 274"/>
                  <a:gd name="T15" fmla="*/ 46 h 92"/>
                  <a:gd name="T16" fmla="*/ 251 w 274"/>
                  <a:gd name="T17" fmla="*/ 59 h 92"/>
                  <a:gd name="T18" fmla="*/ 234 w 274"/>
                  <a:gd name="T19" fmla="*/ 69 h 92"/>
                  <a:gd name="T20" fmla="*/ 214 w 274"/>
                  <a:gd name="T21" fmla="*/ 79 h 92"/>
                  <a:gd name="T22" fmla="*/ 192 w 274"/>
                  <a:gd name="T23" fmla="*/ 86 h 92"/>
                  <a:gd name="T24" fmla="*/ 170 w 274"/>
                  <a:gd name="T25" fmla="*/ 90 h 92"/>
                  <a:gd name="T26" fmla="*/ 148 w 274"/>
                  <a:gd name="T27" fmla="*/ 92 h 92"/>
                  <a:gd name="T28" fmla="*/ 126 w 274"/>
                  <a:gd name="T29" fmla="*/ 92 h 92"/>
                  <a:gd name="T30" fmla="*/ 104 w 274"/>
                  <a:gd name="T31" fmla="*/ 90 h 92"/>
                  <a:gd name="T32" fmla="*/ 82 w 274"/>
                  <a:gd name="T33" fmla="*/ 86 h 92"/>
                  <a:gd name="T34" fmla="*/ 60 w 274"/>
                  <a:gd name="T35" fmla="*/ 79 h 92"/>
                  <a:gd name="T36" fmla="*/ 40 w 274"/>
                  <a:gd name="T37" fmla="*/ 69 h 92"/>
                  <a:gd name="T38" fmla="*/ 22 w 274"/>
                  <a:gd name="T39" fmla="*/ 59 h 92"/>
                  <a:gd name="T40" fmla="*/ 10 w 274"/>
                  <a:gd name="T41" fmla="*/ 46 h 92"/>
                  <a:gd name="T42" fmla="*/ 2 w 274"/>
                  <a:gd name="T43" fmla="*/ 34 h 92"/>
                  <a:gd name="T44" fmla="*/ 0 w 274"/>
                  <a:gd name="T45" fmla="*/ 23 h 92"/>
                  <a:gd name="T46" fmla="*/ 4 w 274"/>
                  <a:gd name="T47" fmla="*/ 14 h 92"/>
                  <a:gd name="T48" fmla="*/ 14 w 274"/>
                  <a:gd name="T49" fmla="*/ 7 h 92"/>
                  <a:gd name="T50" fmla="*/ 28 w 274"/>
                  <a:gd name="T51" fmla="*/ 2 h 92"/>
                  <a:gd name="T52" fmla="*/ 47 w 274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4" h="92">
                    <a:moveTo>
                      <a:pt x="47" y="0"/>
                    </a:moveTo>
                    <a:lnTo>
                      <a:pt x="227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4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2" y="59"/>
                    </a:lnTo>
                    <a:lnTo>
                      <a:pt x="10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6" name="Freeform 110"/>
              <p:cNvSpPr>
                <a:spLocks/>
              </p:cNvSpPr>
              <p:nvPr/>
            </p:nvSpPr>
            <p:spPr bwMode="auto">
              <a:xfrm>
                <a:off x="3952" y="3763"/>
                <a:ext cx="46" cy="15"/>
              </a:xfrm>
              <a:custGeom>
                <a:avLst/>
                <a:gdLst>
                  <a:gd name="T0" fmla="*/ 47 w 273"/>
                  <a:gd name="T1" fmla="*/ 0 h 92"/>
                  <a:gd name="T2" fmla="*/ 226 w 273"/>
                  <a:gd name="T3" fmla="*/ 0 h 92"/>
                  <a:gd name="T4" fmla="*/ 245 w 273"/>
                  <a:gd name="T5" fmla="*/ 2 h 92"/>
                  <a:gd name="T6" fmla="*/ 259 w 273"/>
                  <a:gd name="T7" fmla="*/ 7 h 92"/>
                  <a:gd name="T8" fmla="*/ 269 w 273"/>
                  <a:gd name="T9" fmla="*/ 14 h 92"/>
                  <a:gd name="T10" fmla="*/ 273 w 273"/>
                  <a:gd name="T11" fmla="*/ 23 h 92"/>
                  <a:gd name="T12" fmla="*/ 272 w 273"/>
                  <a:gd name="T13" fmla="*/ 34 h 92"/>
                  <a:gd name="T14" fmla="*/ 264 w 273"/>
                  <a:gd name="T15" fmla="*/ 46 h 92"/>
                  <a:gd name="T16" fmla="*/ 251 w 273"/>
                  <a:gd name="T17" fmla="*/ 59 h 92"/>
                  <a:gd name="T18" fmla="*/ 233 w 273"/>
                  <a:gd name="T19" fmla="*/ 69 h 92"/>
                  <a:gd name="T20" fmla="*/ 213 w 273"/>
                  <a:gd name="T21" fmla="*/ 79 h 92"/>
                  <a:gd name="T22" fmla="*/ 191 w 273"/>
                  <a:gd name="T23" fmla="*/ 86 h 92"/>
                  <a:gd name="T24" fmla="*/ 169 w 273"/>
                  <a:gd name="T25" fmla="*/ 90 h 92"/>
                  <a:gd name="T26" fmla="*/ 147 w 273"/>
                  <a:gd name="T27" fmla="*/ 92 h 92"/>
                  <a:gd name="T28" fmla="*/ 125 w 273"/>
                  <a:gd name="T29" fmla="*/ 92 h 92"/>
                  <a:gd name="T30" fmla="*/ 103 w 273"/>
                  <a:gd name="T31" fmla="*/ 90 h 92"/>
                  <a:gd name="T32" fmla="*/ 81 w 273"/>
                  <a:gd name="T33" fmla="*/ 86 h 92"/>
                  <a:gd name="T34" fmla="*/ 59 w 273"/>
                  <a:gd name="T35" fmla="*/ 79 h 92"/>
                  <a:gd name="T36" fmla="*/ 39 w 273"/>
                  <a:gd name="T37" fmla="*/ 69 h 92"/>
                  <a:gd name="T38" fmla="*/ 23 w 273"/>
                  <a:gd name="T39" fmla="*/ 59 h 92"/>
                  <a:gd name="T40" fmla="*/ 9 w 273"/>
                  <a:gd name="T41" fmla="*/ 46 h 92"/>
                  <a:gd name="T42" fmla="*/ 2 w 273"/>
                  <a:gd name="T43" fmla="*/ 34 h 92"/>
                  <a:gd name="T44" fmla="*/ 0 w 273"/>
                  <a:gd name="T45" fmla="*/ 23 h 92"/>
                  <a:gd name="T46" fmla="*/ 4 w 273"/>
                  <a:gd name="T47" fmla="*/ 14 h 92"/>
                  <a:gd name="T48" fmla="*/ 13 w 273"/>
                  <a:gd name="T49" fmla="*/ 7 h 92"/>
                  <a:gd name="T50" fmla="*/ 28 w 273"/>
                  <a:gd name="T51" fmla="*/ 2 h 92"/>
                  <a:gd name="T52" fmla="*/ 47 w 273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3" h="92">
                    <a:moveTo>
                      <a:pt x="47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59" y="7"/>
                    </a:lnTo>
                    <a:lnTo>
                      <a:pt x="269" y="14"/>
                    </a:lnTo>
                    <a:lnTo>
                      <a:pt x="273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3" y="69"/>
                    </a:lnTo>
                    <a:lnTo>
                      <a:pt x="213" y="79"/>
                    </a:lnTo>
                    <a:lnTo>
                      <a:pt x="191" y="86"/>
                    </a:lnTo>
                    <a:lnTo>
                      <a:pt x="169" y="90"/>
                    </a:lnTo>
                    <a:lnTo>
                      <a:pt x="147" y="92"/>
                    </a:lnTo>
                    <a:lnTo>
                      <a:pt x="125" y="92"/>
                    </a:lnTo>
                    <a:lnTo>
                      <a:pt x="103" y="90"/>
                    </a:lnTo>
                    <a:lnTo>
                      <a:pt x="81" y="86"/>
                    </a:lnTo>
                    <a:lnTo>
                      <a:pt x="59" y="79"/>
                    </a:lnTo>
                    <a:lnTo>
                      <a:pt x="39" y="69"/>
                    </a:lnTo>
                    <a:lnTo>
                      <a:pt x="23" y="59"/>
                    </a:lnTo>
                    <a:lnTo>
                      <a:pt x="9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3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7" name="Freeform 111"/>
              <p:cNvSpPr>
                <a:spLocks/>
              </p:cNvSpPr>
              <p:nvPr/>
            </p:nvSpPr>
            <p:spPr bwMode="auto">
              <a:xfrm>
                <a:off x="4020" y="3763"/>
                <a:ext cx="45" cy="15"/>
              </a:xfrm>
              <a:custGeom>
                <a:avLst/>
                <a:gdLst>
                  <a:gd name="T0" fmla="*/ 46 w 272"/>
                  <a:gd name="T1" fmla="*/ 0 h 92"/>
                  <a:gd name="T2" fmla="*/ 226 w 272"/>
                  <a:gd name="T3" fmla="*/ 0 h 92"/>
                  <a:gd name="T4" fmla="*/ 245 w 272"/>
                  <a:gd name="T5" fmla="*/ 2 h 92"/>
                  <a:gd name="T6" fmla="*/ 260 w 272"/>
                  <a:gd name="T7" fmla="*/ 7 h 92"/>
                  <a:gd name="T8" fmla="*/ 269 w 272"/>
                  <a:gd name="T9" fmla="*/ 14 h 92"/>
                  <a:gd name="T10" fmla="*/ 272 w 272"/>
                  <a:gd name="T11" fmla="*/ 23 h 92"/>
                  <a:gd name="T12" fmla="*/ 271 w 272"/>
                  <a:gd name="T13" fmla="*/ 34 h 92"/>
                  <a:gd name="T14" fmla="*/ 264 w 272"/>
                  <a:gd name="T15" fmla="*/ 46 h 92"/>
                  <a:gd name="T16" fmla="*/ 250 w 272"/>
                  <a:gd name="T17" fmla="*/ 59 h 92"/>
                  <a:gd name="T18" fmla="*/ 234 w 272"/>
                  <a:gd name="T19" fmla="*/ 69 h 92"/>
                  <a:gd name="T20" fmla="*/ 213 w 272"/>
                  <a:gd name="T21" fmla="*/ 79 h 92"/>
                  <a:gd name="T22" fmla="*/ 192 w 272"/>
                  <a:gd name="T23" fmla="*/ 86 h 92"/>
                  <a:gd name="T24" fmla="*/ 169 w 272"/>
                  <a:gd name="T25" fmla="*/ 90 h 92"/>
                  <a:gd name="T26" fmla="*/ 148 w 272"/>
                  <a:gd name="T27" fmla="*/ 92 h 92"/>
                  <a:gd name="T28" fmla="*/ 126 w 272"/>
                  <a:gd name="T29" fmla="*/ 92 h 92"/>
                  <a:gd name="T30" fmla="*/ 104 w 272"/>
                  <a:gd name="T31" fmla="*/ 90 h 92"/>
                  <a:gd name="T32" fmla="*/ 82 w 272"/>
                  <a:gd name="T33" fmla="*/ 86 h 92"/>
                  <a:gd name="T34" fmla="*/ 60 w 272"/>
                  <a:gd name="T35" fmla="*/ 79 h 92"/>
                  <a:gd name="T36" fmla="*/ 40 w 272"/>
                  <a:gd name="T37" fmla="*/ 69 h 92"/>
                  <a:gd name="T38" fmla="*/ 22 w 272"/>
                  <a:gd name="T39" fmla="*/ 59 h 92"/>
                  <a:gd name="T40" fmla="*/ 9 w 272"/>
                  <a:gd name="T41" fmla="*/ 46 h 92"/>
                  <a:gd name="T42" fmla="*/ 1 w 272"/>
                  <a:gd name="T43" fmla="*/ 34 h 92"/>
                  <a:gd name="T44" fmla="*/ 0 w 272"/>
                  <a:gd name="T45" fmla="*/ 23 h 92"/>
                  <a:gd name="T46" fmla="*/ 4 w 272"/>
                  <a:gd name="T47" fmla="*/ 14 h 92"/>
                  <a:gd name="T48" fmla="*/ 14 w 272"/>
                  <a:gd name="T49" fmla="*/ 7 h 92"/>
                  <a:gd name="T50" fmla="*/ 27 w 272"/>
                  <a:gd name="T51" fmla="*/ 2 h 92"/>
                  <a:gd name="T52" fmla="*/ 46 w 272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2" h="92">
                    <a:moveTo>
                      <a:pt x="46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2" y="23"/>
                    </a:lnTo>
                    <a:lnTo>
                      <a:pt x="271" y="34"/>
                    </a:lnTo>
                    <a:lnTo>
                      <a:pt x="264" y="46"/>
                    </a:lnTo>
                    <a:lnTo>
                      <a:pt x="250" y="59"/>
                    </a:lnTo>
                    <a:lnTo>
                      <a:pt x="234" y="69"/>
                    </a:lnTo>
                    <a:lnTo>
                      <a:pt x="213" y="79"/>
                    </a:lnTo>
                    <a:lnTo>
                      <a:pt x="192" y="86"/>
                    </a:lnTo>
                    <a:lnTo>
                      <a:pt x="169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2" y="59"/>
                    </a:lnTo>
                    <a:lnTo>
                      <a:pt x="9" y="46"/>
                    </a:lnTo>
                    <a:lnTo>
                      <a:pt x="1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7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8" name="Freeform 112"/>
              <p:cNvSpPr>
                <a:spLocks/>
              </p:cNvSpPr>
              <p:nvPr/>
            </p:nvSpPr>
            <p:spPr bwMode="auto">
              <a:xfrm>
                <a:off x="4088" y="3763"/>
                <a:ext cx="45" cy="15"/>
              </a:xfrm>
              <a:custGeom>
                <a:avLst/>
                <a:gdLst>
                  <a:gd name="T0" fmla="*/ 47 w 274"/>
                  <a:gd name="T1" fmla="*/ 0 h 92"/>
                  <a:gd name="T2" fmla="*/ 227 w 274"/>
                  <a:gd name="T3" fmla="*/ 0 h 92"/>
                  <a:gd name="T4" fmla="*/ 245 w 274"/>
                  <a:gd name="T5" fmla="*/ 2 h 92"/>
                  <a:gd name="T6" fmla="*/ 260 w 274"/>
                  <a:gd name="T7" fmla="*/ 7 h 92"/>
                  <a:gd name="T8" fmla="*/ 270 w 274"/>
                  <a:gd name="T9" fmla="*/ 14 h 92"/>
                  <a:gd name="T10" fmla="*/ 274 w 274"/>
                  <a:gd name="T11" fmla="*/ 23 h 92"/>
                  <a:gd name="T12" fmla="*/ 272 w 274"/>
                  <a:gd name="T13" fmla="*/ 34 h 92"/>
                  <a:gd name="T14" fmla="*/ 264 w 274"/>
                  <a:gd name="T15" fmla="*/ 46 h 92"/>
                  <a:gd name="T16" fmla="*/ 251 w 274"/>
                  <a:gd name="T17" fmla="*/ 59 h 92"/>
                  <a:gd name="T18" fmla="*/ 234 w 274"/>
                  <a:gd name="T19" fmla="*/ 69 h 92"/>
                  <a:gd name="T20" fmla="*/ 214 w 274"/>
                  <a:gd name="T21" fmla="*/ 79 h 92"/>
                  <a:gd name="T22" fmla="*/ 192 w 274"/>
                  <a:gd name="T23" fmla="*/ 86 h 92"/>
                  <a:gd name="T24" fmla="*/ 170 w 274"/>
                  <a:gd name="T25" fmla="*/ 90 h 92"/>
                  <a:gd name="T26" fmla="*/ 148 w 274"/>
                  <a:gd name="T27" fmla="*/ 92 h 92"/>
                  <a:gd name="T28" fmla="*/ 126 w 274"/>
                  <a:gd name="T29" fmla="*/ 92 h 92"/>
                  <a:gd name="T30" fmla="*/ 104 w 274"/>
                  <a:gd name="T31" fmla="*/ 90 h 92"/>
                  <a:gd name="T32" fmla="*/ 82 w 274"/>
                  <a:gd name="T33" fmla="*/ 86 h 92"/>
                  <a:gd name="T34" fmla="*/ 60 w 274"/>
                  <a:gd name="T35" fmla="*/ 79 h 92"/>
                  <a:gd name="T36" fmla="*/ 40 w 274"/>
                  <a:gd name="T37" fmla="*/ 69 h 92"/>
                  <a:gd name="T38" fmla="*/ 23 w 274"/>
                  <a:gd name="T39" fmla="*/ 59 h 92"/>
                  <a:gd name="T40" fmla="*/ 10 w 274"/>
                  <a:gd name="T41" fmla="*/ 46 h 92"/>
                  <a:gd name="T42" fmla="*/ 2 w 274"/>
                  <a:gd name="T43" fmla="*/ 34 h 92"/>
                  <a:gd name="T44" fmla="*/ 0 w 274"/>
                  <a:gd name="T45" fmla="*/ 23 h 92"/>
                  <a:gd name="T46" fmla="*/ 5 w 274"/>
                  <a:gd name="T47" fmla="*/ 14 h 92"/>
                  <a:gd name="T48" fmla="*/ 14 w 274"/>
                  <a:gd name="T49" fmla="*/ 7 h 92"/>
                  <a:gd name="T50" fmla="*/ 29 w 274"/>
                  <a:gd name="T51" fmla="*/ 2 h 92"/>
                  <a:gd name="T52" fmla="*/ 47 w 274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4" h="92">
                    <a:moveTo>
                      <a:pt x="47" y="0"/>
                    </a:moveTo>
                    <a:lnTo>
                      <a:pt x="227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70" y="14"/>
                    </a:lnTo>
                    <a:lnTo>
                      <a:pt x="274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10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5" y="14"/>
                    </a:lnTo>
                    <a:lnTo>
                      <a:pt x="14" y="7"/>
                    </a:lnTo>
                    <a:lnTo>
                      <a:pt x="29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9" name="Freeform 113"/>
              <p:cNvSpPr>
                <a:spLocks/>
              </p:cNvSpPr>
              <p:nvPr/>
            </p:nvSpPr>
            <p:spPr bwMode="auto">
              <a:xfrm>
                <a:off x="4156" y="3763"/>
                <a:ext cx="45" cy="15"/>
              </a:xfrm>
              <a:custGeom>
                <a:avLst/>
                <a:gdLst>
                  <a:gd name="T0" fmla="*/ 46 w 272"/>
                  <a:gd name="T1" fmla="*/ 0 h 92"/>
                  <a:gd name="T2" fmla="*/ 226 w 272"/>
                  <a:gd name="T3" fmla="*/ 0 h 92"/>
                  <a:gd name="T4" fmla="*/ 245 w 272"/>
                  <a:gd name="T5" fmla="*/ 2 h 92"/>
                  <a:gd name="T6" fmla="*/ 258 w 272"/>
                  <a:gd name="T7" fmla="*/ 7 h 92"/>
                  <a:gd name="T8" fmla="*/ 268 w 272"/>
                  <a:gd name="T9" fmla="*/ 14 h 92"/>
                  <a:gd name="T10" fmla="*/ 272 w 272"/>
                  <a:gd name="T11" fmla="*/ 23 h 92"/>
                  <a:gd name="T12" fmla="*/ 271 w 272"/>
                  <a:gd name="T13" fmla="*/ 34 h 92"/>
                  <a:gd name="T14" fmla="*/ 263 w 272"/>
                  <a:gd name="T15" fmla="*/ 46 h 92"/>
                  <a:gd name="T16" fmla="*/ 250 w 272"/>
                  <a:gd name="T17" fmla="*/ 59 h 92"/>
                  <a:gd name="T18" fmla="*/ 232 w 272"/>
                  <a:gd name="T19" fmla="*/ 69 h 92"/>
                  <a:gd name="T20" fmla="*/ 212 w 272"/>
                  <a:gd name="T21" fmla="*/ 79 h 92"/>
                  <a:gd name="T22" fmla="*/ 191 w 272"/>
                  <a:gd name="T23" fmla="*/ 86 h 92"/>
                  <a:gd name="T24" fmla="*/ 168 w 272"/>
                  <a:gd name="T25" fmla="*/ 90 h 92"/>
                  <a:gd name="T26" fmla="*/ 147 w 272"/>
                  <a:gd name="T27" fmla="*/ 92 h 92"/>
                  <a:gd name="T28" fmla="*/ 124 w 272"/>
                  <a:gd name="T29" fmla="*/ 92 h 92"/>
                  <a:gd name="T30" fmla="*/ 103 w 272"/>
                  <a:gd name="T31" fmla="*/ 90 h 92"/>
                  <a:gd name="T32" fmla="*/ 80 w 272"/>
                  <a:gd name="T33" fmla="*/ 86 h 92"/>
                  <a:gd name="T34" fmla="*/ 59 w 272"/>
                  <a:gd name="T35" fmla="*/ 79 h 92"/>
                  <a:gd name="T36" fmla="*/ 40 w 272"/>
                  <a:gd name="T37" fmla="*/ 69 h 92"/>
                  <a:gd name="T38" fmla="*/ 22 w 272"/>
                  <a:gd name="T39" fmla="*/ 59 h 92"/>
                  <a:gd name="T40" fmla="*/ 9 w 272"/>
                  <a:gd name="T41" fmla="*/ 46 h 92"/>
                  <a:gd name="T42" fmla="*/ 1 w 272"/>
                  <a:gd name="T43" fmla="*/ 34 h 92"/>
                  <a:gd name="T44" fmla="*/ 0 w 272"/>
                  <a:gd name="T45" fmla="*/ 23 h 92"/>
                  <a:gd name="T46" fmla="*/ 4 w 272"/>
                  <a:gd name="T47" fmla="*/ 14 h 92"/>
                  <a:gd name="T48" fmla="*/ 13 w 272"/>
                  <a:gd name="T49" fmla="*/ 7 h 92"/>
                  <a:gd name="T50" fmla="*/ 27 w 272"/>
                  <a:gd name="T51" fmla="*/ 2 h 92"/>
                  <a:gd name="T52" fmla="*/ 46 w 272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2" h="92">
                    <a:moveTo>
                      <a:pt x="46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58" y="7"/>
                    </a:lnTo>
                    <a:lnTo>
                      <a:pt x="268" y="14"/>
                    </a:lnTo>
                    <a:lnTo>
                      <a:pt x="272" y="23"/>
                    </a:lnTo>
                    <a:lnTo>
                      <a:pt x="271" y="34"/>
                    </a:lnTo>
                    <a:lnTo>
                      <a:pt x="263" y="46"/>
                    </a:lnTo>
                    <a:lnTo>
                      <a:pt x="250" y="59"/>
                    </a:lnTo>
                    <a:lnTo>
                      <a:pt x="232" y="69"/>
                    </a:lnTo>
                    <a:lnTo>
                      <a:pt x="212" y="79"/>
                    </a:lnTo>
                    <a:lnTo>
                      <a:pt x="191" y="86"/>
                    </a:lnTo>
                    <a:lnTo>
                      <a:pt x="168" y="90"/>
                    </a:lnTo>
                    <a:lnTo>
                      <a:pt x="147" y="92"/>
                    </a:lnTo>
                    <a:lnTo>
                      <a:pt x="124" y="92"/>
                    </a:lnTo>
                    <a:lnTo>
                      <a:pt x="103" y="90"/>
                    </a:lnTo>
                    <a:lnTo>
                      <a:pt x="80" y="86"/>
                    </a:lnTo>
                    <a:lnTo>
                      <a:pt x="59" y="79"/>
                    </a:lnTo>
                    <a:lnTo>
                      <a:pt x="40" y="69"/>
                    </a:lnTo>
                    <a:lnTo>
                      <a:pt x="22" y="59"/>
                    </a:lnTo>
                    <a:lnTo>
                      <a:pt x="9" y="46"/>
                    </a:lnTo>
                    <a:lnTo>
                      <a:pt x="1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3" y="7"/>
                    </a:lnTo>
                    <a:lnTo>
                      <a:pt x="27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Freeform 114"/>
              <p:cNvSpPr>
                <a:spLocks/>
              </p:cNvSpPr>
              <p:nvPr/>
            </p:nvSpPr>
            <p:spPr bwMode="auto">
              <a:xfrm>
                <a:off x="4223" y="3763"/>
                <a:ext cx="46" cy="15"/>
              </a:xfrm>
              <a:custGeom>
                <a:avLst/>
                <a:gdLst>
                  <a:gd name="T0" fmla="*/ 47 w 273"/>
                  <a:gd name="T1" fmla="*/ 0 h 92"/>
                  <a:gd name="T2" fmla="*/ 226 w 273"/>
                  <a:gd name="T3" fmla="*/ 0 h 92"/>
                  <a:gd name="T4" fmla="*/ 245 w 273"/>
                  <a:gd name="T5" fmla="*/ 2 h 92"/>
                  <a:gd name="T6" fmla="*/ 260 w 273"/>
                  <a:gd name="T7" fmla="*/ 7 h 92"/>
                  <a:gd name="T8" fmla="*/ 269 w 273"/>
                  <a:gd name="T9" fmla="*/ 14 h 92"/>
                  <a:gd name="T10" fmla="*/ 273 w 273"/>
                  <a:gd name="T11" fmla="*/ 23 h 92"/>
                  <a:gd name="T12" fmla="*/ 271 w 273"/>
                  <a:gd name="T13" fmla="*/ 34 h 92"/>
                  <a:gd name="T14" fmla="*/ 264 w 273"/>
                  <a:gd name="T15" fmla="*/ 46 h 92"/>
                  <a:gd name="T16" fmla="*/ 250 w 273"/>
                  <a:gd name="T17" fmla="*/ 59 h 92"/>
                  <a:gd name="T18" fmla="*/ 234 w 273"/>
                  <a:gd name="T19" fmla="*/ 69 h 92"/>
                  <a:gd name="T20" fmla="*/ 214 w 273"/>
                  <a:gd name="T21" fmla="*/ 79 h 92"/>
                  <a:gd name="T22" fmla="*/ 192 w 273"/>
                  <a:gd name="T23" fmla="*/ 86 h 92"/>
                  <a:gd name="T24" fmla="*/ 170 w 273"/>
                  <a:gd name="T25" fmla="*/ 90 h 92"/>
                  <a:gd name="T26" fmla="*/ 148 w 273"/>
                  <a:gd name="T27" fmla="*/ 92 h 92"/>
                  <a:gd name="T28" fmla="*/ 126 w 273"/>
                  <a:gd name="T29" fmla="*/ 92 h 92"/>
                  <a:gd name="T30" fmla="*/ 104 w 273"/>
                  <a:gd name="T31" fmla="*/ 90 h 92"/>
                  <a:gd name="T32" fmla="*/ 82 w 273"/>
                  <a:gd name="T33" fmla="*/ 86 h 92"/>
                  <a:gd name="T34" fmla="*/ 60 w 273"/>
                  <a:gd name="T35" fmla="*/ 79 h 92"/>
                  <a:gd name="T36" fmla="*/ 40 w 273"/>
                  <a:gd name="T37" fmla="*/ 69 h 92"/>
                  <a:gd name="T38" fmla="*/ 23 w 273"/>
                  <a:gd name="T39" fmla="*/ 59 h 92"/>
                  <a:gd name="T40" fmla="*/ 10 w 273"/>
                  <a:gd name="T41" fmla="*/ 46 h 92"/>
                  <a:gd name="T42" fmla="*/ 2 w 273"/>
                  <a:gd name="T43" fmla="*/ 34 h 92"/>
                  <a:gd name="T44" fmla="*/ 0 w 273"/>
                  <a:gd name="T45" fmla="*/ 23 h 92"/>
                  <a:gd name="T46" fmla="*/ 4 w 273"/>
                  <a:gd name="T47" fmla="*/ 14 h 92"/>
                  <a:gd name="T48" fmla="*/ 14 w 273"/>
                  <a:gd name="T49" fmla="*/ 7 h 92"/>
                  <a:gd name="T50" fmla="*/ 28 w 273"/>
                  <a:gd name="T51" fmla="*/ 2 h 92"/>
                  <a:gd name="T52" fmla="*/ 47 w 273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3" h="92">
                    <a:moveTo>
                      <a:pt x="47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3" y="23"/>
                    </a:lnTo>
                    <a:lnTo>
                      <a:pt x="271" y="34"/>
                    </a:lnTo>
                    <a:lnTo>
                      <a:pt x="264" y="46"/>
                    </a:lnTo>
                    <a:lnTo>
                      <a:pt x="250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10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1" name="Freeform 115"/>
              <p:cNvSpPr>
                <a:spLocks/>
              </p:cNvSpPr>
              <p:nvPr/>
            </p:nvSpPr>
            <p:spPr bwMode="auto">
              <a:xfrm>
                <a:off x="4291" y="3763"/>
                <a:ext cx="46" cy="15"/>
              </a:xfrm>
              <a:custGeom>
                <a:avLst/>
                <a:gdLst>
                  <a:gd name="T0" fmla="*/ 48 w 274"/>
                  <a:gd name="T1" fmla="*/ 0 h 92"/>
                  <a:gd name="T2" fmla="*/ 228 w 274"/>
                  <a:gd name="T3" fmla="*/ 0 h 92"/>
                  <a:gd name="T4" fmla="*/ 247 w 274"/>
                  <a:gd name="T5" fmla="*/ 2 h 92"/>
                  <a:gd name="T6" fmla="*/ 260 w 274"/>
                  <a:gd name="T7" fmla="*/ 7 h 92"/>
                  <a:gd name="T8" fmla="*/ 270 w 274"/>
                  <a:gd name="T9" fmla="*/ 14 h 92"/>
                  <a:gd name="T10" fmla="*/ 274 w 274"/>
                  <a:gd name="T11" fmla="*/ 23 h 92"/>
                  <a:gd name="T12" fmla="*/ 273 w 274"/>
                  <a:gd name="T13" fmla="*/ 34 h 92"/>
                  <a:gd name="T14" fmla="*/ 264 w 274"/>
                  <a:gd name="T15" fmla="*/ 46 h 92"/>
                  <a:gd name="T16" fmla="*/ 252 w 274"/>
                  <a:gd name="T17" fmla="*/ 59 h 92"/>
                  <a:gd name="T18" fmla="*/ 234 w 274"/>
                  <a:gd name="T19" fmla="*/ 69 h 92"/>
                  <a:gd name="T20" fmla="*/ 214 w 274"/>
                  <a:gd name="T21" fmla="*/ 79 h 92"/>
                  <a:gd name="T22" fmla="*/ 192 w 274"/>
                  <a:gd name="T23" fmla="*/ 86 h 92"/>
                  <a:gd name="T24" fmla="*/ 170 w 274"/>
                  <a:gd name="T25" fmla="*/ 90 h 92"/>
                  <a:gd name="T26" fmla="*/ 148 w 274"/>
                  <a:gd name="T27" fmla="*/ 92 h 92"/>
                  <a:gd name="T28" fmla="*/ 126 w 274"/>
                  <a:gd name="T29" fmla="*/ 92 h 92"/>
                  <a:gd name="T30" fmla="*/ 104 w 274"/>
                  <a:gd name="T31" fmla="*/ 90 h 92"/>
                  <a:gd name="T32" fmla="*/ 82 w 274"/>
                  <a:gd name="T33" fmla="*/ 86 h 92"/>
                  <a:gd name="T34" fmla="*/ 60 w 274"/>
                  <a:gd name="T35" fmla="*/ 79 h 92"/>
                  <a:gd name="T36" fmla="*/ 40 w 274"/>
                  <a:gd name="T37" fmla="*/ 69 h 92"/>
                  <a:gd name="T38" fmla="*/ 23 w 274"/>
                  <a:gd name="T39" fmla="*/ 59 h 92"/>
                  <a:gd name="T40" fmla="*/ 10 w 274"/>
                  <a:gd name="T41" fmla="*/ 46 h 92"/>
                  <a:gd name="T42" fmla="*/ 3 w 274"/>
                  <a:gd name="T43" fmla="*/ 34 h 92"/>
                  <a:gd name="T44" fmla="*/ 0 w 274"/>
                  <a:gd name="T45" fmla="*/ 23 h 92"/>
                  <a:gd name="T46" fmla="*/ 5 w 274"/>
                  <a:gd name="T47" fmla="*/ 14 h 92"/>
                  <a:gd name="T48" fmla="*/ 14 w 274"/>
                  <a:gd name="T49" fmla="*/ 7 h 92"/>
                  <a:gd name="T50" fmla="*/ 29 w 274"/>
                  <a:gd name="T51" fmla="*/ 2 h 92"/>
                  <a:gd name="T52" fmla="*/ 48 w 274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4" h="92">
                    <a:moveTo>
                      <a:pt x="48" y="0"/>
                    </a:moveTo>
                    <a:lnTo>
                      <a:pt x="228" y="0"/>
                    </a:lnTo>
                    <a:lnTo>
                      <a:pt x="247" y="2"/>
                    </a:lnTo>
                    <a:lnTo>
                      <a:pt x="260" y="7"/>
                    </a:lnTo>
                    <a:lnTo>
                      <a:pt x="270" y="14"/>
                    </a:lnTo>
                    <a:lnTo>
                      <a:pt x="274" y="23"/>
                    </a:lnTo>
                    <a:lnTo>
                      <a:pt x="273" y="34"/>
                    </a:lnTo>
                    <a:lnTo>
                      <a:pt x="264" y="46"/>
                    </a:lnTo>
                    <a:lnTo>
                      <a:pt x="252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10" y="46"/>
                    </a:lnTo>
                    <a:lnTo>
                      <a:pt x="3" y="34"/>
                    </a:lnTo>
                    <a:lnTo>
                      <a:pt x="0" y="23"/>
                    </a:lnTo>
                    <a:lnTo>
                      <a:pt x="5" y="14"/>
                    </a:lnTo>
                    <a:lnTo>
                      <a:pt x="14" y="7"/>
                    </a:lnTo>
                    <a:lnTo>
                      <a:pt x="29" y="2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2" name="Freeform 116"/>
              <p:cNvSpPr>
                <a:spLocks/>
              </p:cNvSpPr>
              <p:nvPr/>
            </p:nvSpPr>
            <p:spPr bwMode="auto">
              <a:xfrm>
                <a:off x="3815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6 w 268"/>
                  <a:gd name="T5" fmla="*/ 3 h 1692"/>
                  <a:gd name="T6" fmla="*/ 173 w 268"/>
                  <a:gd name="T7" fmla="*/ 11 h 1692"/>
                  <a:gd name="T8" fmla="*/ 190 w 268"/>
                  <a:gd name="T9" fmla="*/ 23 h 1692"/>
                  <a:gd name="T10" fmla="*/ 203 w 268"/>
                  <a:gd name="T11" fmla="*/ 39 h 1692"/>
                  <a:gd name="T12" fmla="*/ 211 w 268"/>
                  <a:gd name="T13" fmla="*/ 57 h 1692"/>
                  <a:gd name="T14" fmla="*/ 214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2 w 268"/>
                  <a:gd name="T25" fmla="*/ 1681 h 1692"/>
                  <a:gd name="T26" fmla="*/ 214 w 268"/>
                  <a:gd name="T27" fmla="*/ 1690 h 1692"/>
                  <a:gd name="T28" fmla="*/ 193 w 268"/>
                  <a:gd name="T29" fmla="*/ 1692 h 1692"/>
                  <a:gd name="T30" fmla="*/ 74 w 268"/>
                  <a:gd name="T31" fmla="*/ 1692 h 1692"/>
                  <a:gd name="T32" fmla="*/ 54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7 w 268"/>
                  <a:gd name="T47" fmla="*/ 57 h 1692"/>
                  <a:gd name="T48" fmla="*/ 66 w 268"/>
                  <a:gd name="T49" fmla="*/ 39 h 1692"/>
                  <a:gd name="T50" fmla="*/ 78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3" y="11"/>
                    </a:lnTo>
                    <a:lnTo>
                      <a:pt x="190" y="23"/>
                    </a:lnTo>
                    <a:lnTo>
                      <a:pt x="203" y="39"/>
                    </a:lnTo>
                    <a:lnTo>
                      <a:pt x="211" y="57"/>
                    </a:lnTo>
                    <a:lnTo>
                      <a:pt x="214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2" y="1681"/>
                    </a:lnTo>
                    <a:lnTo>
                      <a:pt x="214" y="1690"/>
                    </a:lnTo>
                    <a:lnTo>
                      <a:pt x="193" y="1692"/>
                    </a:lnTo>
                    <a:lnTo>
                      <a:pt x="74" y="1692"/>
                    </a:lnTo>
                    <a:lnTo>
                      <a:pt x="54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7" y="57"/>
                    </a:lnTo>
                    <a:lnTo>
                      <a:pt x="66" y="39"/>
                    </a:lnTo>
                    <a:lnTo>
                      <a:pt x="78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3" name="Freeform 117"/>
              <p:cNvSpPr>
                <a:spLocks/>
              </p:cNvSpPr>
              <p:nvPr/>
            </p:nvSpPr>
            <p:spPr bwMode="auto">
              <a:xfrm>
                <a:off x="3885" y="3788"/>
                <a:ext cx="44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6 w 268"/>
                  <a:gd name="T5" fmla="*/ 3 h 1692"/>
                  <a:gd name="T6" fmla="*/ 174 w 268"/>
                  <a:gd name="T7" fmla="*/ 11 h 1692"/>
                  <a:gd name="T8" fmla="*/ 191 w 268"/>
                  <a:gd name="T9" fmla="*/ 23 h 1692"/>
                  <a:gd name="T10" fmla="*/ 204 w 268"/>
                  <a:gd name="T11" fmla="*/ 39 h 1692"/>
                  <a:gd name="T12" fmla="*/ 212 w 268"/>
                  <a:gd name="T13" fmla="*/ 57 h 1692"/>
                  <a:gd name="T14" fmla="*/ 215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60 w 268"/>
                  <a:gd name="T21" fmla="*/ 1654 h 1692"/>
                  <a:gd name="T22" fmla="*/ 249 w 268"/>
                  <a:gd name="T23" fmla="*/ 1670 h 1692"/>
                  <a:gd name="T24" fmla="*/ 233 w 268"/>
                  <a:gd name="T25" fmla="*/ 1681 h 1692"/>
                  <a:gd name="T26" fmla="*/ 215 w 268"/>
                  <a:gd name="T27" fmla="*/ 1690 h 1692"/>
                  <a:gd name="T28" fmla="*/ 194 w 268"/>
                  <a:gd name="T29" fmla="*/ 1692 h 1692"/>
                  <a:gd name="T30" fmla="*/ 75 w 268"/>
                  <a:gd name="T31" fmla="*/ 1692 h 1692"/>
                  <a:gd name="T32" fmla="*/ 55 w 268"/>
                  <a:gd name="T33" fmla="*/ 1690 h 1692"/>
                  <a:gd name="T34" fmla="*/ 36 w 268"/>
                  <a:gd name="T35" fmla="*/ 1681 h 1692"/>
                  <a:gd name="T36" fmla="*/ 21 w 268"/>
                  <a:gd name="T37" fmla="*/ 1670 h 1692"/>
                  <a:gd name="T38" fmla="*/ 10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4 w 268"/>
                  <a:gd name="T45" fmla="*/ 78 h 1692"/>
                  <a:gd name="T46" fmla="*/ 58 w 268"/>
                  <a:gd name="T47" fmla="*/ 57 h 1692"/>
                  <a:gd name="T48" fmla="*/ 66 w 268"/>
                  <a:gd name="T49" fmla="*/ 39 h 1692"/>
                  <a:gd name="T50" fmla="*/ 79 w 268"/>
                  <a:gd name="T51" fmla="*/ 23 h 1692"/>
                  <a:gd name="T52" fmla="*/ 95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4" y="11"/>
                    </a:lnTo>
                    <a:lnTo>
                      <a:pt x="191" y="23"/>
                    </a:lnTo>
                    <a:lnTo>
                      <a:pt x="204" y="39"/>
                    </a:lnTo>
                    <a:lnTo>
                      <a:pt x="212" y="57"/>
                    </a:lnTo>
                    <a:lnTo>
                      <a:pt x="215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60" y="1654"/>
                    </a:lnTo>
                    <a:lnTo>
                      <a:pt x="249" y="1670"/>
                    </a:lnTo>
                    <a:lnTo>
                      <a:pt x="233" y="1681"/>
                    </a:lnTo>
                    <a:lnTo>
                      <a:pt x="215" y="1690"/>
                    </a:lnTo>
                    <a:lnTo>
                      <a:pt x="194" y="1692"/>
                    </a:lnTo>
                    <a:lnTo>
                      <a:pt x="75" y="1692"/>
                    </a:lnTo>
                    <a:lnTo>
                      <a:pt x="55" y="1690"/>
                    </a:lnTo>
                    <a:lnTo>
                      <a:pt x="36" y="1681"/>
                    </a:lnTo>
                    <a:lnTo>
                      <a:pt x="21" y="1670"/>
                    </a:lnTo>
                    <a:lnTo>
                      <a:pt x="10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4" y="78"/>
                    </a:lnTo>
                    <a:lnTo>
                      <a:pt x="58" y="57"/>
                    </a:lnTo>
                    <a:lnTo>
                      <a:pt x="66" y="39"/>
                    </a:lnTo>
                    <a:lnTo>
                      <a:pt x="79" y="23"/>
                    </a:lnTo>
                    <a:lnTo>
                      <a:pt x="95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4" name="Freeform 118"/>
              <p:cNvSpPr>
                <a:spLocks/>
              </p:cNvSpPr>
              <p:nvPr/>
            </p:nvSpPr>
            <p:spPr bwMode="auto">
              <a:xfrm>
                <a:off x="3953" y="3788"/>
                <a:ext cx="44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4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3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1 w 268"/>
                  <a:gd name="T25" fmla="*/ 1681 h 1692"/>
                  <a:gd name="T26" fmla="*/ 213 w 268"/>
                  <a:gd name="T27" fmla="*/ 1690 h 1692"/>
                  <a:gd name="T28" fmla="*/ 194 w 268"/>
                  <a:gd name="T29" fmla="*/ 1692 h 1692"/>
                  <a:gd name="T30" fmla="*/ 74 w 268"/>
                  <a:gd name="T31" fmla="*/ 1692 h 1692"/>
                  <a:gd name="T32" fmla="*/ 53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6 w 268"/>
                  <a:gd name="T47" fmla="*/ 57 h 1692"/>
                  <a:gd name="T48" fmla="*/ 65 w 268"/>
                  <a:gd name="T49" fmla="*/ 39 h 1692"/>
                  <a:gd name="T50" fmla="*/ 77 w 268"/>
                  <a:gd name="T51" fmla="*/ 23 h 1692"/>
                  <a:gd name="T52" fmla="*/ 94 w 268"/>
                  <a:gd name="T53" fmla="*/ 11 h 1692"/>
                  <a:gd name="T54" fmla="*/ 112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4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3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1" y="1681"/>
                    </a:lnTo>
                    <a:lnTo>
                      <a:pt x="213" y="1690"/>
                    </a:lnTo>
                    <a:lnTo>
                      <a:pt x="194" y="1692"/>
                    </a:lnTo>
                    <a:lnTo>
                      <a:pt x="74" y="1692"/>
                    </a:lnTo>
                    <a:lnTo>
                      <a:pt x="53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6" y="57"/>
                    </a:lnTo>
                    <a:lnTo>
                      <a:pt x="65" y="39"/>
                    </a:lnTo>
                    <a:lnTo>
                      <a:pt x="77" y="23"/>
                    </a:lnTo>
                    <a:lnTo>
                      <a:pt x="94" y="11"/>
                    </a:lnTo>
                    <a:lnTo>
                      <a:pt x="112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5" name="Freeform 119"/>
              <p:cNvSpPr>
                <a:spLocks/>
              </p:cNvSpPr>
              <p:nvPr/>
            </p:nvSpPr>
            <p:spPr bwMode="auto">
              <a:xfrm>
                <a:off x="4020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6 w 268"/>
                  <a:gd name="T5" fmla="*/ 3 h 1692"/>
                  <a:gd name="T6" fmla="*/ 174 w 268"/>
                  <a:gd name="T7" fmla="*/ 11 h 1692"/>
                  <a:gd name="T8" fmla="*/ 190 w 268"/>
                  <a:gd name="T9" fmla="*/ 23 h 1692"/>
                  <a:gd name="T10" fmla="*/ 202 w 268"/>
                  <a:gd name="T11" fmla="*/ 39 h 1692"/>
                  <a:gd name="T12" fmla="*/ 211 w 268"/>
                  <a:gd name="T13" fmla="*/ 57 h 1692"/>
                  <a:gd name="T14" fmla="*/ 215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9 w 268"/>
                  <a:gd name="T21" fmla="*/ 1654 h 1692"/>
                  <a:gd name="T22" fmla="*/ 247 w 268"/>
                  <a:gd name="T23" fmla="*/ 1670 h 1692"/>
                  <a:gd name="T24" fmla="*/ 233 w 268"/>
                  <a:gd name="T25" fmla="*/ 1681 h 1692"/>
                  <a:gd name="T26" fmla="*/ 215 w 268"/>
                  <a:gd name="T27" fmla="*/ 1690 h 1692"/>
                  <a:gd name="T28" fmla="*/ 194 w 268"/>
                  <a:gd name="T29" fmla="*/ 1692 h 1692"/>
                  <a:gd name="T30" fmla="*/ 74 w 268"/>
                  <a:gd name="T31" fmla="*/ 1692 h 1692"/>
                  <a:gd name="T32" fmla="*/ 55 w 268"/>
                  <a:gd name="T33" fmla="*/ 1690 h 1692"/>
                  <a:gd name="T34" fmla="*/ 36 w 268"/>
                  <a:gd name="T35" fmla="*/ 1681 h 1692"/>
                  <a:gd name="T36" fmla="*/ 21 w 268"/>
                  <a:gd name="T37" fmla="*/ 1670 h 1692"/>
                  <a:gd name="T38" fmla="*/ 10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5 w 268"/>
                  <a:gd name="T45" fmla="*/ 78 h 1692"/>
                  <a:gd name="T46" fmla="*/ 58 w 268"/>
                  <a:gd name="T47" fmla="*/ 57 h 1692"/>
                  <a:gd name="T48" fmla="*/ 66 w 268"/>
                  <a:gd name="T49" fmla="*/ 39 h 1692"/>
                  <a:gd name="T50" fmla="*/ 79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4" y="11"/>
                    </a:lnTo>
                    <a:lnTo>
                      <a:pt x="190" y="23"/>
                    </a:lnTo>
                    <a:lnTo>
                      <a:pt x="202" y="39"/>
                    </a:lnTo>
                    <a:lnTo>
                      <a:pt x="211" y="57"/>
                    </a:lnTo>
                    <a:lnTo>
                      <a:pt x="215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9" y="1654"/>
                    </a:lnTo>
                    <a:lnTo>
                      <a:pt x="247" y="1670"/>
                    </a:lnTo>
                    <a:lnTo>
                      <a:pt x="233" y="1681"/>
                    </a:lnTo>
                    <a:lnTo>
                      <a:pt x="215" y="1690"/>
                    </a:lnTo>
                    <a:lnTo>
                      <a:pt x="194" y="1692"/>
                    </a:lnTo>
                    <a:lnTo>
                      <a:pt x="74" y="1692"/>
                    </a:lnTo>
                    <a:lnTo>
                      <a:pt x="55" y="1690"/>
                    </a:lnTo>
                    <a:lnTo>
                      <a:pt x="36" y="1681"/>
                    </a:lnTo>
                    <a:lnTo>
                      <a:pt x="21" y="1670"/>
                    </a:lnTo>
                    <a:lnTo>
                      <a:pt x="10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5" y="78"/>
                    </a:lnTo>
                    <a:lnTo>
                      <a:pt x="58" y="57"/>
                    </a:lnTo>
                    <a:lnTo>
                      <a:pt x="66" y="39"/>
                    </a:lnTo>
                    <a:lnTo>
                      <a:pt x="79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6" name="Freeform 120"/>
              <p:cNvSpPr>
                <a:spLocks/>
              </p:cNvSpPr>
              <p:nvPr/>
            </p:nvSpPr>
            <p:spPr bwMode="auto">
              <a:xfrm>
                <a:off x="4088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3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3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1 w 268"/>
                  <a:gd name="T25" fmla="*/ 1681 h 1692"/>
                  <a:gd name="T26" fmla="*/ 213 w 268"/>
                  <a:gd name="T27" fmla="*/ 1690 h 1692"/>
                  <a:gd name="T28" fmla="*/ 193 w 268"/>
                  <a:gd name="T29" fmla="*/ 1692 h 1692"/>
                  <a:gd name="T30" fmla="*/ 73 w 268"/>
                  <a:gd name="T31" fmla="*/ 1692 h 1692"/>
                  <a:gd name="T32" fmla="*/ 53 w 268"/>
                  <a:gd name="T33" fmla="*/ 1690 h 1692"/>
                  <a:gd name="T34" fmla="*/ 35 w 268"/>
                  <a:gd name="T35" fmla="*/ 1681 h 1692"/>
                  <a:gd name="T36" fmla="*/ 19 w 268"/>
                  <a:gd name="T37" fmla="*/ 1670 h 1692"/>
                  <a:gd name="T38" fmla="*/ 8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6 w 268"/>
                  <a:gd name="T47" fmla="*/ 57 h 1692"/>
                  <a:gd name="T48" fmla="*/ 64 w 268"/>
                  <a:gd name="T49" fmla="*/ 39 h 1692"/>
                  <a:gd name="T50" fmla="*/ 77 w 268"/>
                  <a:gd name="T51" fmla="*/ 23 h 1692"/>
                  <a:gd name="T52" fmla="*/ 93 w 268"/>
                  <a:gd name="T53" fmla="*/ 11 h 1692"/>
                  <a:gd name="T54" fmla="*/ 112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3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3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1" y="1681"/>
                    </a:lnTo>
                    <a:lnTo>
                      <a:pt x="213" y="1690"/>
                    </a:lnTo>
                    <a:lnTo>
                      <a:pt x="193" y="1692"/>
                    </a:lnTo>
                    <a:lnTo>
                      <a:pt x="73" y="1692"/>
                    </a:lnTo>
                    <a:lnTo>
                      <a:pt x="53" y="1690"/>
                    </a:lnTo>
                    <a:lnTo>
                      <a:pt x="35" y="1681"/>
                    </a:lnTo>
                    <a:lnTo>
                      <a:pt x="19" y="1670"/>
                    </a:lnTo>
                    <a:lnTo>
                      <a:pt x="8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6" y="57"/>
                    </a:lnTo>
                    <a:lnTo>
                      <a:pt x="64" y="39"/>
                    </a:lnTo>
                    <a:lnTo>
                      <a:pt x="77" y="23"/>
                    </a:lnTo>
                    <a:lnTo>
                      <a:pt x="93" y="11"/>
                    </a:lnTo>
                    <a:lnTo>
                      <a:pt x="112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7" name="Freeform 121"/>
              <p:cNvSpPr>
                <a:spLocks/>
              </p:cNvSpPr>
              <p:nvPr/>
            </p:nvSpPr>
            <p:spPr bwMode="auto">
              <a:xfrm>
                <a:off x="4156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4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5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9 w 268"/>
                  <a:gd name="T21" fmla="*/ 1654 h 1692"/>
                  <a:gd name="T22" fmla="*/ 247 w 268"/>
                  <a:gd name="T23" fmla="*/ 1670 h 1692"/>
                  <a:gd name="T24" fmla="*/ 232 w 268"/>
                  <a:gd name="T25" fmla="*/ 1681 h 1692"/>
                  <a:gd name="T26" fmla="*/ 215 w 268"/>
                  <a:gd name="T27" fmla="*/ 1690 h 1692"/>
                  <a:gd name="T28" fmla="*/ 194 w 268"/>
                  <a:gd name="T29" fmla="*/ 1692 h 1692"/>
                  <a:gd name="T30" fmla="*/ 74 w 268"/>
                  <a:gd name="T31" fmla="*/ 1692 h 1692"/>
                  <a:gd name="T32" fmla="*/ 54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7 w 268"/>
                  <a:gd name="T47" fmla="*/ 57 h 1692"/>
                  <a:gd name="T48" fmla="*/ 66 w 268"/>
                  <a:gd name="T49" fmla="*/ 39 h 1692"/>
                  <a:gd name="T50" fmla="*/ 78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4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5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9" y="1654"/>
                    </a:lnTo>
                    <a:lnTo>
                      <a:pt x="247" y="1670"/>
                    </a:lnTo>
                    <a:lnTo>
                      <a:pt x="232" y="1681"/>
                    </a:lnTo>
                    <a:lnTo>
                      <a:pt x="215" y="1690"/>
                    </a:lnTo>
                    <a:lnTo>
                      <a:pt x="194" y="1692"/>
                    </a:lnTo>
                    <a:lnTo>
                      <a:pt x="74" y="1692"/>
                    </a:lnTo>
                    <a:lnTo>
                      <a:pt x="54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7" y="57"/>
                    </a:lnTo>
                    <a:lnTo>
                      <a:pt x="66" y="39"/>
                    </a:lnTo>
                    <a:lnTo>
                      <a:pt x="78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Freeform 122"/>
              <p:cNvSpPr>
                <a:spLocks/>
              </p:cNvSpPr>
              <p:nvPr/>
            </p:nvSpPr>
            <p:spPr bwMode="auto">
              <a:xfrm>
                <a:off x="4224" y="3788"/>
                <a:ext cx="45" cy="282"/>
              </a:xfrm>
              <a:custGeom>
                <a:avLst/>
                <a:gdLst>
                  <a:gd name="T0" fmla="*/ 134 w 269"/>
                  <a:gd name="T1" fmla="*/ 0 h 1692"/>
                  <a:gd name="T2" fmla="*/ 135 w 269"/>
                  <a:gd name="T3" fmla="*/ 0 h 1692"/>
                  <a:gd name="T4" fmla="*/ 156 w 269"/>
                  <a:gd name="T5" fmla="*/ 3 h 1692"/>
                  <a:gd name="T6" fmla="*/ 175 w 269"/>
                  <a:gd name="T7" fmla="*/ 11 h 1692"/>
                  <a:gd name="T8" fmla="*/ 191 w 269"/>
                  <a:gd name="T9" fmla="*/ 23 h 1692"/>
                  <a:gd name="T10" fmla="*/ 203 w 269"/>
                  <a:gd name="T11" fmla="*/ 39 h 1692"/>
                  <a:gd name="T12" fmla="*/ 212 w 269"/>
                  <a:gd name="T13" fmla="*/ 57 h 1692"/>
                  <a:gd name="T14" fmla="*/ 215 w 269"/>
                  <a:gd name="T15" fmla="*/ 78 h 1692"/>
                  <a:gd name="T16" fmla="*/ 269 w 269"/>
                  <a:gd name="T17" fmla="*/ 1615 h 1692"/>
                  <a:gd name="T18" fmla="*/ 267 w 269"/>
                  <a:gd name="T19" fmla="*/ 1635 h 1692"/>
                  <a:gd name="T20" fmla="*/ 260 w 269"/>
                  <a:gd name="T21" fmla="*/ 1654 h 1692"/>
                  <a:gd name="T22" fmla="*/ 248 w 269"/>
                  <a:gd name="T23" fmla="*/ 1670 h 1692"/>
                  <a:gd name="T24" fmla="*/ 233 w 269"/>
                  <a:gd name="T25" fmla="*/ 1681 h 1692"/>
                  <a:gd name="T26" fmla="*/ 215 w 269"/>
                  <a:gd name="T27" fmla="*/ 1690 h 1692"/>
                  <a:gd name="T28" fmla="*/ 195 w 269"/>
                  <a:gd name="T29" fmla="*/ 1692 h 1692"/>
                  <a:gd name="T30" fmla="*/ 75 w 269"/>
                  <a:gd name="T31" fmla="*/ 1692 h 1692"/>
                  <a:gd name="T32" fmla="*/ 55 w 269"/>
                  <a:gd name="T33" fmla="*/ 1690 h 1692"/>
                  <a:gd name="T34" fmla="*/ 37 w 269"/>
                  <a:gd name="T35" fmla="*/ 1681 h 1692"/>
                  <a:gd name="T36" fmla="*/ 21 w 269"/>
                  <a:gd name="T37" fmla="*/ 1670 h 1692"/>
                  <a:gd name="T38" fmla="*/ 10 w 269"/>
                  <a:gd name="T39" fmla="*/ 1654 h 1692"/>
                  <a:gd name="T40" fmla="*/ 2 w 269"/>
                  <a:gd name="T41" fmla="*/ 1635 h 1692"/>
                  <a:gd name="T42" fmla="*/ 0 w 269"/>
                  <a:gd name="T43" fmla="*/ 1615 h 1692"/>
                  <a:gd name="T44" fmla="*/ 55 w 269"/>
                  <a:gd name="T45" fmla="*/ 78 h 1692"/>
                  <a:gd name="T46" fmla="*/ 58 w 269"/>
                  <a:gd name="T47" fmla="*/ 57 h 1692"/>
                  <a:gd name="T48" fmla="*/ 66 w 269"/>
                  <a:gd name="T49" fmla="*/ 39 h 1692"/>
                  <a:gd name="T50" fmla="*/ 79 w 269"/>
                  <a:gd name="T51" fmla="*/ 23 h 1692"/>
                  <a:gd name="T52" fmla="*/ 94 w 269"/>
                  <a:gd name="T53" fmla="*/ 11 h 1692"/>
                  <a:gd name="T54" fmla="*/ 113 w 269"/>
                  <a:gd name="T55" fmla="*/ 3 h 1692"/>
                  <a:gd name="T56" fmla="*/ 134 w 269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9" h="1692">
                    <a:moveTo>
                      <a:pt x="134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5" y="11"/>
                    </a:lnTo>
                    <a:lnTo>
                      <a:pt x="191" y="23"/>
                    </a:lnTo>
                    <a:lnTo>
                      <a:pt x="203" y="39"/>
                    </a:lnTo>
                    <a:lnTo>
                      <a:pt x="212" y="57"/>
                    </a:lnTo>
                    <a:lnTo>
                      <a:pt x="215" y="78"/>
                    </a:lnTo>
                    <a:lnTo>
                      <a:pt x="269" y="1615"/>
                    </a:lnTo>
                    <a:lnTo>
                      <a:pt x="267" y="1635"/>
                    </a:lnTo>
                    <a:lnTo>
                      <a:pt x="260" y="1654"/>
                    </a:lnTo>
                    <a:lnTo>
                      <a:pt x="248" y="1670"/>
                    </a:lnTo>
                    <a:lnTo>
                      <a:pt x="233" y="1681"/>
                    </a:lnTo>
                    <a:lnTo>
                      <a:pt x="215" y="1690"/>
                    </a:lnTo>
                    <a:lnTo>
                      <a:pt x="195" y="1692"/>
                    </a:lnTo>
                    <a:lnTo>
                      <a:pt x="75" y="1692"/>
                    </a:lnTo>
                    <a:lnTo>
                      <a:pt x="55" y="1690"/>
                    </a:lnTo>
                    <a:lnTo>
                      <a:pt x="37" y="1681"/>
                    </a:lnTo>
                    <a:lnTo>
                      <a:pt x="21" y="1670"/>
                    </a:lnTo>
                    <a:lnTo>
                      <a:pt x="10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5" y="78"/>
                    </a:lnTo>
                    <a:lnTo>
                      <a:pt x="58" y="57"/>
                    </a:lnTo>
                    <a:lnTo>
                      <a:pt x="66" y="39"/>
                    </a:lnTo>
                    <a:lnTo>
                      <a:pt x="79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9" name="Freeform 123"/>
              <p:cNvSpPr>
                <a:spLocks/>
              </p:cNvSpPr>
              <p:nvPr/>
            </p:nvSpPr>
            <p:spPr bwMode="auto">
              <a:xfrm>
                <a:off x="4292" y="3788"/>
                <a:ext cx="44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3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4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2 w 268"/>
                  <a:gd name="T25" fmla="*/ 1681 h 1692"/>
                  <a:gd name="T26" fmla="*/ 213 w 268"/>
                  <a:gd name="T27" fmla="*/ 1690 h 1692"/>
                  <a:gd name="T28" fmla="*/ 193 w 268"/>
                  <a:gd name="T29" fmla="*/ 1692 h 1692"/>
                  <a:gd name="T30" fmla="*/ 74 w 268"/>
                  <a:gd name="T31" fmla="*/ 1692 h 1692"/>
                  <a:gd name="T32" fmla="*/ 53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7 w 268"/>
                  <a:gd name="T47" fmla="*/ 57 h 1692"/>
                  <a:gd name="T48" fmla="*/ 66 w 268"/>
                  <a:gd name="T49" fmla="*/ 39 h 1692"/>
                  <a:gd name="T50" fmla="*/ 78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3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4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2" y="1681"/>
                    </a:lnTo>
                    <a:lnTo>
                      <a:pt x="213" y="1690"/>
                    </a:lnTo>
                    <a:lnTo>
                      <a:pt x="193" y="1692"/>
                    </a:lnTo>
                    <a:lnTo>
                      <a:pt x="74" y="1692"/>
                    </a:lnTo>
                    <a:lnTo>
                      <a:pt x="53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7" y="57"/>
                    </a:lnTo>
                    <a:lnTo>
                      <a:pt x="66" y="39"/>
                    </a:lnTo>
                    <a:lnTo>
                      <a:pt x="78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145" name="자유형 144"/>
          <p:cNvSpPr/>
          <p:nvPr/>
        </p:nvSpPr>
        <p:spPr>
          <a:xfrm flipV="1">
            <a:off x="1" y="-9696"/>
            <a:ext cx="12201069" cy="1427352"/>
          </a:xfrm>
          <a:custGeom>
            <a:avLst/>
            <a:gdLst>
              <a:gd name="connsiteX0" fmla="*/ 5386811 w 12201069"/>
              <a:gd name="connsiteY0" fmla="*/ 1427352 h 1427352"/>
              <a:gd name="connsiteX1" fmla="*/ 5547181 w 12201069"/>
              <a:gd name="connsiteY1" fmla="*/ 1417657 h 1427352"/>
              <a:gd name="connsiteX2" fmla="*/ 12191999 w 12201069"/>
              <a:gd name="connsiteY2" fmla="*/ 1417657 h 1427352"/>
              <a:gd name="connsiteX3" fmla="*/ 12191999 w 12201069"/>
              <a:gd name="connsiteY3" fmla="*/ 1194768 h 1427352"/>
              <a:gd name="connsiteX4" fmla="*/ 12201069 w 12201069"/>
              <a:gd name="connsiteY4" fmla="*/ 1192116 h 1427352"/>
              <a:gd name="connsiteX5" fmla="*/ 12201069 w 12201069"/>
              <a:gd name="connsiteY5" fmla="*/ 178220 h 1427352"/>
              <a:gd name="connsiteX6" fmla="*/ 12120366 w 12201069"/>
              <a:gd name="connsiteY6" fmla="*/ 154618 h 1427352"/>
              <a:gd name="connsiteX7" fmla="*/ 11704384 w 12201069"/>
              <a:gd name="connsiteY7" fmla="*/ 109369 h 1427352"/>
              <a:gd name="connsiteX8" fmla="*/ 10818211 w 12201069"/>
              <a:gd name="connsiteY8" fmla="*/ 363233 h 1427352"/>
              <a:gd name="connsiteX9" fmla="*/ 10787651 w 12201069"/>
              <a:gd name="connsiteY9" fmla="*/ 393569 h 1427352"/>
              <a:gd name="connsiteX10" fmla="*/ 10689856 w 12201069"/>
              <a:gd name="connsiteY10" fmla="*/ 362157 h 1427352"/>
              <a:gd name="connsiteX11" fmla="*/ 9877694 w 12201069"/>
              <a:gd name="connsiteY11" fmla="*/ 265580 h 1427352"/>
              <a:gd name="connsiteX12" fmla="*/ 9584945 w 12201069"/>
              <a:gd name="connsiteY12" fmla="*/ 277069 h 1427352"/>
              <a:gd name="connsiteX13" fmla="*/ 9575516 w 12201069"/>
              <a:gd name="connsiteY13" fmla="*/ 278208 h 1427352"/>
              <a:gd name="connsiteX14" fmla="*/ 9534039 w 12201069"/>
              <a:gd name="connsiteY14" fmla="*/ 229994 h 1427352"/>
              <a:gd name="connsiteX15" fmla="*/ 8968472 w 12201069"/>
              <a:gd name="connsiteY15" fmla="*/ 40267 h 1427352"/>
              <a:gd name="connsiteX16" fmla="*/ 8402905 w 12201069"/>
              <a:gd name="connsiteY16" fmla="*/ 229994 h 1427352"/>
              <a:gd name="connsiteX17" fmla="*/ 8351559 w 12201069"/>
              <a:gd name="connsiteY17" fmla="*/ 289680 h 1427352"/>
              <a:gd name="connsiteX18" fmla="*/ 8280984 w 12201069"/>
              <a:gd name="connsiteY18" fmla="*/ 277292 h 1427352"/>
              <a:gd name="connsiteX19" fmla="*/ 8214540 w 12201069"/>
              <a:gd name="connsiteY19" fmla="*/ 246363 h 1427352"/>
              <a:gd name="connsiteX20" fmla="*/ 7136941 w 12201069"/>
              <a:gd name="connsiteY20" fmla="*/ 74933 h 1427352"/>
              <a:gd name="connsiteX21" fmla="*/ 6284883 w 12201069"/>
              <a:gd name="connsiteY21" fmla="*/ 174893 h 1427352"/>
              <a:gd name="connsiteX22" fmla="*/ 6207307 w 12201069"/>
              <a:gd name="connsiteY22" fmla="*/ 199475 h 1427352"/>
              <a:gd name="connsiteX23" fmla="*/ 6186982 w 12201069"/>
              <a:gd name="connsiteY23" fmla="*/ 185400 h 1427352"/>
              <a:gd name="connsiteX24" fmla="*/ 5386811 w 12201069"/>
              <a:gd name="connsiteY24" fmla="*/ 0 h 1427352"/>
              <a:gd name="connsiteX25" fmla="*/ 4923585 w 12201069"/>
              <a:gd name="connsiteY25" fmla="*/ 56084 h 1427352"/>
              <a:gd name="connsiteX26" fmla="*/ 4825189 w 12201069"/>
              <a:gd name="connsiteY26" fmla="*/ 88113 h 1427352"/>
              <a:gd name="connsiteX27" fmla="*/ 4695448 w 12201069"/>
              <a:gd name="connsiteY27" fmla="*/ 55192 h 1427352"/>
              <a:gd name="connsiteX28" fmla="*/ 4110684 w 12201069"/>
              <a:gd name="connsiteY28" fmla="*/ 0 h 1427352"/>
              <a:gd name="connsiteX29" fmla="*/ 3048394 w 12201069"/>
              <a:gd name="connsiteY29" fmla="*/ 205704 h 1427352"/>
              <a:gd name="connsiteX30" fmla="*/ 2967627 w 12201069"/>
              <a:gd name="connsiteY30" fmla="*/ 251468 h 1427352"/>
              <a:gd name="connsiteX31" fmla="*/ 2960971 w 12201069"/>
              <a:gd name="connsiteY31" fmla="*/ 252548 h 1427352"/>
              <a:gd name="connsiteX32" fmla="*/ 2744847 w 12201069"/>
              <a:gd name="connsiteY32" fmla="*/ 305884 h 1427352"/>
              <a:gd name="connsiteX33" fmla="*/ 2737794 w 12201069"/>
              <a:gd name="connsiteY33" fmla="*/ 308441 h 1427352"/>
              <a:gd name="connsiteX34" fmla="*/ 2461468 w 12201069"/>
              <a:gd name="connsiteY34" fmla="*/ 183453 h 1427352"/>
              <a:gd name="connsiteX35" fmla="*/ 1249280 w 12201069"/>
              <a:gd name="connsiteY35" fmla="*/ 0 h 1427352"/>
              <a:gd name="connsiteX36" fmla="*/ 241295 w 12201069"/>
              <a:gd name="connsiteY36" fmla="*/ 120605 h 1427352"/>
              <a:gd name="connsiteX37" fmla="*/ 0 w 12201069"/>
              <a:gd name="connsiteY37" fmla="*/ 198588 h 1427352"/>
              <a:gd name="connsiteX38" fmla="*/ 0 w 12201069"/>
              <a:gd name="connsiteY38" fmla="*/ 1213777 h 1427352"/>
              <a:gd name="connsiteX39" fmla="*/ 1 w 12201069"/>
              <a:gd name="connsiteY39" fmla="*/ 1213777 h 1427352"/>
              <a:gd name="connsiteX40" fmla="*/ 1 w 12201069"/>
              <a:gd name="connsiteY40" fmla="*/ 1417657 h 1427352"/>
              <a:gd name="connsiteX41" fmla="*/ 5226441 w 12201069"/>
              <a:gd name="connsiteY41" fmla="*/ 1417657 h 142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201069" h="1427352">
                <a:moveTo>
                  <a:pt x="5386811" y="1427352"/>
                </a:moveTo>
                <a:lnTo>
                  <a:pt x="5547181" y="1417657"/>
                </a:lnTo>
                <a:lnTo>
                  <a:pt x="12191999" y="1417657"/>
                </a:lnTo>
                <a:lnTo>
                  <a:pt x="12191999" y="1194768"/>
                </a:lnTo>
                <a:lnTo>
                  <a:pt x="12201069" y="1192116"/>
                </a:lnTo>
                <a:lnTo>
                  <a:pt x="12201069" y="178220"/>
                </a:lnTo>
                <a:lnTo>
                  <a:pt x="12120366" y="154618"/>
                </a:lnTo>
                <a:cubicBezTo>
                  <a:pt x="11992511" y="125481"/>
                  <a:pt x="11851940" y="109369"/>
                  <a:pt x="11704384" y="109369"/>
                </a:cubicBezTo>
                <a:cubicBezTo>
                  <a:pt x="11335496" y="109369"/>
                  <a:pt x="11010262" y="210070"/>
                  <a:pt x="10818211" y="363233"/>
                </a:cubicBezTo>
                <a:lnTo>
                  <a:pt x="10787651" y="393569"/>
                </a:lnTo>
                <a:lnTo>
                  <a:pt x="10689856" y="362157"/>
                </a:lnTo>
                <a:cubicBezTo>
                  <a:pt x="10458020" y="301183"/>
                  <a:pt x="10178537" y="265580"/>
                  <a:pt x="9877694" y="265580"/>
                </a:cubicBezTo>
                <a:cubicBezTo>
                  <a:pt x="9777413" y="265580"/>
                  <a:pt x="9679505" y="269536"/>
                  <a:pt x="9584945" y="277069"/>
                </a:cubicBezTo>
                <a:lnTo>
                  <a:pt x="9575516" y="278208"/>
                </a:lnTo>
                <a:lnTo>
                  <a:pt x="9534039" y="229994"/>
                </a:lnTo>
                <a:cubicBezTo>
                  <a:pt x="9411469" y="115526"/>
                  <a:pt x="9203901" y="40267"/>
                  <a:pt x="8968472" y="40267"/>
                </a:cubicBezTo>
                <a:cubicBezTo>
                  <a:pt x="8733043" y="40267"/>
                  <a:pt x="8525475" y="115526"/>
                  <a:pt x="8402905" y="229994"/>
                </a:cubicBezTo>
                <a:lnTo>
                  <a:pt x="8351559" y="289680"/>
                </a:lnTo>
                <a:lnTo>
                  <a:pt x="8280984" y="277292"/>
                </a:lnTo>
                <a:lnTo>
                  <a:pt x="8214540" y="246363"/>
                </a:lnTo>
                <a:cubicBezTo>
                  <a:pt x="7938758" y="140445"/>
                  <a:pt x="7557769" y="74933"/>
                  <a:pt x="7136941" y="74933"/>
                </a:cubicBezTo>
                <a:cubicBezTo>
                  <a:pt x="6821319" y="74933"/>
                  <a:pt x="6528108" y="111783"/>
                  <a:pt x="6284883" y="174893"/>
                </a:cubicBezTo>
                <a:lnTo>
                  <a:pt x="6207307" y="199475"/>
                </a:lnTo>
                <a:lnTo>
                  <a:pt x="6186982" y="185400"/>
                </a:lnTo>
                <a:cubicBezTo>
                  <a:pt x="5975642" y="70208"/>
                  <a:pt x="5694899" y="0"/>
                  <a:pt x="5386811" y="0"/>
                </a:cubicBezTo>
                <a:cubicBezTo>
                  <a:pt x="5222498" y="0"/>
                  <a:pt x="5065963" y="19970"/>
                  <a:pt x="4923585" y="56084"/>
                </a:cubicBezTo>
                <a:lnTo>
                  <a:pt x="4825189" y="88113"/>
                </a:lnTo>
                <a:lnTo>
                  <a:pt x="4695448" y="55192"/>
                </a:lnTo>
                <a:cubicBezTo>
                  <a:pt x="4515715" y="19652"/>
                  <a:pt x="4318109" y="0"/>
                  <a:pt x="4110684" y="0"/>
                </a:cubicBezTo>
                <a:cubicBezTo>
                  <a:pt x="3695834" y="0"/>
                  <a:pt x="3320258" y="78610"/>
                  <a:pt x="3048394" y="205704"/>
                </a:cubicBezTo>
                <a:lnTo>
                  <a:pt x="2967627" y="251468"/>
                </a:lnTo>
                <a:lnTo>
                  <a:pt x="2960971" y="252548"/>
                </a:lnTo>
                <a:cubicBezTo>
                  <a:pt x="2883281" y="268247"/>
                  <a:pt x="2810914" y="286123"/>
                  <a:pt x="2744847" y="305884"/>
                </a:cubicBezTo>
                <a:lnTo>
                  <a:pt x="2737794" y="308441"/>
                </a:lnTo>
                <a:lnTo>
                  <a:pt x="2461468" y="183453"/>
                </a:lnTo>
                <a:cubicBezTo>
                  <a:pt x="2141308" y="69471"/>
                  <a:pt x="1716005" y="0"/>
                  <a:pt x="1249280" y="0"/>
                </a:cubicBezTo>
                <a:cubicBezTo>
                  <a:pt x="875899" y="0"/>
                  <a:pt x="529031" y="44461"/>
                  <a:pt x="241295" y="120605"/>
                </a:cubicBezTo>
                <a:lnTo>
                  <a:pt x="0" y="198588"/>
                </a:lnTo>
                <a:lnTo>
                  <a:pt x="0" y="1213777"/>
                </a:lnTo>
                <a:lnTo>
                  <a:pt x="1" y="1213777"/>
                </a:lnTo>
                <a:lnTo>
                  <a:pt x="1" y="1417657"/>
                </a:lnTo>
                <a:lnTo>
                  <a:pt x="5226441" y="1417657"/>
                </a:lnTo>
                <a:close/>
              </a:path>
            </a:pathLst>
          </a:custGeom>
          <a:solidFill>
            <a:srgbClr val="00AD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280892" y="238826"/>
            <a:ext cx="6457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Calibri" panose="020F0502020204030204"/>
              </a:rPr>
              <a:t>Team Member </a:t>
            </a:r>
            <a:endParaRPr lang="ko-KR" altLang="en-US" sz="40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365142" y="188809"/>
            <a:ext cx="2318908" cy="724477"/>
            <a:chOff x="9365142" y="188809"/>
            <a:chExt cx="2318908" cy="724477"/>
          </a:xfrm>
        </p:grpSpPr>
        <p:grpSp>
          <p:nvGrpSpPr>
            <p:cNvPr id="4" name="그룹 3"/>
            <p:cNvGrpSpPr/>
            <p:nvPr/>
          </p:nvGrpSpPr>
          <p:grpSpPr>
            <a:xfrm>
              <a:off x="10836940" y="188809"/>
              <a:ext cx="847110" cy="603298"/>
              <a:chOff x="8242760" y="356674"/>
              <a:chExt cx="1855788" cy="1321662"/>
            </a:xfrm>
          </p:grpSpPr>
          <p:sp>
            <p:nvSpPr>
              <p:cNvPr id="148" name="현 147"/>
              <p:cNvSpPr/>
              <p:nvPr/>
            </p:nvSpPr>
            <p:spPr>
              <a:xfrm>
                <a:off x="8399688" y="592222"/>
                <a:ext cx="1086114" cy="1086114"/>
              </a:xfrm>
              <a:prstGeom prst="chord">
                <a:avLst>
                  <a:gd name="adj1" fmla="val 10343950"/>
                  <a:gd name="adj2" fmla="val 50921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9" name="Group 4"/>
              <p:cNvGrpSpPr>
                <a:grpSpLocks noChangeAspect="1"/>
              </p:cNvGrpSpPr>
              <p:nvPr/>
            </p:nvGrpSpPr>
            <p:grpSpPr bwMode="auto">
              <a:xfrm rot="19501659">
                <a:off x="8242760" y="356674"/>
                <a:ext cx="1855788" cy="1190625"/>
                <a:chOff x="2916" y="429"/>
                <a:chExt cx="1169" cy="750"/>
              </a:xfrm>
              <a:solidFill>
                <a:schemeClr val="bg1"/>
              </a:solidFill>
            </p:grpSpPr>
            <p:sp>
              <p:nvSpPr>
                <p:cNvPr id="150" name="Freeform 6"/>
                <p:cNvSpPr>
                  <a:spLocks/>
                </p:cNvSpPr>
                <p:nvPr/>
              </p:nvSpPr>
              <p:spPr bwMode="auto">
                <a:xfrm>
                  <a:off x="2916" y="429"/>
                  <a:ext cx="1169" cy="750"/>
                </a:xfrm>
                <a:custGeom>
                  <a:avLst/>
                  <a:gdLst>
                    <a:gd name="T0" fmla="*/ 174 w 3507"/>
                    <a:gd name="T1" fmla="*/ 3 h 2251"/>
                    <a:gd name="T2" fmla="*/ 190 w 3507"/>
                    <a:gd name="T3" fmla="*/ 21 h 2251"/>
                    <a:gd name="T4" fmla="*/ 1569 w 3507"/>
                    <a:gd name="T5" fmla="*/ 1116 h 2251"/>
                    <a:gd name="T6" fmla="*/ 3083 w 3507"/>
                    <a:gd name="T7" fmla="*/ 1685 h 2251"/>
                    <a:gd name="T8" fmla="*/ 3135 w 3507"/>
                    <a:gd name="T9" fmla="*/ 1709 h 2251"/>
                    <a:gd name="T10" fmla="*/ 3193 w 3507"/>
                    <a:gd name="T11" fmla="*/ 1744 h 2251"/>
                    <a:gd name="T12" fmla="*/ 3256 w 3507"/>
                    <a:gd name="T13" fmla="*/ 1787 h 2251"/>
                    <a:gd name="T14" fmla="*/ 3321 w 3507"/>
                    <a:gd name="T15" fmla="*/ 1839 h 2251"/>
                    <a:gd name="T16" fmla="*/ 3382 w 3507"/>
                    <a:gd name="T17" fmla="*/ 1894 h 2251"/>
                    <a:gd name="T18" fmla="*/ 3434 w 3507"/>
                    <a:gd name="T19" fmla="*/ 1952 h 2251"/>
                    <a:gd name="T20" fmla="*/ 3475 w 3507"/>
                    <a:gd name="T21" fmla="*/ 2010 h 2251"/>
                    <a:gd name="T22" fmla="*/ 3501 w 3507"/>
                    <a:gd name="T23" fmla="*/ 2066 h 2251"/>
                    <a:gd name="T24" fmla="*/ 3507 w 3507"/>
                    <a:gd name="T25" fmla="*/ 2118 h 2251"/>
                    <a:gd name="T26" fmla="*/ 3491 w 3507"/>
                    <a:gd name="T27" fmla="*/ 2162 h 2251"/>
                    <a:gd name="T28" fmla="*/ 3455 w 3507"/>
                    <a:gd name="T29" fmla="*/ 2196 h 2251"/>
                    <a:gd name="T30" fmla="*/ 3403 w 3507"/>
                    <a:gd name="T31" fmla="*/ 2221 h 2251"/>
                    <a:gd name="T32" fmla="*/ 3339 w 3507"/>
                    <a:gd name="T33" fmla="*/ 2238 h 2251"/>
                    <a:gd name="T34" fmla="*/ 3266 w 3507"/>
                    <a:gd name="T35" fmla="*/ 2248 h 2251"/>
                    <a:gd name="T36" fmla="*/ 3189 w 3507"/>
                    <a:gd name="T37" fmla="*/ 2251 h 2251"/>
                    <a:gd name="T38" fmla="*/ 3111 w 3507"/>
                    <a:gd name="T39" fmla="*/ 2249 h 2251"/>
                    <a:gd name="T40" fmla="*/ 3036 w 3507"/>
                    <a:gd name="T41" fmla="*/ 2243 h 2251"/>
                    <a:gd name="T42" fmla="*/ 2969 w 3507"/>
                    <a:gd name="T43" fmla="*/ 2232 h 2251"/>
                    <a:gd name="T44" fmla="*/ 2911 w 3507"/>
                    <a:gd name="T45" fmla="*/ 2218 h 2251"/>
                    <a:gd name="T46" fmla="*/ 2503 w 3507"/>
                    <a:gd name="T47" fmla="*/ 2065 h 2251"/>
                    <a:gd name="T48" fmla="*/ 988 w 3507"/>
                    <a:gd name="T49" fmla="*/ 1923 h 2251"/>
                    <a:gd name="T50" fmla="*/ 959 w 3507"/>
                    <a:gd name="T51" fmla="*/ 1895 h 2251"/>
                    <a:gd name="T52" fmla="*/ 942 w 3507"/>
                    <a:gd name="T53" fmla="*/ 1853 h 2251"/>
                    <a:gd name="T54" fmla="*/ 946 w 3507"/>
                    <a:gd name="T55" fmla="*/ 1809 h 2251"/>
                    <a:gd name="T56" fmla="*/ 969 w 3507"/>
                    <a:gd name="T57" fmla="*/ 1770 h 2251"/>
                    <a:gd name="T58" fmla="*/ 299 w 3507"/>
                    <a:gd name="T59" fmla="*/ 1235 h 2251"/>
                    <a:gd name="T60" fmla="*/ 52 w 3507"/>
                    <a:gd name="T61" fmla="*/ 978 h 2251"/>
                    <a:gd name="T62" fmla="*/ 33 w 3507"/>
                    <a:gd name="T63" fmla="*/ 943 h 2251"/>
                    <a:gd name="T64" fmla="*/ 7 w 3507"/>
                    <a:gd name="T65" fmla="*/ 910 h 2251"/>
                    <a:gd name="T66" fmla="*/ 0 w 3507"/>
                    <a:gd name="T67" fmla="*/ 868 h 2251"/>
                    <a:gd name="T68" fmla="*/ 16 w 3507"/>
                    <a:gd name="T69" fmla="*/ 827 h 2251"/>
                    <a:gd name="T70" fmla="*/ 47 w 3507"/>
                    <a:gd name="T71" fmla="*/ 800 h 2251"/>
                    <a:gd name="T72" fmla="*/ 89 w 3507"/>
                    <a:gd name="T73" fmla="*/ 793 h 2251"/>
                    <a:gd name="T74" fmla="*/ 124 w 3507"/>
                    <a:gd name="T75" fmla="*/ 760 h 2251"/>
                    <a:gd name="T76" fmla="*/ 160 w 3507"/>
                    <a:gd name="T77" fmla="*/ 726 h 2251"/>
                    <a:gd name="T78" fmla="*/ 127 w 3507"/>
                    <a:gd name="T79" fmla="*/ 24 h 2251"/>
                    <a:gd name="T80" fmla="*/ 140 w 3507"/>
                    <a:gd name="T81" fmla="*/ 6 h 2251"/>
                    <a:gd name="T82" fmla="*/ 164 w 3507"/>
                    <a:gd name="T83" fmla="*/ 0 h 2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507" h="2251">
                      <a:moveTo>
                        <a:pt x="164" y="0"/>
                      </a:moveTo>
                      <a:lnTo>
                        <a:pt x="174" y="3"/>
                      </a:lnTo>
                      <a:lnTo>
                        <a:pt x="184" y="10"/>
                      </a:lnTo>
                      <a:lnTo>
                        <a:pt x="190" y="21"/>
                      </a:lnTo>
                      <a:lnTo>
                        <a:pt x="505" y="715"/>
                      </a:lnTo>
                      <a:lnTo>
                        <a:pt x="1569" y="1116"/>
                      </a:lnTo>
                      <a:lnTo>
                        <a:pt x="2506" y="1468"/>
                      </a:lnTo>
                      <a:lnTo>
                        <a:pt x="3083" y="1685"/>
                      </a:lnTo>
                      <a:lnTo>
                        <a:pt x="3108" y="1696"/>
                      </a:lnTo>
                      <a:lnTo>
                        <a:pt x="3135" y="1709"/>
                      </a:lnTo>
                      <a:lnTo>
                        <a:pt x="3163" y="1725"/>
                      </a:lnTo>
                      <a:lnTo>
                        <a:pt x="3193" y="1744"/>
                      </a:lnTo>
                      <a:lnTo>
                        <a:pt x="3224" y="1765"/>
                      </a:lnTo>
                      <a:lnTo>
                        <a:pt x="3256" y="1787"/>
                      </a:lnTo>
                      <a:lnTo>
                        <a:pt x="3290" y="1812"/>
                      </a:lnTo>
                      <a:lnTo>
                        <a:pt x="3321" y="1839"/>
                      </a:lnTo>
                      <a:lnTo>
                        <a:pt x="3352" y="1866"/>
                      </a:lnTo>
                      <a:lnTo>
                        <a:pt x="3382" y="1894"/>
                      </a:lnTo>
                      <a:lnTo>
                        <a:pt x="3408" y="1923"/>
                      </a:lnTo>
                      <a:lnTo>
                        <a:pt x="3434" y="1952"/>
                      </a:lnTo>
                      <a:lnTo>
                        <a:pt x="3456" y="1981"/>
                      </a:lnTo>
                      <a:lnTo>
                        <a:pt x="3475" y="2010"/>
                      </a:lnTo>
                      <a:lnTo>
                        <a:pt x="3491" y="2039"/>
                      </a:lnTo>
                      <a:lnTo>
                        <a:pt x="3501" y="2066"/>
                      </a:lnTo>
                      <a:lnTo>
                        <a:pt x="3507" y="2093"/>
                      </a:lnTo>
                      <a:lnTo>
                        <a:pt x="3507" y="2118"/>
                      </a:lnTo>
                      <a:lnTo>
                        <a:pt x="3501" y="2142"/>
                      </a:lnTo>
                      <a:lnTo>
                        <a:pt x="3491" y="2162"/>
                      </a:lnTo>
                      <a:lnTo>
                        <a:pt x="3476" y="2180"/>
                      </a:lnTo>
                      <a:lnTo>
                        <a:pt x="3455" y="2196"/>
                      </a:lnTo>
                      <a:lnTo>
                        <a:pt x="3431" y="2209"/>
                      </a:lnTo>
                      <a:lnTo>
                        <a:pt x="3403" y="2221"/>
                      </a:lnTo>
                      <a:lnTo>
                        <a:pt x="3372" y="2231"/>
                      </a:lnTo>
                      <a:lnTo>
                        <a:pt x="3339" y="2238"/>
                      </a:lnTo>
                      <a:lnTo>
                        <a:pt x="3303" y="2244"/>
                      </a:lnTo>
                      <a:lnTo>
                        <a:pt x="3266" y="2248"/>
                      </a:lnTo>
                      <a:lnTo>
                        <a:pt x="3229" y="2250"/>
                      </a:lnTo>
                      <a:lnTo>
                        <a:pt x="3189" y="2251"/>
                      </a:lnTo>
                      <a:lnTo>
                        <a:pt x="3151" y="2251"/>
                      </a:lnTo>
                      <a:lnTo>
                        <a:pt x="3111" y="2249"/>
                      </a:lnTo>
                      <a:lnTo>
                        <a:pt x="3074" y="2247"/>
                      </a:lnTo>
                      <a:lnTo>
                        <a:pt x="3036" y="2243"/>
                      </a:lnTo>
                      <a:lnTo>
                        <a:pt x="3002" y="2237"/>
                      </a:lnTo>
                      <a:lnTo>
                        <a:pt x="2969" y="2232"/>
                      </a:lnTo>
                      <a:lnTo>
                        <a:pt x="2938" y="2225"/>
                      </a:lnTo>
                      <a:lnTo>
                        <a:pt x="2911" y="2218"/>
                      </a:lnTo>
                      <a:lnTo>
                        <a:pt x="2888" y="2209"/>
                      </a:lnTo>
                      <a:lnTo>
                        <a:pt x="2503" y="2065"/>
                      </a:lnTo>
                      <a:lnTo>
                        <a:pt x="1005" y="1931"/>
                      </a:lnTo>
                      <a:lnTo>
                        <a:pt x="988" y="1923"/>
                      </a:lnTo>
                      <a:lnTo>
                        <a:pt x="972" y="1911"/>
                      </a:lnTo>
                      <a:lnTo>
                        <a:pt x="959" y="1895"/>
                      </a:lnTo>
                      <a:lnTo>
                        <a:pt x="948" y="1874"/>
                      </a:lnTo>
                      <a:lnTo>
                        <a:pt x="942" y="1853"/>
                      </a:lnTo>
                      <a:lnTo>
                        <a:pt x="942" y="1830"/>
                      </a:lnTo>
                      <a:lnTo>
                        <a:pt x="946" y="1809"/>
                      </a:lnTo>
                      <a:lnTo>
                        <a:pt x="955" y="1788"/>
                      </a:lnTo>
                      <a:lnTo>
                        <a:pt x="969" y="1770"/>
                      </a:lnTo>
                      <a:lnTo>
                        <a:pt x="1573" y="1715"/>
                      </a:lnTo>
                      <a:lnTo>
                        <a:pt x="299" y="1235"/>
                      </a:lnTo>
                      <a:lnTo>
                        <a:pt x="57" y="1001"/>
                      </a:lnTo>
                      <a:lnTo>
                        <a:pt x="52" y="978"/>
                      </a:lnTo>
                      <a:lnTo>
                        <a:pt x="51" y="954"/>
                      </a:lnTo>
                      <a:lnTo>
                        <a:pt x="33" y="943"/>
                      </a:lnTo>
                      <a:lnTo>
                        <a:pt x="17" y="928"/>
                      </a:lnTo>
                      <a:lnTo>
                        <a:pt x="7" y="910"/>
                      </a:lnTo>
                      <a:lnTo>
                        <a:pt x="1" y="889"/>
                      </a:lnTo>
                      <a:lnTo>
                        <a:pt x="0" y="868"/>
                      </a:lnTo>
                      <a:lnTo>
                        <a:pt x="5" y="846"/>
                      </a:lnTo>
                      <a:lnTo>
                        <a:pt x="16" y="827"/>
                      </a:lnTo>
                      <a:lnTo>
                        <a:pt x="30" y="812"/>
                      </a:lnTo>
                      <a:lnTo>
                        <a:pt x="47" y="800"/>
                      </a:lnTo>
                      <a:lnTo>
                        <a:pt x="67" y="794"/>
                      </a:lnTo>
                      <a:lnTo>
                        <a:pt x="89" y="793"/>
                      </a:lnTo>
                      <a:lnTo>
                        <a:pt x="110" y="796"/>
                      </a:lnTo>
                      <a:lnTo>
                        <a:pt x="124" y="760"/>
                      </a:lnTo>
                      <a:lnTo>
                        <a:pt x="141" y="742"/>
                      </a:lnTo>
                      <a:lnTo>
                        <a:pt x="160" y="726"/>
                      </a:lnTo>
                      <a:lnTo>
                        <a:pt x="125" y="36"/>
                      </a:lnTo>
                      <a:lnTo>
                        <a:pt x="127" y="24"/>
                      </a:lnTo>
                      <a:lnTo>
                        <a:pt x="133" y="14"/>
                      </a:lnTo>
                      <a:lnTo>
                        <a:pt x="140" y="6"/>
                      </a:lnTo>
                      <a:lnTo>
                        <a:pt x="152" y="1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51" name="Freeform 7"/>
                <p:cNvSpPr>
                  <a:spLocks/>
                </p:cNvSpPr>
                <p:nvPr/>
              </p:nvSpPr>
              <p:spPr bwMode="auto">
                <a:xfrm>
                  <a:off x="3376" y="707"/>
                  <a:ext cx="237" cy="143"/>
                </a:xfrm>
                <a:custGeom>
                  <a:avLst/>
                  <a:gdLst>
                    <a:gd name="T0" fmla="*/ 94 w 711"/>
                    <a:gd name="T1" fmla="*/ 0 h 428"/>
                    <a:gd name="T2" fmla="*/ 113 w 711"/>
                    <a:gd name="T3" fmla="*/ 1 h 428"/>
                    <a:gd name="T4" fmla="*/ 133 w 711"/>
                    <a:gd name="T5" fmla="*/ 6 h 428"/>
                    <a:gd name="T6" fmla="*/ 711 w 711"/>
                    <a:gd name="T7" fmla="*/ 428 h 428"/>
                    <a:gd name="T8" fmla="*/ 85 w 711"/>
                    <a:gd name="T9" fmla="*/ 192 h 428"/>
                    <a:gd name="T10" fmla="*/ 0 w 711"/>
                    <a:gd name="T11" fmla="*/ 104 h 428"/>
                    <a:gd name="T12" fmla="*/ 1 w 711"/>
                    <a:gd name="T13" fmla="*/ 81 h 428"/>
                    <a:gd name="T14" fmla="*/ 8 w 711"/>
                    <a:gd name="T15" fmla="*/ 59 h 428"/>
                    <a:gd name="T16" fmla="*/ 19 w 711"/>
                    <a:gd name="T17" fmla="*/ 39 h 428"/>
                    <a:gd name="T18" fmla="*/ 34 w 711"/>
                    <a:gd name="T19" fmla="*/ 23 h 428"/>
                    <a:gd name="T20" fmla="*/ 54 w 711"/>
                    <a:gd name="T21" fmla="*/ 11 h 428"/>
                    <a:gd name="T22" fmla="*/ 75 w 711"/>
                    <a:gd name="T23" fmla="*/ 3 h 428"/>
                    <a:gd name="T24" fmla="*/ 94 w 711"/>
                    <a:gd name="T25" fmla="*/ 0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11" h="428">
                      <a:moveTo>
                        <a:pt x="94" y="0"/>
                      </a:moveTo>
                      <a:lnTo>
                        <a:pt x="113" y="1"/>
                      </a:lnTo>
                      <a:lnTo>
                        <a:pt x="133" y="6"/>
                      </a:lnTo>
                      <a:lnTo>
                        <a:pt x="711" y="428"/>
                      </a:lnTo>
                      <a:lnTo>
                        <a:pt x="85" y="192"/>
                      </a:lnTo>
                      <a:lnTo>
                        <a:pt x="0" y="104"/>
                      </a:lnTo>
                      <a:lnTo>
                        <a:pt x="1" y="81"/>
                      </a:lnTo>
                      <a:lnTo>
                        <a:pt x="8" y="59"/>
                      </a:lnTo>
                      <a:lnTo>
                        <a:pt x="19" y="39"/>
                      </a:lnTo>
                      <a:lnTo>
                        <a:pt x="34" y="23"/>
                      </a:lnTo>
                      <a:lnTo>
                        <a:pt x="54" y="11"/>
                      </a:lnTo>
                      <a:lnTo>
                        <a:pt x="75" y="3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  <p:cxnSp>
          <p:nvCxnSpPr>
            <p:cNvPr id="153" name="직선 연결선 152"/>
            <p:cNvCxnSpPr/>
            <p:nvPr/>
          </p:nvCxnSpPr>
          <p:spPr>
            <a:xfrm flipV="1">
              <a:off x="9365142" y="567286"/>
              <a:ext cx="1029771" cy="24324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 flipV="1">
              <a:off x="9724117" y="666152"/>
              <a:ext cx="877371" cy="247134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 flipV="1">
              <a:off x="9602847" y="349521"/>
              <a:ext cx="1029771" cy="24324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37E4396-2AB0-330D-81C8-03AD0134614D}"/>
              </a:ext>
            </a:extLst>
          </p:cNvPr>
          <p:cNvSpPr/>
          <p:nvPr/>
        </p:nvSpPr>
        <p:spPr>
          <a:xfrm>
            <a:off x="4709181" y="1603717"/>
            <a:ext cx="1296000" cy="129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7FC5686-02DE-F0DA-1A3A-344F557416A5}"/>
              </a:ext>
            </a:extLst>
          </p:cNvPr>
          <p:cNvSpPr/>
          <p:nvPr/>
        </p:nvSpPr>
        <p:spPr>
          <a:xfrm>
            <a:off x="6229510" y="1606550"/>
            <a:ext cx="1296000" cy="129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5FF3B58-9815-DBFF-9203-DBCB3197536D}"/>
              </a:ext>
            </a:extLst>
          </p:cNvPr>
          <p:cNvSpPr/>
          <p:nvPr/>
        </p:nvSpPr>
        <p:spPr>
          <a:xfrm>
            <a:off x="4712556" y="4424639"/>
            <a:ext cx="1296000" cy="129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1AF19AE-0791-0A2B-51AC-ADEFA843EB04}"/>
              </a:ext>
            </a:extLst>
          </p:cNvPr>
          <p:cNvSpPr/>
          <p:nvPr/>
        </p:nvSpPr>
        <p:spPr>
          <a:xfrm>
            <a:off x="6232885" y="4427472"/>
            <a:ext cx="1296000" cy="129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1100" dirty="0">
              <a:solidFill>
                <a:srgbClr val="E7E6E6">
                  <a:lumMod val="50000"/>
                </a:srgbClr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B30D5D3-8B25-9546-7514-40402D2ABCD2}"/>
              </a:ext>
            </a:extLst>
          </p:cNvPr>
          <p:cNvSpPr/>
          <p:nvPr/>
        </p:nvSpPr>
        <p:spPr>
          <a:xfrm>
            <a:off x="7898188" y="1705339"/>
            <a:ext cx="25759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4B31CD92-D66B-698B-9625-58C0F2E969E9}"/>
              </a:ext>
            </a:extLst>
          </p:cNvPr>
          <p:cNvSpPr/>
          <p:nvPr/>
        </p:nvSpPr>
        <p:spPr>
          <a:xfrm>
            <a:off x="7898188" y="4545900"/>
            <a:ext cx="25759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A72B9905-792B-A1C9-BDC9-E98CBA45543F}"/>
              </a:ext>
            </a:extLst>
          </p:cNvPr>
          <p:cNvSpPr/>
          <p:nvPr/>
        </p:nvSpPr>
        <p:spPr>
          <a:xfrm>
            <a:off x="1628660" y="1707023"/>
            <a:ext cx="25759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23BB22DA-0863-B99B-2FD3-24ADF217A639}"/>
              </a:ext>
            </a:extLst>
          </p:cNvPr>
          <p:cNvSpPr/>
          <p:nvPr/>
        </p:nvSpPr>
        <p:spPr>
          <a:xfrm>
            <a:off x="1628660" y="4547584"/>
            <a:ext cx="25759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7E8F0EDB-F2A6-1A92-ECE7-A2E7C74D3080}"/>
              </a:ext>
            </a:extLst>
          </p:cNvPr>
          <p:cNvGrpSpPr/>
          <p:nvPr/>
        </p:nvGrpSpPr>
        <p:grpSpPr>
          <a:xfrm>
            <a:off x="4709180" y="3090272"/>
            <a:ext cx="1296001" cy="438533"/>
            <a:chOff x="484650" y="3036798"/>
            <a:chExt cx="3646974" cy="750523"/>
          </a:xfrm>
        </p:grpSpPr>
        <p:sp>
          <p:nvSpPr>
            <p:cNvPr id="139" name="모서리가 둥근 직사각형 112">
              <a:extLst>
                <a:ext uri="{FF2B5EF4-FFF2-40B4-BE49-F238E27FC236}">
                  <a16:creationId xmlns:a16="http://schemas.microsoft.com/office/drawing/2014/main" id="{EF1B6479-E7D0-C40E-D767-3B0A6BF99488}"/>
                </a:ext>
              </a:extLst>
            </p:cNvPr>
            <p:cNvSpPr/>
            <p:nvPr/>
          </p:nvSpPr>
          <p:spPr>
            <a:xfrm>
              <a:off x="573327" y="3110252"/>
              <a:ext cx="3558297" cy="677069"/>
            </a:xfrm>
            <a:prstGeom prst="round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200" dirty="0"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PPT </a:t>
              </a:r>
              <a:r>
                <a:rPr lang="en-US" altLang="ko-KR" sz="1200" b="1" dirty="0"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PRESENTAT</a:t>
              </a:r>
              <a:r>
                <a:rPr lang="en-US" altLang="ko-KR" sz="1200" dirty="0"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I</a:t>
              </a:r>
              <a:r>
                <a:rPr lang="en-US" altLang="ko-KR" sz="1200" b="1" dirty="0"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ON</a:t>
              </a: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40" name="모서리가 둥근 직사각형 113">
              <a:extLst>
                <a:ext uri="{FF2B5EF4-FFF2-40B4-BE49-F238E27FC236}">
                  <a16:creationId xmlns:a16="http://schemas.microsoft.com/office/drawing/2014/main" id="{B028787F-4525-5211-E58D-C4F83F9B45DC}"/>
                </a:ext>
              </a:extLst>
            </p:cNvPr>
            <p:cNvSpPr/>
            <p:nvPr/>
          </p:nvSpPr>
          <p:spPr>
            <a:xfrm>
              <a:off x="484650" y="3036798"/>
              <a:ext cx="3545666" cy="67707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508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050" b="1" dirty="0">
                  <a:solidFill>
                    <a:schemeClr val="bg1"/>
                  </a:solidFill>
                </a:rPr>
                <a:t>Leader</a:t>
              </a: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E80134BE-CCFA-7CB6-3E8A-FF393138A3FB}"/>
              </a:ext>
            </a:extLst>
          </p:cNvPr>
          <p:cNvGrpSpPr/>
          <p:nvPr/>
        </p:nvGrpSpPr>
        <p:grpSpPr>
          <a:xfrm>
            <a:off x="6232342" y="3090272"/>
            <a:ext cx="1296001" cy="438533"/>
            <a:chOff x="484650" y="3036798"/>
            <a:chExt cx="3646974" cy="750523"/>
          </a:xfrm>
          <a:solidFill>
            <a:schemeClr val="bg1">
              <a:lumMod val="95000"/>
            </a:schemeClr>
          </a:solidFill>
        </p:grpSpPr>
        <p:sp>
          <p:nvSpPr>
            <p:cNvPr id="142" name="모서리가 둥근 직사각형 115">
              <a:extLst>
                <a:ext uri="{FF2B5EF4-FFF2-40B4-BE49-F238E27FC236}">
                  <a16:creationId xmlns:a16="http://schemas.microsoft.com/office/drawing/2014/main" id="{15DCAA0F-A107-F62C-4061-4B0E930B99DA}"/>
                </a:ext>
              </a:extLst>
            </p:cNvPr>
            <p:cNvSpPr/>
            <p:nvPr/>
          </p:nvSpPr>
          <p:spPr>
            <a:xfrm>
              <a:off x="573327" y="3110252"/>
              <a:ext cx="3558297" cy="677069"/>
            </a:xfrm>
            <a:prstGeom prst="round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2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PPT </a:t>
              </a:r>
              <a:r>
                <a:rPr lang="en-US" altLang="ko-KR" sz="12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PRESENTAT</a:t>
              </a:r>
              <a:r>
                <a:rPr lang="en-US" altLang="ko-KR" sz="12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I</a:t>
              </a:r>
              <a:r>
                <a:rPr lang="en-US" altLang="ko-KR" sz="12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ON</a:t>
              </a:r>
              <a:endParaRPr lang="ko-KR" altLang="en-US" sz="8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43" name="모서리가 둥근 직사각형 116">
              <a:extLst>
                <a:ext uri="{FF2B5EF4-FFF2-40B4-BE49-F238E27FC236}">
                  <a16:creationId xmlns:a16="http://schemas.microsoft.com/office/drawing/2014/main" id="{EE119F24-C14C-D017-1547-C51D9BEF1220}"/>
                </a:ext>
              </a:extLst>
            </p:cNvPr>
            <p:cNvSpPr/>
            <p:nvPr/>
          </p:nvSpPr>
          <p:spPr>
            <a:xfrm>
              <a:off x="484650" y="3036798"/>
              <a:ext cx="3545666" cy="677070"/>
            </a:xfrm>
            <a:prstGeom prst="round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508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050" b="1" dirty="0" err="1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Maneger</a:t>
              </a:r>
              <a:endParaRPr lang="en-US" altLang="ko-KR" sz="1050" b="1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E2D5C492-DE35-BFCF-F206-EC40BE042CDE}"/>
              </a:ext>
            </a:extLst>
          </p:cNvPr>
          <p:cNvGrpSpPr/>
          <p:nvPr/>
        </p:nvGrpSpPr>
        <p:grpSpPr>
          <a:xfrm>
            <a:off x="6229509" y="3789492"/>
            <a:ext cx="1296001" cy="438533"/>
            <a:chOff x="484650" y="3036798"/>
            <a:chExt cx="3646974" cy="750523"/>
          </a:xfrm>
        </p:grpSpPr>
        <p:sp>
          <p:nvSpPr>
            <p:cNvPr id="152" name="모서리가 둥근 직사각형 118">
              <a:extLst>
                <a:ext uri="{FF2B5EF4-FFF2-40B4-BE49-F238E27FC236}">
                  <a16:creationId xmlns:a16="http://schemas.microsoft.com/office/drawing/2014/main" id="{FD9BE3FC-228D-BBDF-5709-F1CEB922BB6B}"/>
                </a:ext>
              </a:extLst>
            </p:cNvPr>
            <p:cNvSpPr/>
            <p:nvPr/>
          </p:nvSpPr>
          <p:spPr>
            <a:xfrm>
              <a:off x="573327" y="3110252"/>
              <a:ext cx="3558297" cy="677069"/>
            </a:xfrm>
            <a:prstGeom prst="round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200" dirty="0"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PPT </a:t>
              </a:r>
              <a:r>
                <a:rPr lang="en-US" altLang="ko-KR" sz="1200" b="1" dirty="0"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PRESENTAT</a:t>
              </a:r>
              <a:r>
                <a:rPr lang="en-US" altLang="ko-KR" sz="1200" dirty="0"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I</a:t>
              </a:r>
              <a:r>
                <a:rPr lang="en-US" altLang="ko-KR" sz="1200" b="1" dirty="0"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ON</a:t>
              </a: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154" name="모서리가 둥근 직사각형 119">
              <a:extLst>
                <a:ext uri="{FF2B5EF4-FFF2-40B4-BE49-F238E27FC236}">
                  <a16:creationId xmlns:a16="http://schemas.microsoft.com/office/drawing/2014/main" id="{FB260703-F9F6-3770-BB7C-F3EEA817C916}"/>
                </a:ext>
              </a:extLst>
            </p:cNvPr>
            <p:cNvSpPr/>
            <p:nvPr/>
          </p:nvSpPr>
          <p:spPr>
            <a:xfrm>
              <a:off x="484650" y="3036798"/>
              <a:ext cx="3545666" cy="677070"/>
            </a:xfrm>
            <a:prstGeom prst="roundRect">
              <a:avLst/>
            </a:prstGeom>
            <a:solidFill>
              <a:srgbClr val="FDCF34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508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05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Staff</a:t>
              </a:r>
              <a:endPara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3ADF3FC4-47F0-E9A5-5CA9-024C4AE8DB44}"/>
              </a:ext>
            </a:extLst>
          </p:cNvPr>
          <p:cNvGrpSpPr/>
          <p:nvPr/>
        </p:nvGrpSpPr>
        <p:grpSpPr>
          <a:xfrm>
            <a:off x="4691179" y="3790210"/>
            <a:ext cx="1296001" cy="438533"/>
            <a:chOff x="484650" y="3036798"/>
            <a:chExt cx="3646974" cy="750523"/>
          </a:xfrm>
          <a:solidFill>
            <a:schemeClr val="bg1">
              <a:lumMod val="95000"/>
            </a:schemeClr>
          </a:solidFill>
        </p:grpSpPr>
        <p:sp>
          <p:nvSpPr>
            <p:cNvPr id="157" name="모서리가 둥근 직사각형 121">
              <a:extLst>
                <a:ext uri="{FF2B5EF4-FFF2-40B4-BE49-F238E27FC236}">
                  <a16:creationId xmlns:a16="http://schemas.microsoft.com/office/drawing/2014/main" id="{C7094B6D-B30E-6B35-ED69-8A634E3796D8}"/>
                </a:ext>
              </a:extLst>
            </p:cNvPr>
            <p:cNvSpPr/>
            <p:nvPr/>
          </p:nvSpPr>
          <p:spPr>
            <a:xfrm>
              <a:off x="573327" y="3110252"/>
              <a:ext cx="3558297" cy="677069"/>
            </a:xfrm>
            <a:prstGeom prst="round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2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PPT </a:t>
              </a:r>
              <a:r>
                <a:rPr lang="en-US" altLang="ko-KR" sz="12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PRESENTAT</a:t>
              </a:r>
              <a:r>
                <a:rPr lang="en-US" altLang="ko-KR" sz="12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I</a:t>
              </a:r>
              <a:r>
                <a:rPr lang="en-US" altLang="ko-KR" sz="12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ON</a:t>
              </a:r>
              <a:endParaRPr lang="ko-KR" altLang="en-US" sz="8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158" name="모서리가 둥근 직사각형 122">
              <a:extLst>
                <a:ext uri="{FF2B5EF4-FFF2-40B4-BE49-F238E27FC236}">
                  <a16:creationId xmlns:a16="http://schemas.microsoft.com/office/drawing/2014/main" id="{5A2BD74F-697C-A81B-A0B5-FA3BF7D1B5A7}"/>
                </a:ext>
              </a:extLst>
            </p:cNvPr>
            <p:cNvSpPr/>
            <p:nvPr/>
          </p:nvSpPr>
          <p:spPr>
            <a:xfrm>
              <a:off x="484650" y="3036798"/>
              <a:ext cx="3545666" cy="677070"/>
            </a:xfrm>
            <a:prstGeom prst="round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508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050" b="1" dirty="0" smtClean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Staff</a:t>
              </a:r>
              <a:endParaRPr lang="en-US" altLang="ko-KR" sz="1050" b="1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446" y="1779022"/>
            <a:ext cx="1270127" cy="9665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" r="1121"/>
          <a:stretch/>
        </p:blipFill>
        <p:spPr>
          <a:xfrm>
            <a:off x="4722692" y="1779441"/>
            <a:ext cx="1275289" cy="9661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402" y="4603022"/>
            <a:ext cx="1264307" cy="9545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446" y="4603022"/>
            <a:ext cx="1270127" cy="95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8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자유형 146"/>
          <p:cNvSpPr/>
          <p:nvPr/>
        </p:nvSpPr>
        <p:spPr>
          <a:xfrm flipV="1">
            <a:off x="1" y="78431"/>
            <a:ext cx="12201069" cy="1427352"/>
          </a:xfrm>
          <a:custGeom>
            <a:avLst/>
            <a:gdLst>
              <a:gd name="connsiteX0" fmla="*/ 5386811 w 12201069"/>
              <a:gd name="connsiteY0" fmla="*/ 1427352 h 1427352"/>
              <a:gd name="connsiteX1" fmla="*/ 5547181 w 12201069"/>
              <a:gd name="connsiteY1" fmla="*/ 1417657 h 1427352"/>
              <a:gd name="connsiteX2" fmla="*/ 12191999 w 12201069"/>
              <a:gd name="connsiteY2" fmla="*/ 1417657 h 1427352"/>
              <a:gd name="connsiteX3" fmla="*/ 12191999 w 12201069"/>
              <a:gd name="connsiteY3" fmla="*/ 1194768 h 1427352"/>
              <a:gd name="connsiteX4" fmla="*/ 12201069 w 12201069"/>
              <a:gd name="connsiteY4" fmla="*/ 1192116 h 1427352"/>
              <a:gd name="connsiteX5" fmla="*/ 12201069 w 12201069"/>
              <a:gd name="connsiteY5" fmla="*/ 178220 h 1427352"/>
              <a:gd name="connsiteX6" fmla="*/ 12120366 w 12201069"/>
              <a:gd name="connsiteY6" fmla="*/ 154618 h 1427352"/>
              <a:gd name="connsiteX7" fmla="*/ 11704384 w 12201069"/>
              <a:gd name="connsiteY7" fmla="*/ 109369 h 1427352"/>
              <a:gd name="connsiteX8" fmla="*/ 10818211 w 12201069"/>
              <a:gd name="connsiteY8" fmla="*/ 363233 h 1427352"/>
              <a:gd name="connsiteX9" fmla="*/ 10787651 w 12201069"/>
              <a:gd name="connsiteY9" fmla="*/ 393569 h 1427352"/>
              <a:gd name="connsiteX10" fmla="*/ 10689856 w 12201069"/>
              <a:gd name="connsiteY10" fmla="*/ 362157 h 1427352"/>
              <a:gd name="connsiteX11" fmla="*/ 9877694 w 12201069"/>
              <a:gd name="connsiteY11" fmla="*/ 265580 h 1427352"/>
              <a:gd name="connsiteX12" fmla="*/ 9584945 w 12201069"/>
              <a:gd name="connsiteY12" fmla="*/ 277069 h 1427352"/>
              <a:gd name="connsiteX13" fmla="*/ 9575516 w 12201069"/>
              <a:gd name="connsiteY13" fmla="*/ 278208 h 1427352"/>
              <a:gd name="connsiteX14" fmla="*/ 9534039 w 12201069"/>
              <a:gd name="connsiteY14" fmla="*/ 229994 h 1427352"/>
              <a:gd name="connsiteX15" fmla="*/ 8968472 w 12201069"/>
              <a:gd name="connsiteY15" fmla="*/ 40267 h 1427352"/>
              <a:gd name="connsiteX16" fmla="*/ 8402905 w 12201069"/>
              <a:gd name="connsiteY16" fmla="*/ 229994 h 1427352"/>
              <a:gd name="connsiteX17" fmla="*/ 8351559 w 12201069"/>
              <a:gd name="connsiteY17" fmla="*/ 289680 h 1427352"/>
              <a:gd name="connsiteX18" fmla="*/ 8280984 w 12201069"/>
              <a:gd name="connsiteY18" fmla="*/ 277292 h 1427352"/>
              <a:gd name="connsiteX19" fmla="*/ 8214540 w 12201069"/>
              <a:gd name="connsiteY19" fmla="*/ 246363 h 1427352"/>
              <a:gd name="connsiteX20" fmla="*/ 7136941 w 12201069"/>
              <a:gd name="connsiteY20" fmla="*/ 74933 h 1427352"/>
              <a:gd name="connsiteX21" fmla="*/ 6284883 w 12201069"/>
              <a:gd name="connsiteY21" fmla="*/ 174893 h 1427352"/>
              <a:gd name="connsiteX22" fmla="*/ 6207307 w 12201069"/>
              <a:gd name="connsiteY22" fmla="*/ 199475 h 1427352"/>
              <a:gd name="connsiteX23" fmla="*/ 6186982 w 12201069"/>
              <a:gd name="connsiteY23" fmla="*/ 185400 h 1427352"/>
              <a:gd name="connsiteX24" fmla="*/ 5386811 w 12201069"/>
              <a:gd name="connsiteY24" fmla="*/ 0 h 1427352"/>
              <a:gd name="connsiteX25" fmla="*/ 4923585 w 12201069"/>
              <a:gd name="connsiteY25" fmla="*/ 56084 h 1427352"/>
              <a:gd name="connsiteX26" fmla="*/ 4825189 w 12201069"/>
              <a:gd name="connsiteY26" fmla="*/ 88113 h 1427352"/>
              <a:gd name="connsiteX27" fmla="*/ 4695448 w 12201069"/>
              <a:gd name="connsiteY27" fmla="*/ 55192 h 1427352"/>
              <a:gd name="connsiteX28" fmla="*/ 4110684 w 12201069"/>
              <a:gd name="connsiteY28" fmla="*/ 0 h 1427352"/>
              <a:gd name="connsiteX29" fmla="*/ 3048394 w 12201069"/>
              <a:gd name="connsiteY29" fmla="*/ 205704 h 1427352"/>
              <a:gd name="connsiteX30" fmla="*/ 2967627 w 12201069"/>
              <a:gd name="connsiteY30" fmla="*/ 251468 h 1427352"/>
              <a:gd name="connsiteX31" fmla="*/ 2960971 w 12201069"/>
              <a:gd name="connsiteY31" fmla="*/ 252548 h 1427352"/>
              <a:gd name="connsiteX32" fmla="*/ 2744847 w 12201069"/>
              <a:gd name="connsiteY32" fmla="*/ 305884 h 1427352"/>
              <a:gd name="connsiteX33" fmla="*/ 2737794 w 12201069"/>
              <a:gd name="connsiteY33" fmla="*/ 308441 h 1427352"/>
              <a:gd name="connsiteX34" fmla="*/ 2461468 w 12201069"/>
              <a:gd name="connsiteY34" fmla="*/ 183453 h 1427352"/>
              <a:gd name="connsiteX35" fmla="*/ 1249280 w 12201069"/>
              <a:gd name="connsiteY35" fmla="*/ 0 h 1427352"/>
              <a:gd name="connsiteX36" fmla="*/ 241295 w 12201069"/>
              <a:gd name="connsiteY36" fmla="*/ 120605 h 1427352"/>
              <a:gd name="connsiteX37" fmla="*/ 0 w 12201069"/>
              <a:gd name="connsiteY37" fmla="*/ 198588 h 1427352"/>
              <a:gd name="connsiteX38" fmla="*/ 0 w 12201069"/>
              <a:gd name="connsiteY38" fmla="*/ 1213777 h 1427352"/>
              <a:gd name="connsiteX39" fmla="*/ 1 w 12201069"/>
              <a:gd name="connsiteY39" fmla="*/ 1213777 h 1427352"/>
              <a:gd name="connsiteX40" fmla="*/ 1 w 12201069"/>
              <a:gd name="connsiteY40" fmla="*/ 1417657 h 1427352"/>
              <a:gd name="connsiteX41" fmla="*/ 5226441 w 12201069"/>
              <a:gd name="connsiteY41" fmla="*/ 1417657 h 142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201069" h="1427352">
                <a:moveTo>
                  <a:pt x="5386811" y="1427352"/>
                </a:moveTo>
                <a:lnTo>
                  <a:pt x="5547181" y="1417657"/>
                </a:lnTo>
                <a:lnTo>
                  <a:pt x="12191999" y="1417657"/>
                </a:lnTo>
                <a:lnTo>
                  <a:pt x="12191999" y="1194768"/>
                </a:lnTo>
                <a:lnTo>
                  <a:pt x="12201069" y="1192116"/>
                </a:lnTo>
                <a:lnTo>
                  <a:pt x="12201069" y="178220"/>
                </a:lnTo>
                <a:lnTo>
                  <a:pt x="12120366" y="154618"/>
                </a:lnTo>
                <a:cubicBezTo>
                  <a:pt x="11992511" y="125481"/>
                  <a:pt x="11851940" y="109369"/>
                  <a:pt x="11704384" y="109369"/>
                </a:cubicBezTo>
                <a:cubicBezTo>
                  <a:pt x="11335496" y="109369"/>
                  <a:pt x="11010262" y="210070"/>
                  <a:pt x="10818211" y="363233"/>
                </a:cubicBezTo>
                <a:lnTo>
                  <a:pt x="10787651" y="393569"/>
                </a:lnTo>
                <a:lnTo>
                  <a:pt x="10689856" y="362157"/>
                </a:lnTo>
                <a:cubicBezTo>
                  <a:pt x="10458020" y="301183"/>
                  <a:pt x="10178537" y="265580"/>
                  <a:pt x="9877694" y="265580"/>
                </a:cubicBezTo>
                <a:cubicBezTo>
                  <a:pt x="9777413" y="265580"/>
                  <a:pt x="9679505" y="269536"/>
                  <a:pt x="9584945" y="277069"/>
                </a:cubicBezTo>
                <a:lnTo>
                  <a:pt x="9575516" y="278208"/>
                </a:lnTo>
                <a:lnTo>
                  <a:pt x="9534039" y="229994"/>
                </a:lnTo>
                <a:cubicBezTo>
                  <a:pt x="9411469" y="115526"/>
                  <a:pt x="9203901" y="40267"/>
                  <a:pt x="8968472" y="40267"/>
                </a:cubicBezTo>
                <a:cubicBezTo>
                  <a:pt x="8733043" y="40267"/>
                  <a:pt x="8525475" y="115526"/>
                  <a:pt x="8402905" y="229994"/>
                </a:cubicBezTo>
                <a:lnTo>
                  <a:pt x="8351559" y="289680"/>
                </a:lnTo>
                <a:lnTo>
                  <a:pt x="8280984" y="277292"/>
                </a:lnTo>
                <a:lnTo>
                  <a:pt x="8214540" y="246363"/>
                </a:lnTo>
                <a:cubicBezTo>
                  <a:pt x="7938758" y="140445"/>
                  <a:pt x="7557769" y="74933"/>
                  <a:pt x="7136941" y="74933"/>
                </a:cubicBezTo>
                <a:cubicBezTo>
                  <a:pt x="6821319" y="74933"/>
                  <a:pt x="6528108" y="111783"/>
                  <a:pt x="6284883" y="174893"/>
                </a:cubicBezTo>
                <a:lnTo>
                  <a:pt x="6207307" y="199475"/>
                </a:lnTo>
                <a:lnTo>
                  <a:pt x="6186982" y="185400"/>
                </a:lnTo>
                <a:cubicBezTo>
                  <a:pt x="5975642" y="70208"/>
                  <a:pt x="5694899" y="0"/>
                  <a:pt x="5386811" y="0"/>
                </a:cubicBezTo>
                <a:cubicBezTo>
                  <a:pt x="5222498" y="0"/>
                  <a:pt x="5065963" y="19970"/>
                  <a:pt x="4923585" y="56084"/>
                </a:cubicBezTo>
                <a:lnTo>
                  <a:pt x="4825189" y="88113"/>
                </a:lnTo>
                <a:lnTo>
                  <a:pt x="4695448" y="55192"/>
                </a:lnTo>
                <a:cubicBezTo>
                  <a:pt x="4515715" y="19652"/>
                  <a:pt x="4318109" y="0"/>
                  <a:pt x="4110684" y="0"/>
                </a:cubicBezTo>
                <a:cubicBezTo>
                  <a:pt x="3695834" y="0"/>
                  <a:pt x="3320258" y="78610"/>
                  <a:pt x="3048394" y="205704"/>
                </a:cubicBezTo>
                <a:lnTo>
                  <a:pt x="2967627" y="251468"/>
                </a:lnTo>
                <a:lnTo>
                  <a:pt x="2960971" y="252548"/>
                </a:lnTo>
                <a:cubicBezTo>
                  <a:pt x="2883281" y="268247"/>
                  <a:pt x="2810914" y="286123"/>
                  <a:pt x="2744847" y="305884"/>
                </a:cubicBezTo>
                <a:lnTo>
                  <a:pt x="2737794" y="308441"/>
                </a:lnTo>
                <a:lnTo>
                  <a:pt x="2461468" y="183453"/>
                </a:lnTo>
                <a:cubicBezTo>
                  <a:pt x="2141308" y="69471"/>
                  <a:pt x="1716005" y="0"/>
                  <a:pt x="1249280" y="0"/>
                </a:cubicBezTo>
                <a:cubicBezTo>
                  <a:pt x="875899" y="0"/>
                  <a:pt x="529031" y="44461"/>
                  <a:pt x="241295" y="120605"/>
                </a:cubicBezTo>
                <a:lnTo>
                  <a:pt x="0" y="198588"/>
                </a:lnTo>
                <a:lnTo>
                  <a:pt x="0" y="1213777"/>
                </a:lnTo>
                <a:lnTo>
                  <a:pt x="1" y="1213777"/>
                </a:lnTo>
                <a:lnTo>
                  <a:pt x="1" y="1417657"/>
                </a:lnTo>
                <a:lnTo>
                  <a:pt x="5226441" y="141765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6835066" y="5877547"/>
            <a:ext cx="5285522" cy="1011238"/>
            <a:chOff x="-12304" y="4638405"/>
            <a:chExt cx="11870727" cy="2271135"/>
          </a:xfrm>
        </p:grpSpPr>
        <p:sp>
          <p:nvSpPr>
            <p:cNvPr id="310" name="Freeform 128"/>
            <p:cNvSpPr>
              <a:spLocks noEditPoints="1"/>
            </p:cNvSpPr>
            <p:nvPr/>
          </p:nvSpPr>
          <p:spPr bwMode="auto">
            <a:xfrm>
              <a:off x="1625532" y="6051925"/>
              <a:ext cx="860425" cy="809625"/>
            </a:xfrm>
            <a:custGeom>
              <a:avLst/>
              <a:gdLst>
                <a:gd name="T0" fmla="*/ 2321 w 3252"/>
                <a:gd name="T1" fmla="*/ 1714 h 3056"/>
                <a:gd name="T2" fmla="*/ 1095 w 3252"/>
                <a:gd name="T3" fmla="*/ 2968 h 3056"/>
                <a:gd name="T4" fmla="*/ 1513 w 3252"/>
                <a:gd name="T5" fmla="*/ 1 h 3056"/>
                <a:gd name="T6" fmla="*/ 1596 w 3252"/>
                <a:gd name="T7" fmla="*/ 61 h 3056"/>
                <a:gd name="T8" fmla="*/ 1643 w 3252"/>
                <a:gd name="T9" fmla="*/ 56 h 3056"/>
                <a:gd name="T10" fmla="*/ 1722 w 3252"/>
                <a:gd name="T11" fmla="*/ 1 h 3056"/>
                <a:gd name="T12" fmla="*/ 1687 w 3252"/>
                <a:gd name="T13" fmla="*/ 97 h 3056"/>
                <a:gd name="T14" fmla="*/ 1630 w 3252"/>
                <a:gd name="T15" fmla="*/ 135 h 3056"/>
                <a:gd name="T16" fmla="*/ 1685 w 3252"/>
                <a:gd name="T17" fmla="*/ 282 h 3056"/>
                <a:gd name="T18" fmla="*/ 1661 w 3252"/>
                <a:gd name="T19" fmla="*/ 450 h 3056"/>
                <a:gd name="T20" fmla="*/ 1732 w 3252"/>
                <a:gd name="T21" fmla="*/ 449 h 3056"/>
                <a:gd name="T22" fmla="*/ 1783 w 3252"/>
                <a:gd name="T23" fmla="*/ 531 h 3056"/>
                <a:gd name="T24" fmla="*/ 1837 w 3252"/>
                <a:gd name="T25" fmla="*/ 549 h 3056"/>
                <a:gd name="T26" fmla="*/ 1856 w 3252"/>
                <a:gd name="T27" fmla="*/ 679 h 3056"/>
                <a:gd name="T28" fmla="*/ 1891 w 3252"/>
                <a:gd name="T29" fmla="*/ 844 h 3056"/>
                <a:gd name="T30" fmla="*/ 1959 w 3252"/>
                <a:gd name="T31" fmla="*/ 1032 h 3056"/>
                <a:gd name="T32" fmla="*/ 1958 w 3252"/>
                <a:gd name="T33" fmla="*/ 859 h 3056"/>
                <a:gd name="T34" fmla="*/ 2058 w 3252"/>
                <a:gd name="T35" fmla="*/ 725 h 3056"/>
                <a:gd name="T36" fmla="*/ 2112 w 3252"/>
                <a:gd name="T37" fmla="*/ 548 h 3056"/>
                <a:gd name="T38" fmla="*/ 2186 w 3252"/>
                <a:gd name="T39" fmla="*/ 570 h 3056"/>
                <a:gd name="T40" fmla="*/ 2202 w 3252"/>
                <a:gd name="T41" fmla="*/ 683 h 3056"/>
                <a:gd name="T42" fmla="*/ 2155 w 3252"/>
                <a:gd name="T43" fmla="*/ 761 h 3056"/>
                <a:gd name="T44" fmla="*/ 2186 w 3252"/>
                <a:gd name="T45" fmla="*/ 819 h 3056"/>
                <a:gd name="T46" fmla="*/ 2192 w 3252"/>
                <a:gd name="T47" fmla="*/ 950 h 3056"/>
                <a:gd name="T48" fmla="*/ 2146 w 3252"/>
                <a:gd name="T49" fmla="*/ 1024 h 3056"/>
                <a:gd name="T50" fmla="*/ 2142 w 3252"/>
                <a:gd name="T51" fmla="*/ 991 h 3056"/>
                <a:gd name="T52" fmla="*/ 2157 w 3252"/>
                <a:gd name="T53" fmla="*/ 899 h 3056"/>
                <a:gd name="T54" fmla="*/ 2106 w 3252"/>
                <a:gd name="T55" fmla="*/ 920 h 3056"/>
                <a:gd name="T56" fmla="*/ 2081 w 3252"/>
                <a:gd name="T57" fmla="*/ 1032 h 3056"/>
                <a:gd name="T58" fmla="*/ 3163 w 3252"/>
                <a:gd name="T59" fmla="*/ 1329 h 3056"/>
                <a:gd name="T60" fmla="*/ 126 w 3252"/>
                <a:gd name="T61" fmla="*/ 1689 h 3056"/>
                <a:gd name="T62" fmla="*/ 1209 w 3252"/>
                <a:gd name="T63" fmla="*/ 1049 h 3056"/>
                <a:gd name="T64" fmla="*/ 1191 w 3252"/>
                <a:gd name="T65" fmla="*/ 937 h 3056"/>
                <a:gd name="T66" fmla="*/ 1133 w 3252"/>
                <a:gd name="T67" fmla="*/ 897 h 3056"/>
                <a:gd name="T68" fmla="*/ 1133 w 3252"/>
                <a:gd name="T69" fmla="*/ 973 h 3056"/>
                <a:gd name="T70" fmla="*/ 1146 w 3252"/>
                <a:gd name="T71" fmla="*/ 1017 h 3056"/>
                <a:gd name="T72" fmla="*/ 1104 w 3252"/>
                <a:gd name="T73" fmla="*/ 978 h 3056"/>
                <a:gd name="T74" fmla="*/ 1096 w 3252"/>
                <a:gd name="T75" fmla="*/ 844 h 3056"/>
                <a:gd name="T76" fmla="*/ 1126 w 3252"/>
                <a:gd name="T77" fmla="*/ 767 h 3056"/>
                <a:gd name="T78" fmla="*/ 1078 w 3252"/>
                <a:gd name="T79" fmla="*/ 685 h 3056"/>
                <a:gd name="T80" fmla="*/ 1107 w 3252"/>
                <a:gd name="T81" fmla="*/ 574 h 3056"/>
                <a:gd name="T82" fmla="*/ 1176 w 3252"/>
                <a:gd name="T83" fmla="*/ 550 h 3056"/>
                <a:gd name="T84" fmla="*/ 1227 w 3252"/>
                <a:gd name="T85" fmla="*/ 725 h 3056"/>
                <a:gd name="T86" fmla="*/ 1328 w 3252"/>
                <a:gd name="T87" fmla="*/ 859 h 3056"/>
                <a:gd name="T88" fmla="*/ 1327 w 3252"/>
                <a:gd name="T89" fmla="*/ 1031 h 3056"/>
                <a:gd name="T90" fmla="*/ 1441 w 3252"/>
                <a:gd name="T91" fmla="*/ 952 h 3056"/>
                <a:gd name="T92" fmla="*/ 1434 w 3252"/>
                <a:gd name="T93" fmla="*/ 978 h 3056"/>
                <a:gd name="T94" fmla="*/ 1427 w 3252"/>
                <a:gd name="T95" fmla="*/ 1014 h 3056"/>
                <a:gd name="T96" fmla="*/ 1417 w 3252"/>
                <a:gd name="T97" fmla="*/ 997 h 3056"/>
                <a:gd name="T98" fmla="*/ 1381 w 3252"/>
                <a:gd name="T99" fmla="*/ 896 h 3056"/>
                <a:gd name="T100" fmla="*/ 1403 w 3252"/>
                <a:gd name="T101" fmla="*/ 754 h 3056"/>
                <a:gd name="T102" fmla="*/ 1422 w 3252"/>
                <a:gd name="T103" fmla="*/ 614 h 3056"/>
                <a:gd name="T104" fmla="*/ 1458 w 3252"/>
                <a:gd name="T105" fmla="*/ 547 h 3056"/>
                <a:gd name="T106" fmla="*/ 1495 w 3252"/>
                <a:gd name="T107" fmla="*/ 644 h 3056"/>
                <a:gd name="T108" fmla="*/ 1520 w 3252"/>
                <a:gd name="T109" fmla="*/ 697 h 3056"/>
                <a:gd name="T110" fmla="*/ 1537 w 3252"/>
                <a:gd name="T111" fmla="*/ 580 h 3056"/>
                <a:gd name="T112" fmla="*/ 1526 w 3252"/>
                <a:gd name="T113" fmla="*/ 470 h 3056"/>
                <a:gd name="T114" fmla="*/ 1599 w 3252"/>
                <a:gd name="T115" fmla="*/ 441 h 3056"/>
                <a:gd name="T116" fmla="*/ 1542 w 3252"/>
                <a:gd name="T117" fmla="*/ 247 h 3056"/>
                <a:gd name="T118" fmla="*/ 1596 w 3252"/>
                <a:gd name="T119" fmla="*/ 132 h 3056"/>
                <a:gd name="T120" fmla="*/ 1525 w 3252"/>
                <a:gd name="T121" fmla="*/ 56 h 3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252" h="3056">
                  <a:moveTo>
                    <a:pt x="2619" y="1714"/>
                  </a:moveTo>
                  <a:lnTo>
                    <a:pt x="2619" y="2968"/>
                  </a:lnTo>
                  <a:lnTo>
                    <a:pt x="2822" y="2968"/>
                  </a:lnTo>
                  <a:lnTo>
                    <a:pt x="2822" y="1714"/>
                  </a:lnTo>
                  <a:lnTo>
                    <a:pt x="2619" y="1714"/>
                  </a:lnTo>
                  <a:close/>
                  <a:moveTo>
                    <a:pt x="2100" y="1714"/>
                  </a:moveTo>
                  <a:lnTo>
                    <a:pt x="2100" y="2968"/>
                  </a:lnTo>
                  <a:lnTo>
                    <a:pt x="2321" y="2968"/>
                  </a:lnTo>
                  <a:lnTo>
                    <a:pt x="2321" y="1714"/>
                  </a:lnTo>
                  <a:lnTo>
                    <a:pt x="2100" y="1714"/>
                  </a:lnTo>
                  <a:close/>
                  <a:moveTo>
                    <a:pt x="1392" y="1714"/>
                  </a:moveTo>
                  <a:lnTo>
                    <a:pt x="1392" y="2968"/>
                  </a:lnTo>
                  <a:lnTo>
                    <a:pt x="1804" y="2968"/>
                  </a:lnTo>
                  <a:lnTo>
                    <a:pt x="1804" y="1714"/>
                  </a:lnTo>
                  <a:lnTo>
                    <a:pt x="1392" y="1714"/>
                  </a:lnTo>
                  <a:close/>
                  <a:moveTo>
                    <a:pt x="903" y="1714"/>
                  </a:moveTo>
                  <a:lnTo>
                    <a:pt x="903" y="2968"/>
                  </a:lnTo>
                  <a:lnTo>
                    <a:pt x="1095" y="2968"/>
                  </a:lnTo>
                  <a:lnTo>
                    <a:pt x="1095" y="1714"/>
                  </a:lnTo>
                  <a:lnTo>
                    <a:pt x="903" y="1714"/>
                  </a:lnTo>
                  <a:close/>
                  <a:moveTo>
                    <a:pt x="414" y="1714"/>
                  </a:moveTo>
                  <a:lnTo>
                    <a:pt x="414" y="2968"/>
                  </a:lnTo>
                  <a:lnTo>
                    <a:pt x="606" y="2968"/>
                  </a:lnTo>
                  <a:lnTo>
                    <a:pt x="606" y="1714"/>
                  </a:lnTo>
                  <a:lnTo>
                    <a:pt x="414" y="1714"/>
                  </a:lnTo>
                  <a:close/>
                  <a:moveTo>
                    <a:pt x="1510" y="0"/>
                  </a:moveTo>
                  <a:lnTo>
                    <a:pt x="1513" y="1"/>
                  </a:lnTo>
                  <a:lnTo>
                    <a:pt x="1519" y="4"/>
                  </a:lnTo>
                  <a:lnTo>
                    <a:pt x="1528" y="8"/>
                  </a:lnTo>
                  <a:lnTo>
                    <a:pt x="1539" y="14"/>
                  </a:lnTo>
                  <a:lnTo>
                    <a:pt x="1551" y="21"/>
                  </a:lnTo>
                  <a:lnTo>
                    <a:pt x="1563" y="28"/>
                  </a:lnTo>
                  <a:lnTo>
                    <a:pt x="1574" y="37"/>
                  </a:lnTo>
                  <a:lnTo>
                    <a:pt x="1584" y="46"/>
                  </a:lnTo>
                  <a:lnTo>
                    <a:pt x="1590" y="53"/>
                  </a:lnTo>
                  <a:lnTo>
                    <a:pt x="1596" y="61"/>
                  </a:lnTo>
                  <a:lnTo>
                    <a:pt x="1599" y="48"/>
                  </a:lnTo>
                  <a:lnTo>
                    <a:pt x="1604" y="38"/>
                  </a:lnTo>
                  <a:lnTo>
                    <a:pt x="1610" y="31"/>
                  </a:lnTo>
                  <a:lnTo>
                    <a:pt x="1618" y="29"/>
                  </a:lnTo>
                  <a:lnTo>
                    <a:pt x="1625" y="31"/>
                  </a:lnTo>
                  <a:lnTo>
                    <a:pt x="1631" y="38"/>
                  </a:lnTo>
                  <a:lnTo>
                    <a:pt x="1636" y="48"/>
                  </a:lnTo>
                  <a:lnTo>
                    <a:pt x="1639" y="61"/>
                  </a:lnTo>
                  <a:lnTo>
                    <a:pt x="1643" y="56"/>
                  </a:lnTo>
                  <a:lnTo>
                    <a:pt x="1647" y="51"/>
                  </a:lnTo>
                  <a:lnTo>
                    <a:pt x="1652" y="46"/>
                  </a:lnTo>
                  <a:lnTo>
                    <a:pt x="1661" y="37"/>
                  </a:lnTo>
                  <a:lnTo>
                    <a:pt x="1672" y="28"/>
                  </a:lnTo>
                  <a:lnTo>
                    <a:pt x="1684" y="21"/>
                  </a:lnTo>
                  <a:lnTo>
                    <a:pt x="1696" y="14"/>
                  </a:lnTo>
                  <a:lnTo>
                    <a:pt x="1707" y="8"/>
                  </a:lnTo>
                  <a:lnTo>
                    <a:pt x="1716" y="4"/>
                  </a:lnTo>
                  <a:lnTo>
                    <a:pt x="1722" y="1"/>
                  </a:lnTo>
                  <a:lnTo>
                    <a:pt x="1724" y="0"/>
                  </a:lnTo>
                  <a:lnTo>
                    <a:pt x="1723" y="4"/>
                  </a:lnTo>
                  <a:lnTo>
                    <a:pt x="1722" y="12"/>
                  </a:lnTo>
                  <a:lnTo>
                    <a:pt x="1719" y="24"/>
                  </a:lnTo>
                  <a:lnTo>
                    <a:pt x="1715" y="39"/>
                  </a:lnTo>
                  <a:lnTo>
                    <a:pt x="1710" y="56"/>
                  </a:lnTo>
                  <a:lnTo>
                    <a:pt x="1704" y="73"/>
                  </a:lnTo>
                  <a:lnTo>
                    <a:pt x="1697" y="85"/>
                  </a:lnTo>
                  <a:lnTo>
                    <a:pt x="1687" y="97"/>
                  </a:lnTo>
                  <a:lnTo>
                    <a:pt x="1677" y="107"/>
                  </a:lnTo>
                  <a:lnTo>
                    <a:pt x="1666" y="116"/>
                  </a:lnTo>
                  <a:lnTo>
                    <a:pt x="1656" y="123"/>
                  </a:lnTo>
                  <a:lnTo>
                    <a:pt x="1648" y="128"/>
                  </a:lnTo>
                  <a:lnTo>
                    <a:pt x="1642" y="131"/>
                  </a:lnTo>
                  <a:lnTo>
                    <a:pt x="1640" y="132"/>
                  </a:lnTo>
                  <a:lnTo>
                    <a:pt x="1636" y="133"/>
                  </a:lnTo>
                  <a:lnTo>
                    <a:pt x="1633" y="134"/>
                  </a:lnTo>
                  <a:lnTo>
                    <a:pt x="1630" y="135"/>
                  </a:lnTo>
                  <a:lnTo>
                    <a:pt x="1630" y="171"/>
                  </a:lnTo>
                  <a:lnTo>
                    <a:pt x="1647" y="177"/>
                  </a:lnTo>
                  <a:lnTo>
                    <a:pt x="1662" y="185"/>
                  </a:lnTo>
                  <a:lnTo>
                    <a:pt x="1675" y="197"/>
                  </a:lnTo>
                  <a:lnTo>
                    <a:pt x="1685" y="212"/>
                  </a:lnTo>
                  <a:lnTo>
                    <a:pt x="1691" y="229"/>
                  </a:lnTo>
                  <a:lnTo>
                    <a:pt x="1693" y="247"/>
                  </a:lnTo>
                  <a:lnTo>
                    <a:pt x="1691" y="265"/>
                  </a:lnTo>
                  <a:lnTo>
                    <a:pt x="1685" y="282"/>
                  </a:lnTo>
                  <a:lnTo>
                    <a:pt x="1675" y="296"/>
                  </a:lnTo>
                  <a:lnTo>
                    <a:pt x="1662" y="308"/>
                  </a:lnTo>
                  <a:lnTo>
                    <a:pt x="1647" y="316"/>
                  </a:lnTo>
                  <a:lnTo>
                    <a:pt x="1630" y="321"/>
                  </a:lnTo>
                  <a:lnTo>
                    <a:pt x="1630" y="437"/>
                  </a:lnTo>
                  <a:lnTo>
                    <a:pt x="1640" y="438"/>
                  </a:lnTo>
                  <a:lnTo>
                    <a:pt x="1648" y="441"/>
                  </a:lnTo>
                  <a:lnTo>
                    <a:pt x="1655" y="445"/>
                  </a:lnTo>
                  <a:lnTo>
                    <a:pt x="1661" y="450"/>
                  </a:lnTo>
                  <a:lnTo>
                    <a:pt x="1668" y="456"/>
                  </a:lnTo>
                  <a:lnTo>
                    <a:pt x="1675" y="462"/>
                  </a:lnTo>
                  <a:lnTo>
                    <a:pt x="1682" y="465"/>
                  </a:lnTo>
                  <a:lnTo>
                    <a:pt x="1687" y="466"/>
                  </a:lnTo>
                  <a:lnTo>
                    <a:pt x="1691" y="462"/>
                  </a:lnTo>
                  <a:lnTo>
                    <a:pt x="1696" y="457"/>
                  </a:lnTo>
                  <a:lnTo>
                    <a:pt x="1706" y="453"/>
                  </a:lnTo>
                  <a:lnTo>
                    <a:pt x="1718" y="450"/>
                  </a:lnTo>
                  <a:lnTo>
                    <a:pt x="1732" y="449"/>
                  </a:lnTo>
                  <a:lnTo>
                    <a:pt x="1747" y="450"/>
                  </a:lnTo>
                  <a:lnTo>
                    <a:pt x="1761" y="454"/>
                  </a:lnTo>
                  <a:lnTo>
                    <a:pt x="1768" y="459"/>
                  </a:lnTo>
                  <a:lnTo>
                    <a:pt x="1774" y="467"/>
                  </a:lnTo>
                  <a:lnTo>
                    <a:pt x="1778" y="478"/>
                  </a:lnTo>
                  <a:lnTo>
                    <a:pt x="1780" y="491"/>
                  </a:lnTo>
                  <a:lnTo>
                    <a:pt x="1782" y="505"/>
                  </a:lnTo>
                  <a:lnTo>
                    <a:pt x="1782" y="519"/>
                  </a:lnTo>
                  <a:lnTo>
                    <a:pt x="1783" y="531"/>
                  </a:lnTo>
                  <a:lnTo>
                    <a:pt x="1782" y="541"/>
                  </a:lnTo>
                  <a:lnTo>
                    <a:pt x="1782" y="548"/>
                  </a:lnTo>
                  <a:lnTo>
                    <a:pt x="1782" y="550"/>
                  </a:lnTo>
                  <a:lnTo>
                    <a:pt x="1784" y="549"/>
                  </a:lnTo>
                  <a:lnTo>
                    <a:pt x="1790" y="546"/>
                  </a:lnTo>
                  <a:lnTo>
                    <a:pt x="1800" y="544"/>
                  </a:lnTo>
                  <a:lnTo>
                    <a:pt x="1813" y="543"/>
                  </a:lnTo>
                  <a:lnTo>
                    <a:pt x="1828" y="545"/>
                  </a:lnTo>
                  <a:lnTo>
                    <a:pt x="1837" y="549"/>
                  </a:lnTo>
                  <a:lnTo>
                    <a:pt x="1843" y="558"/>
                  </a:lnTo>
                  <a:lnTo>
                    <a:pt x="1847" y="569"/>
                  </a:lnTo>
                  <a:lnTo>
                    <a:pt x="1850" y="584"/>
                  </a:lnTo>
                  <a:lnTo>
                    <a:pt x="1852" y="600"/>
                  </a:lnTo>
                  <a:lnTo>
                    <a:pt x="1853" y="617"/>
                  </a:lnTo>
                  <a:lnTo>
                    <a:pt x="1854" y="634"/>
                  </a:lnTo>
                  <a:lnTo>
                    <a:pt x="1855" y="651"/>
                  </a:lnTo>
                  <a:lnTo>
                    <a:pt x="1855" y="666"/>
                  </a:lnTo>
                  <a:lnTo>
                    <a:pt x="1856" y="679"/>
                  </a:lnTo>
                  <a:lnTo>
                    <a:pt x="1857" y="691"/>
                  </a:lnTo>
                  <a:lnTo>
                    <a:pt x="1858" y="703"/>
                  </a:lnTo>
                  <a:lnTo>
                    <a:pt x="1861" y="716"/>
                  </a:lnTo>
                  <a:lnTo>
                    <a:pt x="1864" y="730"/>
                  </a:lnTo>
                  <a:lnTo>
                    <a:pt x="1869" y="747"/>
                  </a:lnTo>
                  <a:lnTo>
                    <a:pt x="1876" y="766"/>
                  </a:lnTo>
                  <a:lnTo>
                    <a:pt x="1883" y="790"/>
                  </a:lnTo>
                  <a:lnTo>
                    <a:pt x="1888" y="816"/>
                  </a:lnTo>
                  <a:lnTo>
                    <a:pt x="1891" y="844"/>
                  </a:lnTo>
                  <a:lnTo>
                    <a:pt x="1893" y="871"/>
                  </a:lnTo>
                  <a:lnTo>
                    <a:pt x="1894" y="898"/>
                  </a:lnTo>
                  <a:lnTo>
                    <a:pt x="1894" y="924"/>
                  </a:lnTo>
                  <a:lnTo>
                    <a:pt x="1894" y="945"/>
                  </a:lnTo>
                  <a:lnTo>
                    <a:pt x="1894" y="962"/>
                  </a:lnTo>
                  <a:lnTo>
                    <a:pt x="1894" y="1049"/>
                  </a:lnTo>
                  <a:lnTo>
                    <a:pt x="1955" y="1049"/>
                  </a:lnTo>
                  <a:lnTo>
                    <a:pt x="1957" y="1039"/>
                  </a:lnTo>
                  <a:lnTo>
                    <a:pt x="1959" y="1032"/>
                  </a:lnTo>
                  <a:lnTo>
                    <a:pt x="1960" y="1014"/>
                  </a:lnTo>
                  <a:lnTo>
                    <a:pt x="1959" y="995"/>
                  </a:lnTo>
                  <a:lnTo>
                    <a:pt x="1957" y="975"/>
                  </a:lnTo>
                  <a:lnTo>
                    <a:pt x="1955" y="953"/>
                  </a:lnTo>
                  <a:lnTo>
                    <a:pt x="1955" y="938"/>
                  </a:lnTo>
                  <a:lnTo>
                    <a:pt x="1955" y="920"/>
                  </a:lnTo>
                  <a:lnTo>
                    <a:pt x="1955" y="900"/>
                  </a:lnTo>
                  <a:lnTo>
                    <a:pt x="1956" y="879"/>
                  </a:lnTo>
                  <a:lnTo>
                    <a:pt x="1958" y="859"/>
                  </a:lnTo>
                  <a:lnTo>
                    <a:pt x="1962" y="840"/>
                  </a:lnTo>
                  <a:lnTo>
                    <a:pt x="1968" y="824"/>
                  </a:lnTo>
                  <a:lnTo>
                    <a:pt x="1976" y="811"/>
                  </a:lnTo>
                  <a:lnTo>
                    <a:pt x="1989" y="797"/>
                  </a:lnTo>
                  <a:lnTo>
                    <a:pt x="2004" y="784"/>
                  </a:lnTo>
                  <a:lnTo>
                    <a:pt x="2020" y="770"/>
                  </a:lnTo>
                  <a:lnTo>
                    <a:pt x="2035" y="756"/>
                  </a:lnTo>
                  <a:lnTo>
                    <a:pt x="2048" y="741"/>
                  </a:lnTo>
                  <a:lnTo>
                    <a:pt x="2058" y="725"/>
                  </a:lnTo>
                  <a:lnTo>
                    <a:pt x="2066" y="703"/>
                  </a:lnTo>
                  <a:lnTo>
                    <a:pt x="2073" y="677"/>
                  </a:lnTo>
                  <a:lnTo>
                    <a:pt x="2078" y="651"/>
                  </a:lnTo>
                  <a:lnTo>
                    <a:pt x="2083" y="623"/>
                  </a:lnTo>
                  <a:lnTo>
                    <a:pt x="2087" y="599"/>
                  </a:lnTo>
                  <a:lnTo>
                    <a:pt x="2091" y="578"/>
                  </a:lnTo>
                  <a:lnTo>
                    <a:pt x="2097" y="564"/>
                  </a:lnTo>
                  <a:lnTo>
                    <a:pt x="2104" y="554"/>
                  </a:lnTo>
                  <a:lnTo>
                    <a:pt x="2112" y="548"/>
                  </a:lnTo>
                  <a:lnTo>
                    <a:pt x="2122" y="544"/>
                  </a:lnTo>
                  <a:lnTo>
                    <a:pt x="2133" y="542"/>
                  </a:lnTo>
                  <a:lnTo>
                    <a:pt x="2145" y="542"/>
                  </a:lnTo>
                  <a:lnTo>
                    <a:pt x="2157" y="543"/>
                  </a:lnTo>
                  <a:lnTo>
                    <a:pt x="2168" y="546"/>
                  </a:lnTo>
                  <a:lnTo>
                    <a:pt x="2177" y="551"/>
                  </a:lnTo>
                  <a:lnTo>
                    <a:pt x="2182" y="557"/>
                  </a:lnTo>
                  <a:lnTo>
                    <a:pt x="2185" y="563"/>
                  </a:lnTo>
                  <a:lnTo>
                    <a:pt x="2186" y="570"/>
                  </a:lnTo>
                  <a:lnTo>
                    <a:pt x="2187" y="576"/>
                  </a:lnTo>
                  <a:lnTo>
                    <a:pt x="2187" y="582"/>
                  </a:lnTo>
                  <a:lnTo>
                    <a:pt x="2189" y="592"/>
                  </a:lnTo>
                  <a:lnTo>
                    <a:pt x="2191" y="605"/>
                  </a:lnTo>
                  <a:lnTo>
                    <a:pt x="2194" y="620"/>
                  </a:lnTo>
                  <a:lnTo>
                    <a:pt x="2196" y="637"/>
                  </a:lnTo>
                  <a:lnTo>
                    <a:pt x="2199" y="654"/>
                  </a:lnTo>
                  <a:lnTo>
                    <a:pt x="2201" y="669"/>
                  </a:lnTo>
                  <a:lnTo>
                    <a:pt x="2202" y="683"/>
                  </a:lnTo>
                  <a:lnTo>
                    <a:pt x="2202" y="694"/>
                  </a:lnTo>
                  <a:lnTo>
                    <a:pt x="2201" y="700"/>
                  </a:lnTo>
                  <a:lnTo>
                    <a:pt x="2196" y="706"/>
                  </a:lnTo>
                  <a:lnTo>
                    <a:pt x="2190" y="709"/>
                  </a:lnTo>
                  <a:lnTo>
                    <a:pt x="2183" y="709"/>
                  </a:lnTo>
                  <a:lnTo>
                    <a:pt x="2177" y="709"/>
                  </a:lnTo>
                  <a:lnTo>
                    <a:pt x="2172" y="707"/>
                  </a:lnTo>
                  <a:lnTo>
                    <a:pt x="2170" y="707"/>
                  </a:lnTo>
                  <a:lnTo>
                    <a:pt x="2155" y="761"/>
                  </a:lnTo>
                  <a:lnTo>
                    <a:pt x="2156" y="763"/>
                  </a:lnTo>
                  <a:lnTo>
                    <a:pt x="2160" y="768"/>
                  </a:lnTo>
                  <a:lnTo>
                    <a:pt x="2165" y="775"/>
                  </a:lnTo>
                  <a:lnTo>
                    <a:pt x="2170" y="783"/>
                  </a:lnTo>
                  <a:lnTo>
                    <a:pt x="2176" y="792"/>
                  </a:lnTo>
                  <a:lnTo>
                    <a:pt x="2181" y="800"/>
                  </a:lnTo>
                  <a:lnTo>
                    <a:pt x="2184" y="807"/>
                  </a:lnTo>
                  <a:lnTo>
                    <a:pt x="2186" y="812"/>
                  </a:lnTo>
                  <a:lnTo>
                    <a:pt x="2186" y="819"/>
                  </a:lnTo>
                  <a:lnTo>
                    <a:pt x="2188" y="830"/>
                  </a:lnTo>
                  <a:lnTo>
                    <a:pt x="2189" y="845"/>
                  </a:lnTo>
                  <a:lnTo>
                    <a:pt x="2192" y="861"/>
                  </a:lnTo>
                  <a:lnTo>
                    <a:pt x="2194" y="878"/>
                  </a:lnTo>
                  <a:lnTo>
                    <a:pt x="2196" y="895"/>
                  </a:lnTo>
                  <a:lnTo>
                    <a:pt x="2198" y="909"/>
                  </a:lnTo>
                  <a:lnTo>
                    <a:pt x="2198" y="922"/>
                  </a:lnTo>
                  <a:lnTo>
                    <a:pt x="2195" y="935"/>
                  </a:lnTo>
                  <a:lnTo>
                    <a:pt x="2192" y="950"/>
                  </a:lnTo>
                  <a:lnTo>
                    <a:pt x="2187" y="964"/>
                  </a:lnTo>
                  <a:lnTo>
                    <a:pt x="2181" y="978"/>
                  </a:lnTo>
                  <a:lnTo>
                    <a:pt x="2176" y="991"/>
                  </a:lnTo>
                  <a:lnTo>
                    <a:pt x="2172" y="1001"/>
                  </a:lnTo>
                  <a:lnTo>
                    <a:pt x="2169" y="1008"/>
                  </a:lnTo>
                  <a:lnTo>
                    <a:pt x="2168" y="1010"/>
                  </a:lnTo>
                  <a:lnTo>
                    <a:pt x="2159" y="1019"/>
                  </a:lnTo>
                  <a:lnTo>
                    <a:pt x="2152" y="1023"/>
                  </a:lnTo>
                  <a:lnTo>
                    <a:pt x="2146" y="1024"/>
                  </a:lnTo>
                  <a:lnTo>
                    <a:pt x="2143" y="1022"/>
                  </a:lnTo>
                  <a:lnTo>
                    <a:pt x="2140" y="1018"/>
                  </a:lnTo>
                  <a:lnTo>
                    <a:pt x="2138" y="1013"/>
                  </a:lnTo>
                  <a:lnTo>
                    <a:pt x="2138" y="1007"/>
                  </a:lnTo>
                  <a:lnTo>
                    <a:pt x="2137" y="1003"/>
                  </a:lnTo>
                  <a:lnTo>
                    <a:pt x="2137" y="999"/>
                  </a:lnTo>
                  <a:lnTo>
                    <a:pt x="2137" y="998"/>
                  </a:lnTo>
                  <a:lnTo>
                    <a:pt x="2139" y="996"/>
                  </a:lnTo>
                  <a:lnTo>
                    <a:pt x="2142" y="991"/>
                  </a:lnTo>
                  <a:lnTo>
                    <a:pt x="2148" y="983"/>
                  </a:lnTo>
                  <a:lnTo>
                    <a:pt x="2153" y="973"/>
                  </a:lnTo>
                  <a:lnTo>
                    <a:pt x="2159" y="961"/>
                  </a:lnTo>
                  <a:lnTo>
                    <a:pt x="2165" y="950"/>
                  </a:lnTo>
                  <a:lnTo>
                    <a:pt x="2167" y="937"/>
                  </a:lnTo>
                  <a:lnTo>
                    <a:pt x="2167" y="925"/>
                  </a:lnTo>
                  <a:lnTo>
                    <a:pt x="2164" y="914"/>
                  </a:lnTo>
                  <a:lnTo>
                    <a:pt x="2160" y="905"/>
                  </a:lnTo>
                  <a:lnTo>
                    <a:pt x="2157" y="899"/>
                  </a:lnTo>
                  <a:lnTo>
                    <a:pt x="2156" y="897"/>
                  </a:lnTo>
                  <a:lnTo>
                    <a:pt x="2154" y="897"/>
                  </a:lnTo>
                  <a:lnTo>
                    <a:pt x="2149" y="899"/>
                  </a:lnTo>
                  <a:lnTo>
                    <a:pt x="2139" y="900"/>
                  </a:lnTo>
                  <a:lnTo>
                    <a:pt x="2125" y="900"/>
                  </a:lnTo>
                  <a:lnTo>
                    <a:pt x="2117" y="902"/>
                  </a:lnTo>
                  <a:lnTo>
                    <a:pt x="2112" y="906"/>
                  </a:lnTo>
                  <a:lnTo>
                    <a:pt x="2109" y="911"/>
                  </a:lnTo>
                  <a:lnTo>
                    <a:pt x="2106" y="920"/>
                  </a:lnTo>
                  <a:lnTo>
                    <a:pt x="2102" y="928"/>
                  </a:lnTo>
                  <a:lnTo>
                    <a:pt x="2095" y="937"/>
                  </a:lnTo>
                  <a:lnTo>
                    <a:pt x="2090" y="945"/>
                  </a:lnTo>
                  <a:lnTo>
                    <a:pt x="2086" y="957"/>
                  </a:lnTo>
                  <a:lnTo>
                    <a:pt x="2084" y="971"/>
                  </a:lnTo>
                  <a:lnTo>
                    <a:pt x="2083" y="987"/>
                  </a:lnTo>
                  <a:lnTo>
                    <a:pt x="2082" y="1003"/>
                  </a:lnTo>
                  <a:lnTo>
                    <a:pt x="2082" y="1018"/>
                  </a:lnTo>
                  <a:lnTo>
                    <a:pt x="2081" y="1032"/>
                  </a:lnTo>
                  <a:lnTo>
                    <a:pt x="2079" y="1042"/>
                  </a:lnTo>
                  <a:lnTo>
                    <a:pt x="2077" y="1049"/>
                  </a:lnTo>
                  <a:lnTo>
                    <a:pt x="2383" y="1049"/>
                  </a:lnTo>
                  <a:lnTo>
                    <a:pt x="2383" y="1152"/>
                  </a:lnTo>
                  <a:lnTo>
                    <a:pt x="3114" y="1152"/>
                  </a:lnTo>
                  <a:lnTo>
                    <a:pt x="3114" y="1203"/>
                  </a:lnTo>
                  <a:lnTo>
                    <a:pt x="3091" y="1203"/>
                  </a:lnTo>
                  <a:lnTo>
                    <a:pt x="3091" y="1329"/>
                  </a:lnTo>
                  <a:lnTo>
                    <a:pt x="3163" y="1329"/>
                  </a:lnTo>
                  <a:lnTo>
                    <a:pt x="3163" y="1688"/>
                  </a:lnTo>
                  <a:lnTo>
                    <a:pt x="3109" y="1688"/>
                  </a:lnTo>
                  <a:lnTo>
                    <a:pt x="3109" y="2969"/>
                  </a:lnTo>
                  <a:lnTo>
                    <a:pt x="3252" y="2969"/>
                  </a:lnTo>
                  <a:lnTo>
                    <a:pt x="3252" y="3056"/>
                  </a:lnTo>
                  <a:lnTo>
                    <a:pt x="0" y="3056"/>
                  </a:lnTo>
                  <a:lnTo>
                    <a:pt x="0" y="2969"/>
                  </a:lnTo>
                  <a:lnTo>
                    <a:pt x="126" y="2969"/>
                  </a:lnTo>
                  <a:lnTo>
                    <a:pt x="126" y="1689"/>
                  </a:lnTo>
                  <a:lnTo>
                    <a:pt x="75" y="1689"/>
                  </a:lnTo>
                  <a:lnTo>
                    <a:pt x="75" y="1330"/>
                  </a:lnTo>
                  <a:lnTo>
                    <a:pt x="165" y="1330"/>
                  </a:lnTo>
                  <a:lnTo>
                    <a:pt x="165" y="1203"/>
                  </a:lnTo>
                  <a:lnTo>
                    <a:pt x="119" y="1203"/>
                  </a:lnTo>
                  <a:lnTo>
                    <a:pt x="119" y="1152"/>
                  </a:lnTo>
                  <a:lnTo>
                    <a:pt x="864" y="1152"/>
                  </a:lnTo>
                  <a:lnTo>
                    <a:pt x="864" y="1049"/>
                  </a:lnTo>
                  <a:lnTo>
                    <a:pt x="1209" y="1049"/>
                  </a:lnTo>
                  <a:lnTo>
                    <a:pt x="1207" y="1042"/>
                  </a:lnTo>
                  <a:lnTo>
                    <a:pt x="1205" y="1032"/>
                  </a:lnTo>
                  <a:lnTo>
                    <a:pt x="1205" y="1018"/>
                  </a:lnTo>
                  <a:lnTo>
                    <a:pt x="1204" y="1003"/>
                  </a:lnTo>
                  <a:lnTo>
                    <a:pt x="1203" y="987"/>
                  </a:lnTo>
                  <a:lnTo>
                    <a:pt x="1202" y="971"/>
                  </a:lnTo>
                  <a:lnTo>
                    <a:pt x="1200" y="957"/>
                  </a:lnTo>
                  <a:lnTo>
                    <a:pt x="1196" y="945"/>
                  </a:lnTo>
                  <a:lnTo>
                    <a:pt x="1191" y="937"/>
                  </a:lnTo>
                  <a:lnTo>
                    <a:pt x="1184" y="928"/>
                  </a:lnTo>
                  <a:lnTo>
                    <a:pt x="1180" y="920"/>
                  </a:lnTo>
                  <a:lnTo>
                    <a:pt x="1177" y="911"/>
                  </a:lnTo>
                  <a:lnTo>
                    <a:pt x="1174" y="906"/>
                  </a:lnTo>
                  <a:lnTo>
                    <a:pt x="1169" y="902"/>
                  </a:lnTo>
                  <a:lnTo>
                    <a:pt x="1161" y="900"/>
                  </a:lnTo>
                  <a:lnTo>
                    <a:pt x="1147" y="900"/>
                  </a:lnTo>
                  <a:lnTo>
                    <a:pt x="1138" y="899"/>
                  </a:lnTo>
                  <a:lnTo>
                    <a:pt x="1133" y="897"/>
                  </a:lnTo>
                  <a:lnTo>
                    <a:pt x="1131" y="897"/>
                  </a:lnTo>
                  <a:lnTo>
                    <a:pt x="1129" y="899"/>
                  </a:lnTo>
                  <a:lnTo>
                    <a:pt x="1126" y="905"/>
                  </a:lnTo>
                  <a:lnTo>
                    <a:pt x="1123" y="914"/>
                  </a:lnTo>
                  <a:lnTo>
                    <a:pt x="1120" y="925"/>
                  </a:lnTo>
                  <a:lnTo>
                    <a:pt x="1119" y="937"/>
                  </a:lnTo>
                  <a:lnTo>
                    <a:pt x="1121" y="950"/>
                  </a:lnTo>
                  <a:lnTo>
                    <a:pt x="1127" y="961"/>
                  </a:lnTo>
                  <a:lnTo>
                    <a:pt x="1133" y="973"/>
                  </a:lnTo>
                  <a:lnTo>
                    <a:pt x="1138" y="983"/>
                  </a:lnTo>
                  <a:lnTo>
                    <a:pt x="1144" y="991"/>
                  </a:lnTo>
                  <a:lnTo>
                    <a:pt x="1147" y="996"/>
                  </a:lnTo>
                  <a:lnTo>
                    <a:pt x="1149" y="998"/>
                  </a:lnTo>
                  <a:lnTo>
                    <a:pt x="1149" y="999"/>
                  </a:lnTo>
                  <a:lnTo>
                    <a:pt x="1149" y="1003"/>
                  </a:lnTo>
                  <a:lnTo>
                    <a:pt x="1148" y="1007"/>
                  </a:lnTo>
                  <a:lnTo>
                    <a:pt x="1147" y="1013"/>
                  </a:lnTo>
                  <a:lnTo>
                    <a:pt x="1146" y="1017"/>
                  </a:lnTo>
                  <a:lnTo>
                    <a:pt x="1143" y="1021"/>
                  </a:lnTo>
                  <a:lnTo>
                    <a:pt x="1139" y="1023"/>
                  </a:lnTo>
                  <a:lnTo>
                    <a:pt x="1134" y="1023"/>
                  </a:lnTo>
                  <a:lnTo>
                    <a:pt x="1127" y="1018"/>
                  </a:lnTo>
                  <a:lnTo>
                    <a:pt x="1118" y="1010"/>
                  </a:lnTo>
                  <a:lnTo>
                    <a:pt x="1117" y="1008"/>
                  </a:lnTo>
                  <a:lnTo>
                    <a:pt x="1114" y="1001"/>
                  </a:lnTo>
                  <a:lnTo>
                    <a:pt x="1109" y="991"/>
                  </a:lnTo>
                  <a:lnTo>
                    <a:pt x="1104" y="978"/>
                  </a:lnTo>
                  <a:lnTo>
                    <a:pt x="1099" y="964"/>
                  </a:lnTo>
                  <a:lnTo>
                    <a:pt x="1094" y="949"/>
                  </a:lnTo>
                  <a:lnTo>
                    <a:pt x="1091" y="935"/>
                  </a:lnTo>
                  <a:lnTo>
                    <a:pt x="1088" y="921"/>
                  </a:lnTo>
                  <a:lnTo>
                    <a:pt x="1088" y="909"/>
                  </a:lnTo>
                  <a:lnTo>
                    <a:pt x="1090" y="895"/>
                  </a:lnTo>
                  <a:lnTo>
                    <a:pt x="1092" y="878"/>
                  </a:lnTo>
                  <a:lnTo>
                    <a:pt x="1094" y="861"/>
                  </a:lnTo>
                  <a:lnTo>
                    <a:pt x="1096" y="844"/>
                  </a:lnTo>
                  <a:lnTo>
                    <a:pt x="1098" y="830"/>
                  </a:lnTo>
                  <a:lnTo>
                    <a:pt x="1100" y="818"/>
                  </a:lnTo>
                  <a:lnTo>
                    <a:pt x="1100" y="812"/>
                  </a:lnTo>
                  <a:lnTo>
                    <a:pt x="1101" y="807"/>
                  </a:lnTo>
                  <a:lnTo>
                    <a:pt x="1105" y="800"/>
                  </a:lnTo>
                  <a:lnTo>
                    <a:pt x="1110" y="791"/>
                  </a:lnTo>
                  <a:lnTo>
                    <a:pt x="1115" y="782"/>
                  </a:lnTo>
                  <a:lnTo>
                    <a:pt x="1121" y="774"/>
                  </a:lnTo>
                  <a:lnTo>
                    <a:pt x="1126" y="767"/>
                  </a:lnTo>
                  <a:lnTo>
                    <a:pt x="1129" y="762"/>
                  </a:lnTo>
                  <a:lnTo>
                    <a:pt x="1131" y="760"/>
                  </a:lnTo>
                  <a:lnTo>
                    <a:pt x="1115" y="707"/>
                  </a:lnTo>
                  <a:lnTo>
                    <a:pt x="1113" y="707"/>
                  </a:lnTo>
                  <a:lnTo>
                    <a:pt x="1107" y="708"/>
                  </a:lnTo>
                  <a:lnTo>
                    <a:pt x="1099" y="708"/>
                  </a:lnTo>
                  <a:lnTo>
                    <a:pt x="1091" y="706"/>
                  </a:lnTo>
                  <a:lnTo>
                    <a:pt x="1085" y="700"/>
                  </a:lnTo>
                  <a:lnTo>
                    <a:pt x="1078" y="685"/>
                  </a:lnTo>
                  <a:lnTo>
                    <a:pt x="1076" y="669"/>
                  </a:lnTo>
                  <a:lnTo>
                    <a:pt x="1078" y="653"/>
                  </a:lnTo>
                  <a:lnTo>
                    <a:pt x="1083" y="636"/>
                  </a:lnTo>
                  <a:lnTo>
                    <a:pt x="1088" y="621"/>
                  </a:lnTo>
                  <a:lnTo>
                    <a:pt x="1095" y="607"/>
                  </a:lnTo>
                  <a:lnTo>
                    <a:pt x="1101" y="595"/>
                  </a:lnTo>
                  <a:lnTo>
                    <a:pt x="1105" y="586"/>
                  </a:lnTo>
                  <a:lnTo>
                    <a:pt x="1106" y="580"/>
                  </a:lnTo>
                  <a:lnTo>
                    <a:pt x="1107" y="574"/>
                  </a:lnTo>
                  <a:lnTo>
                    <a:pt x="1108" y="567"/>
                  </a:lnTo>
                  <a:lnTo>
                    <a:pt x="1111" y="561"/>
                  </a:lnTo>
                  <a:lnTo>
                    <a:pt x="1117" y="555"/>
                  </a:lnTo>
                  <a:lnTo>
                    <a:pt x="1125" y="550"/>
                  </a:lnTo>
                  <a:lnTo>
                    <a:pt x="1136" y="547"/>
                  </a:lnTo>
                  <a:lnTo>
                    <a:pt x="1148" y="546"/>
                  </a:lnTo>
                  <a:lnTo>
                    <a:pt x="1158" y="546"/>
                  </a:lnTo>
                  <a:lnTo>
                    <a:pt x="1168" y="547"/>
                  </a:lnTo>
                  <a:lnTo>
                    <a:pt x="1176" y="550"/>
                  </a:lnTo>
                  <a:lnTo>
                    <a:pt x="1183" y="555"/>
                  </a:lnTo>
                  <a:lnTo>
                    <a:pt x="1189" y="564"/>
                  </a:lnTo>
                  <a:lnTo>
                    <a:pt x="1194" y="578"/>
                  </a:lnTo>
                  <a:lnTo>
                    <a:pt x="1198" y="598"/>
                  </a:lnTo>
                  <a:lnTo>
                    <a:pt x="1202" y="623"/>
                  </a:lnTo>
                  <a:lnTo>
                    <a:pt x="1207" y="650"/>
                  </a:lnTo>
                  <a:lnTo>
                    <a:pt x="1212" y="677"/>
                  </a:lnTo>
                  <a:lnTo>
                    <a:pt x="1219" y="703"/>
                  </a:lnTo>
                  <a:lnTo>
                    <a:pt x="1227" y="725"/>
                  </a:lnTo>
                  <a:lnTo>
                    <a:pt x="1237" y="741"/>
                  </a:lnTo>
                  <a:lnTo>
                    <a:pt x="1251" y="755"/>
                  </a:lnTo>
                  <a:lnTo>
                    <a:pt x="1266" y="769"/>
                  </a:lnTo>
                  <a:lnTo>
                    <a:pt x="1282" y="783"/>
                  </a:lnTo>
                  <a:lnTo>
                    <a:pt x="1297" y="796"/>
                  </a:lnTo>
                  <a:lnTo>
                    <a:pt x="1310" y="810"/>
                  </a:lnTo>
                  <a:lnTo>
                    <a:pt x="1318" y="824"/>
                  </a:lnTo>
                  <a:lnTo>
                    <a:pt x="1324" y="840"/>
                  </a:lnTo>
                  <a:lnTo>
                    <a:pt x="1328" y="859"/>
                  </a:lnTo>
                  <a:lnTo>
                    <a:pt x="1330" y="879"/>
                  </a:lnTo>
                  <a:lnTo>
                    <a:pt x="1331" y="899"/>
                  </a:lnTo>
                  <a:lnTo>
                    <a:pt x="1331" y="920"/>
                  </a:lnTo>
                  <a:lnTo>
                    <a:pt x="1331" y="938"/>
                  </a:lnTo>
                  <a:lnTo>
                    <a:pt x="1330" y="953"/>
                  </a:lnTo>
                  <a:lnTo>
                    <a:pt x="1329" y="975"/>
                  </a:lnTo>
                  <a:lnTo>
                    <a:pt x="1327" y="995"/>
                  </a:lnTo>
                  <a:lnTo>
                    <a:pt x="1325" y="1014"/>
                  </a:lnTo>
                  <a:lnTo>
                    <a:pt x="1327" y="1031"/>
                  </a:lnTo>
                  <a:lnTo>
                    <a:pt x="1329" y="1039"/>
                  </a:lnTo>
                  <a:lnTo>
                    <a:pt x="1330" y="1049"/>
                  </a:lnTo>
                  <a:lnTo>
                    <a:pt x="1443" y="1049"/>
                  </a:lnTo>
                  <a:lnTo>
                    <a:pt x="1443" y="1032"/>
                  </a:lnTo>
                  <a:lnTo>
                    <a:pt x="1444" y="1014"/>
                  </a:lnTo>
                  <a:lnTo>
                    <a:pt x="1444" y="997"/>
                  </a:lnTo>
                  <a:lnTo>
                    <a:pt x="1444" y="980"/>
                  </a:lnTo>
                  <a:lnTo>
                    <a:pt x="1443" y="965"/>
                  </a:lnTo>
                  <a:lnTo>
                    <a:pt x="1441" y="952"/>
                  </a:lnTo>
                  <a:lnTo>
                    <a:pt x="1438" y="943"/>
                  </a:lnTo>
                  <a:lnTo>
                    <a:pt x="1433" y="937"/>
                  </a:lnTo>
                  <a:lnTo>
                    <a:pt x="1429" y="935"/>
                  </a:lnTo>
                  <a:lnTo>
                    <a:pt x="1427" y="937"/>
                  </a:lnTo>
                  <a:lnTo>
                    <a:pt x="1426" y="942"/>
                  </a:lnTo>
                  <a:lnTo>
                    <a:pt x="1427" y="949"/>
                  </a:lnTo>
                  <a:lnTo>
                    <a:pt x="1429" y="958"/>
                  </a:lnTo>
                  <a:lnTo>
                    <a:pt x="1432" y="968"/>
                  </a:lnTo>
                  <a:lnTo>
                    <a:pt x="1434" y="978"/>
                  </a:lnTo>
                  <a:lnTo>
                    <a:pt x="1437" y="988"/>
                  </a:lnTo>
                  <a:lnTo>
                    <a:pt x="1438" y="997"/>
                  </a:lnTo>
                  <a:lnTo>
                    <a:pt x="1438" y="1005"/>
                  </a:lnTo>
                  <a:lnTo>
                    <a:pt x="1437" y="1010"/>
                  </a:lnTo>
                  <a:lnTo>
                    <a:pt x="1435" y="1013"/>
                  </a:lnTo>
                  <a:lnTo>
                    <a:pt x="1433" y="1015"/>
                  </a:lnTo>
                  <a:lnTo>
                    <a:pt x="1431" y="1015"/>
                  </a:lnTo>
                  <a:lnTo>
                    <a:pt x="1429" y="1015"/>
                  </a:lnTo>
                  <a:lnTo>
                    <a:pt x="1427" y="1014"/>
                  </a:lnTo>
                  <a:lnTo>
                    <a:pt x="1426" y="1012"/>
                  </a:lnTo>
                  <a:lnTo>
                    <a:pt x="1425" y="1011"/>
                  </a:lnTo>
                  <a:lnTo>
                    <a:pt x="1424" y="1009"/>
                  </a:lnTo>
                  <a:lnTo>
                    <a:pt x="1423" y="1007"/>
                  </a:lnTo>
                  <a:lnTo>
                    <a:pt x="1422" y="1005"/>
                  </a:lnTo>
                  <a:lnTo>
                    <a:pt x="1422" y="1004"/>
                  </a:lnTo>
                  <a:lnTo>
                    <a:pt x="1422" y="1004"/>
                  </a:lnTo>
                  <a:lnTo>
                    <a:pt x="1421" y="1002"/>
                  </a:lnTo>
                  <a:lnTo>
                    <a:pt x="1417" y="997"/>
                  </a:lnTo>
                  <a:lnTo>
                    <a:pt x="1413" y="991"/>
                  </a:lnTo>
                  <a:lnTo>
                    <a:pt x="1409" y="983"/>
                  </a:lnTo>
                  <a:lnTo>
                    <a:pt x="1407" y="974"/>
                  </a:lnTo>
                  <a:lnTo>
                    <a:pt x="1404" y="958"/>
                  </a:lnTo>
                  <a:lnTo>
                    <a:pt x="1401" y="941"/>
                  </a:lnTo>
                  <a:lnTo>
                    <a:pt x="1394" y="925"/>
                  </a:lnTo>
                  <a:lnTo>
                    <a:pt x="1390" y="916"/>
                  </a:lnTo>
                  <a:lnTo>
                    <a:pt x="1385" y="907"/>
                  </a:lnTo>
                  <a:lnTo>
                    <a:pt x="1381" y="896"/>
                  </a:lnTo>
                  <a:lnTo>
                    <a:pt x="1376" y="882"/>
                  </a:lnTo>
                  <a:lnTo>
                    <a:pt x="1374" y="867"/>
                  </a:lnTo>
                  <a:lnTo>
                    <a:pt x="1375" y="849"/>
                  </a:lnTo>
                  <a:lnTo>
                    <a:pt x="1376" y="829"/>
                  </a:lnTo>
                  <a:lnTo>
                    <a:pt x="1379" y="811"/>
                  </a:lnTo>
                  <a:lnTo>
                    <a:pt x="1382" y="795"/>
                  </a:lnTo>
                  <a:lnTo>
                    <a:pt x="1386" y="780"/>
                  </a:lnTo>
                  <a:lnTo>
                    <a:pt x="1393" y="766"/>
                  </a:lnTo>
                  <a:lnTo>
                    <a:pt x="1403" y="754"/>
                  </a:lnTo>
                  <a:lnTo>
                    <a:pt x="1410" y="745"/>
                  </a:lnTo>
                  <a:lnTo>
                    <a:pt x="1416" y="732"/>
                  </a:lnTo>
                  <a:lnTo>
                    <a:pt x="1420" y="715"/>
                  </a:lnTo>
                  <a:lnTo>
                    <a:pt x="1422" y="697"/>
                  </a:lnTo>
                  <a:lnTo>
                    <a:pt x="1423" y="678"/>
                  </a:lnTo>
                  <a:lnTo>
                    <a:pt x="1424" y="659"/>
                  </a:lnTo>
                  <a:lnTo>
                    <a:pt x="1424" y="640"/>
                  </a:lnTo>
                  <a:lnTo>
                    <a:pt x="1423" y="625"/>
                  </a:lnTo>
                  <a:lnTo>
                    <a:pt x="1422" y="614"/>
                  </a:lnTo>
                  <a:lnTo>
                    <a:pt x="1421" y="605"/>
                  </a:lnTo>
                  <a:lnTo>
                    <a:pt x="1420" y="594"/>
                  </a:lnTo>
                  <a:lnTo>
                    <a:pt x="1421" y="584"/>
                  </a:lnTo>
                  <a:lnTo>
                    <a:pt x="1422" y="574"/>
                  </a:lnTo>
                  <a:lnTo>
                    <a:pt x="1425" y="565"/>
                  </a:lnTo>
                  <a:lnTo>
                    <a:pt x="1430" y="557"/>
                  </a:lnTo>
                  <a:lnTo>
                    <a:pt x="1436" y="551"/>
                  </a:lnTo>
                  <a:lnTo>
                    <a:pt x="1446" y="548"/>
                  </a:lnTo>
                  <a:lnTo>
                    <a:pt x="1458" y="547"/>
                  </a:lnTo>
                  <a:lnTo>
                    <a:pt x="1470" y="550"/>
                  </a:lnTo>
                  <a:lnTo>
                    <a:pt x="1478" y="557"/>
                  </a:lnTo>
                  <a:lnTo>
                    <a:pt x="1485" y="567"/>
                  </a:lnTo>
                  <a:lnTo>
                    <a:pt x="1489" y="578"/>
                  </a:lnTo>
                  <a:lnTo>
                    <a:pt x="1492" y="590"/>
                  </a:lnTo>
                  <a:lnTo>
                    <a:pt x="1493" y="602"/>
                  </a:lnTo>
                  <a:lnTo>
                    <a:pt x="1494" y="612"/>
                  </a:lnTo>
                  <a:lnTo>
                    <a:pt x="1494" y="620"/>
                  </a:lnTo>
                  <a:lnTo>
                    <a:pt x="1495" y="644"/>
                  </a:lnTo>
                  <a:lnTo>
                    <a:pt x="1498" y="664"/>
                  </a:lnTo>
                  <a:lnTo>
                    <a:pt x="1501" y="681"/>
                  </a:lnTo>
                  <a:lnTo>
                    <a:pt x="1504" y="694"/>
                  </a:lnTo>
                  <a:lnTo>
                    <a:pt x="1508" y="704"/>
                  </a:lnTo>
                  <a:lnTo>
                    <a:pt x="1510" y="710"/>
                  </a:lnTo>
                  <a:lnTo>
                    <a:pt x="1511" y="712"/>
                  </a:lnTo>
                  <a:lnTo>
                    <a:pt x="1512" y="710"/>
                  </a:lnTo>
                  <a:lnTo>
                    <a:pt x="1515" y="705"/>
                  </a:lnTo>
                  <a:lnTo>
                    <a:pt x="1520" y="697"/>
                  </a:lnTo>
                  <a:lnTo>
                    <a:pt x="1527" y="686"/>
                  </a:lnTo>
                  <a:lnTo>
                    <a:pt x="1536" y="673"/>
                  </a:lnTo>
                  <a:lnTo>
                    <a:pt x="1542" y="662"/>
                  </a:lnTo>
                  <a:lnTo>
                    <a:pt x="1544" y="649"/>
                  </a:lnTo>
                  <a:lnTo>
                    <a:pt x="1544" y="634"/>
                  </a:lnTo>
                  <a:lnTo>
                    <a:pt x="1543" y="619"/>
                  </a:lnTo>
                  <a:lnTo>
                    <a:pt x="1541" y="605"/>
                  </a:lnTo>
                  <a:lnTo>
                    <a:pt x="1539" y="591"/>
                  </a:lnTo>
                  <a:lnTo>
                    <a:pt x="1537" y="580"/>
                  </a:lnTo>
                  <a:lnTo>
                    <a:pt x="1536" y="571"/>
                  </a:lnTo>
                  <a:lnTo>
                    <a:pt x="1535" y="560"/>
                  </a:lnTo>
                  <a:lnTo>
                    <a:pt x="1533" y="545"/>
                  </a:lnTo>
                  <a:lnTo>
                    <a:pt x="1530" y="528"/>
                  </a:lnTo>
                  <a:lnTo>
                    <a:pt x="1526" y="511"/>
                  </a:lnTo>
                  <a:lnTo>
                    <a:pt x="1523" y="496"/>
                  </a:lnTo>
                  <a:lnTo>
                    <a:pt x="1521" y="484"/>
                  </a:lnTo>
                  <a:lnTo>
                    <a:pt x="1522" y="476"/>
                  </a:lnTo>
                  <a:lnTo>
                    <a:pt x="1526" y="470"/>
                  </a:lnTo>
                  <a:lnTo>
                    <a:pt x="1532" y="465"/>
                  </a:lnTo>
                  <a:lnTo>
                    <a:pt x="1540" y="462"/>
                  </a:lnTo>
                  <a:lnTo>
                    <a:pt x="1548" y="460"/>
                  </a:lnTo>
                  <a:lnTo>
                    <a:pt x="1555" y="459"/>
                  </a:lnTo>
                  <a:lnTo>
                    <a:pt x="1567" y="458"/>
                  </a:lnTo>
                  <a:lnTo>
                    <a:pt x="1580" y="454"/>
                  </a:lnTo>
                  <a:lnTo>
                    <a:pt x="1594" y="445"/>
                  </a:lnTo>
                  <a:lnTo>
                    <a:pt x="1597" y="443"/>
                  </a:lnTo>
                  <a:lnTo>
                    <a:pt x="1599" y="441"/>
                  </a:lnTo>
                  <a:lnTo>
                    <a:pt x="1602" y="440"/>
                  </a:lnTo>
                  <a:lnTo>
                    <a:pt x="1606" y="439"/>
                  </a:lnTo>
                  <a:lnTo>
                    <a:pt x="1606" y="322"/>
                  </a:lnTo>
                  <a:lnTo>
                    <a:pt x="1588" y="317"/>
                  </a:lnTo>
                  <a:lnTo>
                    <a:pt x="1573" y="308"/>
                  </a:lnTo>
                  <a:lnTo>
                    <a:pt x="1560" y="296"/>
                  </a:lnTo>
                  <a:lnTo>
                    <a:pt x="1550" y="282"/>
                  </a:lnTo>
                  <a:lnTo>
                    <a:pt x="1544" y="265"/>
                  </a:lnTo>
                  <a:lnTo>
                    <a:pt x="1542" y="247"/>
                  </a:lnTo>
                  <a:lnTo>
                    <a:pt x="1544" y="229"/>
                  </a:lnTo>
                  <a:lnTo>
                    <a:pt x="1550" y="212"/>
                  </a:lnTo>
                  <a:lnTo>
                    <a:pt x="1560" y="197"/>
                  </a:lnTo>
                  <a:lnTo>
                    <a:pt x="1573" y="186"/>
                  </a:lnTo>
                  <a:lnTo>
                    <a:pt x="1588" y="177"/>
                  </a:lnTo>
                  <a:lnTo>
                    <a:pt x="1606" y="172"/>
                  </a:lnTo>
                  <a:lnTo>
                    <a:pt x="1606" y="135"/>
                  </a:lnTo>
                  <a:lnTo>
                    <a:pt x="1601" y="134"/>
                  </a:lnTo>
                  <a:lnTo>
                    <a:pt x="1596" y="132"/>
                  </a:lnTo>
                  <a:lnTo>
                    <a:pt x="1594" y="131"/>
                  </a:lnTo>
                  <a:lnTo>
                    <a:pt x="1588" y="128"/>
                  </a:lnTo>
                  <a:lnTo>
                    <a:pt x="1580" y="122"/>
                  </a:lnTo>
                  <a:lnTo>
                    <a:pt x="1569" y="115"/>
                  </a:lnTo>
                  <a:lnTo>
                    <a:pt x="1559" y="107"/>
                  </a:lnTo>
                  <a:lnTo>
                    <a:pt x="1548" y="97"/>
                  </a:lnTo>
                  <a:lnTo>
                    <a:pt x="1539" y="85"/>
                  </a:lnTo>
                  <a:lnTo>
                    <a:pt x="1532" y="73"/>
                  </a:lnTo>
                  <a:lnTo>
                    <a:pt x="1525" y="56"/>
                  </a:lnTo>
                  <a:lnTo>
                    <a:pt x="1520" y="39"/>
                  </a:lnTo>
                  <a:lnTo>
                    <a:pt x="1516" y="24"/>
                  </a:lnTo>
                  <a:lnTo>
                    <a:pt x="1513" y="12"/>
                  </a:lnTo>
                  <a:lnTo>
                    <a:pt x="1511" y="4"/>
                  </a:lnTo>
                  <a:lnTo>
                    <a:pt x="1510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11" name="Group 17"/>
            <p:cNvGrpSpPr>
              <a:grpSpLocks noChangeAspect="1"/>
            </p:cNvGrpSpPr>
            <p:nvPr/>
          </p:nvGrpSpPr>
          <p:grpSpPr bwMode="auto">
            <a:xfrm>
              <a:off x="4210379" y="6169370"/>
              <a:ext cx="1339613" cy="740170"/>
              <a:chOff x="2534" y="2919"/>
              <a:chExt cx="2970" cy="1641"/>
            </a:xfrm>
            <a:solidFill>
              <a:srgbClr val="00ADEF"/>
            </a:solidFill>
          </p:grpSpPr>
          <p:sp>
            <p:nvSpPr>
              <p:cNvPr id="312" name="Freeform 19"/>
              <p:cNvSpPr>
                <a:spLocks noEditPoints="1"/>
              </p:cNvSpPr>
              <p:nvPr/>
            </p:nvSpPr>
            <p:spPr bwMode="auto">
              <a:xfrm>
                <a:off x="2534" y="2919"/>
                <a:ext cx="2970" cy="1641"/>
              </a:xfrm>
              <a:custGeom>
                <a:avLst/>
                <a:gdLst>
                  <a:gd name="T0" fmla="*/ 5395 w 5939"/>
                  <a:gd name="T1" fmla="*/ 2568 h 3282"/>
                  <a:gd name="T2" fmla="*/ 5633 w 5939"/>
                  <a:gd name="T3" fmla="*/ 3076 h 3282"/>
                  <a:gd name="T4" fmla="*/ 1044 w 5939"/>
                  <a:gd name="T5" fmla="*/ 2606 h 3282"/>
                  <a:gd name="T6" fmla="*/ 1228 w 5939"/>
                  <a:gd name="T7" fmla="*/ 2666 h 3282"/>
                  <a:gd name="T8" fmla="*/ 1434 w 5939"/>
                  <a:gd name="T9" fmla="*/ 2872 h 3282"/>
                  <a:gd name="T10" fmla="*/ 1638 w 5939"/>
                  <a:gd name="T11" fmla="*/ 2666 h 3282"/>
                  <a:gd name="T12" fmla="*/ 1823 w 5939"/>
                  <a:gd name="T13" fmla="*/ 2606 h 3282"/>
                  <a:gd name="T14" fmla="*/ 1988 w 5939"/>
                  <a:gd name="T15" fmla="*/ 2892 h 3282"/>
                  <a:gd name="T16" fmla="*/ 2150 w 5939"/>
                  <a:gd name="T17" fmla="*/ 3076 h 3282"/>
                  <a:gd name="T18" fmla="*/ 2388 w 5939"/>
                  <a:gd name="T19" fmla="*/ 2568 h 3282"/>
                  <a:gd name="T20" fmla="*/ 2565 w 5939"/>
                  <a:gd name="T21" fmla="*/ 2942 h 3282"/>
                  <a:gd name="T22" fmla="*/ 2760 w 5939"/>
                  <a:gd name="T23" fmla="*/ 2942 h 3282"/>
                  <a:gd name="T24" fmla="*/ 2938 w 5939"/>
                  <a:gd name="T25" fmla="*/ 2568 h 3282"/>
                  <a:gd name="T26" fmla="*/ 3174 w 5939"/>
                  <a:gd name="T27" fmla="*/ 3076 h 3282"/>
                  <a:gd name="T28" fmla="*/ 3337 w 5939"/>
                  <a:gd name="T29" fmla="*/ 2892 h 3282"/>
                  <a:gd name="T30" fmla="*/ 3501 w 5939"/>
                  <a:gd name="T31" fmla="*/ 2606 h 3282"/>
                  <a:gd name="T32" fmla="*/ 3687 w 5939"/>
                  <a:gd name="T33" fmla="*/ 2666 h 3282"/>
                  <a:gd name="T34" fmla="*/ 3890 w 5939"/>
                  <a:gd name="T35" fmla="*/ 2872 h 3282"/>
                  <a:gd name="T36" fmla="*/ 4096 w 5939"/>
                  <a:gd name="T37" fmla="*/ 2666 h 3282"/>
                  <a:gd name="T38" fmla="*/ 4282 w 5939"/>
                  <a:gd name="T39" fmla="*/ 2606 h 3282"/>
                  <a:gd name="T40" fmla="*/ 4446 w 5939"/>
                  <a:gd name="T41" fmla="*/ 2892 h 3282"/>
                  <a:gd name="T42" fmla="*/ 4608 w 5939"/>
                  <a:gd name="T43" fmla="*/ 3076 h 3282"/>
                  <a:gd name="T44" fmla="*/ 4845 w 5939"/>
                  <a:gd name="T45" fmla="*/ 2568 h 3282"/>
                  <a:gd name="T46" fmla="*/ 922 w 5939"/>
                  <a:gd name="T47" fmla="*/ 2462 h 3282"/>
                  <a:gd name="T48" fmla="*/ 480 w 5939"/>
                  <a:gd name="T49" fmla="*/ 2568 h 3282"/>
                  <a:gd name="T50" fmla="*/ 716 w 5939"/>
                  <a:gd name="T51" fmla="*/ 3076 h 3282"/>
                  <a:gd name="T52" fmla="*/ 4608 w 5939"/>
                  <a:gd name="T53" fmla="*/ 1640 h 3282"/>
                  <a:gd name="T54" fmla="*/ 4403 w 5939"/>
                  <a:gd name="T55" fmla="*/ 1640 h 3282"/>
                  <a:gd name="T56" fmla="*/ 2765 w 5939"/>
                  <a:gd name="T57" fmla="*/ 2256 h 3282"/>
                  <a:gd name="T58" fmla="*/ 2150 w 5939"/>
                  <a:gd name="T59" fmla="*/ 1640 h 3282"/>
                  <a:gd name="T60" fmla="*/ 1331 w 5939"/>
                  <a:gd name="T61" fmla="*/ 2256 h 3282"/>
                  <a:gd name="T62" fmla="*/ 5222 w 5939"/>
                  <a:gd name="T63" fmla="*/ 1333 h 3282"/>
                  <a:gd name="T64" fmla="*/ 716 w 5939"/>
                  <a:gd name="T65" fmla="*/ 1333 h 3282"/>
                  <a:gd name="T66" fmla="*/ 1537 w 5939"/>
                  <a:gd name="T67" fmla="*/ 1436 h 3282"/>
                  <a:gd name="T68" fmla="*/ 922 w 5939"/>
                  <a:gd name="T69" fmla="*/ 1129 h 3282"/>
                  <a:gd name="T70" fmla="*/ 1962 w 5939"/>
                  <a:gd name="T71" fmla="*/ 923 h 3282"/>
                  <a:gd name="T72" fmla="*/ 2467 w 5939"/>
                  <a:gd name="T73" fmla="*/ 791 h 3282"/>
                  <a:gd name="T74" fmla="*/ 3550 w 5939"/>
                  <a:gd name="T75" fmla="*/ 820 h 3282"/>
                  <a:gd name="T76" fmla="*/ 3072 w 5939"/>
                  <a:gd name="T77" fmla="*/ 515 h 3282"/>
                  <a:gd name="T78" fmla="*/ 2868 w 5939"/>
                  <a:gd name="T79" fmla="*/ 455 h 3282"/>
                  <a:gd name="T80" fmla="*/ 4561 w 5939"/>
                  <a:gd name="T81" fmla="*/ 919 h 3282"/>
                  <a:gd name="T82" fmla="*/ 4711 w 5939"/>
                  <a:gd name="T83" fmla="*/ 717 h 3282"/>
                  <a:gd name="T84" fmla="*/ 4873 w 5939"/>
                  <a:gd name="T85" fmla="*/ 430 h 3282"/>
                  <a:gd name="T86" fmla="*/ 5012 w 5939"/>
                  <a:gd name="T87" fmla="*/ 787 h 3282"/>
                  <a:gd name="T88" fmla="*/ 5324 w 5939"/>
                  <a:gd name="T89" fmla="*/ 1026 h 3282"/>
                  <a:gd name="T90" fmla="*/ 5795 w 5939"/>
                  <a:gd name="T91" fmla="*/ 1149 h 3282"/>
                  <a:gd name="T92" fmla="*/ 5934 w 5939"/>
                  <a:gd name="T93" fmla="*/ 1506 h 3282"/>
                  <a:gd name="T94" fmla="*/ 5869 w 5939"/>
                  <a:gd name="T95" fmla="*/ 2261 h 3282"/>
                  <a:gd name="T96" fmla="*/ 5869 w 5939"/>
                  <a:gd name="T97" fmla="*/ 2456 h 3282"/>
                  <a:gd name="T98" fmla="*/ 5934 w 5939"/>
                  <a:gd name="T99" fmla="*/ 3211 h 3282"/>
                  <a:gd name="T100" fmla="*/ 20 w 5939"/>
                  <a:gd name="T101" fmla="*/ 3240 h 3282"/>
                  <a:gd name="T102" fmla="*/ 103 w 5939"/>
                  <a:gd name="T103" fmla="*/ 2462 h 3282"/>
                  <a:gd name="T104" fmla="*/ 41 w 5939"/>
                  <a:gd name="T105" fmla="*/ 2276 h 3282"/>
                  <a:gd name="T106" fmla="*/ 0 w 5939"/>
                  <a:gd name="T107" fmla="*/ 1539 h 3282"/>
                  <a:gd name="T108" fmla="*/ 123 w 5939"/>
                  <a:gd name="T109" fmla="*/ 1170 h 3282"/>
                  <a:gd name="T110" fmla="*/ 620 w 5939"/>
                  <a:gd name="T111" fmla="*/ 1058 h 3282"/>
                  <a:gd name="T112" fmla="*/ 922 w 5939"/>
                  <a:gd name="T113" fmla="*/ 820 h 3282"/>
                  <a:gd name="T114" fmla="*/ 1044 w 5939"/>
                  <a:gd name="T115" fmla="*/ 451 h 3282"/>
                  <a:gd name="T116" fmla="*/ 1228 w 5939"/>
                  <a:gd name="T117" fmla="*/ 513 h 3282"/>
                  <a:gd name="T118" fmla="*/ 1371 w 5939"/>
                  <a:gd name="T119" fmla="*/ 923 h 3282"/>
                  <a:gd name="T120" fmla="*/ 2969 w 5939"/>
                  <a:gd name="T121" fmla="*/ 0 h 3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939" h="3282">
                    <a:moveTo>
                      <a:pt x="5222" y="2462"/>
                    </a:moveTo>
                    <a:lnTo>
                      <a:pt x="5222" y="3076"/>
                    </a:lnTo>
                    <a:lnTo>
                      <a:pt x="5324" y="3076"/>
                    </a:lnTo>
                    <a:lnTo>
                      <a:pt x="5324" y="2666"/>
                    </a:lnTo>
                    <a:lnTo>
                      <a:pt x="5330" y="2633"/>
                    </a:lnTo>
                    <a:lnTo>
                      <a:pt x="5344" y="2606"/>
                    </a:lnTo>
                    <a:lnTo>
                      <a:pt x="5366" y="2583"/>
                    </a:lnTo>
                    <a:lnTo>
                      <a:pt x="5395" y="2568"/>
                    </a:lnTo>
                    <a:lnTo>
                      <a:pt x="5427" y="2563"/>
                    </a:lnTo>
                    <a:lnTo>
                      <a:pt x="5460" y="2568"/>
                    </a:lnTo>
                    <a:lnTo>
                      <a:pt x="5488" y="2583"/>
                    </a:lnTo>
                    <a:lnTo>
                      <a:pt x="5510" y="2606"/>
                    </a:lnTo>
                    <a:lnTo>
                      <a:pt x="5525" y="2633"/>
                    </a:lnTo>
                    <a:lnTo>
                      <a:pt x="5530" y="2666"/>
                    </a:lnTo>
                    <a:lnTo>
                      <a:pt x="5530" y="3076"/>
                    </a:lnTo>
                    <a:lnTo>
                      <a:pt x="5633" y="3076"/>
                    </a:lnTo>
                    <a:lnTo>
                      <a:pt x="5633" y="2462"/>
                    </a:lnTo>
                    <a:lnTo>
                      <a:pt x="5222" y="2462"/>
                    </a:lnTo>
                    <a:close/>
                    <a:moveTo>
                      <a:pt x="922" y="2462"/>
                    </a:moveTo>
                    <a:lnTo>
                      <a:pt x="922" y="3076"/>
                    </a:lnTo>
                    <a:lnTo>
                      <a:pt x="1024" y="3076"/>
                    </a:lnTo>
                    <a:lnTo>
                      <a:pt x="1024" y="2666"/>
                    </a:lnTo>
                    <a:lnTo>
                      <a:pt x="1030" y="2633"/>
                    </a:lnTo>
                    <a:lnTo>
                      <a:pt x="1044" y="2606"/>
                    </a:lnTo>
                    <a:lnTo>
                      <a:pt x="1066" y="2583"/>
                    </a:lnTo>
                    <a:lnTo>
                      <a:pt x="1095" y="2568"/>
                    </a:lnTo>
                    <a:lnTo>
                      <a:pt x="1125" y="2563"/>
                    </a:lnTo>
                    <a:lnTo>
                      <a:pt x="1158" y="2568"/>
                    </a:lnTo>
                    <a:lnTo>
                      <a:pt x="1187" y="2583"/>
                    </a:lnTo>
                    <a:lnTo>
                      <a:pt x="1208" y="2606"/>
                    </a:lnTo>
                    <a:lnTo>
                      <a:pt x="1223" y="2633"/>
                    </a:lnTo>
                    <a:lnTo>
                      <a:pt x="1228" y="2666"/>
                    </a:lnTo>
                    <a:lnTo>
                      <a:pt x="1228" y="3076"/>
                    </a:lnTo>
                    <a:lnTo>
                      <a:pt x="1331" y="3076"/>
                    </a:lnTo>
                    <a:lnTo>
                      <a:pt x="1331" y="2975"/>
                    </a:lnTo>
                    <a:lnTo>
                      <a:pt x="1336" y="2942"/>
                    </a:lnTo>
                    <a:lnTo>
                      <a:pt x="1351" y="2913"/>
                    </a:lnTo>
                    <a:lnTo>
                      <a:pt x="1373" y="2892"/>
                    </a:lnTo>
                    <a:lnTo>
                      <a:pt x="1401" y="2877"/>
                    </a:lnTo>
                    <a:lnTo>
                      <a:pt x="1434" y="2872"/>
                    </a:lnTo>
                    <a:lnTo>
                      <a:pt x="1466" y="2877"/>
                    </a:lnTo>
                    <a:lnTo>
                      <a:pt x="1493" y="2892"/>
                    </a:lnTo>
                    <a:lnTo>
                      <a:pt x="1517" y="2913"/>
                    </a:lnTo>
                    <a:lnTo>
                      <a:pt x="1531" y="2942"/>
                    </a:lnTo>
                    <a:lnTo>
                      <a:pt x="1537" y="2975"/>
                    </a:lnTo>
                    <a:lnTo>
                      <a:pt x="1537" y="3076"/>
                    </a:lnTo>
                    <a:lnTo>
                      <a:pt x="1638" y="3076"/>
                    </a:lnTo>
                    <a:lnTo>
                      <a:pt x="1638" y="2666"/>
                    </a:lnTo>
                    <a:lnTo>
                      <a:pt x="1643" y="2633"/>
                    </a:lnTo>
                    <a:lnTo>
                      <a:pt x="1658" y="2606"/>
                    </a:lnTo>
                    <a:lnTo>
                      <a:pt x="1681" y="2583"/>
                    </a:lnTo>
                    <a:lnTo>
                      <a:pt x="1708" y="2568"/>
                    </a:lnTo>
                    <a:lnTo>
                      <a:pt x="1741" y="2563"/>
                    </a:lnTo>
                    <a:lnTo>
                      <a:pt x="1773" y="2568"/>
                    </a:lnTo>
                    <a:lnTo>
                      <a:pt x="1802" y="2583"/>
                    </a:lnTo>
                    <a:lnTo>
                      <a:pt x="1823" y="2606"/>
                    </a:lnTo>
                    <a:lnTo>
                      <a:pt x="1838" y="2633"/>
                    </a:lnTo>
                    <a:lnTo>
                      <a:pt x="1843" y="2666"/>
                    </a:lnTo>
                    <a:lnTo>
                      <a:pt x="1843" y="3076"/>
                    </a:lnTo>
                    <a:lnTo>
                      <a:pt x="1946" y="3076"/>
                    </a:lnTo>
                    <a:lnTo>
                      <a:pt x="1946" y="2975"/>
                    </a:lnTo>
                    <a:lnTo>
                      <a:pt x="1952" y="2942"/>
                    </a:lnTo>
                    <a:lnTo>
                      <a:pt x="1966" y="2913"/>
                    </a:lnTo>
                    <a:lnTo>
                      <a:pt x="1988" y="2892"/>
                    </a:lnTo>
                    <a:lnTo>
                      <a:pt x="2016" y="2877"/>
                    </a:lnTo>
                    <a:lnTo>
                      <a:pt x="2047" y="2872"/>
                    </a:lnTo>
                    <a:lnTo>
                      <a:pt x="2080" y="2877"/>
                    </a:lnTo>
                    <a:lnTo>
                      <a:pt x="2108" y="2892"/>
                    </a:lnTo>
                    <a:lnTo>
                      <a:pt x="2130" y="2913"/>
                    </a:lnTo>
                    <a:lnTo>
                      <a:pt x="2145" y="2942"/>
                    </a:lnTo>
                    <a:lnTo>
                      <a:pt x="2150" y="2975"/>
                    </a:lnTo>
                    <a:lnTo>
                      <a:pt x="2150" y="3076"/>
                    </a:lnTo>
                    <a:lnTo>
                      <a:pt x="2253" y="3076"/>
                    </a:lnTo>
                    <a:lnTo>
                      <a:pt x="2253" y="2666"/>
                    </a:lnTo>
                    <a:lnTo>
                      <a:pt x="2258" y="2633"/>
                    </a:lnTo>
                    <a:lnTo>
                      <a:pt x="2273" y="2606"/>
                    </a:lnTo>
                    <a:lnTo>
                      <a:pt x="2294" y="2583"/>
                    </a:lnTo>
                    <a:lnTo>
                      <a:pt x="2323" y="2568"/>
                    </a:lnTo>
                    <a:lnTo>
                      <a:pt x="2356" y="2563"/>
                    </a:lnTo>
                    <a:lnTo>
                      <a:pt x="2388" y="2568"/>
                    </a:lnTo>
                    <a:lnTo>
                      <a:pt x="2415" y="2583"/>
                    </a:lnTo>
                    <a:lnTo>
                      <a:pt x="2439" y="2606"/>
                    </a:lnTo>
                    <a:lnTo>
                      <a:pt x="2453" y="2633"/>
                    </a:lnTo>
                    <a:lnTo>
                      <a:pt x="2458" y="2666"/>
                    </a:lnTo>
                    <a:lnTo>
                      <a:pt x="2458" y="3076"/>
                    </a:lnTo>
                    <a:lnTo>
                      <a:pt x="2559" y="3076"/>
                    </a:lnTo>
                    <a:lnTo>
                      <a:pt x="2559" y="2975"/>
                    </a:lnTo>
                    <a:lnTo>
                      <a:pt x="2565" y="2942"/>
                    </a:lnTo>
                    <a:lnTo>
                      <a:pt x="2579" y="2913"/>
                    </a:lnTo>
                    <a:lnTo>
                      <a:pt x="2603" y="2892"/>
                    </a:lnTo>
                    <a:lnTo>
                      <a:pt x="2630" y="2877"/>
                    </a:lnTo>
                    <a:lnTo>
                      <a:pt x="2662" y="2872"/>
                    </a:lnTo>
                    <a:lnTo>
                      <a:pt x="2695" y="2877"/>
                    </a:lnTo>
                    <a:lnTo>
                      <a:pt x="2723" y="2892"/>
                    </a:lnTo>
                    <a:lnTo>
                      <a:pt x="2745" y="2913"/>
                    </a:lnTo>
                    <a:lnTo>
                      <a:pt x="2760" y="2942"/>
                    </a:lnTo>
                    <a:lnTo>
                      <a:pt x="2765" y="2975"/>
                    </a:lnTo>
                    <a:lnTo>
                      <a:pt x="2765" y="3076"/>
                    </a:lnTo>
                    <a:lnTo>
                      <a:pt x="2868" y="3076"/>
                    </a:lnTo>
                    <a:lnTo>
                      <a:pt x="2868" y="2666"/>
                    </a:lnTo>
                    <a:lnTo>
                      <a:pt x="2873" y="2633"/>
                    </a:lnTo>
                    <a:lnTo>
                      <a:pt x="2888" y="2606"/>
                    </a:lnTo>
                    <a:lnTo>
                      <a:pt x="2909" y="2583"/>
                    </a:lnTo>
                    <a:lnTo>
                      <a:pt x="2938" y="2568"/>
                    </a:lnTo>
                    <a:lnTo>
                      <a:pt x="2969" y="2563"/>
                    </a:lnTo>
                    <a:lnTo>
                      <a:pt x="3001" y="2568"/>
                    </a:lnTo>
                    <a:lnTo>
                      <a:pt x="3030" y="2583"/>
                    </a:lnTo>
                    <a:lnTo>
                      <a:pt x="3052" y="2606"/>
                    </a:lnTo>
                    <a:lnTo>
                      <a:pt x="3066" y="2633"/>
                    </a:lnTo>
                    <a:lnTo>
                      <a:pt x="3072" y="2666"/>
                    </a:lnTo>
                    <a:lnTo>
                      <a:pt x="3072" y="3076"/>
                    </a:lnTo>
                    <a:lnTo>
                      <a:pt x="3174" y="3076"/>
                    </a:lnTo>
                    <a:lnTo>
                      <a:pt x="3174" y="2975"/>
                    </a:lnTo>
                    <a:lnTo>
                      <a:pt x="3180" y="2942"/>
                    </a:lnTo>
                    <a:lnTo>
                      <a:pt x="3194" y="2913"/>
                    </a:lnTo>
                    <a:lnTo>
                      <a:pt x="3216" y="2892"/>
                    </a:lnTo>
                    <a:lnTo>
                      <a:pt x="3245" y="2877"/>
                    </a:lnTo>
                    <a:lnTo>
                      <a:pt x="3277" y="2872"/>
                    </a:lnTo>
                    <a:lnTo>
                      <a:pt x="3310" y="2877"/>
                    </a:lnTo>
                    <a:lnTo>
                      <a:pt x="3337" y="2892"/>
                    </a:lnTo>
                    <a:lnTo>
                      <a:pt x="3360" y="2913"/>
                    </a:lnTo>
                    <a:lnTo>
                      <a:pt x="3375" y="2942"/>
                    </a:lnTo>
                    <a:lnTo>
                      <a:pt x="3380" y="2975"/>
                    </a:lnTo>
                    <a:lnTo>
                      <a:pt x="3380" y="3076"/>
                    </a:lnTo>
                    <a:lnTo>
                      <a:pt x="3481" y="3076"/>
                    </a:lnTo>
                    <a:lnTo>
                      <a:pt x="3481" y="2666"/>
                    </a:lnTo>
                    <a:lnTo>
                      <a:pt x="3486" y="2633"/>
                    </a:lnTo>
                    <a:lnTo>
                      <a:pt x="3501" y="2606"/>
                    </a:lnTo>
                    <a:lnTo>
                      <a:pt x="3524" y="2583"/>
                    </a:lnTo>
                    <a:lnTo>
                      <a:pt x="3551" y="2568"/>
                    </a:lnTo>
                    <a:lnTo>
                      <a:pt x="3584" y="2563"/>
                    </a:lnTo>
                    <a:lnTo>
                      <a:pt x="3616" y="2568"/>
                    </a:lnTo>
                    <a:lnTo>
                      <a:pt x="3645" y="2583"/>
                    </a:lnTo>
                    <a:lnTo>
                      <a:pt x="3667" y="2606"/>
                    </a:lnTo>
                    <a:lnTo>
                      <a:pt x="3681" y="2633"/>
                    </a:lnTo>
                    <a:lnTo>
                      <a:pt x="3687" y="2666"/>
                    </a:lnTo>
                    <a:lnTo>
                      <a:pt x="3687" y="3076"/>
                    </a:lnTo>
                    <a:lnTo>
                      <a:pt x="3789" y="3076"/>
                    </a:lnTo>
                    <a:lnTo>
                      <a:pt x="3789" y="2975"/>
                    </a:lnTo>
                    <a:lnTo>
                      <a:pt x="3795" y="2942"/>
                    </a:lnTo>
                    <a:lnTo>
                      <a:pt x="3809" y="2913"/>
                    </a:lnTo>
                    <a:lnTo>
                      <a:pt x="3831" y="2892"/>
                    </a:lnTo>
                    <a:lnTo>
                      <a:pt x="3858" y="2877"/>
                    </a:lnTo>
                    <a:lnTo>
                      <a:pt x="3890" y="2872"/>
                    </a:lnTo>
                    <a:lnTo>
                      <a:pt x="3923" y="2877"/>
                    </a:lnTo>
                    <a:lnTo>
                      <a:pt x="3952" y="2892"/>
                    </a:lnTo>
                    <a:lnTo>
                      <a:pt x="3973" y="2913"/>
                    </a:lnTo>
                    <a:lnTo>
                      <a:pt x="3988" y="2942"/>
                    </a:lnTo>
                    <a:lnTo>
                      <a:pt x="3993" y="2975"/>
                    </a:lnTo>
                    <a:lnTo>
                      <a:pt x="3993" y="3076"/>
                    </a:lnTo>
                    <a:lnTo>
                      <a:pt x="4096" y="3076"/>
                    </a:lnTo>
                    <a:lnTo>
                      <a:pt x="4096" y="2666"/>
                    </a:lnTo>
                    <a:lnTo>
                      <a:pt x="4101" y="2633"/>
                    </a:lnTo>
                    <a:lnTo>
                      <a:pt x="4116" y="2606"/>
                    </a:lnTo>
                    <a:lnTo>
                      <a:pt x="4138" y="2583"/>
                    </a:lnTo>
                    <a:lnTo>
                      <a:pt x="4166" y="2568"/>
                    </a:lnTo>
                    <a:lnTo>
                      <a:pt x="4199" y="2563"/>
                    </a:lnTo>
                    <a:lnTo>
                      <a:pt x="4231" y="2568"/>
                    </a:lnTo>
                    <a:lnTo>
                      <a:pt x="4258" y="2583"/>
                    </a:lnTo>
                    <a:lnTo>
                      <a:pt x="4282" y="2606"/>
                    </a:lnTo>
                    <a:lnTo>
                      <a:pt x="4296" y="2633"/>
                    </a:lnTo>
                    <a:lnTo>
                      <a:pt x="4302" y="2666"/>
                    </a:lnTo>
                    <a:lnTo>
                      <a:pt x="4302" y="3076"/>
                    </a:lnTo>
                    <a:lnTo>
                      <a:pt x="4403" y="3076"/>
                    </a:lnTo>
                    <a:lnTo>
                      <a:pt x="4403" y="2975"/>
                    </a:lnTo>
                    <a:lnTo>
                      <a:pt x="4408" y="2942"/>
                    </a:lnTo>
                    <a:lnTo>
                      <a:pt x="4423" y="2913"/>
                    </a:lnTo>
                    <a:lnTo>
                      <a:pt x="4446" y="2892"/>
                    </a:lnTo>
                    <a:lnTo>
                      <a:pt x="4473" y="2877"/>
                    </a:lnTo>
                    <a:lnTo>
                      <a:pt x="4505" y="2872"/>
                    </a:lnTo>
                    <a:lnTo>
                      <a:pt x="4538" y="2877"/>
                    </a:lnTo>
                    <a:lnTo>
                      <a:pt x="4567" y="2892"/>
                    </a:lnTo>
                    <a:lnTo>
                      <a:pt x="4588" y="2913"/>
                    </a:lnTo>
                    <a:lnTo>
                      <a:pt x="4603" y="2942"/>
                    </a:lnTo>
                    <a:lnTo>
                      <a:pt x="4608" y="2975"/>
                    </a:lnTo>
                    <a:lnTo>
                      <a:pt x="4608" y="3076"/>
                    </a:lnTo>
                    <a:lnTo>
                      <a:pt x="4711" y="3076"/>
                    </a:lnTo>
                    <a:lnTo>
                      <a:pt x="4711" y="2666"/>
                    </a:lnTo>
                    <a:lnTo>
                      <a:pt x="4715" y="2633"/>
                    </a:lnTo>
                    <a:lnTo>
                      <a:pt x="4731" y="2606"/>
                    </a:lnTo>
                    <a:lnTo>
                      <a:pt x="4753" y="2583"/>
                    </a:lnTo>
                    <a:lnTo>
                      <a:pt x="4780" y="2568"/>
                    </a:lnTo>
                    <a:lnTo>
                      <a:pt x="4812" y="2563"/>
                    </a:lnTo>
                    <a:lnTo>
                      <a:pt x="4845" y="2568"/>
                    </a:lnTo>
                    <a:lnTo>
                      <a:pt x="4873" y="2583"/>
                    </a:lnTo>
                    <a:lnTo>
                      <a:pt x="4895" y="2606"/>
                    </a:lnTo>
                    <a:lnTo>
                      <a:pt x="4909" y="2633"/>
                    </a:lnTo>
                    <a:lnTo>
                      <a:pt x="4915" y="2666"/>
                    </a:lnTo>
                    <a:lnTo>
                      <a:pt x="4915" y="3076"/>
                    </a:lnTo>
                    <a:lnTo>
                      <a:pt x="5018" y="3076"/>
                    </a:lnTo>
                    <a:lnTo>
                      <a:pt x="5018" y="2462"/>
                    </a:lnTo>
                    <a:lnTo>
                      <a:pt x="922" y="2462"/>
                    </a:lnTo>
                    <a:close/>
                    <a:moveTo>
                      <a:pt x="307" y="2462"/>
                    </a:moveTo>
                    <a:lnTo>
                      <a:pt x="307" y="3076"/>
                    </a:lnTo>
                    <a:lnTo>
                      <a:pt x="409" y="3076"/>
                    </a:lnTo>
                    <a:lnTo>
                      <a:pt x="409" y="2666"/>
                    </a:lnTo>
                    <a:lnTo>
                      <a:pt x="415" y="2633"/>
                    </a:lnTo>
                    <a:lnTo>
                      <a:pt x="429" y="2606"/>
                    </a:lnTo>
                    <a:lnTo>
                      <a:pt x="451" y="2583"/>
                    </a:lnTo>
                    <a:lnTo>
                      <a:pt x="480" y="2568"/>
                    </a:lnTo>
                    <a:lnTo>
                      <a:pt x="512" y="2563"/>
                    </a:lnTo>
                    <a:lnTo>
                      <a:pt x="545" y="2568"/>
                    </a:lnTo>
                    <a:lnTo>
                      <a:pt x="572" y="2583"/>
                    </a:lnTo>
                    <a:lnTo>
                      <a:pt x="595" y="2606"/>
                    </a:lnTo>
                    <a:lnTo>
                      <a:pt x="610" y="2633"/>
                    </a:lnTo>
                    <a:lnTo>
                      <a:pt x="615" y="2666"/>
                    </a:lnTo>
                    <a:lnTo>
                      <a:pt x="615" y="3076"/>
                    </a:lnTo>
                    <a:lnTo>
                      <a:pt x="716" y="3076"/>
                    </a:lnTo>
                    <a:lnTo>
                      <a:pt x="716" y="2462"/>
                    </a:lnTo>
                    <a:lnTo>
                      <a:pt x="307" y="2462"/>
                    </a:lnTo>
                    <a:close/>
                    <a:moveTo>
                      <a:pt x="5222" y="1640"/>
                    </a:moveTo>
                    <a:lnTo>
                      <a:pt x="5222" y="2256"/>
                    </a:lnTo>
                    <a:lnTo>
                      <a:pt x="5633" y="2256"/>
                    </a:lnTo>
                    <a:lnTo>
                      <a:pt x="5633" y="1640"/>
                    </a:lnTo>
                    <a:lnTo>
                      <a:pt x="5222" y="1640"/>
                    </a:lnTo>
                    <a:close/>
                    <a:moveTo>
                      <a:pt x="4608" y="1640"/>
                    </a:moveTo>
                    <a:lnTo>
                      <a:pt x="4608" y="2256"/>
                    </a:lnTo>
                    <a:lnTo>
                      <a:pt x="5018" y="2256"/>
                    </a:lnTo>
                    <a:lnTo>
                      <a:pt x="5018" y="1640"/>
                    </a:lnTo>
                    <a:lnTo>
                      <a:pt x="4608" y="1640"/>
                    </a:lnTo>
                    <a:close/>
                    <a:moveTo>
                      <a:pt x="3993" y="1640"/>
                    </a:moveTo>
                    <a:lnTo>
                      <a:pt x="3993" y="2256"/>
                    </a:lnTo>
                    <a:lnTo>
                      <a:pt x="4403" y="2256"/>
                    </a:lnTo>
                    <a:lnTo>
                      <a:pt x="4403" y="1640"/>
                    </a:lnTo>
                    <a:lnTo>
                      <a:pt x="3993" y="1640"/>
                    </a:lnTo>
                    <a:close/>
                    <a:moveTo>
                      <a:pt x="3380" y="1640"/>
                    </a:moveTo>
                    <a:lnTo>
                      <a:pt x="3380" y="2256"/>
                    </a:lnTo>
                    <a:lnTo>
                      <a:pt x="3789" y="2256"/>
                    </a:lnTo>
                    <a:lnTo>
                      <a:pt x="3789" y="1640"/>
                    </a:lnTo>
                    <a:lnTo>
                      <a:pt x="3380" y="1640"/>
                    </a:lnTo>
                    <a:close/>
                    <a:moveTo>
                      <a:pt x="2765" y="1640"/>
                    </a:moveTo>
                    <a:lnTo>
                      <a:pt x="2765" y="2256"/>
                    </a:lnTo>
                    <a:lnTo>
                      <a:pt x="3174" y="2256"/>
                    </a:lnTo>
                    <a:lnTo>
                      <a:pt x="3174" y="1640"/>
                    </a:lnTo>
                    <a:lnTo>
                      <a:pt x="2765" y="1640"/>
                    </a:lnTo>
                    <a:close/>
                    <a:moveTo>
                      <a:pt x="2150" y="1640"/>
                    </a:moveTo>
                    <a:lnTo>
                      <a:pt x="2150" y="2256"/>
                    </a:lnTo>
                    <a:lnTo>
                      <a:pt x="2559" y="2256"/>
                    </a:lnTo>
                    <a:lnTo>
                      <a:pt x="2559" y="1640"/>
                    </a:lnTo>
                    <a:lnTo>
                      <a:pt x="2150" y="1640"/>
                    </a:lnTo>
                    <a:close/>
                    <a:moveTo>
                      <a:pt x="1537" y="1640"/>
                    </a:moveTo>
                    <a:lnTo>
                      <a:pt x="1537" y="2256"/>
                    </a:lnTo>
                    <a:lnTo>
                      <a:pt x="1946" y="2256"/>
                    </a:lnTo>
                    <a:lnTo>
                      <a:pt x="1946" y="1640"/>
                    </a:lnTo>
                    <a:lnTo>
                      <a:pt x="1537" y="1640"/>
                    </a:lnTo>
                    <a:close/>
                    <a:moveTo>
                      <a:pt x="922" y="1640"/>
                    </a:moveTo>
                    <a:lnTo>
                      <a:pt x="922" y="2256"/>
                    </a:lnTo>
                    <a:lnTo>
                      <a:pt x="1331" y="2256"/>
                    </a:lnTo>
                    <a:lnTo>
                      <a:pt x="1331" y="1640"/>
                    </a:lnTo>
                    <a:lnTo>
                      <a:pt x="922" y="1640"/>
                    </a:lnTo>
                    <a:close/>
                    <a:moveTo>
                      <a:pt x="307" y="1640"/>
                    </a:moveTo>
                    <a:lnTo>
                      <a:pt x="307" y="2256"/>
                    </a:lnTo>
                    <a:lnTo>
                      <a:pt x="716" y="2256"/>
                    </a:lnTo>
                    <a:lnTo>
                      <a:pt x="716" y="1640"/>
                    </a:lnTo>
                    <a:lnTo>
                      <a:pt x="307" y="1640"/>
                    </a:lnTo>
                    <a:close/>
                    <a:moveTo>
                      <a:pt x="5222" y="1333"/>
                    </a:moveTo>
                    <a:lnTo>
                      <a:pt x="5222" y="1436"/>
                    </a:lnTo>
                    <a:lnTo>
                      <a:pt x="5633" y="1436"/>
                    </a:lnTo>
                    <a:lnTo>
                      <a:pt x="5633" y="1333"/>
                    </a:lnTo>
                    <a:lnTo>
                      <a:pt x="5222" y="1333"/>
                    </a:lnTo>
                    <a:close/>
                    <a:moveTo>
                      <a:pt x="307" y="1333"/>
                    </a:moveTo>
                    <a:lnTo>
                      <a:pt x="307" y="1436"/>
                    </a:lnTo>
                    <a:lnTo>
                      <a:pt x="716" y="1436"/>
                    </a:lnTo>
                    <a:lnTo>
                      <a:pt x="716" y="1333"/>
                    </a:lnTo>
                    <a:lnTo>
                      <a:pt x="307" y="1333"/>
                    </a:lnTo>
                    <a:close/>
                    <a:moveTo>
                      <a:pt x="4608" y="1129"/>
                    </a:moveTo>
                    <a:lnTo>
                      <a:pt x="4608" y="1436"/>
                    </a:lnTo>
                    <a:lnTo>
                      <a:pt x="5018" y="1436"/>
                    </a:lnTo>
                    <a:lnTo>
                      <a:pt x="5018" y="1129"/>
                    </a:lnTo>
                    <a:lnTo>
                      <a:pt x="4608" y="1129"/>
                    </a:lnTo>
                    <a:close/>
                    <a:moveTo>
                      <a:pt x="1537" y="1129"/>
                    </a:moveTo>
                    <a:lnTo>
                      <a:pt x="1537" y="1436"/>
                    </a:lnTo>
                    <a:lnTo>
                      <a:pt x="4403" y="1436"/>
                    </a:lnTo>
                    <a:lnTo>
                      <a:pt x="4403" y="1129"/>
                    </a:lnTo>
                    <a:lnTo>
                      <a:pt x="1537" y="1129"/>
                    </a:lnTo>
                    <a:close/>
                    <a:moveTo>
                      <a:pt x="922" y="1129"/>
                    </a:moveTo>
                    <a:lnTo>
                      <a:pt x="922" y="1436"/>
                    </a:lnTo>
                    <a:lnTo>
                      <a:pt x="1331" y="1436"/>
                    </a:lnTo>
                    <a:lnTo>
                      <a:pt x="1331" y="1129"/>
                    </a:lnTo>
                    <a:lnTo>
                      <a:pt x="922" y="1129"/>
                    </a:lnTo>
                    <a:close/>
                    <a:moveTo>
                      <a:pt x="3939" y="858"/>
                    </a:moveTo>
                    <a:lnTo>
                      <a:pt x="3959" y="888"/>
                    </a:lnTo>
                    <a:lnTo>
                      <a:pt x="3977" y="923"/>
                    </a:lnTo>
                    <a:lnTo>
                      <a:pt x="4082" y="923"/>
                    </a:lnTo>
                    <a:lnTo>
                      <a:pt x="3939" y="858"/>
                    </a:lnTo>
                    <a:close/>
                    <a:moveTo>
                      <a:pt x="2000" y="858"/>
                    </a:moveTo>
                    <a:lnTo>
                      <a:pt x="1858" y="923"/>
                    </a:lnTo>
                    <a:lnTo>
                      <a:pt x="1962" y="923"/>
                    </a:lnTo>
                    <a:lnTo>
                      <a:pt x="1980" y="888"/>
                    </a:lnTo>
                    <a:lnTo>
                      <a:pt x="2000" y="858"/>
                    </a:lnTo>
                    <a:close/>
                    <a:moveTo>
                      <a:pt x="2969" y="717"/>
                    </a:moveTo>
                    <a:lnTo>
                      <a:pt x="2855" y="720"/>
                    </a:lnTo>
                    <a:lnTo>
                      <a:pt x="2747" y="731"/>
                    </a:lnTo>
                    <a:lnTo>
                      <a:pt x="2646" y="746"/>
                    </a:lnTo>
                    <a:lnTo>
                      <a:pt x="2552" y="767"/>
                    </a:lnTo>
                    <a:lnTo>
                      <a:pt x="2467" y="791"/>
                    </a:lnTo>
                    <a:lnTo>
                      <a:pt x="2390" y="820"/>
                    </a:lnTo>
                    <a:lnTo>
                      <a:pt x="2321" y="852"/>
                    </a:lnTo>
                    <a:lnTo>
                      <a:pt x="2264" y="887"/>
                    </a:lnTo>
                    <a:lnTo>
                      <a:pt x="2217" y="923"/>
                    </a:lnTo>
                    <a:lnTo>
                      <a:pt x="3723" y="923"/>
                    </a:lnTo>
                    <a:lnTo>
                      <a:pt x="3676" y="887"/>
                    </a:lnTo>
                    <a:lnTo>
                      <a:pt x="3616" y="852"/>
                    </a:lnTo>
                    <a:lnTo>
                      <a:pt x="3550" y="820"/>
                    </a:lnTo>
                    <a:lnTo>
                      <a:pt x="3472" y="791"/>
                    </a:lnTo>
                    <a:lnTo>
                      <a:pt x="3387" y="767"/>
                    </a:lnTo>
                    <a:lnTo>
                      <a:pt x="3293" y="746"/>
                    </a:lnTo>
                    <a:lnTo>
                      <a:pt x="3192" y="731"/>
                    </a:lnTo>
                    <a:lnTo>
                      <a:pt x="3084" y="720"/>
                    </a:lnTo>
                    <a:lnTo>
                      <a:pt x="2969" y="717"/>
                    </a:lnTo>
                    <a:close/>
                    <a:moveTo>
                      <a:pt x="3072" y="455"/>
                    </a:moveTo>
                    <a:lnTo>
                      <a:pt x="3072" y="515"/>
                    </a:lnTo>
                    <a:lnTo>
                      <a:pt x="3153" y="520"/>
                    </a:lnTo>
                    <a:lnTo>
                      <a:pt x="3230" y="529"/>
                    </a:lnTo>
                    <a:lnTo>
                      <a:pt x="3072" y="455"/>
                    </a:lnTo>
                    <a:close/>
                    <a:moveTo>
                      <a:pt x="2868" y="455"/>
                    </a:moveTo>
                    <a:lnTo>
                      <a:pt x="2707" y="529"/>
                    </a:lnTo>
                    <a:lnTo>
                      <a:pt x="2787" y="520"/>
                    </a:lnTo>
                    <a:lnTo>
                      <a:pt x="2868" y="515"/>
                    </a:lnTo>
                    <a:lnTo>
                      <a:pt x="2868" y="455"/>
                    </a:lnTo>
                    <a:close/>
                    <a:moveTo>
                      <a:pt x="2969" y="0"/>
                    </a:moveTo>
                    <a:lnTo>
                      <a:pt x="3001" y="5"/>
                    </a:lnTo>
                    <a:lnTo>
                      <a:pt x="3030" y="20"/>
                    </a:lnTo>
                    <a:lnTo>
                      <a:pt x="3052" y="41"/>
                    </a:lnTo>
                    <a:lnTo>
                      <a:pt x="3066" y="70"/>
                    </a:lnTo>
                    <a:lnTo>
                      <a:pt x="3072" y="103"/>
                    </a:lnTo>
                    <a:lnTo>
                      <a:pt x="3072" y="229"/>
                    </a:lnTo>
                    <a:lnTo>
                      <a:pt x="4561" y="919"/>
                    </a:lnTo>
                    <a:lnTo>
                      <a:pt x="4569" y="923"/>
                    </a:lnTo>
                    <a:lnTo>
                      <a:pt x="4608" y="923"/>
                    </a:lnTo>
                    <a:lnTo>
                      <a:pt x="4608" y="820"/>
                    </a:lnTo>
                    <a:lnTo>
                      <a:pt x="4614" y="787"/>
                    </a:lnTo>
                    <a:lnTo>
                      <a:pt x="4628" y="760"/>
                    </a:lnTo>
                    <a:lnTo>
                      <a:pt x="4650" y="737"/>
                    </a:lnTo>
                    <a:lnTo>
                      <a:pt x="4679" y="722"/>
                    </a:lnTo>
                    <a:lnTo>
                      <a:pt x="4711" y="717"/>
                    </a:lnTo>
                    <a:lnTo>
                      <a:pt x="4711" y="513"/>
                    </a:lnTo>
                    <a:lnTo>
                      <a:pt x="4715" y="480"/>
                    </a:lnTo>
                    <a:lnTo>
                      <a:pt x="4731" y="451"/>
                    </a:lnTo>
                    <a:lnTo>
                      <a:pt x="4753" y="430"/>
                    </a:lnTo>
                    <a:lnTo>
                      <a:pt x="4780" y="415"/>
                    </a:lnTo>
                    <a:lnTo>
                      <a:pt x="4812" y="410"/>
                    </a:lnTo>
                    <a:lnTo>
                      <a:pt x="4845" y="415"/>
                    </a:lnTo>
                    <a:lnTo>
                      <a:pt x="4873" y="430"/>
                    </a:lnTo>
                    <a:lnTo>
                      <a:pt x="4895" y="451"/>
                    </a:lnTo>
                    <a:lnTo>
                      <a:pt x="4909" y="480"/>
                    </a:lnTo>
                    <a:lnTo>
                      <a:pt x="4915" y="513"/>
                    </a:lnTo>
                    <a:lnTo>
                      <a:pt x="4915" y="717"/>
                    </a:lnTo>
                    <a:lnTo>
                      <a:pt x="4947" y="722"/>
                    </a:lnTo>
                    <a:lnTo>
                      <a:pt x="4976" y="737"/>
                    </a:lnTo>
                    <a:lnTo>
                      <a:pt x="4998" y="760"/>
                    </a:lnTo>
                    <a:lnTo>
                      <a:pt x="5012" y="787"/>
                    </a:lnTo>
                    <a:lnTo>
                      <a:pt x="5018" y="820"/>
                    </a:lnTo>
                    <a:lnTo>
                      <a:pt x="5018" y="923"/>
                    </a:lnTo>
                    <a:lnTo>
                      <a:pt x="5222" y="923"/>
                    </a:lnTo>
                    <a:lnTo>
                      <a:pt x="5254" y="928"/>
                    </a:lnTo>
                    <a:lnTo>
                      <a:pt x="5283" y="943"/>
                    </a:lnTo>
                    <a:lnTo>
                      <a:pt x="5304" y="964"/>
                    </a:lnTo>
                    <a:lnTo>
                      <a:pt x="5319" y="993"/>
                    </a:lnTo>
                    <a:lnTo>
                      <a:pt x="5324" y="1026"/>
                    </a:lnTo>
                    <a:lnTo>
                      <a:pt x="5319" y="1058"/>
                    </a:lnTo>
                    <a:lnTo>
                      <a:pt x="5304" y="1085"/>
                    </a:lnTo>
                    <a:lnTo>
                      <a:pt x="5283" y="1109"/>
                    </a:lnTo>
                    <a:lnTo>
                      <a:pt x="5254" y="1123"/>
                    </a:lnTo>
                    <a:lnTo>
                      <a:pt x="5222" y="1129"/>
                    </a:lnTo>
                    <a:lnTo>
                      <a:pt x="5734" y="1129"/>
                    </a:lnTo>
                    <a:lnTo>
                      <a:pt x="5766" y="1132"/>
                    </a:lnTo>
                    <a:lnTo>
                      <a:pt x="5795" y="1149"/>
                    </a:lnTo>
                    <a:lnTo>
                      <a:pt x="5817" y="1170"/>
                    </a:lnTo>
                    <a:lnTo>
                      <a:pt x="5831" y="1197"/>
                    </a:lnTo>
                    <a:lnTo>
                      <a:pt x="5837" y="1230"/>
                    </a:lnTo>
                    <a:lnTo>
                      <a:pt x="5837" y="1436"/>
                    </a:lnTo>
                    <a:lnTo>
                      <a:pt x="5869" y="1441"/>
                    </a:lnTo>
                    <a:lnTo>
                      <a:pt x="5898" y="1456"/>
                    </a:lnTo>
                    <a:lnTo>
                      <a:pt x="5920" y="1477"/>
                    </a:lnTo>
                    <a:lnTo>
                      <a:pt x="5934" y="1506"/>
                    </a:lnTo>
                    <a:lnTo>
                      <a:pt x="5939" y="1539"/>
                    </a:lnTo>
                    <a:lnTo>
                      <a:pt x="5934" y="1571"/>
                    </a:lnTo>
                    <a:lnTo>
                      <a:pt x="5920" y="1598"/>
                    </a:lnTo>
                    <a:lnTo>
                      <a:pt x="5898" y="1620"/>
                    </a:lnTo>
                    <a:lnTo>
                      <a:pt x="5869" y="1636"/>
                    </a:lnTo>
                    <a:lnTo>
                      <a:pt x="5837" y="1640"/>
                    </a:lnTo>
                    <a:lnTo>
                      <a:pt x="5837" y="2256"/>
                    </a:lnTo>
                    <a:lnTo>
                      <a:pt x="5869" y="2261"/>
                    </a:lnTo>
                    <a:lnTo>
                      <a:pt x="5898" y="2276"/>
                    </a:lnTo>
                    <a:lnTo>
                      <a:pt x="5920" y="2297"/>
                    </a:lnTo>
                    <a:lnTo>
                      <a:pt x="5934" y="2326"/>
                    </a:lnTo>
                    <a:lnTo>
                      <a:pt x="5939" y="2359"/>
                    </a:lnTo>
                    <a:lnTo>
                      <a:pt x="5934" y="2391"/>
                    </a:lnTo>
                    <a:lnTo>
                      <a:pt x="5920" y="2418"/>
                    </a:lnTo>
                    <a:lnTo>
                      <a:pt x="5898" y="2442"/>
                    </a:lnTo>
                    <a:lnTo>
                      <a:pt x="5869" y="2456"/>
                    </a:lnTo>
                    <a:lnTo>
                      <a:pt x="5837" y="2462"/>
                    </a:lnTo>
                    <a:lnTo>
                      <a:pt x="5837" y="3076"/>
                    </a:lnTo>
                    <a:lnTo>
                      <a:pt x="5869" y="3081"/>
                    </a:lnTo>
                    <a:lnTo>
                      <a:pt x="5898" y="3096"/>
                    </a:lnTo>
                    <a:lnTo>
                      <a:pt x="5920" y="3119"/>
                    </a:lnTo>
                    <a:lnTo>
                      <a:pt x="5934" y="3146"/>
                    </a:lnTo>
                    <a:lnTo>
                      <a:pt x="5939" y="3179"/>
                    </a:lnTo>
                    <a:lnTo>
                      <a:pt x="5934" y="3211"/>
                    </a:lnTo>
                    <a:lnTo>
                      <a:pt x="5920" y="3240"/>
                    </a:lnTo>
                    <a:lnTo>
                      <a:pt x="5898" y="3262"/>
                    </a:lnTo>
                    <a:lnTo>
                      <a:pt x="5869" y="3276"/>
                    </a:lnTo>
                    <a:lnTo>
                      <a:pt x="5837" y="3282"/>
                    </a:lnTo>
                    <a:lnTo>
                      <a:pt x="103" y="3282"/>
                    </a:lnTo>
                    <a:lnTo>
                      <a:pt x="70" y="3276"/>
                    </a:lnTo>
                    <a:lnTo>
                      <a:pt x="41" y="3262"/>
                    </a:lnTo>
                    <a:lnTo>
                      <a:pt x="20" y="3240"/>
                    </a:lnTo>
                    <a:lnTo>
                      <a:pt x="5" y="3211"/>
                    </a:lnTo>
                    <a:lnTo>
                      <a:pt x="0" y="3179"/>
                    </a:lnTo>
                    <a:lnTo>
                      <a:pt x="5" y="3146"/>
                    </a:lnTo>
                    <a:lnTo>
                      <a:pt x="20" y="3119"/>
                    </a:lnTo>
                    <a:lnTo>
                      <a:pt x="41" y="3096"/>
                    </a:lnTo>
                    <a:lnTo>
                      <a:pt x="70" y="3081"/>
                    </a:lnTo>
                    <a:lnTo>
                      <a:pt x="103" y="3076"/>
                    </a:lnTo>
                    <a:lnTo>
                      <a:pt x="103" y="2462"/>
                    </a:lnTo>
                    <a:lnTo>
                      <a:pt x="70" y="2456"/>
                    </a:lnTo>
                    <a:lnTo>
                      <a:pt x="41" y="2442"/>
                    </a:lnTo>
                    <a:lnTo>
                      <a:pt x="20" y="2418"/>
                    </a:lnTo>
                    <a:lnTo>
                      <a:pt x="5" y="2391"/>
                    </a:lnTo>
                    <a:lnTo>
                      <a:pt x="0" y="2359"/>
                    </a:lnTo>
                    <a:lnTo>
                      <a:pt x="5" y="2326"/>
                    </a:lnTo>
                    <a:lnTo>
                      <a:pt x="20" y="2297"/>
                    </a:lnTo>
                    <a:lnTo>
                      <a:pt x="41" y="2276"/>
                    </a:lnTo>
                    <a:lnTo>
                      <a:pt x="70" y="2261"/>
                    </a:lnTo>
                    <a:lnTo>
                      <a:pt x="103" y="2256"/>
                    </a:lnTo>
                    <a:lnTo>
                      <a:pt x="103" y="1640"/>
                    </a:lnTo>
                    <a:lnTo>
                      <a:pt x="70" y="1636"/>
                    </a:lnTo>
                    <a:lnTo>
                      <a:pt x="41" y="1620"/>
                    </a:lnTo>
                    <a:lnTo>
                      <a:pt x="20" y="1598"/>
                    </a:lnTo>
                    <a:lnTo>
                      <a:pt x="5" y="1571"/>
                    </a:lnTo>
                    <a:lnTo>
                      <a:pt x="0" y="1539"/>
                    </a:lnTo>
                    <a:lnTo>
                      <a:pt x="5" y="1506"/>
                    </a:lnTo>
                    <a:lnTo>
                      <a:pt x="20" y="1477"/>
                    </a:lnTo>
                    <a:lnTo>
                      <a:pt x="41" y="1456"/>
                    </a:lnTo>
                    <a:lnTo>
                      <a:pt x="70" y="1441"/>
                    </a:lnTo>
                    <a:lnTo>
                      <a:pt x="103" y="1436"/>
                    </a:lnTo>
                    <a:lnTo>
                      <a:pt x="103" y="1230"/>
                    </a:lnTo>
                    <a:lnTo>
                      <a:pt x="108" y="1197"/>
                    </a:lnTo>
                    <a:lnTo>
                      <a:pt x="123" y="1170"/>
                    </a:lnTo>
                    <a:lnTo>
                      <a:pt x="144" y="1149"/>
                    </a:lnTo>
                    <a:lnTo>
                      <a:pt x="173" y="1132"/>
                    </a:lnTo>
                    <a:lnTo>
                      <a:pt x="206" y="1129"/>
                    </a:lnTo>
                    <a:lnTo>
                      <a:pt x="716" y="1129"/>
                    </a:lnTo>
                    <a:lnTo>
                      <a:pt x="684" y="1123"/>
                    </a:lnTo>
                    <a:lnTo>
                      <a:pt x="657" y="1109"/>
                    </a:lnTo>
                    <a:lnTo>
                      <a:pt x="635" y="1085"/>
                    </a:lnTo>
                    <a:lnTo>
                      <a:pt x="620" y="1058"/>
                    </a:lnTo>
                    <a:lnTo>
                      <a:pt x="615" y="1026"/>
                    </a:lnTo>
                    <a:lnTo>
                      <a:pt x="620" y="993"/>
                    </a:lnTo>
                    <a:lnTo>
                      <a:pt x="635" y="964"/>
                    </a:lnTo>
                    <a:lnTo>
                      <a:pt x="657" y="943"/>
                    </a:lnTo>
                    <a:lnTo>
                      <a:pt x="684" y="928"/>
                    </a:lnTo>
                    <a:lnTo>
                      <a:pt x="716" y="923"/>
                    </a:lnTo>
                    <a:lnTo>
                      <a:pt x="922" y="923"/>
                    </a:lnTo>
                    <a:lnTo>
                      <a:pt x="922" y="820"/>
                    </a:lnTo>
                    <a:lnTo>
                      <a:pt x="927" y="787"/>
                    </a:lnTo>
                    <a:lnTo>
                      <a:pt x="941" y="760"/>
                    </a:lnTo>
                    <a:lnTo>
                      <a:pt x="963" y="737"/>
                    </a:lnTo>
                    <a:lnTo>
                      <a:pt x="992" y="722"/>
                    </a:lnTo>
                    <a:lnTo>
                      <a:pt x="1024" y="717"/>
                    </a:lnTo>
                    <a:lnTo>
                      <a:pt x="1024" y="513"/>
                    </a:lnTo>
                    <a:lnTo>
                      <a:pt x="1030" y="480"/>
                    </a:lnTo>
                    <a:lnTo>
                      <a:pt x="1044" y="451"/>
                    </a:lnTo>
                    <a:lnTo>
                      <a:pt x="1066" y="430"/>
                    </a:lnTo>
                    <a:lnTo>
                      <a:pt x="1095" y="415"/>
                    </a:lnTo>
                    <a:lnTo>
                      <a:pt x="1125" y="410"/>
                    </a:lnTo>
                    <a:lnTo>
                      <a:pt x="1158" y="415"/>
                    </a:lnTo>
                    <a:lnTo>
                      <a:pt x="1187" y="430"/>
                    </a:lnTo>
                    <a:lnTo>
                      <a:pt x="1208" y="451"/>
                    </a:lnTo>
                    <a:lnTo>
                      <a:pt x="1223" y="480"/>
                    </a:lnTo>
                    <a:lnTo>
                      <a:pt x="1228" y="513"/>
                    </a:lnTo>
                    <a:lnTo>
                      <a:pt x="1228" y="717"/>
                    </a:lnTo>
                    <a:lnTo>
                      <a:pt x="1261" y="722"/>
                    </a:lnTo>
                    <a:lnTo>
                      <a:pt x="1290" y="737"/>
                    </a:lnTo>
                    <a:lnTo>
                      <a:pt x="1311" y="760"/>
                    </a:lnTo>
                    <a:lnTo>
                      <a:pt x="1326" y="787"/>
                    </a:lnTo>
                    <a:lnTo>
                      <a:pt x="1331" y="820"/>
                    </a:lnTo>
                    <a:lnTo>
                      <a:pt x="1331" y="923"/>
                    </a:lnTo>
                    <a:lnTo>
                      <a:pt x="1371" y="923"/>
                    </a:lnTo>
                    <a:lnTo>
                      <a:pt x="1378" y="919"/>
                    </a:lnTo>
                    <a:lnTo>
                      <a:pt x="2868" y="229"/>
                    </a:lnTo>
                    <a:lnTo>
                      <a:pt x="2868" y="103"/>
                    </a:lnTo>
                    <a:lnTo>
                      <a:pt x="2873" y="70"/>
                    </a:lnTo>
                    <a:lnTo>
                      <a:pt x="2888" y="41"/>
                    </a:lnTo>
                    <a:lnTo>
                      <a:pt x="2909" y="20"/>
                    </a:lnTo>
                    <a:lnTo>
                      <a:pt x="2938" y="5"/>
                    </a:lnTo>
                    <a:lnTo>
                      <a:pt x="29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3" name="Freeform 20"/>
              <p:cNvSpPr>
                <a:spLocks/>
              </p:cNvSpPr>
              <p:nvPr/>
            </p:nvSpPr>
            <p:spPr bwMode="auto">
              <a:xfrm>
                <a:off x="3046" y="3790"/>
                <a:ext cx="102" cy="205"/>
              </a:xfrm>
              <a:custGeom>
                <a:avLst/>
                <a:gdLst>
                  <a:gd name="T0" fmla="*/ 101 w 204"/>
                  <a:gd name="T1" fmla="*/ 0 h 410"/>
                  <a:gd name="T2" fmla="*/ 134 w 204"/>
                  <a:gd name="T3" fmla="*/ 5 h 410"/>
                  <a:gd name="T4" fmla="*/ 163 w 204"/>
                  <a:gd name="T5" fmla="*/ 20 h 410"/>
                  <a:gd name="T6" fmla="*/ 184 w 204"/>
                  <a:gd name="T7" fmla="*/ 41 h 410"/>
                  <a:gd name="T8" fmla="*/ 199 w 204"/>
                  <a:gd name="T9" fmla="*/ 70 h 410"/>
                  <a:gd name="T10" fmla="*/ 204 w 204"/>
                  <a:gd name="T11" fmla="*/ 103 h 410"/>
                  <a:gd name="T12" fmla="*/ 204 w 204"/>
                  <a:gd name="T13" fmla="*/ 309 h 410"/>
                  <a:gd name="T14" fmla="*/ 199 w 204"/>
                  <a:gd name="T15" fmla="*/ 339 h 410"/>
                  <a:gd name="T16" fmla="*/ 184 w 204"/>
                  <a:gd name="T17" fmla="*/ 368 h 410"/>
                  <a:gd name="T18" fmla="*/ 163 w 204"/>
                  <a:gd name="T19" fmla="*/ 390 h 410"/>
                  <a:gd name="T20" fmla="*/ 134 w 204"/>
                  <a:gd name="T21" fmla="*/ 404 h 410"/>
                  <a:gd name="T22" fmla="*/ 101 w 204"/>
                  <a:gd name="T23" fmla="*/ 410 h 410"/>
                  <a:gd name="T24" fmla="*/ 71 w 204"/>
                  <a:gd name="T25" fmla="*/ 404 h 410"/>
                  <a:gd name="T26" fmla="*/ 42 w 204"/>
                  <a:gd name="T27" fmla="*/ 390 h 410"/>
                  <a:gd name="T28" fmla="*/ 20 w 204"/>
                  <a:gd name="T29" fmla="*/ 368 h 410"/>
                  <a:gd name="T30" fmla="*/ 6 w 204"/>
                  <a:gd name="T31" fmla="*/ 339 h 410"/>
                  <a:gd name="T32" fmla="*/ 0 w 204"/>
                  <a:gd name="T33" fmla="*/ 309 h 410"/>
                  <a:gd name="T34" fmla="*/ 0 w 204"/>
                  <a:gd name="T35" fmla="*/ 103 h 410"/>
                  <a:gd name="T36" fmla="*/ 6 w 204"/>
                  <a:gd name="T37" fmla="*/ 70 h 410"/>
                  <a:gd name="T38" fmla="*/ 20 w 204"/>
                  <a:gd name="T39" fmla="*/ 41 h 410"/>
                  <a:gd name="T40" fmla="*/ 42 w 204"/>
                  <a:gd name="T41" fmla="*/ 20 h 410"/>
                  <a:gd name="T42" fmla="*/ 71 w 204"/>
                  <a:gd name="T43" fmla="*/ 5 h 410"/>
                  <a:gd name="T44" fmla="*/ 101 w 204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4" h="410">
                    <a:moveTo>
                      <a:pt x="101" y="0"/>
                    </a:moveTo>
                    <a:lnTo>
                      <a:pt x="134" y="5"/>
                    </a:lnTo>
                    <a:lnTo>
                      <a:pt x="163" y="20"/>
                    </a:lnTo>
                    <a:lnTo>
                      <a:pt x="184" y="41"/>
                    </a:lnTo>
                    <a:lnTo>
                      <a:pt x="199" y="70"/>
                    </a:lnTo>
                    <a:lnTo>
                      <a:pt x="204" y="103"/>
                    </a:lnTo>
                    <a:lnTo>
                      <a:pt x="204" y="309"/>
                    </a:lnTo>
                    <a:lnTo>
                      <a:pt x="199" y="339"/>
                    </a:lnTo>
                    <a:lnTo>
                      <a:pt x="184" y="368"/>
                    </a:lnTo>
                    <a:lnTo>
                      <a:pt x="163" y="390"/>
                    </a:lnTo>
                    <a:lnTo>
                      <a:pt x="134" y="404"/>
                    </a:lnTo>
                    <a:lnTo>
                      <a:pt x="101" y="410"/>
                    </a:lnTo>
                    <a:lnTo>
                      <a:pt x="71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6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6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1" y="5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4" name="Freeform 21"/>
              <p:cNvSpPr>
                <a:spLocks/>
              </p:cNvSpPr>
              <p:nvPr/>
            </p:nvSpPr>
            <p:spPr bwMode="auto">
              <a:xfrm>
                <a:off x="2739" y="3790"/>
                <a:ext cx="103" cy="205"/>
              </a:xfrm>
              <a:custGeom>
                <a:avLst/>
                <a:gdLst>
                  <a:gd name="T0" fmla="*/ 103 w 206"/>
                  <a:gd name="T1" fmla="*/ 0 h 410"/>
                  <a:gd name="T2" fmla="*/ 136 w 206"/>
                  <a:gd name="T3" fmla="*/ 5 h 410"/>
                  <a:gd name="T4" fmla="*/ 163 w 206"/>
                  <a:gd name="T5" fmla="*/ 20 h 410"/>
                  <a:gd name="T6" fmla="*/ 186 w 206"/>
                  <a:gd name="T7" fmla="*/ 41 h 410"/>
                  <a:gd name="T8" fmla="*/ 201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1 w 206"/>
                  <a:gd name="T15" fmla="*/ 339 h 410"/>
                  <a:gd name="T16" fmla="*/ 186 w 206"/>
                  <a:gd name="T17" fmla="*/ 368 h 410"/>
                  <a:gd name="T18" fmla="*/ 163 w 206"/>
                  <a:gd name="T19" fmla="*/ 390 h 410"/>
                  <a:gd name="T20" fmla="*/ 136 w 206"/>
                  <a:gd name="T21" fmla="*/ 404 h 410"/>
                  <a:gd name="T22" fmla="*/ 103 w 206"/>
                  <a:gd name="T23" fmla="*/ 410 h 410"/>
                  <a:gd name="T24" fmla="*/ 71 w 206"/>
                  <a:gd name="T25" fmla="*/ 404 h 410"/>
                  <a:gd name="T26" fmla="*/ 42 w 206"/>
                  <a:gd name="T27" fmla="*/ 390 h 410"/>
                  <a:gd name="T28" fmla="*/ 20 w 206"/>
                  <a:gd name="T29" fmla="*/ 368 h 410"/>
                  <a:gd name="T30" fmla="*/ 6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6 w 206"/>
                  <a:gd name="T37" fmla="*/ 70 h 410"/>
                  <a:gd name="T38" fmla="*/ 20 w 206"/>
                  <a:gd name="T39" fmla="*/ 41 h 410"/>
                  <a:gd name="T40" fmla="*/ 42 w 206"/>
                  <a:gd name="T41" fmla="*/ 20 h 410"/>
                  <a:gd name="T42" fmla="*/ 71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6" y="5"/>
                    </a:lnTo>
                    <a:lnTo>
                      <a:pt x="163" y="20"/>
                    </a:lnTo>
                    <a:lnTo>
                      <a:pt x="186" y="41"/>
                    </a:lnTo>
                    <a:lnTo>
                      <a:pt x="201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1" y="339"/>
                    </a:lnTo>
                    <a:lnTo>
                      <a:pt x="186" y="368"/>
                    </a:lnTo>
                    <a:lnTo>
                      <a:pt x="163" y="390"/>
                    </a:lnTo>
                    <a:lnTo>
                      <a:pt x="136" y="404"/>
                    </a:lnTo>
                    <a:lnTo>
                      <a:pt x="103" y="410"/>
                    </a:lnTo>
                    <a:lnTo>
                      <a:pt x="71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6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6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1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5" name="Freeform 22"/>
              <p:cNvSpPr>
                <a:spLocks/>
              </p:cNvSpPr>
              <p:nvPr/>
            </p:nvSpPr>
            <p:spPr bwMode="auto">
              <a:xfrm>
                <a:off x="5196" y="3790"/>
                <a:ext cx="103" cy="205"/>
              </a:xfrm>
              <a:custGeom>
                <a:avLst/>
                <a:gdLst>
                  <a:gd name="T0" fmla="*/ 103 w 206"/>
                  <a:gd name="T1" fmla="*/ 0 h 410"/>
                  <a:gd name="T2" fmla="*/ 136 w 206"/>
                  <a:gd name="T3" fmla="*/ 5 h 410"/>
                  <a:gd name="T4" fmla="*/ 164 w 206"/>
                  <a:gd name="T5" fmla="*/ 20 h 410"/>
                  <a:gd name="T6" fmla="*/ 186 w 206"/>
                  <a:gd name="T7" fmla="*/ 41 h 410"/>
                  <a:gd name="T8" fmla="*/ 201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1 w 206"/>
                  <a:gd name="T15" fmla="*/ 339 h 410"/>
                  <a:gd name="T16" fmla="*/ 186 w 206"/>
                  <a:gd name="T17" fmla="*/ 368 h 410"/>
                  <a:gd name="T18" fmla="*/ 164 w 206"/>
                  <a:gd name="T19" fmla="*/ 390 h 410"/>
                  <a:gd name="T20" fmla="*/ 136 w 206"/>
                  <a:gd name="T21" fmla="*/ 404 h 410"/>
                  <a:gd name="T22" fmla="*/ 103 w 206"/>
                  <a:gd name="T23" fmla="*/ 410 h 410"/>
                  <a:gd name="T24" fmla="*/ 71 w 206"/>
                  <a:gd name="T25" fmla="*/ 404 h 410"/>
                  <a:gd name="T26" fmla="*/ 42 w 206"/>
                  <a:gd name="T27" fmla="*/ 390 h 410"/>
                  <a:gd name="T28" fmla="*/ 20 w 206"/>
                  <a:gd name="T29" fmla="*/ 368 h 410"/>
                  <a:gd name="T30" fmla="*/ 6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6 w 206"/>
                  <a:gd name="T37" fmla="*/ 70 h 410"/>
                  <a:gd name="T38" fmla="*/ 20 w 206"/>
                  <a:gd name="T39" fmla="*/ 41 h 410"/>
                  <a:gd name="T40" fmla="*/ 42 w 206"/>
                  <a:gd name="T41" fmla="*/ 20 h 410"/>
                  <a:gd name="T42" fmla="*/ 71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6" y="5"/>
                    </a:lnTo>
                    <a:lnTo>
                      <a:pt x="164" y="20"/>
                    </a:lnTo>
                    <a:lnTo>
                      <a:pt x="186" y="41"/>
                    </a:lnTo>
                    <a:lnTo>
                      <a:pt x="201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1" y="339"/>
                    </a:lnTo>
                    <a:lnTo>
                      <a:pt x="186" y="368"/>
                    </a:lnTo>
                    <a:lnTo>
                      <a:pt x="164" y="390"/>
                    </a:lnTo>
                    <a:lnTo>
                      <a:pt x="136" y="404"/>
                    </a:lnTo>
                    <a:lnTo>
                      <a:pt x="103" y="410"/>
                    </a:lnTo>
                    <a:lnTo>
                      <a:pt x="71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6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6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1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6" name="Freeform 23"/>
              <p:cNvSpPr>
                <a:spLocks/>
              </p:cNvSpPr>
              <p:nvPr/>
            </p:nvSpPr>
            <p:spPr bwMode="auto">
              <a:xfrm>
                <a:off x="4890" y="3790"/>
                <a:ext cx="101" cy="205"/>
              </a:xfrm>
              <a:custGeom>
                <a:avLst/>
                <a:gdLst>
                  <a:gd name="T0" fmla="*/ 101 w 204"/>
                  <a:gd name="T1" fmla="*/ 0 h 410"/>
                  <a:gd name="T2" fmla="*/ 134 w 204"/>
                  <a:gd name="T3" fmla="*/ 5 h 410"/>
                  <a:gd name="T4" fmla="*/ 162 w 204"/>
                  <a:gd name="T5" fmla="*/ 20 h 410"/>
                  <a:gd name="T6" fmla="*/ 184 w 204"/>
                  <a:gd name="T7" fmla="*/ 41 h 410"/>
                  <a:gd name="T8" fmla="*/ 198 w 204"/>
                  <a:gd name="T9" fmla="*/ 70 h 410"/>
                  <a:gd name="T10" fmla="*/ 204 w 204"/>
                  <a:gd name="T11" fmla="*/ 103 h 410"/>
                  <a:gd name="T12" fmla="*/ 204 w 204"/>
                  <a:gd name="T13" fmla="*/ 309 h 410"/>
                  <a:gd name="T14" fmla="*/ 198 w 204"/>
                  <a:gd name="T15" fmla="*/ 339 h 410"/>
                  <a:gd name="T16" fmla="*/ 184 w 204"/>
                  <a:gd name="T17" fmla="*/ 368 h 410"/>
                  <a:gd name="T18" fmla="*/ 162 w 204"/>
                  <a:gd name="T19" fmla="*/ 390 h 410"/>
                  <a:gd name="T20" fmla="*/ 134 w 204"/>
                  <a:gd name="T21" fmla="*/ 404 h 410"/>
                  <a:gd name="T22" fmla="*/ 101 w 204"/>
                  <a:gd name="T23" fmla="*/ 410 h 410"/>
                  <a:gd name="T24" fmla="*/ 69 w 204"/>
                  <a:gd name="T25" fmla="*/ 404 h 410"/>
                  <a:gd name="T26" fmla="*/ 42 w 204"/>
                  <a:gd name="T27" fmla="*/ 390 h 410"/>
                  <a:gd name="T28" fmla="*/ 20 w 204"/>
                  <a:gd name="T29" fmla="*/ 368 h 410"/>
                  <a:gd name="T30" fmla="*/ 4 w 204"/>
                  <a:gd name="T31" fmla="*/ 339 h 410"/>
                  <a:gd name="T32" fmla="*/ 0 w 204"/>
                  <a:gd name="T33" fmla="*/ 309 h 410"/>
                  <a:gd name="T34" fmla="*/ 0 w 204"/>
                  <a:gd name="T35" fmla="*/ 103 h 410"/>
                  <a:gd name="T36" fmla="*/ 4 w 204"/>
                  <a:gd name="T37" fmla="*/ 70 h 410"/>
                  <a:gd name="T38" fmla="*/ 20 w 204"/>
                  <a:gd name="T39" fmla="*/ 41 h 410"/>
                  <a:gd name="T40" fmla="*/ 42 w 204"/>
                  <a:gd name="T41" fmla="*/ 20 h 410"/>
                  <a:gd name="T42" fmla="*/ 69 w 204"/>
                  <a:gd name="T43" fmla="*/ 5 h 410"/>
                  <a:gd name="T44" fmla="*/ 101 w 204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4" h="410">
                    <a:moveTo>
                      <a:pt x="101" y="0"/>
                    </a:moveTo>
                    <a:lnTo>
                      <a:pt x="134" y="5"/>
                    </a:lnTo>
                    <a:lnTo>
                      <a:pt x="162" y="20"/>
                    </a:lnTo>
                    <a:lnTo>
                      <a:pt x="184" y="41"/>
                    </a:lnTo>
                    <a:lnTo>
                      <a:pt x="198" y="70"/>
                    </a:lnTo>
                    <a:lnTo>
                      <a:pt x="204" y="103"/>
                    </a:lnTo>
                    <a:lnTo>
                      <a:pt x="204" y="309"/>
                    </a:lnTo>
                    <a:lnTo>
                      <a:pt x="198" y="339"/>
                    </a:lnTo>
                    <a:lnTo>
                      <a:pt x="184" y="368"/>
                    </a:lnTo>
                    <a:lnTo>
                      <a:pt x="162" y="390"/>
                    </a:lnTo>
                    <a:lnTo>
                      <a:pt x="134" y="404"/>
                    </a:lnTo>
                    <a:lnTo>
                      <a:pt x="101" y="410"/>
                    </a:lnTo>
                    <a:lnTo>
                      <a:pt x="69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4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4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69" y="5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7" name="Freeform 24"/>
              <p:cNvSpPr>
                <a:spLocks/>
              </p:cNvSpPr>
              <p:nvPr/>
            </p:nvSpPr>
            <p:spPr bwMode="auto">
              <a:xfrm>
                <a:off x="4582" y="3790"/>
                <a:ext cx="103" cy="205"/>
              </a:xfrm>
              <a:custGeom>
                <a:avLst/>
                <a:gdLst>
                  <a:gd name="T0" fmla="*/ 103 w 206"/>
                  <a:gd name="T1" fmla="*/ 0 h 410"/>
                  <a:gd name="T2" fmla="*/ 135 w 206"/>
                  <a:gd name="T3" fmla="*/ 5 h 410"/>
                  <a:gd name="T4" fmla="*/ 162 w 206"/>
                  <a:gd name="T5" fmla="*/ 20 h 410"/>
                  <a:gd name="T6" fmla="*/ 186 w 206"/>
                  <a:gd name="T7" fmla="*/ 41 h 410"/>
                  <a:gd name="T8" fmla="*/ 200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0 w 206"/>
                  <a:gd name="T15" fmla="*/ 339 h 410"/>
                  <a:gd name="T16" fmla="*/ 186 w 206"/>
                  <a:gd name="T17" fmla="*/ 368 h 410"/>
                  <a:gd name="T18" fmla="*/ 162 w 206"/>
                  <a:gd name="T19" fmla="*/ 390 h 410"/>
                  <a:gd name="T20" fmla="*/ 135 w 206"/>
                  <a:gd name="T21" fmla="*/ 404 h 410"/>
                  <a:gd name="T22" fmla="*/ 103 w 206"/>
                  <a:gd name="T23" fmla="*/ 410 h 410"/>
                  <a:gd name="T24" fmla="*/ 70 w 206"/>
                  <a:gd name="T25" fmla="*/ 404 h 410"/>
                  <a:gd name="T26" fmla="*/ 42 w 206"/>
                  <a:gd name="T27" fmla="*/ 390 h 410"/>
                  <a:gd name="T28" fmla="*/ 20 w 206"/>
                  <a:gd name="T29" fmla="*/ 368 h 410"/>
                  <a:gd name="T30" fmla="*/ 5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5 w 206"/>
                  <a:gd name="T37" fmla="*/ 70 h 410"/>
                  <a:gd name="T38" fmla="*/ 20 w 206"/>
                  <a:gd name="T39" fmla="*/ 41 h 410"/>
                  <a:gd name="T40" fmla="*/ 42 w 206"/>
                  <a:gd name="T41" fmla="*/ 20 h 410"/>
                  <a:gd name="T42" fmla="*/ 70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2" y="20"/>
                    </a:lnTo>
                    <a:lnTo>
                      <a:pt x="186" y="41"/>
                    </a:lnTo>
                    <a:lnTo>
                      <a:pt x="200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0" y="339"/>
                    </a:lnTo>
                    <a:lnTo>
                      <a:pt x="186" y="368"/>
                    </a:lnTo>
                    <a:lnTo>
                      <a:pt x="162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8" name="Freeform 25"/>
              <p:cNvSpPr>
                <a:spLocks/>
              </p:cNvSpPr>
              <p:nvPr/>
            </p:nvSpPr>
            <p:spPr bwMode="auto">
              <a:xfrm>
                <a:off x="4275" y="3790"/>
                <a:ext cx="102" cy="205"/>
              </a:xfrm>
              <a:custGeom>
                <a:avLst/>
                <a:gdLst>
                  <a:gd name="T0" fmla="*/ 103 w 206"/>
                  <a:gd name="T1" fmla="*/ 0 h 410"/>
                  <a:gd name="T2" fmla="*/ 135 w 206"/>
                  <a:gd name="T3" fmla="*/ 5 h 410"/>
                  <a:gd name="T4" fmla="*/ 164 w 206"/>
                  <a:gd name="T5" fmla="*/ 20 h 410"/>
                  <a:gd name="T6" fmla="*/ 186 w 206"/>
                  <a:gd name="T7" fmla="*/ 41 h 410"/>
                  <a:gd name="T8" fmla="*/ 200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0 w 206"/>
                  <a:gd name="T15" fmla="*/ 339 h 410"/>
                  <a:gd name="T16" fmla="*/ 186 w 206"/>
                  <a:gd name="T17" fmla="*/ 368 h 410"/>
                  <a:gd name="T18" fmla="*/ 164 w 206"/>
                  <a:gd name="T19" fmla="*/ 390 h 410"/>
                  <a:gd name="T20" fmla="*/ 135 w 206"/>
                  <a:gd name="T21" fmla="*/ 404 h 410"/>
                  <a:gd name="T22" fmla="*/ 103 w 206"/>
                  <a:gd name="T23" fmla="*/ 410 h 410"/>
                  <a:gd name="T24" fmla="*/ 70 w 206"/>
                  <a:gd name="T25" fmla="*/ 404 h 410"/>
                  <a:gd name="T26" fmla="*/ 43 w 206"/>
                  <a:gd name="T27" fmla="*/ 390 h 410"/>
                  <a:gd name="T28" fmla="*/ 20 w 206"/>
                  <a:gd name="T29" fmla="*/ 368 h 410"/>
                  <a:gd name="T30" fmla="*/ 5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5 w 206"/>
                  <a:gd name="T37" fmla="*/ 70 h 410"/>
                  <a:gd name="T38" fmla="*/ 20 w 206"/>
                  <a:gd name="T39" fmla="*/ 41 h 410"/>
                  <a:gd name="T40" fmla="*/ 43 w 206"/>
                  <a:gd name="T41" fmla="*/ 20 h 410"/>
                  <a:gd name="T42" fmla="*/ 70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4" y="20"/>
                    </a:lnTo>
                    <a:lnTo>
                      <a:pt x="186" y="41"/>
                    </a:lnTo>
                    <a:lnTo>
                      <a:pt x="200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0" y="339"/>
                    </a:lnTo>
                    <a:lnTo>
                      <a:pt x="186" y="368"/>
                    </a:lnTo>
                    <a:lnTo>
                      <a:pt x="164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3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3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9" name="Freeform 26"/>
              <p:cNvSpPr>
                <a:spLocks/>
              </p:cNvSpPr>
              <p:nvPr/>
            </p:nvSpPr>
            <p:spPr bwMode="auto">
              <a:xfrm>
                <a:off x="3968" y="3790"/>
                <a:ext cx="102" cy="205"/>
              </a:xfrm>
              <a:custGeom>
                <a:avLst/>
                <a:gdLst>
                  <a:gd name="T0" fmla="*/ 101 w 204"/>
                  <a:gd name="T1" fmla="*/ 0 h 410"/>
                  <a:gd name="T2" fmla="*/ 133 w 204"/>
                  <a:gd name="T3" fmla="*/ 5 h 410"/>
                  <a:gd name="T4" fmla="*/ 162 w 204"/>
                  <a:gd name="T5" fmla="*/ 20 h 410"/>
                  <a:gd name="T6" fmla="*/ 184 w 204"/>
                  <a:gd name="T7" fmla="*/ 41 h 410"/>
                  <a:gd name="T8" fmla="*/ 198 w 204"/>
                  <a:gd name="T9" fmla="*/ 70 h 410"/>
                  <a:gd name="T10" fmla="*/ 204 w 204"/>
                  <a:gd name="T11" fmla="*/ 103 h 410"/>
                  <a:gd name="T12" fmla="*/ 204 w 204"/>
                  <a:gd name="T13" fmla="*/ 309 h 410"/>
                  <a:gd name="T14" fmla="*/ 198 w 204"/>
                  <a:gd name="T15" fmla="*/ 339 h 410"/>
                  <a:gd name="T16" fmla="*/ 184 w 204"/>
                  <a:gd name="T17" fmla="*/ 368 h 410"/>
                  <a:gd name="T18" fmla="*/ 162 w 204"/>
                  <a:gd name="T19" fmla="*/ 390 h 410"/>
                  <a:gd name="T20" fmla="*/ 133 w 204"/>
                  <a:gd name="T21" fmla="*/ 404 h 410"/>
                  <a:gd name="T22" fmla="*/ 101 w 204"/>
                  <a:gd name="T23" fmla="*/ 410 h 410"/>
                  <a:gd name="T24" fmla="*/ 70 w 204"/>
                  <a:gd name="T25" fmla="*/ 404 h 410"/>
                  <a:gd name="T26" fmla="*/ 41 w 204"/>
                  <a:gd name="T27" fmla="*/ 390 h 410"/>
                  <a:gd name="T28" fmla="*/ 20 w 204"/>
                  <a:gd name="T29" fmla="*/ 368 h 410"/>
                  <a:gd name="T30" fmla="*/ 5 w 204"/>
                  <a:gd name="T31" fmla="*/ 339 h 410"/>
                  <a:gd name="T32" fmla="*/ 0 w 204"/>
                  <a:gd name="T33" fmla="*/ 309 h 410"/>
                  <a:gd name="T34" fmla="*/ 0 w 204"/>
                  <a:gd name="T35" fmla="*/ 103 h 410"/>
                  <a:gd name="T36" fmla="*/ 5 w 204"/>
                  <a:gd name="T37" fmla="*/ 70 h 410"/>
                  <a:gd name="T38" fmla="*/ 20 w 204"/>
                  <a:gd name="T39" fmla="*/ 41 h 410"/>
                  <a:gd name="T40" fmla="*/ 41 w 204"/>
                  <a:gd name="T41" fmla="*/ 20 h 410"/>
                  <a:gd name="T42" fmla="*/ 70 w 204"/>
                  <a:gd name="T43" fmla="*/ 5 h 410"/>
                  <a:gd name="T44" fmla="*/ 101 w 204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4" h="410">
                    <a:moveTo>
                      <a:pt x="101" y="0"/>
                    </a:moveTo>
                    <a:lnTo>
                      <a:pt x="133" y="5"/>
                    </a:lnTo>
                    <a:lnTo>
                      <a:pt x="162" y="20"/>
                    </a:lnTo>
                    <a:lnTo>
                      <a:pt x="184" y="41"/>
                    </a:lnTo>
                    <a:lnTo>
                      <a:pt x="198" y="70"/>
                    </a:lnTo>
                    <a:lnTo>
                      <a:pt x="204" y="103"/>
                    </a:lnTo>
                    <a:lnTo>
                      <a:pt x="204" y="309"/>
                    </a:lnTo>
                    <a:lnTo>
                      <a:pt x="198" y="339"/>
                    </a:lnTo>
                    <a:lnTo>
                      <a:pt x="184" y="368"/>
                    </a:lnTo>
                    <a:lnTo>
                      <a:pt x="162" y="390"/>
                    </a:lnTo>
                    <a:lnTo>
                      <a:pt x="133" y="404"/>
                    </a:lnTo>
                    <a:lnTo>
                      <a:pt x="101" y="410"/>
                    </a:lnTo>
                    <a:lnTo>
                      <a:pt x="70" y="404"/>
                    </a:lnTo>
                    <a:lnTo>
                      <a:pt x="41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1" y="20"/>
                    </a:lnTo>
                    <a:lnTo>
                      <a:pt x="70" y="5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0" name="Freeform 27"/>
              <p:cNvSpPr>
                <a:spLocks/>
              </p:cNvSpPr>
              <p:nvPr/>
            </p:nvSpPr>
            <p:spPr bwMode="auto">
              <a:xfrm>
                <a:off x="3660" y="3790"/>
                <a:ext cx="103" cy="205"/>
              </a:xfrm>
              <a:custGeom>
                <a:avLst/>
                <a:gdLst>
                  <a:gd name="T0" fmla="*/ 103 w 205"/>
                  <a:gd name="T1" fmla="*/ 0 h 410"/>
                  <a:gd name="T2" fmla="*/ 135 w 205"/>
                  <a:gd name="T3" fmla="*/ 5 h 410"/>
                  <a:gd name="T4" fmla="*/ 162 w 205"/>
                  <a:gd name="T5" fmla="*/ 20 h 410"/>
                  <a:gd name="T6" fmla="*/ 186 w 205"/>
                  <a:gd name="T7" fmla="*/ 41 h 410"/>
                  <a:gd name="T8" fmla="*/ 200 w 205"/>
                  <a:gd name="T9" fmla="*/ 70 h 410"/>
                  <a:gd name="T10" fmla="*/ 205 w 205"/>
                  <a:gd name="T11" fmla="*/ 103 h 410"/>
                  <a:gd name="T12" fmla="*/ 205 w 205"/>
                  <a:gd name="T13" fmla="*/ 309 h 410"/>
                  <a:gd name="T14" fmla="*/ 200 w 205"/>
                  <a:gd name="T15" fmla="*/ 339 h 410"/>
                  <a:gd name="T16" fmla="*/ 186 w 205"/>
                  <a:gd name="T17" fmla="*/ 368 h 410"/>
                  <a:gd name="T18" fmla="*/ 162 w 205"/>
                  <a:gd name="T19" fmla="*/ 390 h 410"/>
                  <a:gd name="T20" fmla="*/ 135 w 205"/>
                  <a:gd name="T21" fmla="*/ 404 h 410"/>
                  <a:gd name="T22" fmla="*/ 103 w 205"/>
                  <a:gd name="T23" fmla="*/ 410 h 410"/>
                  <a:gd name="T24" fmla="*/ 70 w 205"/>
                  <a:gd name="T25" fmla="*/ 404 h 410"/>
                  <a:gd name="T26" fmla="*/ 41 w 205"/>
                  <a:gd name="T27" fmla="*/ 390 h 410"/>
                  <a:gd name="T28" fmla="*/ 20 w 205"/>
                  <a:gd name="T29" fmla="*/ 368 h 410"/>
                  <a:gd name="T30" fmla="*/ 5 w 205"/>
                  <a:gd name="T31" fmla="*/ 339 h 410"/>
                  <a:gd name="T32" fmla="*/ 0 w 205"/>
                  <a:gd name="T33" fmla="*/ 309 h 410"/>
                  <a:gd name="T34" fmla="*/ 0 w 205"/>
                  <a:gd name="T35" fmla="*/ 103 h 410"/>
                  <a:gd name="T36" fmla="*/ 5 w 205"/>
                  <a:gd name="T37" fmla="*/ 70 h 410"/>
                  <a:gd name="T38" fmla="*/ 20 w 205"/>
                  <a:gd name="T39" fmla="*/ 41 h 410"/>
                  <a:gd name="T40" fmla="*/ 41 w 205"/>
                  <a:gd name="T41" fmla="*/ 20 h 410"/>
                  <a:gd name="T42" fmla="*/ 70 w 205"/>
                  <a:gd name="T43" fmla="*/ 5 h 410"/>
                  <a:gd name="T44" fmla="*/ 103 w 205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5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2" y="20"/>
                    </a:lnTo>
                    <a:lnTo>
                      <a:pt x="186" y="41"/>
                    </a:lnTo>
                    <a:lnTo>
                      <a:pt x="200" y="70"/>
                    </a:lnTo>
                    <a:lnTo>
                      <a:pt x="205" y="103"/>
                    </a:lnTo>
                    <a:lnTo>
                      <a:pt x="205" y="309"/>
                    </a:lnTo>
                    <a:lnTo>
                      <a:pt x="200" y="339"/>
                    </a:lnTo>
                    <a:lnTo>
                      <a:pt x="186" y="368"/>
                    </a:lnTo>
                    <a:lnTo>
                      <a:pt x="162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1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1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1" name="Freeform 28"/>
              <p:cNvSpPr>
                <a:spLocks/>
              </p:cNvSpPr>
              <p:nvPr/>
            </p:nvSpPr>
            <p:spPr bwMode="auto">
              <a:xfrm>
                <a:off x="3353" y="3790"/>
                <a:ext cx="103" cy="205"/>
              </a:xfrm>
              <a:custGeom>
                <a:avLst/>
                <a:gdLst>
                  <a:gd name="T0" fmla="*/ 103 w 205"/>
                  <a:gd name="T1" fmla="*/ 0 h 410"/>
                  <a:gd name="T2" fmla="*/ 135 w 205"/>
                  <a:gd name="T3" fmla="*/ 5 h 410"/>
                  <a:gd name="T4" fmla="*/ 164 w 205"/>
                  <a:gd name="T5" fmla="*/ 20 h 410"/>
                  <a:gd name="T6" fmla="*/ 185 w 205"/>
                  <a:gd name="T7" fmla="*/ 41 h 410"/>
                  <a:gd name="T8" fmla="*/ 200 w 205"/>
                  <a:gd name="T9" fmla="*/ 70 h 410"/>
                  <a:gd name="T10" fmla="*/ 205 w 205"/>
                  <a:gd name="T11" fmla="*/ 103 h 410"/>
                  <a:gd name="T12" fmla="*/ 205 w 205"/>
                  <a:gd name="T13" fmla="*/ 309 h 410"/>
                  <a:gd name="T14" fmla="*/ 200 w 205"/>
                  <a:gd name="T15" fmla="*/ 339 h 410"/>
                  <a:gd name="T16" fmla="*/ 185 w 205"/>
                  <a:gd name="T17" fmla="*/ 368 h 410"/>
                  <a:gd name="T18" fmla="*/ 164 w 205"/>
                  <a:gd name="T19" fmla="*/ 390 h 410"/>
                  <a:gd name="T20" fmla="*/ 135 w 205"/>
                  <a:gd name="T21" fmla="*/ 404 h 410"/>
                  <a:gd name="T22" fmla="*/ 103 w 205"/>
                  <a:gd name="T23" fmla="*/ 410 h 410"/>
                  <a:gd name="T24" fmla="*/ 70 w 205"/>
                  <a:gd name="T25" fmla="*/ 404 h 410"/>
                  <a:gd name="T26" fmla="*/ 43 w 205"/>
                  <a:gd name="T27" fmla="*/ 390 h 410"/>
                  <a:gd name="T28" fmla="*/ 20 w 205"/>
                  <a:gd name="T29" fmla="*/ 368 h 410"/>
                  <a:gd name="T30" fmla="*/ 5 w 205"/>
                  <a:gd name="T31" fmla="*/ 339 h 410"/>
                  <a:gd name="T32" fmla="*/ 0 w 205"/>
                  <a:gd name="T33" fmla="*/ 309 h 410"/>
                  <a:gd name="T34" fmla="*/ 0 w 205"/>
                  <a:gd name="T35" fmla="*/ 103 h 410"/>
                  <a:gd name="T36" fmla="*/ 5 w 205"/>
                  <a:gd name="T37" fmla="*/ 70 h 410"/>
                  <a:gd name="T38" fmla="*/ 20 w 205"/>
                  <a:gd name="T39" fmla="*/ 41 h 410"/>
                  <a:gd name="T40" fmla="*/ 43 w 205"/>
                  <a:gd name="T41" fmla="*/ 20 h 410"/>
                  <a:gd name="T42" fmla="*/ 70 w 205"/>
                  <a:gd name="T43" fmla="*/ 5 h 410"/>
                  <a:gd name="T44" fmla="*/ 103 w 205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5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4" y="20"/>
                    </a:lnTo>
                    <a:lnTo>
                      <a:pt x="185" y="41"/>
                    </a:lnTo>
                    <a:lnTo>
                      <a:pt x="200" y="70"/>
                    </a:lnTo>
                    <a:lnTo>
                      <a:pt x="205" y="103"/>
                    </a:lnTo>
                    <a:lnTo>
                      <a:pt x="205" y="309"/>
                    </a:lnTo>
                    <a:lnTo>
                      <a:pt x="200" y="339"/>
                    </a:lnTo>
                    <a:lnTo>
                      <a:pt x="185" y="368"/>
                    </a:lnTo>
                    <a:lnTo>
                      <a:pt x="164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3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3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2" name="Freeform 29"/>
              <p:cNvSpPr>
                <a:spLocks/>
              </p:cNvSpPr>
              <p:nvPr/>
            </p:nvSpPr>
            <p:spPr bwMode="auto">
              <a:xfrm>
                <a:off x="3200" y="4200"/>
                <a:ext cx="102" cy="103"/>
              </a:xfrm>
              <a:custGeom>
                <a:avLst/>
                <a:gdLst>
                  <a:gd name="T0" fmla="*/ 103 w 206"/>
                  <a:gd name="T1" fmla="*/ 0 h 206"/>
                  <a:gd name="T2" fmla="*/ 130 w 206"/>
                  <a:gd name="T3" fmla="*/ 3 h 206"/>
                  <a:gd name="T4" fmla="*/ 153 w 206"/>
                  <a:gd name="T5" fmla="*/ 14 h 206"/>
                  <a:gd name="T6" fmla="*/ 175 w 206"/>
                  <a:gd name="T7" fmla="*/ 31 h 206"/>
                  <a:gd name="T8" fmla="*/ 191 w 206"/>
                  <a:gd name="T9" fmla="*/ 52 h 206"/>
                  <a:gd name="T10" fmla="*/ 202 w 206"/>
                  <a:gd name="T11" fmla="*/ 76 h 206"/>
                  <a:gd name="T12" fmla="*/ 206 w 206"/>
                  <a:gd name="T13" fmla="*/ 103 h 206"/>
                  <a:gd name="T14" fmla="*/ 202 w 206"/>
                  <a:gd name="T15" fmla="*/ 130 h 206"/>
                  <a:gd name="T16" fmla="*/ 191 w 206"/>
                  <a:gd name="T17" fmla="*/ 155 h 206"/>
                  <a:gd name="T18" fmla="*/ 175 w 206"/>
                  <a:gd name="T19" fmla="*/ 175 h 206"/>
                  <a:gd name="T20" fmla="*/ 153 w 206"/>
                  <a:gd name="T21" fmla="*/ 191 h 206"/>
                  <a:gd name="T22" fmla="*/ 130 w 206"/>
                  <a:gd name="T23" fmla="*/ 202 h 206"/>
                  <a:gd name="T24" fmla="*/ 103 w 206"/>
                  <a:gd name="T25" fmla="*/ 206 h 206"/>
                  <a:gd name="T26" fmla="*/ 76 w 206"/>
                  <a:gd name="T27" fmla="*/ 202 h 206"/>
                  <a:gd name="T28" fmla="*/ 51 w 206"/>
                  <a:gd name="T29" fmla="*/ 191 h 206"/>
                  <a:gd name="T30" fmla="*/ 31 w 206"/>
                  <a:gd name="T31" fmla="*/ 175 h 206"/>
                  <a:gd name="T32" fmla="*/ 15 w 206"/>
                  <a:gd name="T33" fmla="*/ 155 h 206"/>
                  <a:gd name="T34" fmla="*/ 4 w 206"/>
                  <a:gd name="T35" fmla="*/ 130 h 206"/>
                  <a:gd name="T36" fmla="*/ 0 w 206"/>
                  <a:gd name="T37" fmla="*/ 103 h 206"/>
                  <a:gd name="T38" fmla="*/ 4 w 206"/>
                  <a:gd name="T39" fmla="*/ 76 h 206"/>
                  <a:gd name="T40" fmla="*/ 15 w 206"/>
                  <a:gd name="T41" fmla="*/ 52 h 206"/>
                  <a:gd name="T42" fmla="*/ 31 w 206"/>
                  <a:gd name="T43" fmla="*/ 31 h 206"/>
                  <a:gd name="T44" fmla="*/ 51 w 206"/>
                  <a:gd name="T45" fmla="*/ 14 h 206"/>
                  <a:gd name="T46" fmla="*/ 76 w 206"/>
                  <a:gd name="T47" fmla="*/ 3 h 206"/>
                  <a:gd name="T48" fmla="*/ 103 w 206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130" y="3"/>
                    </a:lnTo>
                    <a:lnTo>
                      <a:pt x="153" y="14"/>
                    </a:lnTo>
                    <a:lnTo>
                      <a:pt x="175" y="31"/>
                    </a:lnTo>
                    <a:lnTo>
                      <a:pt x="191" y="52"/>
                    </a:lnTo>
                    <a:lnTo>
                      <a:pt x="202" y="76"/>
                    </a:lnTo>
                    <a:lnTo>
                      <a:pt x="206" y="103"/>
                    </a:lnTo>
                    <a:lnTo>
                      <a:pt x="202" y="130"/>
                    </a:lnTo>
                    <a:lnTo>
                      <a:pt x="191" y="155"/>
                    </a:lnTo>
                    <a:lnTo>
                      <a:pt x="175" y="175"/>
                    </a:lnTo>
                    <a:lnTo>
                      <a:pt x="153" y="191"/>
                    </a:lnTo>
                    <a:lnTo>
                      <a:pt x="130" y="202"/>
                    </a:lnTo>
                    <a:lnTo>
                      <a:pt x="103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31" y="175"/>
                    </a:lnTo>
                    <a:lnTo>
                      <a:pt x="15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5" y="52"/>
                    </a:lnTo>
                    <a:lnTo>
                      <a:pt x="31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3" name="Freeform 30"/>
              <p:cNvSpPr>
                <a:spLocks/>
              </p:cNvSpPr>
              <p:nvPr/>
            </p:nvSpPr>
            <p:spPr bwMode="auto">
              <a:xfrm>
                <a:off x="3507" y="4200"/>
                <a:ext cx="102" cy="103"/>
              </a:xfrm>
              <a:custGeom>
                <a:avLst/>
                <a:gdLst>
                  <a:gd name="T0" fmla="*/ 101 w 204"/>
                  <a:gd name="T1" fmla="*/ 0 h 206"/>
                  <a:gd name="T2" fmla="*/ 128 w 204"/>
                  <a:gd name="T3" fmla="*/ 3 h 206"/>
                  <a:gd name="T4" fmla="*/ 153 w 204"/>
                  <a:gd name="T5" fmla="*/ 14 h 206"/>
                  <a:gd name="T6" fmla="*/ 175 w 204"/>
                  <a:gd name="T7" fmla="*/ 31 h 206"/>
                  <a:gd name="T8" fmla="*/ 191 w 204"/>
                  <a:gd name="T9" fmla="*/ 52 h 206"/>
                  <a:gd name="T10" fmla="*/ 200 w 204"/>
                  <a:gd name="T11" fmla="*/ 76 h 206"/>
                  <a:gd name="T12" fmla="*/ 204 w 204"/>
                  <a:gd name="T13" fmla="*/ 103 h 206"/>
                  <a:gd name="T14" fmla="*/ 200 w 204"/>
                  <a:gd name="T15" fmla="*/ 130 h 206"/>
                  <a:gd name="T16" fmla="*/ 191 w 204"/>
                  <a:gd name="T17" fmla="*/ 155 h 206"/>
                  <a:gd name="T18" fmla="*/ 175 w 204"/>
                  <a:gd name="T19" fmla="*/ 175 h 206"/>
                  <a:gd name="T20" fmla="*/ 153 w 204"/>
                  <a:gd name="T21" fmla="*/ 191 h 206"/>
                  <a:gd name="T22" fmla="*/ 128 w 204"/>
                  <a:gd name="T23" fmla="*/ 202 h 206"/>
                  <a:gd name="T24" fmla="*/ 101 w 204"/>
                  <a:gd name="T25" fmla="*/ 206 h 206"/>
                  <a:gd name="T26" fmla="*/ 76 w 204"/>
                  <a:gd name="T27" fmla="*/ 202 h 206"/>
                  <a:gd name="T28" fmla="*/ 51 w 204"/>
                  <a:gd name="T29" fmla="*/ 191 h 206"/>
                  <a:gd name="T30" fmla="*/ 29 w 204"/>
                  <a:gd name="T31" fmla="*/ 175 h 206"/>
                  <a:gd name="T32" fmla="*/ 13 w 204"/>
                  <a:gd name="T33" fmla="*/ 155 h 206"/>
                  <a:gd name="T34" fmla="*/ 4 w 204"/>
                  <a:gd name="T35" fmla="*/ 130 h 206"/>
                  <a:gd name="T36" fmla="*/ 0 w 204"/>
                  <a:gd name="T37" fmla="*/ 103 h 206"/>
                  <a:gd name="T38" fmla="*/ 4 w 204"/>
                  <a:gd name="T39" fmla="*/ 76 h 206"/>
                  <a:gd name="T40" fmla="*/ 13 w 204"/>
                  <a:gd name="T41" fmla="*/ 52 h 206"/>
                  <a:gd name="T42" fmla="*/ 29 w 204"/>
                  <a:gd name="T43" fmla="*/ 31 h 206"/>
                  <a:gd name="T44" fmla="*/ 51 w 204"/>
                  <a:gd name="T45" fmla="*/ 14 h 206"/>
                  <a:gd name="T46" fmla="*/ 76 w 204"/>
                  <a:gd name="T47" fmla="*/ 3 h 206"/>
                  <a:gd name="T48" fmla="*/ 101 w 204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4" h="206">
                    <a:moveTo>
                      <a:pt x="101" y="0"/>
                    </a:moveTo>
                    <a:lnTo>
                      <a:pt x="128" y="3"/>
                    </a:lnTo>
                    <a:lnTo>
                      <a:pt x="153" y="14"/>
                    </a:lnTo>
                    <a:lnTo>
                      <a:pt x="175" y="31"/>
                    </a:lnTo>
                    <a:lnTo>
                      <a:pt x="191" y="52"/>
                    </a:lnTo>
                    <a:lnTo>
                      <a:pt x="200" y="76"/>
                    </a:lnTo>
                    <a:lnTo>
                      <a:pt x="204" y="103"/>
                    </a:lnTo>
                    <a:lnTo>
                      <a:pt x="200" y="130"/>
                    </a:lnTo>
                    <a:lnTo>
                      <a:pt x="191" y="155"/>
                    </a:lnTo>
                    <a:lnTo>
                      <a:pt x="175" y="175"/>
                    </a:lnTo>
                    <a:lnTo>
                      <a:pt x="153" y="191"/>
                    </a:lnTo>
                    <a:lnTo>
                      <a:pt x="128" y="202"/>
                    </a:lnTo>
                    <a:lnTo>
                      <a:pt x="101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29" y="175"/>
                    </a:lnTo>
                    <a:lnTo>
                      <a:pt x="13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3" y="52"/>
                    </a:lnTo>
                    <a:lnTo>
                      <a:pt x="29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4" name="Freeform 31"/>
              <p:cNvSpPr>
                <a:spLocks/>
              </p:cNvSpPr>
              <p:nvPr/>
            </p:nvSpPr>
            <p:spPr bwMode="auto">
              <a:xfrm>
                <a:off x="3814" y="4200"/>
                <a:ext cx="102" cy="103"/>
              </a:xfrm>
              <a:custGeom>
                <a:avLst/>
                <a:gdLst>
                  <a:gd name="T0" fmla="*/ 103 w 206"/>
                  <a:gd name="T1" fmla="*/ 0 h 206"/>
                  <a:gd name="T2" fmla="*/ 130 w 206"/>
                  <a:gd name="T3" fmla="*/ 3 h 206"/>
                  <a:gd name="T4" fmla="*/ 154 w 206"/>
                  <a:gd name="T5" fmla="*/ 14 h 206"/>
                  <a:gd name="T6" fmla="*/ 175 w 206"/>
                  <a:gd name="T7" fmla="*/ 31 h 206"/>
                  <a:gd name="T8" fmla="*/ 192 w 206"/>
                  <a:gd name="T9" fmla="*/ 52 h 206"/>
                  <a:gd name="T10" fmla="*/ 202 w 206"/>
                  <a:gd name="T11" fmla="*/ 76 h 206"/>
                  <a:gd name="T12" fmla="*/ 206 w 206"/>
                  <a:gd name="T13" fmla="*/ 103 h 206"/>
                  <a:gd name="T14" fmla="*/ 202 w 206"/>
                  <a:gd name="T15" fmla="*/ 130 h 206"/>
                  <a:gd name="T16" fmla="*/ 192 w 206"/>
                  <a:gd name="T17" fmla="*/ 155 h 206"/>
                  <a:gd name="T18" fmla="*/ 175 w 206"/>
                  <a:gd name="T19" fmla="*/ 175 h 206"/>
                  <a:gd name="T20" fmla="*/ 155 w 206"/>
                  <a:gd name="T21" fmla="*/ 191 h 206"/>
                  <a:gd name="T22" fmla="*/ 130 w 206"/>
                  <a:gd name="T23" fmla="*/ 202 h 206"/>
                  <a:gd name="T24" fmla="*/ 103 w 206"/>
                  <a:gd name="T25" fmla="*/ 206 h 206"/>
                  <a:gd name="T26" fmla="*/ 76 w 206"/>
                  <a:gd name="T27" fmla="*/ 202 h 206"/>
                  <a:gd name="T28" fmla="*/ 53 w 206"/>
                  <a:gd name="T29" fmla="*/ 191 h 206"/>
                  <a:gd name="T30" fmla="*/ 31 w 206"/>
                  <a:gd name="T31" fmla="*/ 175 h 206"/>
                  <a:gd name="T32" fmla="*/ 15 w 206"/>
                  <a:gd name="T33" fmla="*/ 155 h 206"/>
                  <a:gd name="T34" fmla="*/ 4 w 206"/>
                  <a:gd name="T35" fmla="*/ 130 h 206"/>
                  <a:gd name="T36" fmla="*/ 0 w 206"/>
                  <a:gd name="T37" fmla="*/ 103 h 206"/>
                  <a:gd name="T38" fmla="*/ 4 w 206"/>
                  <a:gd name="T39" fmla="*/ 76 h 206"/>
                  <a:gd name="T40" fmla="*/ 15 w 206"/>
                  <a:gd name="T41" fmla="*/ 52 h 206"/>
                  <a:gd name="T42" fmla="*/ 31 w 206"/>
                  <a:gd name="T43" fmla="*/ 31 h 206"/>
                  <a:gd name="T44" fmla="*/ 53 w 206"/>
                  <a:gd name="T45" fmla="*/ 14 h 206"/>
                  <a:gd name="T46" fmla="*/ 76 w 206"/>
                  <a:gd name="T47" fmla="*/ 3 h 206"/>
                  <a:gd name="T48" fmla="*/ 103 w 206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130" y="3"/>
                    </a:lnTo>
                    <a:lnTo>
                      <a:pt x="154" y="14"/>
                    </a:lnTo>
                    <a:lnTo>
                      <a:pt x="175" y="31"/>
                    </a:lnTo>
                    <a:lnTo>
                      <a:pt x="192" y="52"/>
                    </a:lnTo>
                    <a:lnTo>
                      <a:pt x="202" y="76"/>
                    </a:lnTo>
                    <a:lnTo>
                      <a:pt x="206" y="103"/>
                    </a:lnTo>
                    <a:lnTo>
                      <a:pt x="202" y="130"/>
                    </a:lnTo>
                    <a:lnTo>
                      <a:pt x="192" y="155"/>
                    </a:lnTo>
                    <a:lnTo>
                      <a:pt x="175" y="175"/>
                    </a:lnTo>
                    <a:lnTo>
                      <a:pt x="155" y="191"/>
                    </a:lnTo>
                    <a:lnTo>
                      <a:pt x="130" y="202"/>
                    </a:lnTo>
                    <a:lnTo>
                      <a:pt x="103" y="206"/>
                    </a:lnTo>
                    <a:lnTo>
                      <a:pt x="76" y="202"/>
                    </a:lnTo>
                    <a:lnTo>
                      <a:pt x="53" y="191"/>
                    </a:lnTo>
                    <a:lnTo>
                      <a:pt x="31" y="175"/>
                    </a:lnTo>
                    <a:lnTo>
                      <a:pt x="15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5" y="52"/>
                    </a:lnTo>
                    <a:lnTo>
                      <a:pt x="31" y="31"/>
                    </a:lnTo>
                    <a:lnTo>
                      <a:pt x="53" y="14"/>
                    </a:lnTo>
                    <a:lnTo>
                      <a:pt x="76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5" name="Freeform 32"/>
              <p:cNvSpPr>
                <a:spLocks/>
              </p:cNvSpPr>
              <p:nvPr/>
            </p:nvSpPr>
            <p:spPr bwMode="auto">
              <a:xfrm>
                <a:off x="4121" y="4200"/>
                <a:ext cx="103" cy="103"/>
              </a:xfrm>
              <a:custGeom>
                <a:avLst/>
                <a:gdLst>
                  <a:gd name="T0" fmla="*/ 103 w 206"/>
                  <a:gd name="T1" fmla="*/ 0 h 206"/>
                  <a:gd name="T2" fmla="*/ 128 w 206"/>
                  <a:gd name="T3" fmla="*/ 3 h 206"/>
                  <a:gd name="T4" fmla="*/ 154 w 206"/>
                  <a:gd name="T5" fmla="*/ 14 h 206"/>
                  <a:gd name="T6" fmla="*/ 175 w 206"/>
                  <a:gd name="T7" fmla="*/ 31 h 206"/>
                  <a:gd name="T8" fmla="*/ 192 w 206"/>
                  <a:gd name="T9" fmla="*/ 52 h 206"/>
                  <a:gd name="T10" fmla="*/ 202 w 206"/>
                  <a:gd name="T11" fmla="*/ 76 h 206"/>
                  <a:gd name="T12" fmla="*/ 206 w 206"/>
                  <a:gd name="T13" fmla="*/ 103 h 206"/>
                  <a:gd name="T14" fmla="*/ 202 w 206"/>
                  <a:gd name="T15" fmla="*/ 130 h 206"/>
                  <a:gd name="T16" fmla="*/ 192 w 206"/>
                  <a:gd name="T17" fmla="*/ 155 h 206"/>
                  <a:gd name="T18" fmla="*/ 175 w 206"/>
                  <a:gd name="T19" fmla="*/ 175 h 206"/>
                  <a:gd name="T20" fmla="*/ 154 w 206"/>
                  <a:gd name="T21" fmla="*/ 191 h 206"/>
                  <a:gd name="T22" fmla="*/ 128 w 206"/>
                  <a:gd name="T23" fmla="*/ 202 h 206"/>
                  <a:gd name="T24" fmla="*/ 103 w 206"/>
                  <a:gd name="T25" fmla="*/ 206 h 206"/>
                  <a:gd name="T26" fmla="*/ 76 w 206"/>
                  <a:gd name="T27" fmla="*/ 202 h 206"/>
                  <a:gd name="T28" fmla="*/ 51 w 206"/>
                  <a:gd name="T29" fmla="*/ 191 h 206"/>
                  <a:gd name="T30" fmla="*/ 31 w 206"/>
                  <a:gd name="T31" fmla="*/ 175 h 206"/>
                  <a:gd name="T32" fmla="*/ 15 w 206"/>
                  <a:gd name="T33" fmla="*/ 155 h 206"/>
                  <a:gd name="T34" fmla="*/ 4 w 206"/>
                  <a:gd name="T35" fmla="*/ 130 h 206"/>
                  <a:gd name="T36" fmla="*/ 0 w 206"/>
                  <a:gd name="T37" fmla="*/ 103 h 206"/>
                  <a:gd name="T38" fmla="*/ 4 w 206"/>
                  <a:gd name="T39" fmla="*/ 76 h 206"/>
                  <a:gd name="T40" fmla="*/ 15 w 206"/>
                  <a:gd name="T41" fmla="*/ 52 h 206"/>
                  <a:gd name="T42" fmla="*/ 31 w 206"/>
                  <a:gd name="T43" fmla="*/ 31 h 206"/>
                  <a:gd name="T44" fmla="*/ 51 w 206"/>
                  <a:gd name="T45" fmla="*/ 14 h 206"/>
                  <a:gd name="T46" fmla="*/ 76 w 206"/>
                  <a:gd name="T47" fmla="*/ 3 h 206"/>
                  <a:gd name="T48" fmla="*/ 103 w 206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128" y="3"/>
                    </a:lnTo>
                    <a:lnTo>
                      <a:pt x="154" y="14"/>
                    </a:lnTo>
                    <a:lnTo>
                      <a:pt x="175" y="31"/>
                    </a:lnTo>
                    <a:lnTo>
                      <a:pt x="192" y="52"/>
                    </a:lnTo>
                    <a:lnTo>
                      <a:pt x="202" y="76"/>
                    </a:lnTo>
                    <a:lnTo>
                      <a:pt x="206" y="103"/>
                    </a:lnTo>
                    <a:lnTo>
                      <a:pt x="202" y="130"/>
                    </a:lnTo>
                    <a:lnTo>
                      <a:pt x="192" y="155"/>
                    </a:lnTo>
                    <a:lnTo>
                      <a:pt x="175" y="175"/>
                    </a:lnTo>
                    <a:lnTo>
                      <a:pt x="154" y="191"/>
                    </a:lnTo>
                    <a:lnTo>
                      <a:pt x="128" y="202"/>
                    </a:lnTo>
                    <a:lnTo>
                      <a:pt x="103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31" y="175"/>
                    </a:lnTo>
                    <a:lnTo>
                      <a:pt x="15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5" y="52"/>
                    </a:lnTo>
                    <a:lnTo>
                      <a:pt x="31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6" name="Freeform 33"/>
              <p:cNvSpPr>
                <a:spLocks/>
              </p:cNvSpPr>
              <p:nvPr/>
            </p:nvSpPr>
            <p:spPr bwMode="auto">
              <a:xfrm>
                <a:off x="4429" y="4200"/>
                <a:ext cx="102" cy="103"/>
              </a:xfrm>
              <a:custGeom>
                <a:avLst/>
                <a:gdLst>
                  <a:gd name="T0" fmla="*/ 101 w 204"/>
                  <a:gd name="T1" fmla="*/ 0 h 206"/>
                  <a:gd name="T2" fmla="*/ 128 w 204"/>
                  <a:gd name="T3" fmla="*/ 3 h 206"/>
                  <a:gd name="T4" fmla="*/ 154 w 204"/>
                  <a:gd name="T5" fmla="*/ 14 h 206"/>
                  <a:gd name="T6" fmla="*/ 175 w 204"/>
                  <a:gd name="T7" fmla="*/ 31 h 206"/>
                  <a:gd name="T8" fmla="*/ 192 w 204"/>
                  <a:gd name="T9" fmla="*/ 52 h 206"/>
                  <a:gd name="T10" fmla="*/ 201 w 204"/>
                  <a:gd name="T11" fmla="*/ 76 h 206"/>
                  <a:gd name="T12" fmla="*/ 204 w 204"/>
                  <a:gd name="T13" fmla="*/ 103 h 206"/>
                  <a:gd name="T14" fmla="*/ 201 w 204"/>
                  <a:gd name="T15" fmla="*/ 130 h 206"/>
                  <a:gd name="T16" fmla="*/ 192 w 204"/>
                  <a:gd name="T17" fmla="*/ 155 h 206"/>
                  <a:gd name="T18" fmla="*/ 175 w 204"/>
                  <a:gd name="T19" fmla="*/ 175 h 206"/>
                  <a:gd name="T20" fmla="*/ 154 w 204"/>
                  <a:gd name="T21" fmla="*/ 191 h 206"/>
                  <a:gd name="T22" fmla="*/ 128 w 204"/>
                  <a:gd name="T23" fmla="*/ 202 h 206"/>
                  <a:gd name="T24" fmla="*/ 101 w 204"/>
                  <a:gd name="T25" fmla="*/ 206 h 206"/>
                  <a:gd name="T26" fmla="*/ 76 w 204"/>
                  <a:gd name="T27" fmla="*/ 202 h 206"/>
                  <a:gd name="T28" fmla="*/ 51 w 204"/>
                  <a:gd name="T29" fmla="*/ 191 h 206"/>
                  <a:gd name="T30" fmla="*/ 29 w 204"/>
                  <a:gd name="T31" fmla="*/ 175 h 206"/>
                  <a:gd name="T32" fmla="*/ 13 w 204"/>
                  <a:gd name="T33" fmla="*/ 155 h 206"/>
                  <a:gd name="T34" fmla="*/ 4 w 204"/>
                  <a:gd name="T35" fmla="*/ 130 h 206"/>
                  <a:gd name="T36" fmla="*/ 0 w 204"/>
                  <a:gd name="T37" fmla="*/ 103 h 206"/>
                  <a:gd name="T38" fmla="*/ 4 w 204"/>
                  <a:gd name="T39" fmla="*/ 76 h 206"/>
                  <a:gd name="T40" fmla="*/ 13 w 204"/>
                  <a:gd name="T41" fmla="*/ 52 h 206"/>
                  <a:gd name="T42" fmla="*/ 29 w 204"/>
                  <a:gd name="T43" fmla="*/ 31 h 206"/>
                  <a:gd name="T44" fmla="*/ 51 w 204"/>
                  <a:gd name="T45" fmla="*/ 14 h 206"/>
                  <a:gd name="T46" fmla="*/ 76 w 204"/>
                  <a:gd name="T47" fmla="*/ 3 h 206"/>
                  <a:gd name="T48" fmla="*/ 101 w 204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4" h="206">
                    <a:moveTo>
                      <a:pt x="101" y="0"/>
                    </a:moveTo>
                    <a:lnTo>
                      <a:pt x="128" y="3"/>
                    </a:lnTo>
                    <a:lnTo>
                      <a:pt x="154" y="14"/>
                    </a:lnTo>
                    <a:lnTo>
                      <a:pt x="175" y="31"/>
                    </a:lnTo>
                    <a:lnTo>
                      <a:pt x="192" y="52"/>
                    </a:lnTo>
                    <a:lnTo>
                      <a:pt x="201" y="76"/>
                    </a:lnTo>
                    <a:lnTo>
                      <a:pt x="204" y="103"/>
                    </a:lnTo>
                    <a:lnTo>
                      <a:pt x="201" y="130"/>
                    </a:lnTo>
                    <a:lnTo>
                      <a:pt x="192" y="155"/>
                    </a:lnTo>
                    <a:lnTo>
                      <a:pt x="175" y="175"/>
                    </a:lnTo>
                    <a:lnTo>
                      <a:pt x="154" y="191"/>
                    </a:lnTo>
                    <a:lnTo>
                      <a:pt x="128" y="202"/>
                    </a:lnTo>
                    <a:lnTo>
                      <a:pt x="101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29" y="175"/>
                    </a:lnTo>
                    <a:lnTo>
                      <a:pt x="13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3" y="52"/>
                    </a:lnTo>
                    <a:lnTo>
                      <a:pt x="29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7" name="Freeform 34"/>
              <p:cNvSpPr>
                <a:spLocks/>
              </p:cNvSpPr>
              <p:nvPr/>
            </p:nvSpPr>
            <p:spPr bwMode="auto">
              <a:xfrm>
                <a:off x="4735" y="4200"/>
                <a:ext cx="103" cy="103"/>
              </a:xfrm>
              <a:custGeom>
                <a:avLst/>
                <a:gdLst>
                  <a:gd name="T0" fmla="*/ 102 w 205"/>
                  <a:gd name="T1" fmla="*/ 0 h 206"/>
                  <a:gd name="T2" fmla="*/ 130 w 205"/>
                  <a:gd name="T3" fmla="*/ 3 h 206"/>
                  <a:gd name="T4" fmla="*/ 153 w 205"/>
                  <a:gd name="T5" fmla="*/ 14 h 206"/>
                  <a:gd name="T6" fmla="*/ 175 w 205"/>
                  <a:gd name="T7" fmla="*/ 31 h 206"/>
                  <a:gd name="T8" fmla="*/ 191 w 205"/>
                  <a:gd name="T9" fmla="*/ 52 h 206"/>
                  <a:gd name="T10" fmla="*/ 202 w 205"/>
                  <a:gd name="T11" fmla="*/ 76 h 206"/>
                  <a:gd name="T12" fmla="*/ 205 w 205"/>
                  <a:gd name="T13" fmla="*/ 103 h 206"/>
                  <a:gd name="T14" fmla="*/ 202 w 205"/>
                  <a:gd name="T15" fmla="*/ 130 h 206"/>
                  <a:gd name="T16" fmla="*/ 191 w 205"/>
                  <a:gd name="T17" fmla="*/ 155 h 206"/>
                  <a:gd name="T18" fmla="*/ 175 w 205"/>
                  <a:gd name="T19" fmla="*/ 175 h 206"/>
                  <a:gd name="T20" fmla="*/ 153 w 205"/>
                  <a:gd name="T21" fmla="*/ 191 h 206"/>
                  <a:gd name="T22" fmla="*/ 130 w 205"/>
                  <a:gd name="T23" fmla="*/ 202 h 206"/>
                  <a:gd name="T24" fmla="*/ 102 w 205"/>
                  <a:gd name="T25" fmla="*/ 206 h 206"/>
                  <a:gd name="T26" fmla="*/ 75 w 205"/>
                  <a:gd name="T27" fmla="*/ 202 h 206"/>
                  <a:gd name="T28" fmla="*/ 52 w 205"/>
                  <a:gd name="T29" fmla="*/ 191 h 206"/>
                  <a:gd name="T30" fmla="*/ 30 w 205"/>
                  <a:gd name="T31" fmla="*/ 175 h 206"/>
                  <a:gd name="T32" fmla="*/ 14 w 205"/>
                  <a:gd name="T33" fmla="*/ 155 h 206"/>
                  <a:gd name="T34" fmla="*/ 3 w 205"/>
                  <a:gd name="T35" fmla="*/ 130 h 206"/>
                  <a:gd name="T36" fmla="*/ 0 w 205"/>
                  <a:gd name="T37" fmla="*/ 103 h 206"/>
                  <a:gd name="T38" fmla="*/ 3 w 205"/>
                  <a:gd name="T39" fmla="*/ 76 h 206"/>
                  <a:gd name="T40" fmla="*/ 14 w 205"/>
                  <a:gd name="T41" fmla="*/ 52 h 206"/>
                  <a:gd name="T42" fmla="*/ 30 w 205"/>
                  <a:gd name="T43" fmla="*/ 31 h 206"/>
                  <a:gd name="T44" fmla="*/ 52 w 205"/>
                  <a:gd name="T45" fmla="*/ 14 h 206"/>
                  <a:gd name="T46" fmla="*/ 75 w 205"/>
                  <a:gd name="T47" fmla="*/ 3 h 206"/>
                  <a:gd name="T48" fmla="*/ 102 w 205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5" h="206">
                    <a:moveTo>
                      <a:pt x="102" y="0"/>
                    </a:moveTo>
                    <a:lnTo>
                      <a:pt x="130" y="3"/>
                    </a:lnTo>
                    <a:lnTo>
                      <a:pt x="153" y="14"/>
                    </a:lnTo>
                    <a:lnTo>
                      <a:pt x="175" y="31"/>
                    </a:lnTo>
                    <a:lnTo>
                      <a:pt x="191" y="52"/>
                    </a:lnTo>
                    <a:lnTo>
                      <a:pt x="202" y="76"/>
                    </a:lnTo>
                    <a:lnTo>
                      <a:pt x="205" y="103"/>
                    </a:lnTo>
                    <a:lnTo>
                      <a:pt x="202" y="130"/>
                    </a:lnTo>
                    <a:lnTo>
                      <a:pt x="191" y="155"/>
                    </a:lnTo>
                    <a:lnTo>
                      <a:pt x="175" y="175"/>
                    </a:lnTo>
                    <a:lnTo>
                      <a:pt x="153" y="191"/>
                    </a:lnTo>
                    <a:lnTo>
                      <a:pt x="130" y="202"/>
                    </a:lnTo>
                    <a:lnTo>
                      <a:pt x="102" y="206"/>
                    </a:lnTo>
                    <a:lnTo>
                      <a:pt x="75" y="202"/>
                    </a:lnTo>
                    <a:lnTo>
                      <a:pt x="52" y="191"/>
                    </a:lnTo>
                    <a:lnTo>
                      <a:pt x="30" y="175"/>
                    </a:lnTo>
                    <a:lnTo>
                      <a:pt x="14" y="155"/>
                    </a:lnTo>
                    <a:lnTo>
                      <a:pt x="3" y="130"/>
                    </a:lnTo>
                    <a:lnTo>
                      <a:pt x="0" y="103"/>
                    </a:lnTo>
                    <a:lnTo>
                      <a:pt x="3" y="76"/>
                    </a:lnTo>
                    <a:lnTo>
                      <a:pt x="14" y="52"/>
                    </a:lnTo>
                    <a:lnTo>
                      <a:pt x="30" y="31"/>
                    </a:lnTo>
                    <a:lnTo>
                      <a:pt x="52" y="14"/>
                    </a:lnTo>
                    <a:lnTo>
                      <a:pt x="75" y="3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28" name="Freeform 39"/>
            <p:cNvSpPr>
              <a:spLocks noEditPoints="1"/>
            </p:cNvSpPr>
            <p:nvPr/>
          </p:nvSpPr>
          <p:spPr bwMode="auto">
            <a:xfrm>
              <a:off x="10867823" y="4638405"/>
              <a:ext cx="990600" cy="2228850"/>
            </a:xfrm>
            <a:custGeom>
              <a:avLst/>
              <a:gdLst>
                <a:gd name="T0" fmla="*/ 389 w 1873"/>
                <a:gd name="T1" fmla="*/ 3984 h 4211"/>
                <a:gd name="T2" fmla="*/ 570 w 1873"/>
                <a:gd name="T3" fmla="*/ 3718 h 4211"/>
                <a:gd name="T4" fmla="*/ 868 w 1873"/>
                <a:gd name="T5" fmla="*/ 3589 h 4211"/>
                <a:gd name="T6" fmla="*/ 1195 w 1873"/>
                <a:gd name="T7" fmla="*/ 3647 h 4211"/>
                <a:gd name="T8" fmla="*/ 1430 w 1873"/>
                <a:gd name="T9" fmla="*/ 3864 h 4211"/>
                <a:gd name="T10" fmla="*/ 1745 w 1873"/>
                <a:gd name="T11" fmla="*/ 4115 h 4211"/>
                <a:gd name="T12" fmla="*/ 1394 w 1873"/>
                <a:gd name="T13" fmla="*/ 3430 h 4211"/>
                <a:gd name="T14" fmla="*/ 1082 w 1873"/>
                <a:gd name="T15" fmla="*/ 3227 h 4211"/>
                <a:gd name="T16" fmla="*/ 754 w 1873"/>
                <a:gd name="T17" fmla="*/ 2599 h 4211"/>
                <a:gd name="T18" fmla="*/ 777 w 1873"/>
                <a:gd name="T19" fmla="*/ 2780 h 4211"/>
                <a:gd name="T20" fmla="*/ 1049 w 1873"/>
                <a:gd name="T21" fmla="*/ 2742 h 4211"/>
                <a:gd name="T22" fmla="*/ 1180 w 1873"/>
                <a:gd name="T23" fmla="*/ 3227 h 4211"/>
                <a:gd name="T24" fmla="*/ 1127 w 1873"/>
                <a:gd name="T25" fmla="*/ 2585 h 4211"/>
                <a:gd name="T26" fmla="*/ 903 w 1873"/>
                <a:gd name="T27" fmla="*/ 601 h 4211"/>
                <a:gd name="T28" fmla="*/ 891 w 1873"/>
                <a:gd name="T29" fmla="*/ 925 h 4211"/>
                <a:gd name="T30" fmla="*/ 867 w 1873"/>
                <a:gd name="T31" fmla="*/ 1473 h 4211"/>
                <a:gd name="T32" fmla="*/ 826 w 1873"/>
                <a:gd name="T33" fmla="*/ 2031 h 4211"/>
                <a:gd name="T34" fmla="*/ 781 w 1873"/>
                <a:gd name="T35" fmla="*/ 2380 h 4211"/>
                <a:gd name="T36" fmla="*/ 1093 w 1873"/>
                <a:gd name="T37" fmla="*/ 2380 h 4211"/>
                <a:gd name="T38" fmla="*/ 1048 w 1873"/>
                <a:gd name="T39" fmla="*/ 2031 h 4211"/>
                <a:gd name="T40" fmla="*/ 1007 w 1873"/>
                <a:gd name="T41" fmla="*/ 1473 h 4211"/>
                <a:gd name="T42" fmla="*/ 982 w 1873"/>
                <a:gd name="T43" fmla="*/ 925 h 4211"/>
                <a:gd name="T44" fmla="*/ 971 w 1873"/>
                <a:gd name="T45" fmla="*/ 601 h 4211"/>
                <a:gd name="T46" fmla="*/ 878 w 1873"/>
                <a:gd name="T47" fmla="*/ 288 h 4211"/>
                <a:gd name="T48" fmla="*/ 878 w 1873"/>
                <a:gd name="T49" fmla="*/ 412 h 4211"/>
                <a:gd name="T50" fmla="*/ 998 w 1873"/>
                <a:gd name="T51" fmla="*/ 408 h 4211"/>
                <a:gd name="T52" fmla="*/ 881 w 1873"/>
                <a:gd name="T53" fmla="*/ 288 h 4211"/>
                <a:gd name="T54" fmla="*/ 981 w 1873"/>
                <a:gd name="T55" fmla="*/ 29 h 4211"/>
                <a:gd name="T56" fmla="*/ 1044 w 1873"/>
                <a:gd name="T57" fmla="*/ 206 h 4211"/>
                <a:gd name="T58" fmla="*/ 1093 w 1873"/>
                <a:gd name="T59" fmla="*/ 408 h 4211"/>
                <a:gd name="T60" fmla="*/ 1063 w 1873"/>
                <a:gd name="T61" fmla="*/ 485 h 4211"/>
                <a:gd name="T62" fmla="*/ 1067 w 1873"/>
                <a:gd name="T63" fmla="*/ 616 h 4211"/>
                <a:gd name="T64" fmla="*/ 1079 w 1873"/>
                <a:gd name="T65" fmla="*/ 940 h 4211"/>
                <a:gd name="T66" fmla="*/ 1102 w 1873"/>
                <a:gd name="T67" fmla="*/ 1467 h 4211"/>
                <a:gd name="T68" fmla="*/ 1141 w 1873"/>
                <a:gd name="T69" fmla="*/ 2005 h 4211"/>
                <a:gd name="T70" fmla="*/ 1185 w 1873"/>
                <a:gd name="T71" fmla="*/ 2349 h 4211"/>
                <a:gd name="T72" fmla="*/ 1267 w 1873"/>
                <a:gd name="T73" fmla="*/ 2464 h 4211"/>
                <a:gd name="T74" fmla="*/ 1288 w 1873"/>
                <a:gd name="T75" fmla="*/ 2538 h 4211"/>
                <a:gd name="T76" fmla="*/ 1475 w 1873"/>
                <a:gd name="T77" fmla="*/ 3241 h 4211"/>
                <a:gd name="T78" fmla="*/ 1873 w 1873"/>
                <a:gd name="T79" fmla="*/ 4155 h 4211"/>
                <a:gd name="T80" fmla="*/ 1826 w 1873"/>
                <a:gd name="T81" fmla="*/ 4211 h 4211"/>
                <a:gd name="T82" fmla="*/ 1418 w 1873"/>
                <a:gd name="T83" fmla="*/ 4163 h 4211"/>
                <a:gd name="T84" fmla="*/ 1331 w 1873"/>
                <a:gd name="T85" fmla="*/ 3887 h 4211"/>
                <a:gd name="T86" fmla="*/ 1111 w 1873"/>
                <a:gd name="T87" fmla="*/ 3714 h 4211"/>
                <a:gd name="T88" fmla="*/ 819 w 1873"/>
                <a:gd name="T89" fmla="*/ 3696 h 4211"/>
                <a:gd name="T90" fmla="*/ 578 w 1873"/>
                <a:gd name="T91" fmla="*/ 3844 h 4211"/>
                <a:gd name="T92" fmla="*/ 460 w 1873"/>
                <a:gd name="T93" fmla="*/ 4102 h 4211"/>
                <a:gd name="T94" fmla="*/ 408 w 1873"/>
                <a:gd name="T95" fmla="*/ 4211 h 4211"/>
                <a:gd name="T96" fmla="*/ 0 w 1873"/>
                <a:gd name="T97" fmla="*/ 4172 h 4211"/>
                <a:gd name="T98" fmla="*/ 388 w 1873"/>
                <a:gd name="T99" fmla="*/ 3257 h 4211"/>
                <a:gd name="T100" fmla="*/ 656 w 1873"/>
                <a:gd name="T101" fmla="*/ 2625 h 4211"/>
                <a:gd name="T102" fmla="*/ 591 w 1873"/>
                <a:gd name="T103" fmla="*/ 2473 h 4211"/>
                <a:gd name="T104" fmla="*/ 682 w 1873"/>
                <a:gd name="T105" fmla="*/ 2394 h 4211"/>
                <a:gd name="T106" fmla="*/ 723 w 1873"/>
                <a:gd name="T107" fmla="*/ 2089 h 4211"/>
                <a:gd name="T108" fmla="*/ 765 w 1873"/>
                <a:gd name="T109" fmla="*/ 1590 h 4211"/>
                <a:gd name="T110" fmla="*/ 791 w 1873"/>
                <a:gd name="T111" fmla="*/ 1028 h 4211"/>
                <a:gd name="T112" fmla="*/ 805 w 1873"/>
                <a:gd name="T113" fmla="*/ 665 h 4211"/>
                <a:gd name="T114" fmla="*/ 810 w 1873"/>
                <a:gd name="T115" fmla="*/ 497 h 4211"/>
                <a:gd name="T116" fmla="*/ 785 w 1873"/>
                <a:gd name="T117" fmla="*/ 435 h 4211"/>
                <a:gd name="T118" fmla="*/ 810 w 1873"/>
                <a:gd name="T119" fmla="*/ 221 h 4211"/>
                <a:gd name="T120" fmla="*/ 889 w 1873"/>
                <a:gd name="T121" fmla="*/ 49 h 4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73" h="4211">
                  <a:moveTo>
                    <a:pt x="460" y="3526"/>
                  </a:moveTo>
                  <a:lnTo>
                    <a:pt x="130" y="4115"/>
                  </a:lnTo>
                  <a:lnTo>
                    <a:pt x="362" y="4115"/>
                  </a:lnTo>
                  <a:lnTo>
                    <a:pt x="372" y="4048"/>
                  </a:lnTo>
                  <a:lnTo>
                    <a:pt x="389" y="3984"/>
                  </a:lnTo>
                  <a:lnTo>
                    <a:pt x="413" y="3922"/>
                  </a:lnTo>
                  <a:lnTo>
                    <a:pt x="444" y="3864"/>
                  </a:lnTo>
                  <a:lnTo>
                    <a:pt x="480" y="3810"/>
                  </a:lnTo>
                  <a:lnTo>
                    <a:pt x="523" y="3761"/>
                  </a:lnTo>
                  <a:lnTo>
                    <a:pt x="570" y="3718"/>
                  </a:lnTo>
                  <a:lnTo>
                    <a:pt x="623" y="3679"/>
                  </a:lnTo>
                  <a:lnTo>
                    <a:pt x="678" y="3647"/>
                  </a:lnTo>
                  <a:lnTo>
                    <a:pt x="738" y="3621"/>
                  </a:lnTo>
                  <a:lnTo>
                    <a:pt x="802" y="3602"/>
                  </a:lnTo>
                  <a:lnTo>
                    <a:pt x="868" y="3589"/>
                  </a:lnTo>
                  <a:lnTo>
                    <a:pt x="937" y="3585"/>
                  </a:lnTo>
                  <a:lnTo>
                    <a:pt x="1005" y="3589"/>
                  </a:lnTo>
                  <a:lnTo>
                    <a:pt x="1072" y="3602"/>
                  </a:lnTo>
                  <a:lnTo>
                    <a:pt x="1135" y="3621"/>
                  </a:lnTo>
                  <a:lnTo>
                    <a:pt x="1195" y="3647"/>
                  </a:lnTo>
                  <a:lnTo>
                    <a:pt x="1252" y="3679"/>
                  </a:lnTo>
                  <a:lnTo>
                    <a:pt x="1303" y="3718"/>
                  </a:lnTo>
                  <a:lnTo>
                    <a:pt x="1351" y="3761"/>
                  </a:lnTo>
                  <a:lnTo>
                    <a:pt x="1393" y="3810"/>
                  </a:lnTo>
                  <a:lnTo>
                    <a:pt x="1430" y="3864"/>
                  </a:lnTo>
                  <a:lnTo>
                    <a:pt x="1461" y="3922"/>
                  </a:lnTo>
                  <a:lnTo>
                    <a:pt x="1484" y="3984"/>
                  </a:lnTo>
                  <a:lnTo>
                    <a:pt x="1501" y="4048"/>
                  </a:lnTo>
                  <a:lnTo>
                    <a:pt x="1511" y="4115"/>
                  </a:lnTo>
                  <a:lnTo>
                    <a:pt x="1745" y="4115"/>
                  </a:lnTo>
                  <a:lnTo>
                    <a:pt x="1414" y="3526"/>
                  </a:lnTo>
                  <a:lnTo>
                    <a:pt x="460" y="3526"/>
                  </a:lnTo>
                  <a:close/>
                  <a:moveTo>
                    <a:pt x="479" y="3322"/>
                  </a:moveTo>
                  <a:lnTo>
                    <a:pt x="479" y="3430"/>
                  </a:lnTo>
                  <a:lnTo>
                    <a:pt x="1394" y="3430"/>
                  </a:lnTo>
                  <a:lnTo>
                    <a:pt x="1394" y="3322"/>
                  </a:lnTo>
                  <a:lnTo>
                    <a:pt x="479" y="3322"/>
                  </a:lnTo>
                  <a:close/>
                  <a:moveTo>
                    <a:pt x="864" y="2837"/>
                  </a:moveTo>
                  <a:lnTo>
                    <a:pt x="791" y="3227"/>
                  </a:lnTo>
                  <a:lnTo>
                    <a:pt x="1082" y="3227"/>
                  </a:lnTo>
                  <a:lnTo>
                    <a:pt x="1010" y="2837"/>
                  </a:lnTo>
                  <a:lnTo>
                    <a:pt x="864" y="2837"/>
                  </a:lnTo>
                  <a:close/>
                  <a:moveTo>
                    <a:pt x="723" y="2556"/>
                  </a:moveTo>
                  <a:lnTo>
                    <a:pt x="746" y="2585"/>
                  </a:lnTo>
                  <a:lnTo>
                    <a:pt x="754" y="2599"/>
                  </a:lnTo>
                  <a:lnTo>
                    <a:pt x="758" y="2613"/>
                  </a:lnTo>
                  <a:lnTo>
                    <a:pt x="755" y="2628"/>
                  </a:lnTo>
                  <a:lnTo>
                    <a:pt x="574" y="3227"/>
                  </a:lnTo>
                  <a:lnTo>
                    <a:pt x="693" y="3227"/>
                  </a:lnTo>
                  <a:lnTo>
                    <a:pt x="777" y="2780"/>
                  </a:lnTo>
                  <a:lnTo>
                    <a:pt x="783" y="2765"/>
                  </a:lnTo>
                  <a:lnTo>
                    <a:pt x="793" y="2753"/>
                  </a:lnTo>
                  <a:lnTo>
                    <a:pt x="808" y="2744"/>
                  </a:lnTo>
                  <a:lnTo>
                    <a:pt x="824" y="2742"/>
                  </a:lnTo>
                  <a:lnTo>
                    <a:pt x="1049" y="2742"/>
                  </a:lnTo>
                  <a:lnTo>
                    <a:pt x="1066" y="2744"/>
                  </a:lnTo>
                  <a:lnTo>
                    <a:pt x="1080" y="2753"/>
                  </a:lnTo>
                  <a:lnTo>
                    <a:pt x="1091" y="2765"/>
                  </a:lnTo>
                  <a:lnTo>
                    <a:pt x="1097" y="2780"/>
                  </a:lnTo>
                  <a:lnTo>
                    <a:pt x="1180" y="3227"/>
                  </a:lnTo>
                  <a:lnTo>
                    <a:pt x="1299" y="3227"/>
                  </a:lnTo>
                  <a:lnTo>
                    <a:pt x="1118" y="2628"/>
                  </a:lnTo>
                  <a:lnTo>
                    <a:pt x="1117" y="2613"/>
                  </a:lnTo>
                  <a:lnTo>
                    <a:pt x="1120" y="2599"/>
                  </a:lnTo>
                  <a:lnTo>
                    <a:pt x="1127" y="2585"/>
                  </a:lnTo>
                  <a:lnTo>
                    <a:pt x="1150" y="2556"/>
                  </a:lnTo>
                  <a:lnTo>
                    <a:pt x="723" y="2556"/>
                  </a:lnTo>
                  <a:close/>
                  <a:moveTo>
                    <a:pt x="905" y="530"/>
                  </a:moveTo>
                  <a:lnTo>
                    <a:pt x="904" y="561"/>
                  </a:lnTo>
                  <a:lnTo>
                    <a:pt x="903" y="601"/>
                  </a:lnTo>
                  <a:lnTo>
                    <a:pt x="901" y="649"/>
                  </a:lnTo>
                  <a:lnTo>
                    <a:pt x="899" y="705"/>
                  </a:lnTo>
                  <a:lnTo>
                    <a:pt x="897" y="770"/>
                  </a:lnTo>
                  <a:lnTo>
                    <a:pt x="894" y="844"/>
                  </a:lnTo>
                  <a:lnTo>
                    <a:pt x="891" y="925"/>
                  </a:lnTo>
                  <a:lnTo>
                    <a:pt x="887" y="1017"/>
                  </a:lnTo>
                  <a:lnTo>
                    <a:pt x="883" y="1117"/>
                  </a:lnTo>
                  <a:lnTo>
                    <a:pt x="878" y="1227"/>
                  </a:lnTo>
                  <a:lnTo>
                    <a:pt x="873" y="1345"/>
                  </a:lnTo>
                  <a:lnTo>
                    <a:pt x="867" y="1473"/>
                  </a:lnTo>
                  <a:lnTo>
                    <a:pt x="860" y="1601"/>
                  </a:lnTo>
                  <a:lnTo>
                    <a:pt x="853" y="1721"/>
                  </a:lnTo>
                  <a:lnTo>
                    <a:pt x="845" y="1833"/>
                  </a:lnTo>
                  <a:lnTo>
                    <a:pt x="836" y="1936"/>
                  </a:lnTo>
                  <a:lnTo>
                    <a:pt x="826" y="2031"/>
                  </a:lnTo>
                  <a:lnTo>
                    <a:pt x="817" y="2117"/>
                  </a:lnTo>
                  <a:lnTo>
                    <a:pt x="808" y="2196"/>
                  </a:lnTo>
                  <a:lnTo>
                    <a:pt x="799" y="2265"/>
                  </a:lnTo>
                  <a:lnTo>
                    <a:pt x="790" y="2327"/>
                  </a:lnTo>
                  <a:lnTo>
                    <a:pt x="781" y="2380"/>
                  </a:lnTo>
                  <a:lnTo>
                    <a:pt x="774" y="2424"/>
                  </a:lnTo>
                  <a:lnTo>
                    <a:pt x="768" y="2460"/>
                  </a:lnTo>
                  <a:lnTo>
                    <a:pt x="1107" y="2460"/>
                  </a:lnTo>
                  <a:lnTo>
                    <a:pt x="1100" y="2424"/>
                  </a:lnTo>
                  <a:lnTo>
                    <a:pt x="1093" y="2380"/>
                  </a:lnTo>
                  <a:lnTo>
                    <a:pt x="1085" y="2327"/>
                  </a:lnTo>
                  <a:lnTo>
                    <a:pt x="1076" y="2265"/>
                  </a:lnTo>
                  <a:lnTo>
                    <a:pt x="1067" y="2196"/>
                  </a:lnTo>
                  <a:lnTo>
                    <a:pt x="1057" y="2117"/>
                  </a:lnTo>
                  <a:lnTo>
                    <a:pt x="1048" y="2031"/>
                  </a:lnTo>
                  <a:lnTo>
                    <a:pt x="1039" y="1936"/>
                  </a:lnTo>
                  <a:lnTo>
                    <a:pt x="1030" y="1833"/>
                  </a:lnTo>
                  <a:lnTo>
                    <a:pt x="1021" y="1721"/>
                  </a:lnTo>
                  <a:lnTo>
                    <a:pt x="1013" y="1601"/>
                  </a:lnTo>
                  <a:lnTo>
                    <a:pt x="1007" y="1473"/>
                  </a:lnTo>
                  <a:lnTo>
                    <a:pt x="1000" y="1345"/>
                  </a:lnTo>
                  <a:lnTo>
                    <a:pt x="995" y="1227"/>
                  </a:lnTo>
                  <a:lnTo>
                    <a:pt x="990" y="1117"/>
                  </a:lnTo>
                  <a:lnTo>
                    <a:pt x="986" y="1017"/>
                  </a:lnTo>
                  <a:lnTo>
                    <a:pt x="982" y="925"/>
                  </a:lnTo>
                  <a:lnTo>
                    <a:pt x="980" y="843"/>
                  </a:lnTo>
                  <a:lnTo>
                    <a:pt x="977" y="770"/>
                  </a:lnTo>
                  <a:lnTo>
                    <a:pt x="975" y="705"/>
                  </a:lnTo>
                  <a:lnTo>
                    <a:pt x="972" y="649"/>
                  </a:lnTo>
                  <a:lnTo>
                    <a:pt x="971" y="601"/>
                  </a:lnTo>
                  <a:lnTo>
                    <a:pt x="969" y="561"/>
                  </a:lnTo>
                  <a:lnTo>
                    <a:pt x="968" y="530"/>
                  </a:lnTo>
                  <a:lnTo>
                    <a:pt x="905" y="530"/>
                  </a:lnTo>
                  <a:close/>
                  <a:moveTo>
                    <a:pt x="881" y="288"/>
                  </a:moveTo>
                  <a:lnTo>
                    <a:pt x="878" y="288"/>
                  </a:lnTo>
                  <a:lnTo>
                    <a:pt x="877" y="290"/>
                  </a:lnTo>
                  <a:lnTo>
                    <a:pt x="876" y="292"/>
                  </a:lnTo>
                  <a:lnTo>
                    <a:pt x="876" y="408"/>
                  </a:lnTo>
                  <a:lnTo>
                    <a:pt x="877" y="411"/>
                  </a:lnTo>
                  <a:lnTo>
                    <a:pt x="878" y="412"/>
                  </a:lnTo>
                  <a:lnTo>
                    <a:pt x="881" y="412"/>
                  </a:lnTo>
                  <a:lnTo>
                    <a:pt x="994" y="412"/>
                  </a:lnTo>
                  <a:lnTo>
                    <a:pt x="995" y="412"/>
                  </a:lnTo>
                  <a:lnTo>
                    <a:pt x="996" y="411"/>
                  </a:lnTo>
                  <a:lnTo>
                    <a:pt x="998" y="408"/>
                  </a:lnTo>
                  <a:lnTo>
                    <a:pt x="998" y="292"/>
                  </a:lnTo>
                  <a:lnTo>
                    <a:pt x="996" y="290"/>
                  </a:lnTo>
                  <a:lnTo>
                    <a:pt x="995" y="288"/>
                  </a:lnTo>
                  <a:lnTo>
                    <a:pt x="994" y="288"/>
                  </a:lnTo>
                  <a:lnTo>
                    <a:pt x="881" y="288"/>
                  </a:lnTo>
                  <a:close/>
                  <a:moveTo>
                    <a:pt x="937" y="0"/>
                  </a:moveTo>
                  <a:lnTo>
                    <a:pt x="937" y="0"/>
                  </a:lnTo>
                  <a:lnTo>
                    <a:pt x="955" y="4"/>
                  </a:lnTo>
                  <a:lnTo>
                    <a:pt x="971" y="14"/>
                  </a:lnTo>
                  <a:lnTo>
                    <a:pt x="981" y="29"/>
                  </a:lnTo>
                  <a:lnTo>
                    <a:pt x="985" y="49"/>
                  </a:lnTo>
                  <a:lnTo>
                    <a:pt x="985" y="192"/>
                  </a:lnTo>
                  <a:lnTo>
                    <a:pt x="994" y="192"/>
                  </a:lnTo>
                  <a:lnTo>
                    <a:pt x="1019" y="196"/>
                  </a:lnTo>
                  <a:lnTo>
                    <a:pt x="1044" y="206"/>
                  </a:lnTo>
                  <a:lnTo>
                    <a:pt x="1064" y="221"/>
                  </a:lnTo>
                  <a:lnTo>
                    <a:pt x="1080" y="242"/>
                  </a:lnTo>
                  <a:lnTo>
                    <a:pt x="1090" y="265"/>
                  </a:lnTo>
                  <a:lnTo>
                    <a:pt x="1093" y="292"/>
                  </a:lnTo>
                  <a:lnTo>
                    <a:pt x="1093" y="408"/>
                  </a:lnTo>
                  <a:lnTo>
                    <a:pt x="1089" y="435"/>
                  </a:lnTo>
                  <a:lnTo>
                    <a:pt x="1079" y="459"/>
                  </a:lnTo>
                  <a:lnTo>
                    <a:pt x="1063" y="480"/>
                  </a:lnTo>
                  <a:lnTo>
                    <a:pt x="1063" y="481"/>
                  </a:lnTo>
                  <a:lnTo>
                    <a:pt x="1063" y="485"/>
                  </a:lnTo>
                  <a:lnTo>
                    <a:pt x="1063" y="497"/>
                  </a:lnTo>
                  <a:lnTo>
                    <a:pt x="1064" y="515"/>
                  </a:lnTo>
                  <a:lnTo>
                    <a:pt x="1064" y="541"/>
                  </a:lnTo>
                  <a:lnTo>
                    <a:pt x="1066" y="575"/>
                  </a:lnTo>
                  <a:lnTo>
                    <a:pt x="1067" y="616"/>
                  </a:lnTo>
                  <a:lnTo>
                    <a:pt x="1068" y="665"/>
                  </a:lnTo>
                  <a:lnTo>
                    <a:pt x="1071" y="722"/>
                  </a:lnTo>
                  <a:lnTo>
                    <a:pt x="1073" y="786"/>
                  </a:lnTo>
                  <a:lnTo>
                    <a:pt x="1076" y="858"/>
                  </a:lnTo>
                  <a:lnTo>
                    <a:pt x="1079" y="940"/>
                  </a:lnTo>
                  <a:lnTo>
                    <a:pt x="1082" y="1028"/>
                  </a:lnTo>
                  <a:lnTo>
                    <a:pt x="1086" y="1126"/>
                  </a:lnTo>
                  <a:lnTo>
                    <a:pt x="1091" y="1232"/>
                  </a:lnTo>
                  <a:lnTo>
                    <a:pt x="1097" y="1345"/>
                  </a:lnTo>
                  <a:lnTo>
                    <a:pt x="1102" y="1467"/>
                  </a:lnTo>
                  <a:lnTo>
                    <a:pt x="1108" y="1590"/>
                  </a:lnTo>
                  <a:lnTo>
                    <a:pt x="1116" y="1706"/>
                  </a:lnTo>
                  <a:lnTo>
                    <a:pt x="1123" y="1812"/>
                  </a:lnTo>
                  <a:lnTo>
                    <a:pt x="1132" y="1913"/>
                  </a:lnTo>
                  <a:lnTo>
                    <a:pt x="1141" y="2005"/>
                  </a:lnTo>
                  <a:lnTo>
                    <a:pt x="1150" y="2089"/>
                  </a:lnTo>
                  <a:lnTo>
                    <a:pt x="1159" y="2166"/>
                  </a:lnTo>
                  <a:lnTo>
                    <a:pt x="1168" y="2235"/>
                  </a:lnTo>
                  <a:lnTo>
                    <a:pt x="1177" y="2296"/>
                  </a:lnTo>
                  <a:lnTo>
                    <a:pt x="1185" y="2349"/>
                  </a:lnTo>
                  <a:lnTo>
                    <a:pt x="1192" y="2394"/>
                  </a:lnTo>
                  <a:lnTo>
                    <a:pt x="1198" y="2432"/>
                  </a:lnTo>
                  <a:lnTo>
                    <a:pt x="1204" y="2460"/>
                  </a:lnTo>
                  <a:lnTo>
                    <a:pt x="1249" y="2460"/>
                  </a:lnTo>
                  <a:lnTo>
                    <a:pt x="1267" y="2464"/>
                  </a:lnTo>
                  <a:lnTo>
                    <a:pt x="1283" y="2473"/>
                  </a:lnTo>
                  <a:lnTo>
                    <a:pt x="1293" y="2487"/>
                  </a:lnTo>
                  <a:lnTo>
                    <a:pt x="1298" y="2505"/>
                  </a:lnTo>
                  <a:lnTo>
                    <a:pt x="1296" y="2522"/>
                  </a:lnTo>
                  <a:lnTo>
                    <a:pt x="1288" y="2538"/>
                  </a:lnTo>
                  <a:lnTo>
                    <a:pt x="1217" y="2625"/>
                  </a:lnTo>
                  <a:lnTo>
                    <a:pt x="1400" y="3227"/>
                  </a:lnTo>
                  <a:lnTo>
                    <a:pt x="1442" y="3227"/>
                  </a:lnTo>
                  <a:lnTo>
                    <a:pt x="1461" y="3231"/>
                  </a:lnTo>
                  <a:lnTo>
                    <a:pt x="1475" y="3241"/>
                  </a:lnTo>
                  <a:lnTo>
                    <a:pt x="1486" y="3257"/>
                  </a:lnTo>
                  <a:lnTo>
                    <a:pt x="1489" y="3275"/>
                  </a:lnTo>
                  <a:lnTo>
                    <a:pt x="1489" y="3465"/>
                  </a:lnTo>
                  <a:lnTo>
                    <a:pt x="1868" y="4140"/>
                  </a:lnTo>
                  <a:lnTo>
                    <a:pt x="1873" y="4155"/>
                  </a:lnTo>
                  <a:lnTo>
                    <a:pt x="1873" y="4172"/>
                  </a:lnTo>
                  <a:lnTo>
                    <a:pt x="1868" y="4187"/>
                  </a:lnTo>
                  <a:lnTo>
                    <a:pt x="1857" y="4200"/>
                  </a:lnTo>
                  <a:lnTo>
                    <a:pt x="1842" y="4208"/>
                  </a:lnTo>
                  <a:lnTo>
                    <a:pt x="1826" y="4211"/>
                  </a:lnTo>
                  <a:lnTo>
                    <a:pt x="1465" y="4211"/>
                  </a:lnTo>
                  <a:lnTo>
                    <a:pt x="1447" y="4207"/>
                  </a:lnTo>
                  <a:lnTo>
                    <a:pt x="1432" y="4196"/>
                  </a:lnTo>
                  <a:lnTo>
                    <a:pt x="1421" y="4182"/>
                  </a:lnTo>
                  <a:lnTo>
                    <a:pt x="1418" y="4163"/>
                  </a:lnTo>
                  <a:lnTo>
                    <a:pt x="1414" y="4102"/>
                  </a:lnTo>
                  <a:lnTo>
                    <a:pt x="1402" y="4044"/>
                  </a:lnTo>
                  <a:lnTo>
                    <a:pt x="1385" y="3989"/>
                  </a:lnTo>
                  <a:lnTo>
                    <a:pt x="1361" y="3936"/>
                  </a:lnTo>
                  <a:lnTo>
                    <a:pt x="1331" y="3887"/>
                  </a:lnTo>
                  <a:lnTo>
                    <a:pt x="1296" y="3844"/>
                  </a:lnTo>
                  <a:lnTo>
                    <a:pt x="1256" y="3802"/>
                  </a:lnTo>
                  <a:lnTo>
                    <a:pt x="1211" y="3768"/>
                  </a:lnTo>
                  <a:lnTo>
                    <a:pt x="1162" y="3738"/>
                  </a:lnTo>
                  <a:lnTo>
                    <a:pt x="1111" y="3714"/>
                  </a:lnTo>
                  <a:lnTo>
                    <a:pt x="1055" y="3696"/>
                  </a:lnTo>
                  <a:lnTo>
                    <a:pt x="996" y="3685"/>
                  </a:lnTo>
                  <a:lnTo>
                    <a:pt x="937" y="3681"/>
                  </a:lnTo>
                  <a:lnTo>
                    <a:pt x="877" y="3685"/>
                  </a:lnTo>
                  <a:lnTo>
                    <a:pt x="819" y="3696"/>
                  </a:lnTo>
                  <a:lnTo>
                    <a:pt x="763" y="3714"/>
                  </a:lnTo>
                  <a:lnTo>
                    <a:pt x="711" y="3738"/>
                  </a:lnTo>
                  <a:lnTo>
                    <a:pt x="663" y="3768"/>
                  </a:lnTo>
                  <a:lnTo>
                    <a:pt x="618" y="3802"/>
                  </a:lnTo>
                  <a:lnTo>
                    <a:pt x="578" y="3844"/>
                  </a:lnTo>
                  <a:lnTo>
                    <a:pt x="543" y="3887"/>
                  </a:lnTo>
                  <a:lnTo>
                    <a:pt x="512" y="3936"/>
                  </a:lnTo>
                  <a:lnTo>
                    <a:pt x="489" y="3989"/>
                  </a:lnTo>
                  <a:lnTo>
                    <a:pt x="471" y="4044"/>
                  </a:lnTo>
                  <a:lnTo>
                    <a:pt x="460" y="4102"/>
                  </a:lnTo>
                  <a:lnTo>
                    <a:pt x="456" y="4163"/>
                  </a:lnTo>
                  <a:lnTo>
                    <a:pt x="452" y="4182"/>
                  </a:lnTo>
                  <a:lnTo>
                    <a:pt x="442" y="4196"/>
                  </a:lnTo>
                  <a:lnTo>
                    <a:pt x="428" y="4207"/>
                  </a:lnTo>
                  <a:lnTo>
                    <a:pt x="408" y="4211"/>
                  </a:lnTo>
                  <a:lnTo>
                    <a:pt x="48" y="4211"/>
                  </a:lnTo>
                  <a:lnTo>
                    <a:pt x="31" y="4208"/>
                  </a:lnTo>
                  <a:lnTo>
                    <a:pt x="17" y="4200"/>
                  </a:lnTo>
                  <a:lnTo>
                    <a:pt x="6" y="4187"/>
                  </a:lnTo>
                  <a:lnTo>
                    <a:pt x="0" y="4172"/>
                  </a:lnTo>
                  <a:lnTo>
                    <a:pt x="0" y="4155"/>
                  </a:lnTo>
                  <a:lnTo>
                    <a:pt x="5" y="4140"/>
                  </a:lnTo>
                  <a:lnTo>
                    <a:pt x="384" y="3465"/>
                  </a:lnTo>
                  <a:lnTo>
                    <a:pt x="384" y="3275"/>
                  </a:lnTo>
                  <a:lnTo>
                    <a:pt x="388" y="3257"/>
                  </a:lnTo>
                  <a:lnTo>
                    <a:pt x="398" y="3241"/>
                  </a:lnTo>
                  <a:lnTo>
                    <a:pt x="413" y="3231"/>
                  </a:lnTo>
                  <a:lnTo>
                    <a:pt x="431" y="3227"/>
                  </a:lnTo>
                  <a:lnTo>
                    <a:pt x="474" y="3227"/>
                  </a:lnTo>
                  <a:lnTo>
                    <a:pt x="656" y="2625"/>
                  </a:lnTo>
                  <a:lnTo>
                    <a:pt x="587" y="2538"/>
                  </a:lnTo>
                  <a:lnTo>
                    <a:pt x="578" y="2522"/>
                  </a:lnTo>
                  <a:lnTo>
                    <a:pt x="577" y="2505"/>
                  </a:lnTo>
                  <a:lnTo>
                    <a:pt x="580" y="2487"/>
                  </a:lnTo>
                  <a:lnTo>
                    <a:pt x="591" y="2473"/>
                  </a:lnTo>
                  <a:lnTo>
                    <a:pt x="606" y="2464"/>
                  </a:lnTo>
                  <a:lnTo>
                    <a:pt x="624" y="2460"/>
                  </a:lnTo>
                  <a:lnTo>
                    <a:pt x="670" y="2460"/>
                  </a:lnTo>
                  <a:lnTo>
                    <a:pt x="675" y="2432"/>
                  </a:lnTo>
                  <a:lnTo>
                    <a:pt x="682" y="2394"/>
                  </a:lnTo>
                  <a:lnTo>
                    <a:pt x="688" y="2349"/>
                  </a:lnTo>
                  <a:lnTo>
                    <a:pt x="697" y="2296"/>
                  </a:lnTo>
                  <a:lnTo>
                    <a:pt x="705" y="2235"/>
                  </a:lnTo>
                  <a:lnTo>
                    <a:pt x="714" y="2166"/>
                  </a:lnTo>
                  <a:lnTo>
                    <a:pt x="723" y="2089"/>
                  </a:lnTo>
                  <a:lnTo>
                    <a:pt x="732" y="2005"/>
                  </a:lnTo>
                  <a:lnTo>
                    <a:pt x="741" y="1913"/>
                  </a:lnTo>
                  <a:lnTo>
                    <a:pt x="750" y="1812"/>
                  </a:lnTo>
                  <a:lnTo>
                    <a:pt x="758" y="1706"/>
                  </a:lnTo>
                  <a:lnTo>
                    <a:pt x="765" y="1590"/>
                  </a:lnTo>
                  <a:lnTo>
                    <a:pt x="772" y="1467"/>
                  </a:lnTo>
                  <a:lnTo>
                    <a:pt x="777" y="1345"/>
                  </a:lnTo>
                  <a:lnTo>
                    <a:pt x="782" y="1231"/>
                  </a:lnTo>
                  <a:lnTo>
                    <a:pt x="787" y="1125"/>
                  </a:lnTo>
                  <a:lnTo>
                    <a:pt x="791" y="1028"/>
                  </a:lnTo>
                  <a:lnTo>
                    <a:pt x="795" y="940"/>
                  </a:lnTo>
                  <a:lnTo>
                    <a:pt x="797" y="858"/>
                  </a:lnTo>
                  <a:lnTo>
                    <a:pt x="800" y="786"/>
                  </a:lnTo>
                  <a:lnTo>
                    <a:pt x="802" y="722"/>
                  </a:lnTo>
                  <a:lnTo>
                    <a:pt x="805" y="665"/>
                  </a:lnTo>
                  <a:lnTo>
                    <a:pt x="806" y="616"/>
                  </a:lnTo>
                  <a:lnTo>
                    <a:pt x="808" y="574"/>
                  </a:lnTo>
                  <a:lnTo>
                    <a:pt x="809" y="541"/>
                  </a:lnTo>
                  <a:lnTo>
                    <a:pt x="810" y="515"/>
                  </a:lnTo>
                  <a:lnTo>
                    <a:pt x="810" y="497"/>
                  </a:lnTo>
                  <a:lnTo>
                    <a:pt x="810" y="485"/>
                  </a:lnTo>
                  <a:lnTo>
                    <a:pt x="810" y="480"/>
                  </a:lnTo>
                  <a:lnTo>
                    <a:pt x="810" y="480"/>
                  </a:lnTo>
                  <a:lnTo>
                    <a:pt x="795" y="459"/>
                  </a:lnTo>
                  <a:lnTo>
                    <a:pt x="785" y="435"/>
                  </a:lnTo>
                  <a:lnTo>
                    <a:pt x="781" y="408"/>
                  </a:lnTo>
                  <a:lnTo>
                    <a:pt x="781" y="292"/>
                  </a:lnTo>
                  <a:lnTo>
                    <a:pt x="785" y="265"/>
                  </a:lnTo>
                  <a:lnTo>
                    <a:pt x="793" y="242"/>
                  </a:lnTo>
                  <a:lnTo>
                    <a:pt x="810" y="221"/>
                  </a:lnTo>
                  <a:lnTo>
                    <a:pt x="829" y="206"/>
                  </a:lnTo>
                  <a:lnTo>
                    <a:pt x="854" y="196"/>
                  </a:lnTo>
                  <a:lnTo>
                    <a:pt x="881" y="192"/>
                  </a:lnTo>
                  <a:lnTo>
                    <a:pt x="889" y="192"/>
                  </a:lnTo>
                  <a:lnTo>
                    <a:pt x="889" y="49"/>
                  </a:lnTo>
                  <a:lnTo>
                    <a:pt x="892" y="29"/>
                  </a:lnTo>
                  <a:lnTo>
                    <a:pt x="903" y="14"/>
                  </a:lnTo>
                  <a:lnTo>
                    <a:pt x="918" y="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44"/>
            <p:cNvSpPr>
              <a:spLocks noEditPoints="1"/>
            </p:cNvSpPr>
            <p:nvPr/>
          </p:nvSpPr>
          <p:spPr bwMode="auto">
            <a:xfrm>
              <a:off x="5767843" y="5315789"/>
              <a:ext cx="792162" cy="1549400"/>
            </a:xfrm>
            <a:custGeom>
              <a:avLst/>
              <a:gdLst>
                <a:gd name="T0" fmla="*/ 1340 w 1997"/>
                <a:gd name="T1" fmla="*/ 3764 h 3904"/>
                <a:gd name="T2" fmla="*/ 596 w 1997"/>
                <a:gd name="T3" fmla="*/ 3608 h 3904"/>
                <a:gd name="T4" fmla="*/ 737 w 1997"/>
                <a:gd name="T5" fmla="*/ 3616 h 3904"/>
                <a:gd name="T6" fmla="*/ 509 w 1997"/>
                <a:gd name="T7" fmla="*/ 3591 h 3904"/>
                <a:gd name="T8" fmla="*/ 794 w 1997"/>
                <a:gd name="T9" fmla="*/ 3565 h 3904"/>
                <a:gd name="T10" fmla="*/ 1088 w 1997"/>
                <a:gd name="T11" fmla="*/ 3645 h 3904"/>
                <a:gd name="T12" fmla="*/ 1386 w 1997"/>
                <a:gd name="T13" fmla="*/ 3652 h 3904"/>
                <a:gd name="T14" fmla="*/ 581 w 1997"/>
                <a:gd name="T15" fmla="*/ 3258 h 3904"/>
                <a:gd name="T16" fmla="*/ 768 w 1997"/>
                <a:gd name="T17" fmla="*/ 3279 h 3904"/>
                <a:gd name="T18" fmla="*/ 955 w 1997"/>
                <a:gd name="T19" fmla="*/ 3299 h 3904"/>
                <a:gd name="T20" fmla="*/ 1144 w 1997"/>
                <a:gd name="T21" fmla="*/ 3319 h 3904"/>
                <a:gd name="T22" fmla="*/ 1331 w 1997"/>
                <a:gd name="T23" fmla="*/ 3339 h 3904"/>
                <a:gd name="T24" fmla="*/ 1515 w 1997"/>
                <a:gd name="T25" fmla="*/ 3360 h 3904"/>
                <a:gd name="T26" fmla="*/ 712 w 1997"/>
                <a:gd name="T27" fmla="*/ 2550 h 3904"/>
                <a:gd name="T28" fmla="*/ 899 w 1997"/>
                <a:gd name="T29" fmla="*/ 2570 h 3904"/>
                <a:gd name="T30" fmla="*/ 1087 w 1997"/>
                <a:gd name="T31" fmla="*/ 2591 h 3904"/>
                <a:gd name="T32" fmla="*/ 1275 w 1997"/>
                <a:gd name="T33" fmla="*/ 2612 h 3904"/>
                <a:gd name="T34" fmla="*/ 1462 w 1997"/>
                <a:gd name="T35" fmla="*/ 2632 h 3904"/>
                <a:gd name="T36" fmla="*/ 709 w 1997"/>
                <a:gd name="T37" fmla="*/ 2091 h 3904"/>
                <a:gd name="T38" fmla="*/ 896 w 1997"/>
                <a:gd name="T39" fmla="*/ 2111 h 3904"/>
                <a:gd name="T40" fmla="*/ 1084 w 1997"/>
                <a:gd name="T41" fmla="*/ 2131 h 3904"/>
                <a:gd name="T42" fmla="*/ 1272 w 1997"/>
                <a:gd name="T43" fmla="*/ 2151 h 3904"/>
                <a:gd name="T44" fmla="*/ 1459 w 1997"/>
                <a:gd name="T45" fmla="*/ 2172 h 3904"/>
                <a:gd name="T46" fmla="*/ 1663 w 1997"/>
                <a:gd name="T47" fmla="*/ 2002 h 3904"/>
                <a:gd name="T48" fmla="*/ 830 w 1997"/>
                <a:gd name="T49" fmla="*/ 1582 h 3904"/>
                <a:gd name="T50" fmla="*/ 1018 w 1997"/>
                <a:gd name="T51" fmla="*/ 1602 h 3904"/>
                <a:gd name="T52" fmla="*/ 1205 w 1997"/>
                <a:gd name="T53" fmla="*/ 1622 h 3904"/>
                <a:gd name="T54" fmla="*/ 1393 w 1997"/>
                <a:gd name="T55" fmla="*/ 1644 h 3904"/>
                <a:gd name="T56" fmla="*/ 1581 w 1997"/>
                <a:gd name="T57" fmla="*/ 1664 h 3904"/>
                <a:gd name="T58" fmla="*/ 819 w 1997"/>
                <a:gd name="T59" fmla="*/ 1099 h 3904"/>
                <a:gd name="T60" fmla="*/ 1008 w 1997"/>
                <a:gd name="T61" fmla="*/ 1119 h 3904"/>
                <a:gd name="T62" fmla="*/ 1195 w 1997"/>
                <a:gd name="T63" fmla="*/ 1139 h 3904"/>
                <a:gd name="T64" fmla="*/ 1383 w 1997"/>
                <a:gd name="T65" fmla="*/ 1160 h 3904"/>
                <a:gd name="T66" fmla="*/ 1571 w 1997"/>
                <a:gd name="T67" fmla="*/ 1180 h 3904"/>
                <a:gd name="T68" fmla="*/ 730 w 1997"/>
                <a:gd name="T69" fmla="*/ 911 h 3904"/>
                <a:gd name="T70" fmla="*/ 944 w 1997"/>
                <a:gd name="T71" fmla="*/ 617 h 3904"/>
                <a:gd name="T72" fmla="*/ 1131 w 1997"/>
                <a:gd name="T73" fmla="*/ 638 h 3904"/>
                <a:gd name="T74" fmla="*/ 1319 w 1997"/>
                <a:gd name="T75" fmla="*/ 658 h 3904"/>
                <a:gd name="T76" fmla="*/ 1507 w 1997"/>
                <a:gd name="T77" fmla="*/ 678 h 3904"/>
                <a:gd name="T78" fmla="*/ 1695 w 1997"/>
                <a:gd name="T79" fmla="*/ 700 h 3904"/>
                <a:gd name="T80" fmla="*/ 1289 w 1997"/>
                <a:gd name="T81" fmla="*/ 349 h 3904"/>
                <a:gd name="T82" fmla="*/ 1530 w 1997"/>
                <a:gd name="T83" fmla="*/ 368 h 3904"/>
                <a:gd name="T84" fmla="*/ 1299 w 1997"/>
                <a:gd name="T85" fmla="*/ 120 h 3904"/>
                <a:gd name="T86" fmla="*/ 1105 w 1997"/>
                <a:gd name="T87" fmla="*/ 321 h 3904"/>
                <a:gd name="T88" fmla="*/ 1808 w 1997"/>
                <a:gd name="T89" fmla="*/ 172 h 3904"/>
                <a:gd name="T90" fmla="*/ 1963 w 1997"/>
                <a:gd name="T91" fmla="*/ 619 h 3904"/>
                <a:gd name="T92" fmla="*/ 1928 w 1997"/>
                <a:gd name="T93" fmla="*/ 1017 h 3904"/>
                <a:gd name="T94" fmla="*/ 1878 w 1997"/>
                <a:gd name="T95" fmla="*/ 1491 h 3904"/>
                <a:gd name="T96" fmla="*/ 1823 w 1997"/>
                <a:gd name="T97" fmla="*/ 1966 h 3904"/>
                <a:gd name="T98" fmla="*/ 1763 w 1997"/>
                <a:gd name="T99" fmla="*/ 2442 h 3904"/>
                <a:gd name="T100" fmla="*/ 1699 w 1997"/>
                <a:gd name="T101" fmla="*/ 2921 h 3904"/>
                <a:gd name="T102" fmla="*/ 1644 w 1997"/>
                <a:gd name="T103" fmla="*/ 3374 h 3904"/>
                <a:gd name="T104" fmla="*/ 1994 w 1997"/>
                <a:gd name="T105" fmla="*/ 3880 h 3904"/>
                <a:gd name="T106" fmla="*/ 11 w 1997"/>
                <a:gd name="T107" fmla="*/ 3839 h 3904"/>
                <a:gd name="T108" fmla="*/ 396 w 1997"/>
                <a:gd name="T109" fmla="*/ 2853 h 3904"/>
                <a:gd name="T110" fmla="*/ 450 w 1997"/>
                <a:gd name="T111" fmla="*/ 2364 h 3904"/>
                <a:gd name="T112" fmla="*/ 503 w 1997"/>
                <a:gd name="T113" fmla="*/ 1876 h 3904"/>
                <a:gd name="T114" fmla="*/ 557 w 1997"/>
                <a:gd name="T115" fmla="*/ 1387 h 3904"/>
                <a:gd name="T116" fmla="*/ 611 w 1997"/>
                <a:gd name="T117" fmla="*/ 898 h 3904"/>
                <a:gd name="T118" fmla="*/ 655 w 1997"/>
                <a:gd name="T119" fmla="*/ 489 h 3904"/>
                <a:gd name="T120" fmla="*/ 893 w 1997"/>
                <a:gd name="T121" fmla="*/ 76 h 3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97" h="3904">
                  <a:moveTo>
                    <a:pt x="1247" y="3648"/>
                  </a:moveTo>
                  <a:lnTo>
                    <a:pt x="1221" y="3648"/>
                  </a:lnTo>
                  <a:lnTo>
                    <a:pt x="1199" y="3654"/>
                  </a:lnTo>
                  <a:lnTo>
                    <a:pt x="1179" y="3664"/>
                  </a:lnTo>
                  <a:lnTo>
                    <a:pt x="1161" y="3678"/>
                  </a:lnTo>
                  <a:lnTo>
                    <a:pt x="1145" y="3697"/>
                  </a:lnTo>
                  <a:lnTo>
                    <a:pt x="1136" y="3717"/>
                  </a:lnTo>
                  <a:lnTo>
                    <a:pt x="1130" y="3741"/>
                  </a:lnTo>
                  <a:lnTo>
                    <a:pt x="1120" y="3828"/>
                  </a:lnTo>
                  <a:lnTo>
                    <a:pt x="1332" y="3828"/>
                  </a:lnTo>
                  <a:lnTo>
                    <a:pt x="1340" y="3764"/>
                  </a:lnTo>
                  <a:lnTo>
                    <a:pt x="1340" y="3740"/>
                  </a:lnTo>
                  <a:lnTo>
                    <a:pt x="1334" y="3717"/>
                  </a:lnTo>
                  <a:lnTo>
                    <a:pt x="1324" y="3696"/>
                  </a:lnTo>
                  <a:lnTo>
                    <a:pt x="1310" y="3678"/>
                  </a:lnTo>
                  <a:lnTo>
                    <a:pt x="1291" y="3664"/>
                  </a:lnTo>
                  <a:lnTo>
                    <a:pt x="1270" y="3653"/>
                  </a:lnTo>
                  <a:lnTo>
                    <a:pt x="1247" y="3648"/>
                  </a:lnTo>
                  <a:close/>
                  <a:moveTo>
                    <a:pt x="652" y="3585"/>
                  </a:moveTo>
                  <a:lnTo>
                    <a:pt x="632" y="3589"/>
                  </a:lnTo>
                  <a:lnTo>
                    <a:pt x="613" y="3597"/>
                  </a:lnTo>
                  <a:lnTo>
                    <a:pt x="596" y="3608"/>
                  </a:lnTo>
                  <a:lnTo>
                    <a:pt x="581" y="3623"/>
                  </a:lnTo>
                  <a:lnTo>
                    <a:pt x="569" y="3640"/>
                  </a:lnTo>
                  <a:lnTo>
                    <a:pt x="562" y="3659"/>
                  </a:lnTo>
                  <a:lnTo>
                    <a:pt x="557" y="3679"/>
                  </a:lnTo>
                  <a:lnTo>
                    <a:pt x="540" y="3828"/>
                  </a:lnTo>
                  <a:lnTo>
                    <a:pt x="754" y="3828"/>
                  </a:lnTo>
                  <a:lnTo>
                    <a:pt x="767" y="3702"/>
                  </a:lnTo>
                  <a:lnTo>
                    <a:pt x="767" y="3678"/>
                  </a:lnTo>
                  <a:lnTo>
                    <a:pt x="761" y="3654"/>
                  </a:lnTo>
                  <a:lnTo>
                    <a:pt x="752" y="3634"/>
                  </a:lnTo>
                  <a:lnTo>
                    <a:pt x="737" y="3616"/>
                  </a:lnTo>
                  <a:lnTo>
                    <a:pt x="718" y="3602"/>
                  </a:lnTo>
                  <a:lnTo>
                    <a:pt x="698" y="3591"/>
                  </a:lnTo>
                  <a:lnTo>
                    <a:pt x="674" y="3585"/>
                  </a:lnTo>
                  <a:lnTo>
                    <a:pt x="652" y="3585"/>
                  </a:lnTo>
                  <a:close/>
                  <a:moveTo>
                    <a:pt x="375" y="3313"/>
                  </a:moveTo>
                  <a:lnTo>
                    <a:pt x="318" y="3828"/>
                  </a:lnTo>
                  <a:lnTo>
                    <a:pt x="464" y="3828"/>
                  </a:lnTo>
                  <a:lnTo>
                    <a:pt x="481" y="3671"/>
                  </a:lnTo>
                  <a:lnTo>
                    <a:pt x="487" y="3643"/>
                  </a:lnTo>
                  <a:lnTo>
                    <a:pt x="496" y="3616"/>
                  </a:lnTo>
                  <a:lnTo>
                    <a:pt x="509" y="3591"/>
                  </a:lnTo>
                  <a:lnTo>
                    <a:pt x="527" y="3569"/>
                  </a:lnTo>
                  <a:lnTo>
                    <a:pt x="548" y="3549"/>
                  </a:lnTo>
                  <a:lnTo>
                    <a:pt x="571" y="3533"/>
                  </a:lnTo>
                  <a:lnTo>
                    <a:pt x="598" y="3520"/>
                  </a:lnTo>
                  <a:lnTo>
                    <a:pt x="625" y="3513"/>
                  </a:lnTo>
                  <a:lnTo>
                    <a:pt x="652" y="3509"/>
                  </a:lnTo>
                  <a:lnTo>
                    <a:pt x="682" y="3509"/>
                  </a:lnTo>
                  <a:lnTo>
                    <a:pt x="715" y="3516"/>
                  </a:lnTo>
                  <a:lnTo>
                    <a:pt x="744" y="3528"/>
                  </a:lnTo>
                  <a:lnTo>
                    <a:pt x="771" y="3545"/>
                  </a:lnTo>
                  <a:lnTo>
                    <a:pt x="794" y="3565"/>
                  </a:lnTo>
                  <a:lnTo>
                    <a:pt x="814" y="3589"/>
                  </a:lnTo>
                  <a:lnTo>
                    <a:pt x="829" y="3616"/>
                  </a:lnTo>
                  <a:lnTo>
                    <a:pt x="839" y="3646"/>
                  </a:lnTo>
                  <a:lnTo>
                    <a:pt x="845" y="3677"/>
                  </a:lnTo>
                  <a:lnTo>
                    <a:pt x="843" y="3710"/>
                  </a:lnTo>
                  <a:lnTo>
                    <a:pt x="830" y="3828"/>
                  </a:lnTo>
                  <a:lnTo>
                    <a:pt x="1044" y="3828"/>
                  </a:lnTo>
                  <a:lnTo>
                    <a:pt x="1053" y="3733"/>
                  </a:lnTo>
                  <a:lnTo>
                    <a:pt x="1060" y="3701"/>
                  </a:lnTo>
                  <a:lnTo>
                    <a:pt x="1071" y="3671"/>
                  </a:lnTo>
                  <a:lnTo>
                    <a:pt x="1088" y="3645"/>
                  </a:lnTo>
                  <a:lnTo>
                    <a:pt x="1109" y="3621"/>
                  </a:lnTo>
                  <a:lnTo>
                    <a:pt x="1133" y="3602"/>
                  </a:lnTo>
                  <a:lnTo>
                    <a:pt x="1161" y="3587"/>
                  </a:lnTo>
                  <a:lnTo>
                    <a:pt x="1190" y="3576"/>
                  </a:lnTo>
                  <a:lnTo>
                    <a:pt x="1221" y="3571"/>
                  </a:lnTo>
                  <a:lnTo>
                    <a:pt x="1255" y="3572"/>
                  </a:lnTo>
                  <a:lnTo>
                    <a:pt x="1287" y="3578"/>
                  </a:lnTo>
                  <a:lnTo>
                    <a:pt x="1317" y="3590"/>
                  </a:lnTo>
                  <a:lnTo>
                    <a:pt x="1343" y="3607"/>
                  </a:lnTo>
                  <a:lnTo>
                    <a:pt x="1367" y="3627"/>
                  </a:lnTo>
                  <a:lnTo>
                    <a:pt x="1386" y="3652"/>
                  </a:lnTo>
                  <a:lnTo>
                    <a:pt x="1402" y="3678"/>
                  </a:lnTo>
                  <a:lnTo>
                    <a:pt x="1411" y="3708"/>
                  </a:lnTo>
                  <a:lnTo>
                    <a:pt x="1417" y="3740"/>
                  </a:lnTo>
                  <a:lnTo>
                    <a:pt x="1416" y="3772"/>
                  </a:lnTo>
                  <a:lnTo>
                    <a:pt x="1410" y="3828"/>
                  </a:lnTo>
                  <a:lnTo>
                    <a:pt x="1555" y="3828"/>
                  </a:lnTo>
                  <a:lnTo>
                    <a:pt x="1597" y="3445"/>
                  </a:lnTo>
                  <a:lnTo>
                    <a:pt x="375" y="3313"/>
                  </a:lnTo>
                  <a:close/>
                  <a:moveTo>
                    <a:pt x="515" y="2866"/>
                  </a:moveTo>
                  <a:lnTo>
                    <a:pt x="474" y="3247"/>
                  </a:lnTo>
                  <a:lnTo>
                    <a:pt x="581" y="3258"/>
                  </a:lnTo>
                  <a:lnTo>
                    <a:pt x="605" y="3036"/>
                  </a:lnTo>
                  <a:lnTo>
                    <a:pt x="610" y="3022"/>
                  </a:lnTo>
                  <a:lnTo>
                    <a:pt x="619" y="3010"/>
                  </a:lnTo>
                  <a:lnTo>
                    <a:pt x="632" y="3004"/>
                  </a:lnTo>
                  <a:lnTo>
                    <a:pt x="648" y="3002"/>
                  </a:lnTo>
                  <a:lnTo>
                    <a:pt x="662" y="3006"/>
                  </a:lnTo>
                  <a:lnTo>
                    <a:pt x="673" y="3016"/>
                  </a:lnTo>
                  <a:lnTo>
                    <a:pt x="680" y="3029"/>
                  </a:lnTo>
                  <a:lnTo>
                    <a:pt x="681" y="3044"/>
                  </a:lnTo>
                  <a:lnTo>
                    <a:pt x="657" y="3267"/>
                  </a:lnTo>
                  <a:lnTo>
                    <a:pt x="768" y="3279"/>
                  </a:lnTo>
                  <a:lnTo>
                    <a:pt x="792" y="3056"/>
                  </a:lnTo>
                  <a:lnTo>
                    <a:pt x="797" y="3042"/>
                  </a:lnTo>
                  <a:lnTo>
                    <a:pt x="806" y="3031"/>
                  </a:lnTo>
                  <a:lnTo>
                    <a:pt x="819" y="3024"/>
                  </a:lnTo>
                  <a:lnTo>
                    <a:pt x="835" y="3023"/>
                  </a:lnTo>
                  <a:lnTo>
                    <a:pt x="849" y="3028"/>
                  </a:lnTo>
                  <a:lnTo>
                    <a:pt x="861" y="3036"/>
                  </a:lnTo>
                  <a:lnTo>
                    <a:pt x="867" y="3049"/>
                  </a:lnTo>
                  <a:lnTo>
                    <a:pt x="870" y="3065"/>
                  </a:lnTo>
                  <a:lnTo>
                    <a:pt x="845" y="3287"/>
                  </a:lnTo>
                  <a:lnTo>
                    <a:pt x="955" y="3299"/>
                  </a:lnTo>
                  <a:lnTo>
                    <a:pt x="981" y="3077"/>
                  </a:lnTo>
                  <a:lnTo>
                    <a:pt x="985" y="3062"/>
                  </a:lnTo>
                  <a:lnTo>
                    <a:pt x="995" y="3052"/>
                  </a:lnTo>
                  <a:lnTo>
                    <a:pt x="1008" y="3044"/>
                  </a:lnTo>
                  <a:lnTo>
                    <a:pt x="1022" y="3043"/>
                  </a:lnTo>
                  <a:lnTo>
                    <a:pt x="1038" y="3048"/>
                  </a:lnTo>
                  <a:lnTo>
                    <a:pt x="1049" y="3057"/>
                  </a:lnTo>
                  <a:lnTo>
                    <a:pt x="1056" y="3071"/>
                  </a:lnTo>
                  <a:lnTo>
                    <a:pt x="1057" y="3085"/>
                  </a:lnTo>
                  <a:lnTo>
                    <a:pt x="1033" y="3307"/>
                  </a:lnTo>
                  <a:lnTo>
                    <a:pt x="1144" y="3319"/>
                  </a:lnTo>
                  <a:lnTo>
                    <a:pt x="1168" y="3097"/>
                  </a:lnTo>
                  <a:lnTo>
                    <a:pt x="1173" y="3082"/>
                  </a:lnTo>
                  <a:lnTo>
                    <a:pt x="1182" y="3072"/>
                  </a:lnTo>
                  <a:lnTo>
                    <a:pt x="1195" y="3065"/>
                  </a:lnTo>
                  <a:lnTo>
                    <a:pt x="1211" y="3063"/>
                  </a:lnTo>
                  <a:lnTo>
                    <a:pt x="1225" y="3068"/>
                  </a:lnTo>
                  <a:lnTo>
                    <a:pt x="1236" y="3078"/>
                  </a:lnTo>
                  <a:lnTo>
                    <a:pt x="1243" y="3091"/>
                  </a:lnTo>
                  <a:lnTo>
                    <a:pt x="1244" y="3105"/>
                  </a:lnTo>
                  <a:lnTo>
                    <a:pt x="1220" y="3327"/>
                  </a:lnTo>
                  <a:lnTo>
                    <a:pt x="1331" y="3339"/>
                  </a:lnTo>
                  <a:lnTo>
                    <a:pt x="1356" y="3118"/>
                  </a:lnTo>
                  <a:lnTo>
                    <a:pt x="1360" y="3103"/>
                  </a:lnTo>
                  <a:lnTo>
                    <a:pt x="1369" y="3092"/>
                  </a:lnTo>
                  <a:lnTo>
                    <a:pt x="1383" y="3085"/>
                  </a:lnTo>
                  <a:lnTo>
                    <a:pt x="1398" y="3084"/>
                  </a:lnTo>
                  <a:lnTo>
                    <a:pt x="1412" y="3088"/>
                  </a:lnTo>
                  <a:lnTo>
                    <a:pt x="1424" y="3098"/>
                  </a:lnTo>
                  <a:lnTo>
                    <a:pt x="1430" y="3111"/>
                  </a:lnTo>
                  <a:lnTo>
                    <a:pt x="1433" y="3126"/>
                  </a:lnTo>
                  <a:lnTo>
                    <a:pt x="1408" y="3348"/>
                  </a:lnTo>
                  <a:lnTo>
                    <a:pt x="1515" y="3360"/>
                  </a:lnTo>
                  <a:lnTo>
                    <a:pt x="1555" y="2979"/>
                  </a:lnTo>
                  <a:lnTo>
                    <a:pt x="515" y="2866"/>
                  </a:lnTo>
                  <a:close/>
                  <a:moveTo>
                    <a:pt x="569" y="2377"/>
                  </a:moveTo>
                  <a:lnTo>
                    <a:pt x="524" y="2790"/>
                  </a:lnTo>
                  <a:lnTo>
                    <a:pt x="631" y="2802"/>
                  </a:lnTo>
                  <a:lnTo>
                    <a:pt x="655" y="2579"/>
                  </a:lnTo>
                  <a:lnTo>
                    <a:pt x="660" y="2565"/>
                  </a:lnTo>
                  <a:lnTo>
                    <a:pt x="669" y="2553"/>
                  </a:lnTo>
                  <a:lnTo>
                    <a:pt x="682" y="2547"/>
                  </a:lnTo>
                  <a:lnTo>
                    <a:pt x="697" y="2545"/>
                  </a:lnTo>
                  <a:lnTo>
                    <a:pt x="712" y="2550"/>
                  </a:lnTo>
                  <a:lnTo>
                    <a:pt x="723" y="2559"/>
                  </a:lnTo>
                  <a:lnTo>
                    <a:pt x="730" y="2572"/>
                  </a:lnTo>
                  <a:lnTo>
                    <a:pt x="731" y="2588"/>
                  </a:lnTo>
                  <a:lnTo>
                    <a:pt x="707" y="2810"/>
                  </a:lnTo>
                  <a:lnTo>
                    <a:pt x="818" y="2822"/>
                  </a:lnTo>
                  <a:lnTo>
                    <a:pt x="842" y="2600"/>
                  </a:lnTo>
                  <a:lnTo>
                    <a:pt x="847" y="2585"/>
                  </a:lnTo>
                  <a:lnTo>
                    <a:pt x="856" y="2575"/>
                  </a:lnTo>
                  <a:lnTo>
                    <a:pt x="870" y="2568"/>
                  </a:lnTo>
                  <a:lnTo>
                    <a:pt x="885" y="2566"/>
                  </a:lnTo>
                  <a:lnTo>
                    <a:pt x="899" y="2570"/>
                  </a:lnTo>
                  <a:lnTo>
                    <a:pt x="910" y="2579"/>
                  </a:lnTo>
                  <a:lnTo>
                    <a:pt x="917" y="2593"/>
                  </a:lnTo>
                  <a:lnTo>
                    <a:pt x="919" y="2608"/>
                  </a:lnTo>
                  <a:lnTo>
                    <a:pt x="895" y="2830"/>
                  </a:lnTo>
                  <a:lnTo>
                    <a:pt x="1006" y="2842"/>
                  </a:lnTo>
                  <a:lnTo>
                    <a:pt x="1031" y="2620"/>
                  </a:lnTo>
                  <a:lnTo>
                    <a:pt x="1035" y="2606"/>
                  </a:lnTo>
                  <a:lnTo>
                    <a:pt x="1045" y="2595"/>
                  </a:lnTo>
                  <a:lnTo>
                    <a:pt x="1057" y="2588"/>
                  </a:lnTo>
                  <a:lnTo>
                    <a:pt x="1072" y="2587"/>
                  </a:lnTo>
                  <a:lnTo>
                    <a:pt x="1087" y="2591"/>
                  </a:lnTo>
                  <a:lnTo>
                    <a:pt x="1099" y="2601"/>
                  </a:lnTo>
                  <a:lnTo>
                    <a:pt x="1106" y="2613"/>
                  </a:lnTo>
                  <a:lnTo>
                    <a:pt x="1107" y="2628"/>
                  </a:lnTo>
                  <a:lnTo>
                    <a:pt x="1082" y="2851"/>
                  </a:lnTo>
                  <a:lnTo>
                    <a:pt x="1194" y="2862"/>
                  </a:lnTo>
                  <a:lnTo>
                    <a:pt x="1218" y="2640"/>
                  </a:lnTo>
                  <a:lnTo>
                    <a:pt x="1223" y="2626"/>
                  </a:lnTo>
                  <a:lnTo>
                    <a:pt x="1232" y="2615"/>
                  </a:lnTo>
                  <a:lnTo>
                    <a:pt x="1245" y="2608"/>
                  </a:lnTo>
                  <a:lnTo>
                    <a:pt x="1261" y="2607"/>
                  </a:lnTo>
                  <a:lnTo>
                    <a:pt x="1275" y="2612"/>
                  </a:lnTo>
                  <a:lnTo>
                    <a:pt x="1286" y="2621"/>
                  </a:lnTo>
                  <a:lnTo>
                    <a:pt x="1293" y="2634"/>
                  </a:lnTo>
                  <a:lnTo>
                    <a:pt x="1294" y="2648"/>
                  </a:lnTo>
                  <a:lnTo>
                    <a:pt x="1270" y="2871"/>
                  </a:lnTo>
                  <a:lnTo>
                    <a:pt x="1381" y="2883"/>
                  </a:lnTo>
                  <a:lnTo>
                    <a:pt x="1405" y="2662"/>
                  </a:lnTo>
                  <a:lnTo>
                    <a:pt x="1410" y="2646"/>
                  </a:lnTo>
                  <a:lnTo>
                    <a:pt x="1420" y="2635"/>
                  </a:lnTo>
                  <a:lnTo>
                    <a:pt x="1433" y="2628"/>
                  </a:lnTo>
                  <a:lnTo>
                    <a:pt x="1448" y="2627"/>
                  </a:lnTo>
                  <a:lnTo>
                    <a:pt x="1462" y="2632"/>
                  </a:lnTo>
                  <a:lnTo>
                    <a:pt x="1474" y="2641"/>
                  </a:lnTo>
                  <a:lnTo>
                    <a:pt x="1480" y="2654"/>
                  </a:lnTo>
                  <a:lnTo>
                    <a:pt x="1482" y="2670"/>
                  </a:lnTo>
                  <a:lnTo>
                    <a:pt x="1458" y="2891"/>
                  </a:lnTo>
                  <a:lnTo>
                    <a:pt x="1564" y="2903"/>
                  </a:lnTo>
                  <a:lnTo>
                    <a:pt x="1609" y="2490"/>
                  </a:lnTo>
                  <a:lnTo>
                    <a:pt x="569" y="2377"/>
                  </a:lnTo>
                  <a:close/>
                  <a:moveTo>
                    <a:pt x="623" y="1889"/>
                  </a:moveTo>
                  <a:lnTo>
                    <a:pt x="577" y="2301"/>
                  </a:lnTo>
                  <a:lnTo>
                    <a:pt x="684" y="2313"/>
                  </a:lnTo>
                  <a:lnTo>
                    <a:pt x="709" y="2091"/>
                  </a:lnTo>
                  <a:lnTo>
                    <a:pt x="713" y="2076"/>
                  </a:lnTo>
                  <a:lnTo>
                    <a:pt x="723" y="2065"/>
                  </a:lnTo>
                  <a:lnTo>
                    <a:pt x="736" y="2059"/>
                  </a:lnTo>
                  <a:lnTo>
                    <a:pt x="750" y="2056"/>
                  </a:lnTo>
                  <a:lnTo>
                    <a:pt x="765" y="2061"/>
                  </a:lnTo>
                  <a:lnTo>
                    <a:pt x="777" y="2071"/>
                  </a:lnTo>
                  <a:lnTo>
                    <a:pt x="784" y="2084"/>
                  </a:lnTo>
                  <a:lnTo>
                    <a:pt x="785" y="2099"/>
                  </a:lnTo>
                  <a:lnTo>
                    <a:pt x="760" y="2321"/>
                  </a:lnTo>
                  <a:lnTo>
                    <a:pt x="872" y="2333"/>
                  </a:lnTo>
                  <a:lnTo>
                    <a:pt x="896" y="2111"/>
                  </a:lnTo>
                  <a:lnTo>
                    <a:pt x="901" y="2097"/>
                  </a:lnTo>
                  <a:lnTo>
                    <a:pt x="910" y="2085"/>
                  </a:lnTo>
                  <a:lnTo>
                    <a:pt x="923" y="2079"/>
                  </a:lnTo>
                  <a:lnTo>
                    <a:pt x="939" y="2076"/>
                  </a:lnTo>
                  <a:lnTo>
                    <a:pt x="953" y="2081"/>
                  </a:lnTo>
                  <a:lnTo>
                    <a:pt x="964" y="2091"/>
                  </a:lnTo>
                  <a:lnTo>
                    <a:pt x="971" y="2104"/>
                  </a:lnTo>
                  <a:lnTo>
                    <a:pt x="972" y="2119"/>
                  </a:lnTo>
                  <a:lnTo>
                    <a:pt x="948" y="2342"/>
                  </a:lnTo>
                  <a:lnTo>
                    <a:pt x="1059" y="2354"/>
                  </a:lnTo>
                  <a:lnTo>
                    <a:pt x="1084" y="2131"/>
                  </a:lnTo>
                  <a:lnTo>
                    <a:pt x="1088" y="2117"/>
                  </a:lnTo>
                  <a:lnTo>
                    <a:pt x="1097" y="2106"/>
                  </a:lnTo>
                  <a:lnTo>
                    <a:pt x="1111" y="2099"/>
                  </a:lnTo>
                  <a:lnTo>
                    <a:pt x="1126" y="2098"/>
                  </a:lnTo>
                  <a:lnTo>
                    <a:pt x="1140" y="2103"/>
                  </a:lnTo>
                  <a:lnTo>
                    <a:pt x="1152" y="2111"/>
                  </a:lnTo>
                  <a:lnTo>
                    <a:pt x="1158" y="2124"/>
                  </a:lnTo>
                  <a:lnTo>
                    <a:pt x="1161" y="2139"/>
                  </a:lnTo>
                  <a:lnTo>
                    <a:pt x="1136" y="2362"/>
                  </a:lnTo>
                  <a:lnTo>
                    <a:pt x="1248" y="2374"/>
                  </a:lnTo>
                  <a:lnTo>
                    <a:pt x="1272" y="2151"/>
                  </a:lnTo>
                  <a:lnTo>
                    <a:pt x="1276" y="2137"/>
                  </a:lnTo>
                  <a:lnTo>
                    <a:pt x="1286" y="2126"/>
                  </a:lnTo>
                  <a:lnTo>
                    <a:pt x="1299" y="2119"/>
                  </a:lnTo>
                  <a:lnTo>
                    <a:pt x="1313" y="2118"/>
                  </a:lnTo>
                  <a:lnTo>
                    <a:pt x="1329" y="2123"/>
                  </a:lnTo>
                  <a:lnTo>
                    <a:pt x="1340" y="2132"/>
                  </a:lnTo>
                  <a:lnTo>
                    <a:pt x="1347" y="2145"/>
                  </a:lnTo>
                  <a:lnTo>
                    <a:pt x="1348" y="2160"/>
                  </a:lnTo>
                  <a:lnTo>
                    <a:pt x="1324" y="2382"/>
                  </a:lnTo>
                  <a:lnTo>
                    <a:pt x="1435" y="2394"/>
                  </a:lnTo>
                  <a:lnTo>
                    <a:pt x="1459" y="2172"/>
                  </a:lnTo>
                  <a:lnTo>
                    <a:pt x="1464" y="2157"/>
                  </a:lnTo>
                  <a:lnTo>
                    <a:pt x="1473" y="2147"/>
                  </a:lnTo>
                  <a:lnTo>
                    <a:pt x="1486" y="2139"/>
                  </a:lnTo>
                  <a:lnTo>
                    <a:pt x="1502" y="2138"/>
                  </a:lnTo>
                  <a:lnTo>
                    <a:pt x="1516" y="2143"/>
                  </a:lnTo>
                  <a:lnTo>
                    <a:pt x="1527" y="2153"/>
                  </a:lnTo>
                  <a:lnTo>
                    <a:pt x="1534" y="2166"/>
                  </a:lnTo>
                  <a:lnTo>
                    <a:pt x="1535" y="2180"/>
                  </a:lnTo>
                  <a:lnTo>
                    <a:pt x="1511" y="2402"/>
                  </a:lnTo>
                  <a:lnTo>
                    <a:pt x="1618" y="2414"/>
                  </a:lnTo>
                  <a:lnTo>
                    <a:pt x="1663" y="2002"/>
                  </a:lnTo>
                  <a:lnTo>
                    <a:pt x="623" y="1889"/>
                  </a:lnTo>
                  <a:close/>
                  <a:moveTo>
                    <a:pt x="676" y="1400"/>
                  </a:moveTo>
                  <a:lnTo>
                    <a:pt x="631" y="1812"/>
                  </a:lnTo>
                  <a:lnTo>
                    <a:pt x="737" y="1823"/>
                  </a:lnTo>
                  <a:lnTo>
                    <a:pt x="762" y="1602"/>
                  </a:lnTo>
                  <a:lnTo>
                    <a:pt x="766" y="1588"/>
                  </a:lnTo>
                  <a:lnTo>
                    <a:pt x="775" y="1576"/>
                  </a:lnTo>
                  <a:lnTo>
                    <a:pt x="788" y="1569"/>
                  </a:lnTo>
                  <a:lnTo>
                    <a:pt x="804" y="1568"/>
                  </a:lnTo>
                  <a:lnTo>
                    <a:pt x="818" y="1572"/>
                  </a:lnTo>
                  <a:lnTo>
                    <a:pt x="830" y="1582"/>
                  </a:lnTo>
                  <a:lnTo>
                    <a:pt x="836" y="1595"/>
                  </a:lnTo>
                  <a:lnTo>
                    <a:pt x="839" y="1610"/>
                  </a:lnTo>
                  <a:lnTo>
                    <a:pt x="814" y="1832"/>
                  </a:lnTo>
                  <a:lnTo>
                    <a:pt x="926" y="1845"/>
                  </a:lnTo>
                  <a:lnTo>
                    <a:pt x="950" y="1622"/>
                  </a:lnTo>
                  <a:lnTo>
                    <a:pt x="954" y="1608"/>
                  </a:lnTo>
                  <a:lnTo>
                    <a:pt x="964" y="1596"/>
                  </a:lnTo>
                  <a:lnTo>
                    <a:pt x="977" y="1590"/>
                  </a:lnTo>
                  <a:lnTo>
                    <a:pt x="991" y="1588"/>
                  </a:lnTo>
                  <a:lnTo>
                    <a:pt x="1007" y="1593"/>
                  </a:lnTo>
                  <a:lnTo>
                    <a:pt x="1018" y="1602"/>
                  </a:lnTo>
                  <a:lnTo>
                    <a:pt x="1025" y="1615"/>
                  </a:lnTo>
                  <a:lnTo>
                    <a:pt x="1026" y="1631"/>
                  </a:lnTo>
                  <a:lnTo>
                    <a:pt x="1001" y="1853"/>
                  </a:lnTo>
                  <a:lnTo>
                    <a:pt x="1113" y="1865"/>
                  </a:lnTo>
                  <a:lnTo>
                    <a:pt x="1137" y="1642"/>
                  </a:lnTo>
                  <a:lnTo>
                    <a:pt x="1142" y="1628"/>
                  </a:lnTo>
                  <a:lnTo>
                    <a:pt x="1151" y="1617"/>
                  </a:lnTo>
                  <a:lnTo>
                    <a:pt x="1164" y="1610"/>
                  </a:lnTo>
                  <a:lnTo>
                    <a:pt x="1180" y="1609"/>
                  </a:lnTo>
                  <a:lnTo>
                    <a:pt x="1194" y="1613"/>
                  </a:lnTo>
                  <a:lnTo>
                    <a:pt x="1205" y="1622"/>
                  </a:lnTo>
                  <a:lnTo>
                    <a:pt x="1212" y="1635"/>
                  </a:lnTo>
                  <a:lnTo>
                    <a:pt x="1213" y="1651"/>
                  </a:lnTo>
                  <a:lnTo>
                    <a:pt x="1189" y="1873"/>
                  </a:lnTo>
                  <a:lnTo>
                    <a:pt x="1300" y="1885"/>
                  </a:lnTo>
                  <a:lnTo>
                    <a:pt x="1325" y="1663"/>
                  </a:lnTo>
                  <a:lnTo>
                    <a:pt x="1330" y="1648"/>
                  </a:lnTo>
                  <a:lnTo>
                    <a:pt x="1340" y="1638"/>
                  </a:lnTo>
                  <a:lnTo>
                    <a:pt x="1352" y="1631"/>
                  </a:lnTo>
                  <a:lnTo>
                    <a:pt x="1367" y="1629"/>
                  </a:lnTo>
                  <a:lnTo>
                    <a:pt x="1381" y="1634"/>
                  </a:lnTo>
                  <a:lnTo>
                    <a:pt x="1393" y="1644"/>
                  </a:lnTo>
                  <a:lnTo>
                    <a:pt x="1400" y="1656"/>
                  </a:lnTo>
                  <a:lnTo>
                    <a:pt x="1402" y="1671"/>
                  </a:lnTo>
                  <a:lnTo>
                    <a:pt x="1377" y="1893"/>
                  </a:lnTo>
                  <a:lnTo>
                    <a:pt x="1489" y="1905"/>
                  </a:lnTo>
                  <a:lnTo>
                    <a:pt x="1513" y="1683"/>
                  </a:lnTo>
                  <a:lnTo>
                    <a:pt x="1517" y="1669"/>
                  </a:lnTo>
                  <a:lnTo>
                    <a:pt x="1527" y="1658"/>
                  </a:lnTo>
                  <a:lnTo>
                    <a:pt x="1540" y="1651"/>
                  </a:lnTo>
                  <a:lnTo>
                    <a:pt x="1555" y="1650"/>
                  </a:lnTo>
                  <a:lnTo>
                    <a:pt x="1570" y="1654"/>
                  </a:lnTo>
                  <a:lnTo>
                    <a:pt x="1581" y="1664"/>
                  </a:lnTo>
                  <a:lnTo>
                    <a:pt x="1588" y="1677"/>
                  </a:lnTo>
                  <a:lnTo>
                    <a:pt x="1589" y="1691"/>
                  </a:lnTo>
                  <a:lnTo>
                    <a:pt x="1565" y="1914"/>
                  </a:lnTo>
                  <a:lnTo>
                    <a:pt x="1671" y="1925"/>
                  </a:lnTo>
                  <a:lnTo>
                    <a:pt x="1717" y="1513"/>
                  </a:lnTo>
                  <a:lnTo>
                    <a:pt x="676" y="1400"/>
                  </a:lnTo>
                  <a:close/>
                  <a:moveTo>
                    <a:pt x="730" y="911"/>
                  </a:moveTo>
                  <a:lnTo>
                    <a:pt x="685" y="1324"/>
                  </a:lnTo>
                  <a:lnTo>
                    <a:pt x="791" y="1334"/>
                  </a:lnTo>
                  <a:lnTo>
                    <a:pt x="815" y="1113"/>
                  </a:lnTo>
                  <a:lnTo>
                    <a:pt x="819" y="1099"/>
                  </a:lnTo>
                  <a:lnTo>
                    <a:pt x="829" y="1087"/>
                  </a:lnTo>
                  <a:lnTo>
                    <a:pt x="842" y="1080"/>
                  </a:lnTo>
                  <a:lnTo>
                    <a:pt x="858" y="1079"/>
                  </a:lnTo>
                  <a:lnTo>
                    <a:pt x="872" y="1084"/>
                  </a:lnTo>
                  <a:lnTo>
                    <a:pt x="884" y="1093"/>
                  </a:lnTo>
                  <a:lnTo>
                    <a:pt x="890" y="1106"/>
                  </a:lnTo>
                  <a:lnTo>
                    <a:pt x="891" y="1122"/>
                  </a:lnTo>
                  <a:lnTo>
                    <a:pt x="867" y="1343"/>
                  </a:lnTo>
                  <a:lnTo>
                    <a:pt x="978" y="1356"/>
                  </a:lnTo>
                  <a:lnTo>
                    <a:pt x="1003" y="1134"/>
                  </a:lnTo>
                  <a:lnTo>
                    <a:pt x="1008" y="1119"/>
                  </a:lnTo>
                  <a:lnTo>
                    <a:pt x="1018" y="1107"/>
                  </a:lnTo>
                  <a:lnTo>
                    <a:pt x="1031" y="1101"/>
                  </a:lnTo>
                  <a:lnTo>
                    <a:pt x="1045" y="1099"/>
                  </a:lnTo>
                  <a:lnTo>
                    <a:pt x="1059" y="1104"/>
                  </a:lnTo>
                  <a:lnTo>
                    <a:pt x="1071" y="1113"/>
                  </a:lnTo>
                  <a:lnTo>
                    <a:pt x="1078" y="1126"/>
                  </a:lnTo>
                  <a:lnTo>
                    <a:pt x="1080" y="1142"/>
                  </a:lnTo>
                  <a:lnTo>
                    <a:pt x="1054" y="1364"/>
                  </a:lnTo>
                  <a:lnTo>
                    <a:pt x="1167" y="1376"/>
                  </a:lnTo>
                  <a:lnTo>
                    <a:pt x="1190" y="1154"/>
                  </a:lnTo>
                  <a:lnTo>
                    <a:pt x="1195" y="1139"/>
                  </a:lnTo>
                  <a:lnTo>
                    <a:pt x="1205" y="1128"/>
                  </a:lnTo>
                  <a:lnTo>
                    <a:pt x="1218" y="1122"/>
                  </a:lnTo>
                  <a:lnTo>
                    <a:pt x="1233" y="1120"/>
                  </a:lnTo>
                  <a:lnTo>
                    <a:pt x="1248" y="1124"/>
                  </a:lnTo>
                  <a:lnTo>
                    <a:pt x="1258" y="1134"/>
                  </a:lnTo>
                  <a:lnTo>
                    <a:pt x="1266" y="1147"/>
                  </a:lnTo>
                  <a:lnTo>
                    <a:pt x="1267" y="1162"/>
                  </a:lnTo>
                  <a:lnTo>
                    <a:pt x="1243" y="1384"/>
                  </a:lnTo>
                  <a:lnTo>
                    <a:pt x="1354" y="1396"/>
                  </a:lnTo>
                  <a:lnTo>
                    <a:pt x="1379" y="1174"/>
                  </a:lnTo>
                  <a:lnTo>
                    <a:pt x="1383" y="1160"/>
                  </a:lnTo>
                  <a:lnTo>
                    <a:pt x="1392" y="1149"/>
                  </a:lnTo>
                  <a:lnTo>
                    <a:pt x="1405" y="1142"/>
                  </a:lnTo>
                  <a:lnTo>
                    <a:pt x="1421" y="1141"/>
                  </a:lnTo>
                  <a:lnTo>
                    <a:pt x="1435" y="1145"/>
                  </a:lnTo>
                  <a:lnTo>
                    <a:pt x="1447" y="1155"/>
                  </a:lnTo>
                  <a:lnTo>
                    <a:pt x="1453" y="1167"/>
                  </a:lnTo>
                  <a:lnTo>
                    <a:pt x="1455" y="1182"/>
                  </a:lnTo>
                  <a:lnTo>
                    <a:pt x="1430" y="1405"/>
                  </a:lnTo>
                  <a:lnTo>
                    <a:pt x="1542" y="1417"/>
                  </a:lnTo>
                  <a:lnTo>
                    <a:pt x="1566" y="1194"/>
                  </a:lnTo>
                  <a:lnTo>
                    <a:pt x="1571" y="1180"/>
                  </a:lnTo>
                  <a:lnTo>
                    <a:pt x="1581" y="1169"/>
                  </a:lnTo>
                  <a:lnTo>
                    <a:pt x="1594" y="1162"/>
                  </a:lnTo>
                  <a:lnTo>
                    <a:pt x="1608" y="1161"/>
                  </a:lnTo>
                  <a:lnTo>
                    <a:pt x="1623" y="1166"/>
                  </a:lnTo>
                  <a:lnTo>
                    <a:pt x="1634" y="1175"/>
                  </a:lnTo>
                  <a:lnTo>
                    <a:pt x="1641" y="1188"/>
                  </a:lnTo>
                  <a:lnTo>
                    <a:pt x="1643" y="1202"/>
                  </a:lnTo>
                  <a:lnTo>
                    <a:pt x="1619" y="1425"/>
                  </a:lnTo>
                  <a:lnTo>
                    <a:pt x="1725" y="1437"/>
                  </a:lnTo>
                  <a:lnTo>
                    <a:pt x="1770" y="1024"/>
                  </a:lnTo>
                  <a:lnTo>
                    <a:pt x="730" y="911"/>
                  </a:lnTo>
                  <a:close/>
                  <a:moveTo>
                    <a:pt x="774" y="502"/>
                  </a:moveTo>
                  <a:lnTo>
                    <a:pt x="738" y="835"/>
                  </a:lnTo>
                  <a:lnTo>
                    <a:pt x="845" y="846"/>
                  </a:lnTo>
                  <a:lnTo>
                    <a:pt x="868" y="625"/>
                  </a:lnTo>
                  <a:lnTo>
                    <a:pt x="873" y="609"/>
                  </a:lnTo>
                  <a:lnTo>
                    <a:pt x="883" y="598"/>
                  </a:lnTo>
                  <a:lnTo>
                    <a:pt x="896" y="591"/>
                  </a:lnTo>
                  <a:lnTo>
                    <a:pt x="911" y="590"/>
                  </a:lnTo>
                  <a:lnTo>
                    <a:pt x="926" y="595"/>
                  </a:lnTo>
                  <a:lnTo>
                    <a:pt x="936" y="604"/>
                  </a:lnTo>
                  <a:lnTo>
                    <a:pt x="944" y="617"/>
                  </a:lnTo>
                  <a:lnTo>
                    <a:pt x="945" y="633"/>
                  </a:lnTo>
                  <a:lnTo>
                    <a:pt x="921" y="854"/>
                  </a:lnTo>
                  <a:lnTo>
                    <a:pt x="1032" y="867"/>
                  </a:lnTo>
                  <a:lnTo>
                    <a:pt x="1057" y="645"/>
                  </a:lnTo>
                  <a:lnTo>
                    <a:pt x="1060" y="631"/>
                  </a:lnTo>
                  <a:lnTo>
                    <a:pt x="1070" y="619"/>
                  </a:lnTo>
                  <a:lnTo>
                    <a:pt x="1083" y="612"/>
                  </a:lnTo>
                  <a:lnTo>
                    <a:pt x="1099" y="610"/>
                  </a:lnTo>
                  <a:lnTo>
                    <a:pt x="1113" y="615"/>
                  </a:lnTo>
                  <a:lnTo>
                    <a:pt x="1125" y="625"/>
                  </a:lnTo>
                  <a:lnTo>
                    <a:pt x="1131" y="638"/>
                  </a:lnTo>
                  <a:lnTo>
                    <a:pt x="1133" y="653"/>
                  </a:lnTo>
                  <a:lnTo>
                    <a:pt x="1108" y="874"/>
                  </a:lnTo>
                  <a:lnTo>
                    <a:pt x="1220" y="887"/>
                  </a:lnTo>
                  <a:lnTo>
                    <a:pt x="1244" y="665"/>
                  </a:lnTo>
                  <a:lnTo>
                    <a:pt x="1249" y="651"/>
                  </a:lnTo>
                  <a:lnTo>
                    <a:pt x="1258" y="639"/>
                  </a:lnTo>
                  <a:lnTo>
                    <a:pt x="1272" y="633"/>
                  </a:lnTo>
                  <a:lnTo>
                    <a:pt x="1286" y="631"/>
                  </a:lnTo>
                  <a:lnTo>
                    <a:pt x="1301" y="635"/>
                  </a:lnTo>
                  <a:lnTo>
                    <a:pt x="1312" y="645"/>
                  </a:lnTo>
                  <a:lnTo>
                    <a:pt x="1319" y="658"/>
                  </a:lnTo>
                  <a:lnTo>
                    <a:pt x="1320" y="673"/>
                  </a:lnTo>
                  <a:lnTo>
                    <a:pt x="1297" y="896"/>
                  </a:lnTo>
                  <a:lnTo>
                    <a:pt x="1408" y="908"/>
                  </a:lnTo>
                  <a:lnTo>
                    <a:pt x="1431" y="685"/>
                  </a:lnTo>
                  <a:lnTo>
                    <a:pt x="1436" y="671"/>
                  </a:lnTo>
                  <a:lnTo>
                    <a:pt x="1446" y="660"/>
                  </a:lnTo>
                  <a:lnTo>
                    <a:pt x="1459" y="653"/>
                  </a:lnTo>
                  <a:lnTo>
                    <a:pt x="1474" y="652"/>
                  </a:lnTo>
                  <a:lnTo>
                    <a:pt x="1489" y="656"/>
                  </a:lnTo>
                  <a:lnTo>
                    <a:pt x="1499" y="665"/>
                  </a:lnTo>
                  <a:lnTo>
                    <a:pt x="1507" y="678"/>
                  </a:lnTo>
                  <a:lnTo>
                    <a:pt x="1508" y="694"/>
                  </a:lnTo>
                  <a:lnTo>
                    <a:pt x="1484" y="916"/>
                  </a:lnTo>
                  <a:lnTo>
                    <a:pt x="1595" y="928"/>
                  </a:lnTo>
                  <a:lnTo>
                    <a:pt x="1620" y="705"/>
                  </a:lnTo>
                  <a:lnTo>
                    <a:pt x="1625" y="691"/>
                  </a:lnTo>
                  <a:lnTo>
                    <a:pt x="1634" y="680"/>
                  </a:lnTo>
                  <a:lnTo>
                    <a:pt x="1646" y="673"/>
                  </a:lnTo>
                  <a:lnTo>
                    <a:pt x="1662" y="672"/>
                  </a:lnTo>
                  <a:lnTo>
                    <a:pt x="1676" y="677"/>
                  </a:lnTo>
                  <a:lnTo>
                    <a:pt x="1688" y="686"/>
                  </a:lnTo>
                  <a:lnTo>
                    <a:pt x="1695" y="700"/>
                  </a:lnTo>
                  <a:lnTo>
                    <a:pt x="1696" y="714"/>
                  </a:lnTo>
                  <a:lnTo>
                    <a:pt x="1671" y="936"/>
                  </a:lnTo>
                  <a:lnTo>
                    <a:pt x="1779" y="948"/>
                  </a:lnTo>
                  <a:lnTo>
                    <a:pt x="1814" y="615"/>
                  </a:lnTo>
                  <a:lnTo>
                    <a:pt x="774" y="502"/>
                  </a:lnTo>
                  <a:close/>
                  <a:moveTo>
                    <a:pt x="986" y="87"/>
                  </a:moveTo>
                  <a:lnTo>
                    <a:pt x="947" y="444"/>
                  </a:lnTo>
                  <a:lnTo>
                    <a:pt x="1264" y="478"/>
                  </a:lnTo>
                  <a:lnTo>
                    <a:pt x="1276" y="375"/>
                  </a:lnTo>
                  <a:lnTo>
                    <a:pt x="1280" y="361"/>
                  </a:lnTo>
                  <a:lnTo>
                    <a:pt x="1289" y="349"/>
                  </a:lnTo>
                  <a:lnTo>
                    <a:pt x="1303" y="343"/>
                  </a:lnTo>
                  <a:lnTo>
                    <a:pt x="1318" y="340"/>
                  </a:lnTo>
                  <a:lnTo>
                    <a:pt x="1332" y="345"/>
                  </a:lnTo>
                  <a:lnTo>
                    <a:pt x="1344" y="355"/>
                  </a:lnTo>
                  <a:lnTo>
                    <a:pt x="1350" y="368"/>
                  </a:lnTo>
                  <a:lnTo>
                    <a:pt x="1353" y="383"/>
                  </a:lnTo>
                  <a:lnTo>
                    <a:pt x="1341" y="487"/>
                  </a:lnTo>
                  <a:lnTo>
                    <a:pt x="1658" y="521"/>
                  </a:lnTo>
                  <a:lnTo>
                    <a:pt x="1697" y="164"/>
                  </a:lnTo>
                  <a:lnTo>
                    <a:pt x="1555" y="149"/>
                  </a:lnTo>
                  <a:lnTo>
                    <a:pt x="1530" y="368"/>
                  </a:lnTo>
                  <a:lnTo>
                    <a:pt x="1527" y="382"/>
                  </a:lnTo>
                  <a:lnTo>
                    <a:pt x="1519" y="393"/>
                  </a:lnTo>
                  <a:lnTo>
                    <a:pt x="1507" y="400"/>
                  </a:lnTo>
                  <a:lnTo>
                    <a:pt x="1492" y="402"/>
                  </a:lnTo>
                  <a:lnTo>
                    <a:pt x="1489" y="402"/>
                  </a:lnTo>
                  <a:lnTo>
                    <a:pt x="1474" y="397"/>
                  </a:lnTo>
                  <a:lnTo>
                    <a:pt x="1462" y="388"/>
                  </a:lnTo>
                  <a:lnTo>
                    <a:pt x="1456" y="375"/>
                  </a:lnTo>
                  <a:lnTo>
                    <a:pt x="1454" y="359"/>
                  </a:lnTo>
                  <a:lnTo>
                    <a:pt x="1479" y="141"/>
                  </a:lnTo>
                  <a:lnTo>
                    <a:pt x="1299" y="120"/>
                  </a:lnTo>
                  <a:lnTo>
                    <a:pt x="1205" y="111"/>
                  </a:lnTo>
                  <a:lnTo>
                    <a:pt x="1181" y="330"/>
                  </a:lnTo>
                  <a:lnTo>
                    <a:pt x="1176" y="344"/>
                  </a:lnTo>
                  <a:lnTo>
                    <a:pt x="1168" y="355"/>
                  </a:lnTo>
                  <a:lnTo>
                    <a:pt x="1157" y="362"/>
                  </a:lnTo>
                  <a:lnTo>
                    <a:pt x="1143" y="364"/>
                  </a:lnTo>
                  <a:lnTo>
                    <a:pt x="1138" y="364"/>
                  </a:lnTo>
                  <a:lnTo>
                    <a:pt x="1124" y="359"/>
                  </a:lnTo>
                  <a:lnTo>
                    <a:pt x="1113" y="350"/>
                  </a:lnTo>
                  <a:lnTo>
                    <a:pt x="1106" y="337"/>
                  </a:lnTo>
                  <a:lnTo>
                    <a:pt x="1105" y="321"/>
                  </a:lnTo>
                  <a:lnTo>
                    <a:pt x="1128" y="103"/>
                  </a:lnTo>
                  <a:lnTo>
                    <a:pt x="986" y="87"/>
                  </a:lnTo>
                  <a:close/>
                  <a:moveTo>
                    <a:pt x="902" y="0"/>
                  </a:moveTo>
                  <a:lnTo>
                    <a:pt x="1799" y="98"/>
                  </a:lnTo>
                  <a:lnTo>
                    <a:pt x="1813" y="103"/>
                  </a:lnTo>
                  <a:lnTo>
                    <a:pt x="1825" y="112"/>
                  </a:lnTo>
                  <a:lnTo>
                    <a:pt x="1831" y="125"/>
                  </a:lnTo>
                  <a:lnTo>
                    <a:pt x="1832" y="141"/>
                  </a:lnTo>
                  <a:lnTo>
                    <a:pt x="1829" y="154"/>
                  </a:lnTo>
                  <a:lnTo>
                    <a:pt x="1820" y="164"/>
                  </a:lnTo>
                  <a:lnTo>
                    <a:pt x="1808" y="172"/>
                  </a:lnTo>
                  <a:lnTo>
                    <a:pt x="1794" y="174"/>
                  </a:lnTo>
                  <a:lnTo>
                    <a:pt x="1790" y="174"/>
                  </a:lnTo>
                  <a:lnTo>
                    <a:pt x="1774" y="173"/>
                  </a:lnTo>
                  <a:lnTo>
                    <a:pt x="1734" y="529"/>
                  </a:lnTo>
                  <a:lnTo>
                    <a:pt x="1942" y="552"/>
                  </a:lnTo>
                  <a:lnTo>
                    <a:pt x="1956" y="556"/>
                  </a:lnTo>
                  <a:lnTo>
                    <a:pt x="1968" y="565"/>
                  </a:lnTo>
                  <a:lnTo>
                    <a:pt x="1975" y="578"/>
                  </a:lnTo>
                  <a:lnTo>
                    <a:pt x="1977" y="594"/>
                  </a:lnTo>
                  <a:lnTo>
                    <a:pt x="1972" y="607"/>
                  </a:lnTo>
                  <a:lnTo>
                    <a:pt x="1963" y="619"/>
                  </a:lnTo>
                  <a:lnTo>
                    <a:pt x="1952" y="626"/>
                  </a:lnTo>
                  <a:lnTo>
                    <a:pt x="1938" y="628"/>
                  </a:lnTo>
                  <a:lnTo>
                    <a:pt x="1934" y="628"/>
                  </a:lnTo>
                  <a:lnTo>
                    <a:pt x="1891" y="623"/>
                  </a:lnTo>
                  <a:lnTo>
                    <a:pt x="1855" y="956"/>
                  </a:lnTo>
                  <a:lnTo>
                    <a:pt x="1898" y="961"/>
                  </a:lnTo>
                  <a:lnTo>
                    <a:pt x="1912" y="965"/>
                  </a:lnTo>
                  <a:lnTo>
                    <a:pt x="1923" y="974"/>
                  </a:lnTo>
                  <a:lnTo>
                    <a:pt x="1930" y="987"/>
                  </a:lnTo>
                  <a:lnTo>
                    <a:pt x="1931" y="1003"/>
                  </a:lnTo>
                  <a:lnTo>
                    <a:pt x="1928" y="1017"/>
                  </a:lnTo>
                  <a:lnTo>
                    <a:pt x="1919" y="1028"/>
                  </a:lnTo>
                  <a:lnTo>
                    <a:pt x="1907" y="1035"/>
                  </a:lnTo>
                  <a:lnTo>
                    <a:pt x="1893" y="1037"/>
                  </a:lnTo>
                  <a:lnTo>
                    <a:pt x="1889" y="1037"/>
                  </a:lnTo>
                  <a:lnTo>
                    <a:pt x="1847" y="1032"/>
                  </a:lnTo>
                  <a:lnTo>
                    <a:pt x="1801" y="1445"/>
                  </a:lnTo>
                  <a:lnTo>
                    <a:pt x="1844" y="1450"/>
                  </a:lnTo>
                  <a:lnTo>
                    <a:pt x="1858" y="1455"/>
                  </a:lnTo>
                  <a:lnTo>
                    <a:pt x="1870" y="1463"/>
                  </a:lnTo>
                  <a:lnTo>
                    <a:pt x="1876" y="1476"/>
                  </a:lnTo>
                  <a:lnTo>
                    <a:pt x="1878" y="1491"/>
                  </a:lnTo>
                  <a:lnTo>
                    <a:pt x="1874" y="1506"/>
                  </a:lnTo>
                  <a:lnTo>
                    <a:pt x="1866" y="1516"/>
                  </a:lnTo>
                  <a:lnTo>
                    <a:pt x="1854" y="1524"/>
                  </a:lnTo>
                  <a:lnTo>
                    <a:pt x="1839" y="1526"/>
                  </a:lnTo>
                  <a:lnTo>
                    <a:pt x="1836" y="1526"/>
                  </a:lnTo>
                  <a:lnTo>
                    <a:pt x="1793" y="1521"/>
                  </a:lnTo>
                  <a:lnTo>
                    <a:pt x="1748" y="1934"/>
                  </a:lnTo>
                  <a:lnTo>
                    <a:pt x="1790" y="1939"/>
                  </a:lnTo>
                  <a:lnTo>
                    <a:pt x="1805" y="1943"/>
                  </a:lnTo>
                  <a:lnTo>
                    <a:pt x="1817" y="1953"/>
                  </a:lnTo>
                  <a:lnTo>
                    <a:pt x="1823" y="1966"/>
                  </a:lnTo>
                  <a:lnTo>
                    <a:pt x="1825" y="1980"/>
                  </a:lnTo>
                  <a:lnTo>
                    <a:pt x="1820" y="1994"/>
                  </a:lnTo>
                  <a:lnTo>
                    <a:pt x="1812" y="2005"/>
                  </a:lnTo>
                  <a:lnTo>
                    <a:pt x="1800" y="2012"/>
                  </a:lnTo>
                  <a:lnTo>
                    <a:pt x="1787" y="2015"/>
                  </a:lnTo>
                  <a:lnTo>
                    <a:pt x="1782" y="2015"/>
                  </a:lnTo>
                  <a:lnTo>
                    <a:pt x="1739" y="2010"/>
                  </a:lnTo>
                  <a:lnTo>
                    <a:pt x="1694" y="2423"/>
                  </a:lnTo>
                  <a:lnTo>
                    <a:pt x="1737" y="2427"/>
                  </a:lnTo>
                  <a:lnTo>
                    <a:pt x="1751" y="2432"/>
                  </a:lnTo>
                  <a:lnTo>
                    <a:pt x="1763" y="2442"/>
                  </a:lnTo>
                  <a:lnTo>
                    <a:pt x="1770" y="2455"/>
                  </a:lnTo>
                  <a:lnTo>
                    <a:pt x="1771" y="2469"/>
                  </a:lnTo>
                  <a:lnTo>
                    <a:pt x="1767" y="2483"/>
                  </a:lnTo>
                  <a:lnTo>
                    <a:pt x="1758" y="2494"/>
                  </a:lnTo>
                  <a:lnTo>
                    <a:pt x="1746" y="2501"/>
                  </a:lnTo>
                  <a:lnTo>
                    <a:pt x="1733" y="2503"/>
                  </a:lnTo>
                  <a:lnTo>
                    <a:pt x="1728" y="2503"/>
                  </a:lnTo>
                  <a:lnTo>
                    <a:pt x="1686" y="2499"/>
                  </a:lnTo>
                  <a:lnTo>
                    <a:pt x="1640" y="2911"/>
                  </a:lnTo>
                  <a:lnTo>
                    <a:pt x="1683" y="2916"/>
                  </a:lnTo>
                  <a:lnTo>
                    <a:pt x="1699" y="2921"/>
                  </a:lnTo>
                  <a:lnTo>
                    <a:pt x="1709" y="2930"/>
                  </a:lnTo>
                  <a:lnTo>
                    <a:pt x="1717" y="2943"/>
                  </a:lnTo>
                  <a:lnTo>
                    <a:pt x="1718" y="2958"/>
                  </a:lnTo>
                  <a:lnTo>
                    <a:pt x="1713" y="2972"/>
                  </a:lnTo>
                  <a:lnTo>
                    <a:pt x="1705" y="2983"/>
                  </a:lnTo>
                  <a:lnTo>
                    <a:pt x="1694" y="2990"/>
                  </a:lnTo>
                  <a:lnTo>
                    <a:pt x="1680" y="2992"/>
                  </a:lnTo>
                  <a:lnTo>
                    <a:pt x="1675" y="2992"/>
                  </a:lnTo>
                  <a:lnTo>
                    <a:pt x="1632" y="2987"/>
                  </a:lnTo>
                  <a:lnTo>
                    <a:pt x="1591" y="3368"/>
                  </a:lnTo>
                  <a:lnTo>
                    <a:pt x="1644" y="3374"/>
                  </a:lnTo>
                  <a:lnTo>
                    <a:pt x="1658" y="3379"/>
                  </a:lnTo>
                  <a:lnTo>
                    <a:pt x="1669" y="3388"/>
                  </a:lnTo>
                  <a:lnTo>
                    <a:pt x="1676" y="3401"/>
                  </a:lnTo>
                  <a:lnTo>
                    <a:pt x="1677" y="3415"/>
                  </a:lnTo>
                  <a:lnTo>
                    <a:pt x="1632" y="3828"/>
                  </a:lnTo>
                  <a:lnTo>
                    <a:pt x="1959" y="3828"/>
                  </a:lnTo>
                  <a:lnTo>
                    <a:pt x="1973" y="3830"/>
                  </a:lnTo>
                  <a:lnTo>
                    <a:pt x="1986" y="3839"/>
                  </a:lnTo>
                  <a:lnTo>
                    <a:pt x="1994" y="3851"/>
                  </a:lnTo>
                  <a:lnTo>
                    <a:pt x="1997" y="3866"/>
                  </a:lnTo>
                  <a:lnTo>
                    <a:pt x="1994" y="3880"/>
                  </a:lnTo>
                  <a:lnTo>
                    <a:pt x="1986" y="3893"/>
                  </a:lnTo>
                  <a:lnTo>
                    <a:pt x="1973" y="3901"/>
                  </a:lnTo>
                  <a:lnTo>
                    <a:pt x="1959" y="3904"/>
                  </a:lnTo>
                  <a:lnTo>
                    <a:pt x="38" y="3904"/>
                  </a:lnTo>
                  <a:lnTo>
                    <a:pt x="24" y="3901"/>
                  </a:lnTo>
                  <a:lnTo>
                    <a:pt x="11" y="3893"/>
                  </a:lnTo>
                  <a:lnTo>
                    <a:pt x="2" y="3880"/>
                  </a:lnTo>
                  <a:lnTo>
                    <a:pt x="0" y="3866"/>
                  </a:lnTo>
                  <a:lnTo>
                    <a:pt x="0" y="3866"/>
                  </a:lnTo>
                  <a:lnTo>
                    <a:pt x="2" y="3851"/>
                  </a:lnTo>
                  <a:lnTo>
                    <a:pt x="11" y="3839"/>
                  </a:lnTo>
                  <a:lnTo>
                    <a:pt x="24" y="3830"/>
                  </a:lnTo>
                  <a:lnTo>
                    <a:pt x="38" y="3828"/>
                  </a:lnTo>
                  <a:lnTo>
                    <a:pt x="242" y="3828"/>
                  </a:lnTo>
                  <a:lnTo>
                    <a:pt x="303" y="3267"/>
                  </a:lnTo>
                  <a:lnTo>
                    <a:pt x="308" y="3252"/>
                  </a:lnTo>
                  <a:lnTo>
                    <a:pt x="317" y="3241"/>
                  </a:lnTo>
                  <a:lnTo>
                    <a:pt x="330" y="3233"/>
                  </a:lnTo>
                  <a:lnTo>
                    <a:pt x="345" y="3232"/>
                  </a:lnTo>
                  <a:lnTo>
                    <a:pt x="397" y="3238"/>
                  </a:lnTo>
                  <a:lnTo>
                    <a:pt x="439" y="2858"/>
                  </a:lnTo>
                  <a:lnTo>
                    <a:pt x="396" y="2853"/>
                  </a:lnTo>
                  <a:lnTo>
                    <a:pt x="382" y="2848"/>
                  </a:lnTo>
                  <a:lnTo>
                    <a:pt x="371" y="2839"/>
                  </a:lnTo>
                  <a:lnTo>
                    <a:pt x="364" y="2826"/>
                  </a:lnTo>
                  <a:lnTo>
                    <a:pt x="363" y="2810"/>
                  </a:lnTo>
                  <a:lnTo>
                    <a:pt x="367" y="2796"/>
                  </a:lnTo>
                  <a:lnTo>
                    <a:pt x="377" y="2785"/>
                  </a:lnTo>
                  <a:lnTo>
                    <a:pt x="390" y="2778"/>
                  </a:lnTo>
                  <a:lnTo>
                    <a:pt x="404" y="2777"/>
                  </a:lnTo>
                  <a:lnTo>
                    <a:pt x="447" y="2782"/>
                  </a:lnTo>
                  <a:lnTo>
                    <a:pt x="493" y="2369"/>
                  </a:lnTo>
                  <a:lnTo>
                    <a:pt x="450" y="2364"/>
                  </a:lnTo>
                  <a:lnTo>
                    <a:pt x="435" y="2359"/>
                  </a:lnTo>
                  <a:lnTo>
                    <a:pt x="423" y="2350"/>
                  </a:lnTo>
                  <a:lnTo>
                    <a:pt x="418" y="2337"/>
                  </a:lnTo>
                  <a:lnTo>
                    <a:pt x="416" y="2321"/>
                  </a:lnTo>
                  <a:lnTo>
                    <a:pt x="420" y="2307"/>
                  </a:lnTo>
                  <a:lnTo>
                    <a:pt x="429" y="2296"/>
                  </a:lnTo>
                  <a:lnTo>
                    <a:pt x="443" y="2289"/>
                  </a:lnTo>
                  <a:lnTo>
                    <a:pt x="458" y="2288"/>
                  </a:lnTo>
                  <a:lnTo>
                    <a:pt x="501" y="2293"/>
                  </a:lnTo>
                  <a:lnTo>
                    <a:pt x="546" y="1880"/>
                  </a:lnTo>
                  <a:lnTo>
                    <a:pt x="503" y="1876"/>
                  </a:lnTo>
                  <a:lnTo>
                    <a:pt x="489" y="1871"/>
                  </a:lnTo>
                  <a:lnTo>
                    <a:pt x="477" y="1861"/>
                  </a:lnTo>
                  <a:lnTo>
                    <a:pt x="471" y="1848"/>
                  </a:lnTo>
                  <a:lnTo>
                    <a:pt x="469" y="1833"/>
                  </a:lnTo>
                  <a:lnTo>
                    <a:pt x="474" y="1818"/>
                  </a:lnTo>
                  <a:lnTo>
                    <a:pt x="483" y="1808"/>
                  </a:lnTo>
                  <a:lnTo>
                    <a:pt x="496" y="1801"/>
                  </a:lnTo>
                  <a:lnTo>
                    <a:pt x="512" y="1799"/>
                  </a:lnTo>
                  <a:lnTo>
                    <a:pt x="555" y="1804"/>
                  </a:lnTo>
                  <a:lnTo>
                    <a:pt x="600" y="1392"/>
                  </a:lnTo>
                  <a:lnTo>
                    <a:pt x="557" y="1387"/>
                  </a:lnTo>
                  <a:lnTo>
                    <a:pt x="543" y="1382"/>
                  </a:lnTo>
                  <a:lnTo>
                    <a:pt x="531" y="1373"/>
                  </a:lnTo>
                  <a:lnTo>
                    <a:pt x="524" y="1359"/>
                  </a:lnTo>
                  <a:lnTo>
                    <a:pt x="522" y="1344"/>
                  </a:lnTo>
                  <a:lnTo>
                    <a:pt x="527" y="1330"/>
                  </a:lnTo>
                  <a:lnTo>
                    <a:pt x="537" y="1319"/>
                  </a:lnTo>
                  <a:lnTo>
                    <a:pt x="550" y="1312"/>
                  </a:lnTo>
                  <a:lnTo>
                    <a:pt x="565" y="1311"/>
                  </a:lnTo>
                  <a:lnTo>
                    <a:pt x="608" y="1315"/>
                  </a:lnTo>
                  <a:lnTo>
                    <a:pt x="654" y="903"/>
                  </a:lnTo>
                  <a:lnTo>
                    <a:pt x="611" y="898"/>
                  </a:lnTo>
                  <a:lnTo>
                    <a:pt x="595" y="893"/>
                  </a:lnTo>
                  <a:lnTo>
                    <a:pt x="585" y="884"/>
                  </a:lnTo>
                  <a:lnTo>
                    <a:pt x="577" y="871"/>
                  </a:lnTo>
                  <a:lnTo>
                    <a:pt x="576" y="855"/>
                  </a:lnTo>
                  <a:lnTo>
                    <a:pt x="581" y="841"/>
                  </a:lnTo>
                  <a:lnTo>
                    <a:pt x="590" y="830"/>
                  </a:lnTo>
                  <a:lnTo>
                    <a:pt x="604" y="823"/>
                  </a:lnTo>
                  <a:lnTo>
                    <a:pt x="619" y="822"/>
                  </a:lnTo>
                  <a:lnTo>
                    <a:pt x="662" y="827"/>
                  </a:lnTo>
                  <a:lnTo>
                    <a:pt x="698" y="494"/>
                  </a:lnTo>
                  <a:lnTo>
                    <a:pt x="655" y="489"/>
                  </a:lnTo>
                  <a:lnTo>
                    <a:pt x="641" y="484"/>
                  </a:lnTo>
                  <a:lnTo>
                    <a:pt x="629" y="475"/>
                  </a:lnTo>
                  <a:lnTo>
                    <a:pt x="623" y="462"/>
                  </a:lnTo>
                  <a:lnTo>
                    <a:pt x="621" y="446"/>
                  </a:lnTo>
                  <a:lnTo>
                    <a:pt x="625" y="432"/>
                  </a:lnTo>
                  <a:lnTo>
                    <a:pt x="635" y="421"/>
                  </a:lnTo>
                  <a:lnTo>
                    <a:pt x="648" y="414"/>
                  </a:lnTo>
                  <a:lnTo>
                    <a:pt x="663" y="413"/>
                  </a:lnTo>
                  <a:lnTo>
                    <a:pt x="871" y="436"/>
                  </a:lnTo>
                  <a:lnTo>
                    <a:pt x="910" y="79"/>
                  </a:lnTo>
                  <a:lnTo>
                    <a:pt x="893" y="76"/>
                  </a:lnTo>
                  <a:lnTo>
                    <a:pt x="879" y="72"/>
                  </a:lnTo>
                  <a:lnTo>
                    <a:pt x="867" y="62"/>
                  </a:lnTo>
                  <a:lnTo>
                    <a:pt x="860" y="49"/>
                  </a:lnTo>
                  <a:lnTo>
                    <a:pt x="859" y="35"/>
                  </a:lnTo>
                  <a:lnTo>
                    <a:pt x="864" y="19"/>
                  </a:lnTo>
                  <a:lnTo>
                    <a:pt x="873" y="9"/>
                  </a:lnTo>
                  <a:lnTo>
                    <a:pt x="886" y="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30" name="Group 47"/>
            <p:cNvGrpSpPr>
              <a:grpSpLocks noChangeAspect="1"/>
            </p:cNvGrpSpPr>
            <p:nvPr/>
          </p:nvGrpSpPr>
          <p:grpSpPr bwMode="auto">
            <a:xfrm>
              <a:off x="9006063" y="5559456"/>
              <a:ext cx="452438" cy="1314450"/>
              <a:chOff x="5490" y="2435"/>
              <a:chExt cx="285" cy="828"/>
            </a:xfrm>
            <a:solidFill>
              <a:srgbClr val="00ADEF"/>
            </a:solidFill>
          </p:grpSpPr>
          <p:sp>
            <p:nvSpPr>
              <p:cNvPr id="331" name="Freeform 49"/>
              <p:cNvSpPr>
                <a:spLocks/>
              </p:cNvSpPr>
              <p:nvPr/>
            </p:nvSpPr>
            <p:spPr bwMode="auto">
              <a:xfrm>
                <a:off x="5514" y="2435"/>
                <a:ext cx="27" cy="90"/>
              </a:xfrm>
              <a:custGeom>
                <a:avLst/>
                <a:gdLst>
                  <a:gd name="T0" fmla="*/ 79 w 105"/>
                  <a:gd name="T1" fmla="*/ 0 h 359"/>
                  <a:gd name="T2" fmla="*/ 90 w 105"/>
                  <a:gd name="T3" fmla="*/ 4 h 359"/>
                  <a:gd name="T4" fmla="*/ 99 w 105"/>
                  <a:gd name="T5" fmla="*/ 12 h 359"/>
                  <a:gd name="T6" fmla="*/ 104 w 105"/>
                  <a:gd name="T7" fmla="*/ 22 h 359"/>
                  <a:gd name="T8" fmla="*/ 105 w 105"/>
                  <a:gd name="T9" fmla="*/ 34 h 359"/>
                  <a:gd name="T10" fmla="*/ 101 w 105"/>
                  <a:gd name="T11" fmla="*/ 46 h 359"/>
                  <a:gd name="T12" fmla="*/ 100 w 105"/>
                  <a:gd name="T13" fmla="*/ 48 h 359"/>
                  <a:gd name="T14" fmla="*/ 96 w 105"/>
                  <a:gd name="T15" fmla="*/ 55 h 359"/>
                  <a:gd name="T16" fmla="*/ 92 w 105"/>
                  <a:gd name="T17" fmla="*/ 67 h 359"/>
                  <a:gd name="T18" fmla="*/ 87 w 105"/>
                  <a:gd name="T19" fmla="*/ 81 h 359"/>
                  <a:gd name="T20" fmla="*/ 83 w 105"/>
                  <a:gd name="T21" fmla="*/ 97 h 359"/>
                  <a:gd name="T22" fmla="*/ 80 w 105"/>
                  <a:gd name="T23" fmla="*/ 116 h 359"/>
                  <a:gd name="T24" fmla="*/ 80 w 105"/>
                  <a:gd name="T25" fmla="*/ 135 h 359"/>
                  <a:gd name="T26" fmla="*/ 83 w 105"/>
                  <a:gd name="T27" fmla="*/ 156 h 359"/>
                  <a:gd name="T28" fmla="*/ 90 w 105"/>
                  <a:gd name="T29" fmla="*/ 176 h 359"/>
                  <a:gd name="T30" fmla="*/ 99 w 105"/>
                  <a:gd name="T31" fmla="*/ 203 h 359"/>
                  <a:gd name="T32" fmla="*/ 103 w 105"/>
                  <a:gd name="T33" fmla="*/ 227 h 359"/>
                  <a:gd name="T34" fmla="*/ 103 w 105"/>
                  <a:gd name="T35" fmla="*/ 250 h 359"/>
                  <a:gd name="T36" fmla="*/ 99 w 105"/>
                  <a:gd name="T37" fmla="*/ 271 h 359"/>
                  <a:gd name="T38" fmla="*/ 93 w 105"/>
                  <a:gd name="T39" fmla="*/ 290 h 359"/>
                  <a:gd name="T40" fmla="*/ 85 w 105"/>
                  <a:gd name="T41" fmla="*/ 307 h 359"/>
                  <a:gd name="T42" fmla="*/ 76 w 105"/>
                  <a:gd name="T43" fmla="*/ 321 h 359"/>
                  <a:gd name="T44" fmla="*/ 67 w 105"/>
                  <a:gd name="T45" fmla="*/ 334 h 359"/>
                  <a:gd name="T46" fmla="*/ 59 w 105"/>
                  <a:gd name="T47" fmla="*/ 343 h 359"/>
                  <a:gd name="T48" fmla="*/ 54 w 105"/>
                  <a:gd name="T49" fmla="*/ 349 h 359"/>
                  <a:gd name="T50" fmla="*/ 51 w 105"/>
                  <a:gd name="T51" fmla="*/ 351 h 359"/>
                  <a:gd name="T52" fmla="*/ 41 w 105"/>
                  <a:gd name="T53" fmla="*/ 357 h 359"/>
                  <a:gd name="T54" fmla="*/ 30 w 105"/>
                  <a:gd name="T55" fmla="*/ 359 h 359"/>
                  <a:gd name="T56" fmla="*/ 22 w 105"/>
                  <a:gd name="T57" fmla="*/ 358 h 359"/>
                  <a:gd name="T58" fmla="*/ 15 w 105"/>
                  <a:gd name="T59" fmla="*/ 355 h 359"/>
                  <a:gd name="T60" fmla="*/ 8 w 105"/>
                  <a:gd name="T61" fmla="*/ 350 h 359"/>
                  <a:gd name="T62" fmla="*/ 2 w 105"/>
                  <a:gd name="T63" fmla="*/ 339 h 359"/>
                  <a:gd name="T64" fmla="*/ 0 w 105"/>
                  <a:gd name="T65" fmla="*/ 327 h 359"/>
                  <a:gd name="T66" fmla="*/ 2 w 105"/>
                  <a:gd name="T67" fmla="*/ 315 h 359"/>
                  <a:gd name="T68" fmla="*/ 10 w 105"/>
                  <a:gd name="T69" fmla="*/ 305 h 359"/>
                  <a:gd name="T70" fmla="*/ 12 w 105"/>
                  <a:gd name="T71" fmla="*/ 303 h 359"/>
                  <a:gd name="T72" fmla="*/ 16 w 105"/>
                  <a:gd name="T73" fmla="*/ 298 h 359"/>
                  <a:gd name="T74" fmla="*/ 22 w 105"/>
                  <a:gd name="T75" fmla="*/ 290 h 359"/>
                  <a:gd name="T76" fmla="*/ 29 w 105"/>
                  <a:gd name="T77" fmla="*/ 280 h 359"/>
                  <a:gd name="T78" fmla="*/ 35 w 105"/>
                  <a:gd name="T79" fmla="*/ 267 h 359"/>
                  <a:gd name="T80" fmla="*/ 39 w 105"/>
                  <a:gd name="T81" fmla="*/ 253 h 359"/>
                  <a:gd name="T82" fmla="*/ 41 w 105"/>
                  <a:gd name="T83" fmla="*/ 238 h 359"/>
                  <a:gd name="T84" fmla="*/ 39 w 105"/>
                  <a:gd name="T85" fmla="*/ 221 h 359"/>
                  <a:gd name="T86" fmla="*/ 33 w 105"/>
                  <a:gd name="T87" fmla="*/ 203 h 359"/>
                  <a:gd name="T88" fmla="*/ 24 w 105"/>
                  <a:gd name="T89" fmla="*/ 177 h 359"/>
                  <a:gd name="T90" fmla="*/ 19 w 105"/>
                  <a:gd name="T91" fmla="*/ 153 h 359"/>
                  <a:gd name="T92" fmla="*/ 17 w 105"/>
                  <a:gd name="T93" fmla="*/ 129 h 359"/>
                  <a:gd name="T94" fmla="*/ 18 w 105"/>
                  <a:gd name="T95" fmla="*/ 107 h 359"/>
                  <a:gd name="T96" fmla="*/ 22 w 105"/>
                  <a:gd name="T97" fmla="*/ 86 h 359"/>
                  <a:gd name="T98" fmla="*/ 26 w 105"/>
                  <a:gd name="T99" fmla="*/ 67 h 359"/>
                  <a:gd name="T100" fmla="*/ 32 w 105"/>
                  <a:gd name="T101" fmla="*/ 49 h 359"/>
                  <a:gd name="T102" fmla="*/ 37 w 105"/>
                  <a:gd name="T103" fmla="*/ 35 h 359"/>
                  <a:gd name="T104" fmla="*/ 42 w 105"/>
                  <a:gd name="T105" fmla="*/ 25 h 359"/>
                  <a:gd name="T106" fmla="*/ 46 w 105"/>
                  <a:gd name="T107" fmla="*/ 17 h 359"/>
                  <a:gd name="T108" fmla="*/ 47 w 105"/>
                  <a:gd name="T109" fmla="*/ 14 h 359"/>
                  <a:gd name="T110" fmla="*/ 56 w 105"/>
                  <a:gd name="T111" fmla="*/ 5 h 359"/>
                  <a:gd name="T112" fmla="*/ 66 w 105"/>
                  <a:gd name="T113" fmla="*/ 0 h 359"/>
                  <a:gd name="T114" fmla="*/ 79 w 105"/>
                  <a:gd name="T115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5" h="359">
                    <a:moveTo>
                      <a:pt x="79" y="0"/>
                    </a:moveTo>
                    <a:lnTo>
                      <a:pt x="90" y="4"/>
                    </a:lnTo>
                    <a:lnTo>
                      <a:pt x="99" y="12"/>
                    </a:lnTo>
                    <a:lnTo>
                      <a:pt x="104" y="22"/>
                    </a:lnTo>
                    <a:lnTo>
                      <a:pt x="105" y="34"/>
                    </a:lnTo>
                    <a:lnTo>
                      <a:pt x="101" y="46"/>
                    </a:lnTo>
                    <a:lnTo>
                      <a:pt x="100" y="48"/>
                    </a:lnTo>
                    <a:lnTo>
                      <a:pt x="96" y="55"/>
                    </a:lnTo>
                    <a:lnTo>
                      <a:pt x="92" y="67"/>
                    </a:lnTo>
                    <a:lnTo>
                      <a:pt x="87" y="81"/>
                    </a:lnTo>
                    <a:lnTo>
                      <a:pt x="83" y="97"/>
                    </a:lnTo>
                    <a:lnTo>
                      <a:pt x="80" y="116"/>
                    </a:lnTo>
                    <a:lnTo>
                      <a:pt x="80" y="135"/>
                    </a:lnTo>
                    <a:lnTo>
                      <a:pt x="83" y="156"/>
                    </a:lnTo>
                    <a:lnTo>
                      <a:pt x="90" y="176"/>
                    </a:lnTo>
                    <a:lnTo>
                      <a:pt x="99" y="203"/>
                    </a:lnTo>
                    <a:lnTo>
                      <a:pt x="103" y="227"/>
                    </a:lnTo>
                    <a:lnTo>
                      <a:pt x="103" y="250"/>
                    </a:lnTo>
                    <a:lnTo>
                      <a:pt x="99" y="271"/>
                    </a:lnTo>
                    <a:lnTo>
                      <a:pt x="93" y="290"/>
                    </a:lnTo>
                    <a:lnTo>
                      <a:pt x="85" y="307"/>
                    </a:lnTo>
                    <a:lnTo>
                      <a:pt x="76" y="321"/>
                    </a:lnTo>
                    <a:lnTo>
                      <a:pt x="67" y="334"/>
                    </a:lnTo>
                    <a:lnTo>
                      <a:pt x="59" y="343"/>
                    </a:lnTo>
                    <a:lnTo>
                      <a:pt x="54" y="349"/>
                    </a:lnTo>
                    <a:lnTo>
                      <a:pt x="51" y="351"/>
                    </a:lnTo>
                    <a:lnTo>
                      <a:pt x="41" y="357"/>
                    </a:lnTo>
                    <a:lnTo>
                      <a:pt x="30" y="359"/>
                    </a:lnTo>
                    <a:lnTo>
                      <a:pt x="22" y="358"/>
                    </a:lnTo>
                    <a:lnTo>
                      <a:pt x="15" y="355"/>
                    </a:lnTo>
                    <a:lnTo>
                      <a:pt x="8" y="350"/>
                    </a:lnTo>
                    <a:lnTo>
                      <a:pt x="2" y="339"/>
                    </a:lnTo>
                    <a:lnTo>
                      <a:pt x="0" y="327"/>
                    </a:lnTo>
                    <a:lnTo>
                      <a:pt x="2" y="315"/>
                    </a:lnTo>
                    <a:lnTo>
                      <a:pt x="10" y="305"/>
                    </a:lnTo>
                    <a:lnTo>
                      <a:pt x="12" y="303"/>
                    </a:lnTo>
                    <a:lnTo>
                      <a:pt x="16" y="298"/>
                    </a:lnTo>
                    <a:lnTo>
                      <a:pt x="22" y="290"/>
                    </a:lnTo>
                    <a:lnTo>
                      <a:pt x="29" y="280"/>
                    </a:lnTo>
                    <a:lnTo>
                      <a:pt x="35" y="267"/>
                    </a:lnTo>
                    <a:lnTo>
                      <a:pt x="39" y="253"/>
                    </a:lnTo>
                    <a:lnTo>
                      <a:pt x="41" y="238"/>
                    </a:lnTo>
                    <a:lnTo>
                      <a:pt x="39" y="221"/>
                    </a:lnTo>
                    <a:lnTo>
                      <a:pt x="33" y="203"/>
                    </a:lnTo>
                    <a:lnTo>
                      <a:pt x="24" y="177"/>
                    </a:lnTo>
                    <a:lnTo>
                      <a:pt x="19" y="153"/>
                    </a:lnTo>
                    <a:lnTo>
                      <a:pt x="17" y="129"/>
                    </a:lnTo>
                    <a:lnTo>
                      <a:pt x="18" y="107"/>
                    </a:lnTo>
                    <a:lnTo>
                      <a:pt x="22" y="86"/>
                    </a:lnTo>
                    <a:lnTo>
                      <a:pt x="26" y="67"/>
                    </a:lnTo>
                    <a:lnTo>
                      <a:pt x="32" y="49"/>
                    </a:lnTo>
                    <a:lnTo>
                      <a:pt x="37" y="35"/>
                    </a:lnTo>
                    <a:lnTo>
                      <a:pt x="42" y="25"/>
                    </a:lnTo>
                    <a:lnTo>
                      <a:pt x="46" y="17"/>
                    </a:lnTo>
                    <a:lnTo>
                      <a:pt x="47" y="14"/>
                    </a:lnTo>
                    <a:lnTo>
                      <a:pt x="56" y="5"/>
                    </a:lnTo>
                    <a:lnTo>
                      <a:pt x="66" y="0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2" name="Freeform 50"/>
              <p:cNvSpPr>
                <a:spLocks/>
              </p:cNvSpPr>
              <p:nvPr/>
            </p:nvSpPr>
            <p:spPr bwMode="auto">
              <a:xfrm>
                <a:off x="5527" y="2562"/>
                <a:ext cx="164" cy="378"/>
              </a:xfrm>
              <a:custGeom>
                <a:avLst/>
                <a:gdLst>
                  <a:gd name="T0" fmla="*/ 60 w 656"/>
                  <a:gd name="T1" fmla="*/ 18 h 1513"/>
                  <a:gd name="T2" fmla="*/ 112 w 656"/>
                  <a:gd name="T3" fmla="*/ 161 h 1513"/>
                  <a:gd name="T4" fmla="*/ 100 w 656"/>
                  <a:gd name="T5" fmla="*/ 232 h 1513"/>
                  <a:gd name="T6" fmla="*/ 88 w 656"/>
                  <a:gd name="T7" fmla="*/ 366 h 1513"/>
                  <a:gd name="T8" fmla="*/ 90 w 656"/>
                  <a:gd name="T9" fmla="*/ 530 h 1513"/>
                  <a:gd name="T10" fmla="*/ 121 w 656"/>
                  <a:gd name="T11" fmla="*/ 556 h 1513"/>
                  <a:gd name="T12" fmla="*/ 173 w 656"/>
                  <a:gd name="T13" fmla="*/ 430 h 1513"/>
                  <a:gd name="T14" fmla="*/ 173 w 656"/>
                  <a:gd name="T15" fmla="*/ 387 h 1513"/>
                  <a:gd name="T16" fmla="*/ 217 w 656"/>
                  <a:gd name="T17" fmla="*/ 387 h 1513"/>
                  <a:gd name="T18" fmla="*/ 342 w 656"/>
                  <a:gd name="T19" fmla="*/ 335 h 1513"/>
                  <a:gd name="T20" fmla="*/ 374 w 656"/>
                  <a:gd name="T21" fmla="*/ 304 h 1513"/>
                  <a:gd name="T22" fmla="*/ 404 w 656"/>
                  <a:gd name="T23" fmla="*/ 335 h 1513"/>
                  <a:gd name="T24" fmla="*/ 530 w 656"/>
                  <a:gd name="T25" fmla="*/ 387 h 1513"/>
                  <a:gd name="T26" fmla="*/ 573 w 656"/>
                  <a:gd name="T27" fmla="*/ 387 h 1513"/>
                  <a:gd name="T28" fmla="*/ 573 w 656"/>
                  <a:gd name="T29" fmla="*/ 430 h 1513"/>
                  <a:gd name="T30" fmla="*/ 626 w 656"/>
                  <a:gd name="T31" fmla="*/ 556 h 1513"/>
                  <a:gd name="T32" fmla="*/ 656 w 656"/>
                  <a:gd name="T33" fmla="*/ 587 h 1513"/>
                  <a:gd name="T34" fmla="*/ 626 w 656"/>
                  <a:gd name="T35" fmla="*/ 617 h 1513"/>
                  <a:gd name="T36" fmla="*/ 528 w 656"/>
                  <a:gd name="T37" fmla="*/ 636 h 1513"/>
                  <a:gd name="T38" fmla="*/ 515 w 656"/>
                  <a:gd name="T39" fmla="*/ 711 h 1513"/>
                  <a:gd name="T40" fmla="*/ 573 w 656"/>
                  <a:gd name="T41" fmla="*/ 908 h 1513"/>
                  <a:gd name="T42" fmla="*/ 555 w 656"/>
                  <a:gd name="T43" fmla="*/ 948 h 1513"/>
                  <a:gd name="T44" fmla="*/ 499 w 656"/>
                  <a:gd name="T45" fmla="*/ 1023 h 1513"/>
                  <a:gd name="T46" fmla="*/ 417 w 656"/>
                  <a:gd name="T47" fmla="*/ 1121 h 1513"/>
                  <a:gd name="T48" fmla="*/ 330 w 656"/>
                  <a:gd name="T49" fmla="*/ 1209 h 1513"/>
                  <a:gd name="T50" fmla="*/ 266 w 656"/>
                  <a:gd name="T51" fmla="*/ 1251 h 1513"/>
                  <a:gd name="T52" fmla="*/ 168 w 656"/>
                  <a:gd name="T53" fmla="*/ 1300 h 1513"/>
                  <a:gd name="T54" fmla="*/ 85 w 656"/>
                  <a:gd name="T55" fmla="*/ 1371 h 1513"/>
                  <a:gd name="T56" fmla="*/ 83 w 656"/>
                  <a:gd name="T57" fmla="*/ 1446 h 1513"/>
                  <a:gd name="T58" fmla="*/ 96 w 656"/>
                  <a:gd name="T59" fmla="*/ 1499 h 1513"/>
                  <a:gd name="T60" fmla="*/ 60 w 656"/>
                  <a:gd name="T61" fmla="*/ 1512 h 1513"/>
                  <a:gd name="T62" fmla="*/ 18 w 656"/>
                  <a:gd name="T63" fmla="*/ 1450 h 1513"/>
                  <a:gd name="T64" fmla="*/ 26 w 656"/>
                  <a:gd name="T65" fmla="*/ 1351 h 1513"/>
                  <a:gd name="T66" fmla="*/ 99 w 656"/>
                  <a:gd name="T67" fmla="*/ 1271 h 1513"/>
                  <a:gd name="T68" fmla="*/ 196 w 656"/>
                  <a:gd name="T69" fmla="*/ 1215 h 1513"/>
                  <a:gd name="T70" fmla="*/ 255 w 656"/>
                  <a:gd name="T71" fmla="*/ 1189 h 1513"/>
                  <a:gd name="T72" fmla="*/ 310 w 656"/>
                  <a:gd name="T73" fmla="*/ 1142 h 1513"/>
                  <a:gd name="T74" fmla="*/ 408 w 656"/>
                  <a:gd name="T75" fmla="*/ 1038 h 1513"/>
                  <a:gd name="T76" fmla="*/ 445 w 656"/>
                  <a:gd name="T77" fmla="*/ 801 h 1513"/>
                  <a:gd name="T78" fmla="*/ 372 w 656"/>
                  <a:gd name="T79" fmla="*/ 812 h 1513"/>
                  <a:gd name="T80" fmla="*/ 355 w 656"/>
                  <a:gd name="T81" fmla="*/ 772 h 1513"/>
                  <a:gd name="T82" fmla="*/ 403 w 656"/>
                  <a:gd name="T83" fmla="*/ 750 h 1513"/>
                  <a:gd name="T84" fmla="*/ 452 w 656"/>
                  <a:gd name="T85" fmla="*/ 703 h 1513"/>
                  <a:gd name="T86" fmla="*/ 465 w 656"/>
                  <a:gd name="T87" fmla="*/ 640 h 1513"/>
                  <a:gd name="T88" fmla="*/ 456 w 656"/>
                  <a:gd name="T89" fmla="*/ 586 h 1513"/>
                  <a:gd name="T90" fmla="*/ 395 w 656"/>
                  <a:gd name="T91" fmla="*/ 535 h 1513"/>
                  <a:gd name="T92" fmla="*/ 332 w 656"/>
                  <a:gd name="T93" fmla="*/ 542 h 1513"/>
                  <a:gd name="T94" fmla="*/ 283 w 656"/>
                  <a:gd name="T95" fmla="*/ 606 h 1513"/>
                  <a:gd name="T96" fmla="*/ 262 w 656"/>
                  <a:gd name="T97" fmla="*/ 657 h 1513"/>
                  <a:gd name="T98" fmla="*/ 221 w 656"/>
                  <a:gd name="T99" fmla="*/ 641 h 1513"/>
                  <a:gd name="T100" fmla="*/ 121 w 656"/>
                  <a:gd name="T101" fmla="*/ 617 h 1513"/>
                  <a:gd name="T102" fmla="*/ 119 w 656"/>
                  <a:gd name="T103" fmla="*/ 681 h 1513"/>
                  <a:gd name="T104" fmla="*/ 100 w 656"/>
                  <a:gd name="T105" fmla="*/ 720 h 1513"/>
                  <a:gd name="T106" fmla="*/ 72 w 656"/>
                  <a:gd name="T107" fmla="*/ 716 h 1513"/>
                  <a:gd name="T108" fmla="*/ 39 w 656"/>
                  <a:gd name="T109" fmla="*/ 615 h 1513"/>
                  <a:gd name="T110" fmla="*/ 24 w 656"/>
                  <a:gd name="T111" fmla="*/ 436 h 1513"/>
                  <a:gd name="T112" fmla="*/ 33 w 656"/>
                  <a:gd name="T113" fmla="*/ 276 h 1513"/>
                  <a:gd name="T114" fmla="*/ 48 w 656"/>
                  <a:gd name="T115" fmla="*/ 169 h 1513"/>
                  <a:gd name="T116" fmla="*/ 2 w 656"/>
                  <a:gd name="T117" fmla="*/ 19 h 1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56" h="1513">
                    <a:moveTo>
                      <a:pt x="31" y="0"/>
                    </a:moveTo>
                    <a:lnTo>
                      <a:pt x="43" y="2"/>
                    </a:lnTo>
                    <a:lnTo>
                      <a:pt x="53" y="8"/>
                    </a:lnTo>
                    <a:lnTo>
                      <a:pt x="60" y="18"/>
                    </a:lnTo>
                    <a:lnTo>
                      <a:pt x="111" y="139"/>
                    </a:lnTo>
                    <a:lnTo>
                      <a:pt x="113" y="148"/>
                    </a:lnTo>
                    <a:lnTo>
                      <a:pt x="112" y="157"/>
                    </a:lnTo>
                    <a:lnTo>
                      <a:pt x="112" y="161"/>
                    </a:lnTo>
                    <a:lnTo>
                      <a:pt x="110" y="171"/>
                    </a:lnTo>
                    <a:lnTo>
                      <a:pt x="107" y="186"/>
                    </a:lnTo>
                    <a:lnTo>
                      <a:pt x="104" y="207"/>
                    </a:lnTo>
                    <a:lnTo>
                      <a:pt x="100" y="232"/>
                    </a:lnTo>
                    <a:lnTo>
                      <a:pt x="97" y="261"/>
                    </a:lnTo>
                    <a:lnTo>
                      <a:pt x="93" y="293"/>
                    </a:lnTo>
                    <a:lnTo>
                      <a:pt x="90" y="328"/>
                    </a:lnTo>
                    <a:lnTo>
                      <a:pt x="88" y="366"/>
                    </a:lnTo>
                    <a:lnTo>
                      <a:pt x="86" y="406"/>
                    </a:lnTo>
                    <a:lnTo>
                      <a:pt x="86" y="446"/>
                    </a:lnTo>
                    <a:lnTo>
                      <a:pt x="87" y="487"/>
                    </a:lnTo>
                    <a:lnTo>
                      <a:pt x="90" y="530"/>
                    </a:lnTo>
                    <a:lnTo>
                      <a:pt x="94" y="571"/>
                    </a:lnTo>
                    <a:lnTo>
                      <a:pt x="101" y="563"/>
                    </a:lnTo>
                    <a:lnTo>
                      <a:pt x="110" y="558"/>
                    </a:lnTo>
                    <a:lnTo>
                      <a:pt x="121" y="556"/>
                    </a:lnTo>
                    <a:lnTo>
                      <a:pt x="236" y="556"/>
                    </a:lnTo>
                    <a:lnTo>
                      <a:pt x="247" y="537"/>
                    </a:lnTo>
                    <a:lnTo>
                      <a:pt x="262" y="520"/>
                    </a:lnTo>
                    <a:lnTo>
                      <a:pt x="173" y="430"/>
                    </a:lnTo>
                    <a:lnTo>
                      <a:pt x="167" y="420"/>
                    </a:lnTo>
                    <a:lnTo>
                      <a:pt x="164" y="409"/>
                    </a:lnTo>
                    <a:lnTo>
                      <a:pt x="167" y="397"/>
                    </a:lnTo>
                    <a:lnTo>
                      <a:pt x="173" y="387"/>
                    </a:lnTo>
                    <a:lnTo>
                      <a:pt x="183" y="380"/>
                    </a:lnTo>
                    <a:lnTo>
                      <a:pt x="195" y="378"/>
                    </a:lnTo>
                    <a:lnTo>
                      <a:pt x="206" y="380"/>
                    </a:lnTo>
                    <a:lnTo>
                      <a:pt x="217" y="387"/>
                    </a:lnTo>
                    <a:lnTo>
                      <a:pt x="313" y="483"/>
                    </a:lnTo>
                    <a:lnTo>
                      <a:pt x="327" y="477"/>
                    </a:lnTo>
                    <a:lnTo>
                      <a:pt x="342" y="473"/>
                    </a:lnTo>
                    <a:lnTo>
                      <a:pt x="342" y="335"/>
                    </a:lnTo>
                    <a:lnTo>
                      <a:pt x="344" y="323"/>
                    </a:lnTo>
                    <a:lnTo>
                      <a:pt x="351" y="313"/>
                    </a:lnTo>
                    <a:lnTo>
                      <a:pt x="361" y="306"/>
                    </a:lnTo>
                    <a:lnTo>
                      <a:pt x="374" y="304"/>
                    </a:lnTo>
                    <a:lnTo>
                      <a:pt x="386" y="306"/>
                    </a:lnTo>
                    <a:lnTo>
                      <a:pt x="395" y="313"/>
                    </a:lnTo>
                    <a:lnTo>
                      <a:pt x="402" y="323"/>
                    </a:lnTo>
                    <a:lnTo>
                      <a:pt x="404" y="335"/>
                    </a:lnTo>
                    <a:lnTo>
                      <a:pt x="404" y="473"/>
                    </a:lnTo>
                    <a:lnTo>
                      <a:pt x="419" y="477"/>
                    </a:lnTo>
                    <a:lnTo>
                      <a:pt x="433" y="483"/>
                    </a:lnTo>
                    <a:lnTo>
                      <a:pt x="530" y="387"/>
                    </a:lnTo>
                    <a:lnTo>
                      <a:pt x="540" y="380"/>
                    </a:lnTo>
                    <a:lnTo>
                      <a:pt x="551" y="378"/>
                    </a:lnTo>
                    <a:lnTo>
                      <a:pt x="563" y="380"/>
                    </a:lnTo>
                    <a:lnTo>
                      <a:pt x="573" y="387"/>
                    </a:lnTo>
                    <a:lnTo>
                      <a:pt x="580" y="397"/>
                    </a:lnTo>
                    <a:lnTo>
                      <a:pt x="582" y="409"/>
                    </a:lnTo>
                    <a:lnTo>
                      <a:pt x="580" y="420"/>
                    </a:lnTo>
                    <a:lnTo>
                      <a:pt x="573" y="430"/>
                    </a:lnTo>
                    <a:lnTo>
                      <a:pt x="485" y="520"/>
                    </a:lnTo>
                    <a:lnTo>
                      <a:pt x="499" y="537"/>
                    </a:lnTo>
                    <a:lnTo>
                      <a:pt x="510" y="556"/>
                    </a:lnTo>
                    <a:lnTo>
                      <a:pt x="626" y="556"/>
                    </a:lnTo>
                    <a:lnTo>
                      <a:pt x="638" y="558"/>
                    </a:lnTo>
                    <a:lnTo>
                      <a:pt x="647" y="565"/>
                    </a:lnTo>
                    <a:lnTo>
                      <a:pt x="654" y="575"/>
                    </a:lnTo>
                    <a:lnTo>
                      <a:pt x="656" y="587"/>
                    </a:lnTo>
                    <a:lnTo>
                      <a:pt x="654" y="599"/>
                    </a:lnTo>
                    <a:lnTo>
                      <a:pt x="647" y="608"/>
                    </a:lnTo>
                    <a:lnTo>
                      <a:pt x="638" y="615"/>
                    </a:lnTo>
                    <a:lnTo>
                      <a:pt x="626" y="617"/>
                    </a:lnTo>
                    <a:lnTo>
                      <a:pt x="527" y="617"/>
                    </a:lnTo>
                    <a:lnTo>
                      <a:pt x="528" y="622"/>
                    </a:lnTo>
                    <a:lnTo>
                      <a:pt x="528" y="629"/>
                    </a:lnTo>
                    <a:lnTo>
                      <a:pt x="528" y="636"/>
                    </a:lnTo>
                    <a:lnTo>
                      <a:pt x="527" y="649"/>
                    </a:lnTo>
                    <a:lnTo>
                      <a:pt x="525" y="667"/>
                    </a:lnTo>
                    <a:lnTo>
                      <a:pt x="522" y="688"/>
                    </a:lnTo>
                    <a:lnTo>
                      <a:pt x="515" y="711"/>
                    </a:lnTo>
                    <a:lnTo>
                      <a:pt x="506" y="735"/>
                    </a:lnTo>
                    <a:lnTo>
                      <a:pt x="493" y="759"/>
                    </a:lnTo>
                    <a:lnTo>
                      <a:pt x="570" y="897"/>
                    </a:lnTo>
                    <a:lnTo>
                      <a:pt x="573" y="908"/>
                    </a:lnTo>
                    <a:lnTo>
                      <a:pt x="573" y="920"/>
                    </a:lnTo>
                    <a:lnTo>
                      <a:pt x="568" y="930"/>
                    </a:lnTo>
                    <a:lnTo>
                      <a:pt x="563" y="937"/>
                    </a:lnTo>
                    <a:lnTo>
                      <a:pt x="555" y="948"/>
                    </a:lnTo>
                    <a:lnTo>
                      <a:pt x="544" y="963"/>
                    </a:lnTo>
                    <a:lnTo>
                      <a:pt x="531" y="980"/>
                    </a:lnTo>
                    <a:lnTo>
                      <a:pt x="516" y="1000"/>
                    </a:lnTo>
                    <a:lnTo>
                      <a:pt x="499" y="1023"/>
                    </a:lnTo>
                    <a:lnTo>
                      <a:pt x="479" y="1047"/>
                    </a:lnTo>
                    <a:lnTo>
                      <a:pt x="459" y="1071"/>
                    </a:lnTo>
                    <a:lnTo>
                      <a:pt x="439" y="1096"/>
                    </a:lnTo>
                    <a:lnTo>
                      <a:pt x="417" y="1121"/>
                    </a:lnTo>
                    <a:lnTo>
                      <a:pt x="396" y="1145"/>
                    </a:lnTo>
                    <a:lnTo>
                      <a:pt x="374" y="1169"/>
                    </a:lnTo>
                    <a:lnTo>
                      <a:pt x="351" y="1190"/>
                    </a:lnTo>
                    <a:lnTo>
                      <a:pt x="330" y="1209"/>
                    </a:lnTo>
                    <a:lnTo>
                      <a:pt x="310" y="1225"/>
                    </a:lnTo>
                    <a:lnTo>
                      <a:pt x="291" y="1239"/>
                    </a:lnTo>
                    <a:lnTo>
                      <a:pt x="273" y="1248"/>
                    </a:lnTo>
                    <a:lnTo>
                      <a:pt x="266" y="1251"/>
                    </a:lnTo>
                    <a:lnTo>
                      <a:pt x="244" y="1261"/>
                    </a:lnTo>
                    <a:lnTo>
                      <a:pt x="220" y="1272"/>
                    </a:lnTo>
                    <a:lnTo>
                      <a:pt x="194" y="1285"/>
                    </a:lnTo>
                    <a:lnTo>
                      <a:pt x="168" y="1300"/>
                    </a:lnTo>
                    <a:lnTo>
                      <a:pt x="143" y="1316"/>
                    </a:lnTo>
                    <a:lnTo>
                      <a:pt x="120" y="1333"/>
                    </a:lnTo>
                    <a:lnTo>
                      <a:pt x="100" y="1351"/>
                    </a:lnTo>
                    <a:lnTo>
                      <a:pt x="85" y="1371"/>
                    </a:lnTo>
                    <a:lnTo>
                      <a:pt x="76" y="1391"/>
                    </a:lnTo>
                    <a:lnTo>
                      <a:pt x="74" y="1408"/>
                    </a:lnTo>
                    <a:lnTo>
                      <a:pt x="76" y="1427"/>
                    </a:lnTo>
                    <a:lnTo>
                      <a:pt x="83" y="1446"/>
                    </a:lnTo>
                    <a:lnTo>
                      <a:pt x="95" y="1465"/>
                    </a:lnTo>
                    <a:lnTo>
                      <a:pt x="100" y="1476"/>
                    </a:lnTo>
                    <a:lnTo>
                      <a:pt x="100" y="1488"/>
                    </a:lnTo>
                    <a:lnTo>
                      <a:pt x="96" y="1499"/>
                    </a:lnTo>
                    <a:lnTo>
                      <a:pt x="87" y="1508"/>
                    </a:lnTo>
                    <a:lnTo>
                      <a:pt x="79" y="1512"/>
                    </a:lnTo>
                    <a:lnTo>
                      <a:pt x="70" y="1513"/>
                    </a:lnTo>
                    <a:lnTo>
                      <a:pt x="60" y="1512"/>
                    </a:lnTo>
                    <a:lnTo>
                      <a:pt x="52" y="1507"/>
                    </a:lnTo>
                    <a:lnTo>
                      <a:pt x="45" y="1500"/>
                    </a:lnTo>
                    <a:lnTo>
                      <a:pt x="29" y="1475"/>
                    </a:lnTo>
                    <a:lnTo>
                      <a:pt x="18" y="1450"/>
                    </a:lnTo>
                    <a:lnTo>
                      <a:pt x="13" y="1425"/>
                    </a:lnTo>
                    <a:lnTo>
                      <a:pt x="12" y="1399"/>
                    </a:lnTo>
                    <a:lnTo>
                      <a:pt x="16" y="1375"/>
                    </a:lnTo>
                    <a:lnTo>
                      <a:pt x="26" y="1351"/>
                    </a:lnTo>
                    <a:lnTo>
                      <a:pt x="40" y="1329"/>
                    </a:lnTo>
                    <a:lnTo>
                      <a:pt x="57" y="1308"/>
                    </a:lnTo>
                    <a:lnTo>
                      <a:pt x="77" y="1289"/>
                    </a:lnTo>
                    <a:lnTo>
                      <a:pt x="99" y="1271"/>
                    </a:lnTo>
                    <a:lnTo>
                      <a:pt x="122" y="1255"/>
                    </a:lnTo>
                    <a:lnTo>
                      <a:pt x="148" y="1240"/>
                    </a:lnTo>
                    <a:lnTo>
                      <a:pt x="172" y="1227"/>
                    </a:lnTo>
                    <a:lnTo>
                      <a:pt x="196" y="1215"/>
                    </a:lnTo>
                    <a:lnTo>
                      <a:pt x="219" y="1205"/>
                    </a:lnTo>
                    <a:lnTo>
                      <a:pt x="240" y="1195"/>
                    </a:lnTo>
                    <a:lnTo>
                      <a:pt x="247" y="1192"/>
                    </a:lnTo>
                    <a:lnTo>
                      <a:pt x="255" y="1189"/>
                    </a:lnTo>
                    <a:lnTo>
                      <a:pt x="265" y="1182"/>
                    </a:lnTo>
                    <a:lnTo>
                      <a:pt x="277" y="1172"/>
                    </a:lnTo>
                    <a:lnTo>
                      <a:pt x="293" y="1160"/>
                    </a:lnTo>
                    <a:lnTo>
                      <a:pt x="310" y="1142"/>
                    </a:lnTo>
                    <a:lnTo>
                      <a:pt x="331" y="1123"/>
                    </a:lnTo>
                    <a:lnTo>
                      <a:pt x="354" y="1099"/>
                    </a:lnTo>
                    <a:lnTo>
                      <a:pt x="380" y="1071"/>
                    </a:lnTo>
                    <a:lnTo>
                      <a:pt x="408" y="1038"/>
                    </a:lnTo>
                    <a:lnTo>
                      <a:pt x="438" y="1000"/>
                    </a:lnTo>
                    <a:lnTo>
                      <a:pt x="471" y="958"/>
                    </a:lnTo>
                    <a:lnTo>
                      <a:pt x="507" y="910"/>
                    </a:lnTo>
                    <a:lnTo>
                      <a:pt x="445" y="801"/>
                    </a:lnTo>
                    <a:lnTo>
                      <a:pt x="426" y="808"/>
                    </a:lnTo>
                    <a:lnTo>
                      <a:pt x="406" y="813"/>
                    </a:lnTo>
                    <a:lnTo>
                      <a:pt x="384" y="814"/>
                    </a:lnTo>
                    <a:lnTo>
                      <a:pt x="372" y="812"/>
                    </a:lnTo>
                    <a:lnTo>
                      <a:pt x="361" y="805"/>
                    </a:lnTo>
                    <a:lnTo>
                      <a:pt x="355" y="796"/>
                    </a:lnTo>
                    <a:lnTo>
                      <a:pt x="352" y="784"/>
                    </a:lnTo>
                    <a:lnTo>
                      <a:pt x="355" y="772"/>
                    </a:lnTo>
                    <a:lnTo>
                      <a:pt x="361" y="762"/>
                    </a:lnTo>
                    <a:lnTo>
                      <a:pt x="372" y="755"/>
                    </a:lnTo>
                    <a:lnTo>
                      <a:pt x="384" y="752"/>
                    </a:lnTo>
                    <a:lnTo>
                      <a:pt x="403" y="750"/>
                    </a:lnTo>
                    <a:lnTo>
                      <a:pt x="420" y="744"/>
                    </a:lnTo>
                    <a:lnTo>
                      <a:pt x="434" y="733"/>
                    </a:lnTo>
                    <a:lnTo>
                      <a:pt x="444" y="719"/>
                    </a:lnTo>
                    <a:lnTo>
                      <a:pt x="452" y="703"/>
                    </a:lnTo>
                    <a:lnTo>
                      <a:pt x="458" y="686"/>
                    </a:lnTo>
                    <a:lnTo>
                      <a:pt x="462" y="669"/>
                    </a:lnTo>
                    <a:lnTo>
                      <a:pt x="464" y="654"/>
                    </a:lnTo>
                    <a:lnTo>
                      <a:pt x="465" y="640"/>
                    </a:lnTo>
                    <a:lnTo>
                      <a:pt x="466" y="630"/>
                    </a:lnTo>
                    <a:lnTo>
                      <a:pt x="465" y="629"/>
                    </a:lnTo>
                    <a:lnTo>
                      <a:pt x="463" y="606"/>
                    </a:lnTo>
                    <a:lnTo>
                      <a:pt x="456" y="586"/>
                    </a:lnTo>
                    <a:lnTo>
                      <a:pt x="445" y="568"/>
                    </a:lnTo>
                    <a:lnTo>
                      <a:pt x="431" y="554"/>
                    </a:lnTo>
                    <a:lnTo>
                      <a:pt x="414" y="542"/>
                    </a:lnTo>
                    <a:lnTo>
                      <a:pt x="395" y="535"/>
                    </a:lnTo>
                    <a:lnTo>
                      <a:pt x="374" y="532"/>
                    </a:lnTo>
                    <a:lnTo>
                      <a:pt x="374" y="532"/>
                    </a:lnTo>
                    <a:lnTo>
                      <a:pt x="352" y="535"/>
                    </a:lnTo>
                    <a:lnTo>
                      <a:pt x="332" y="542"/>
                    </a:lnTo>
                    <a:lnTo>
                      <a:pt x="315" y="554"/>
                    </a:lnTo>
                    <a:lnTo>
                      <a:pt x="301" y="568"/>
                    </a:lnTo>
                    <a:lnTo>
                      <a:pt x="290" y="586"/>
                    </a:lnTo>
                    <a:lnTo>
                      <a:pt x="283" y="606"/>
                    </a:lnTo>
                    <a:lnTo>
                      <a:pt x="281" y="629"/>
                    </a:lnTo>
                    <a:lnTo>
                      <a:pt x="278" y="641"/>
                    </a:lnTo>
                    <a:lnTo>
                      <a:pt x="272" y="651"/>
                    </a:lnTo>
                    <a:lnTo>
                      <a:pt x="262" y="657"/>
                    </a:lnTo>
                    <a:lnTo>
                      <a:pt x="249" y="660"/>
                    </a:lnTo>
                    <a:lnTo>
                      <a:pt x="237" y="657"/>
                    </a:lnTo>
                    <a:lnTo>
                      <a:pt x="228" y="651"/>
                    </a:lnTo>
                    <a:lnTo>
                      <a:pt x="221" y="641"/>
                    </a:lnTo>
                    <a:lnTo>
                      <a:pt x="219" y="629"/>
                    </a:lnTo>
                    <a:lnTo>
                      <a:pt x="219" y="624"/>
                    </a:lnTo>
                    <a:lnTo>
                      <a:pt x="219" y="617"/>
                    </a:lnTo>
                    <a:lnTo>
                      <a:pt x="121" y="617"/>
                    </a:lnTo>
                    <a:lnTo>
                      <a:pt x="110" y="615"/>
                    </a:lnTo>
                    <a:lnTo>
                      <a:pt x="101" y="609"/>
                    </a:lnTo>
                    <a:lnTo>
                      <a:pt x="109" y="647"/>
                    </a:lnTo>
                    <a:lnTo>
                      <a:pt x="119" y="681"/>
                    </a:lnTo>
                    <a:lnTo>
                      <a:pt x="121" y="693"/>
                    </a:lnTo>
                    <a:lnTo>
                      <a:pt x="118" y="704"/>
                    </a:lnTo>
                    <a:lnTo>
                      <a:pt x="110" y="714"/>
                    </a:lnTo>
                    <a:lnTo>
                      <a:pt x="100" y="720"/>
                    </a:lnTo>
                    <a:lnTo>
                      <a:pt x="95" y="721"/>
                    </a:lnTo>
                    <a:lnTo>
                      <a:pt x="90" y="722"/>
                    </a:lnTo>
                    <a:lnTo>
                      <a:pt x="81" y="720"/>
                    </a:lnTo>
                    <a:lnTo>
                      <a:pt x="72" y="716"/>
                    </a:lnTo>
                    <a:lnTo>
                      <a:pt x="66" y="709"/>
                    </a:lnTo>
                    <a:lnTo>
                      <a:pt x="61" y="701"/>
                    </a:lnTo>
                    <a:lnTo>
                      <a:pt x="49" y="659"/>
                    </a:lnTo>
                    <a:lnTo>
                      <a:pt x="39" y="615"/>
                    </a:lnTo>
                    <a:lnTo>
                      <a:pt x="32" y="571"/>
                    </a:lnTo>
                    <a:lnTo>
                      <a:pt x="28" y="526"/>
                    </a:lnTo>
                    <a:lnTo>
                      <a:pt x="25" y="480"/>
                    </a:lnTo>
                    <a:lnTo>
                      <a:pt x="24" y="436"/>
                    </a:lnTo>
                    <a:lnTo>
                      <a:pt x="25" y="393"/>
                    </a:lnTo>
                    <a:lnTo>
                      <a:pt x="27" y="351"/>
                    </a:lnTo>
                    <a:lnTo>
                      <a:pt x="30" y="312"/>
                    </a:lnTo>
                    <a:lnTo>
                      <a:pt x="33" y="276"/>
                    </a:lnTo>
                    <a:lnTo>
                      <a:pt x="37" y="243"/>
                    </a:lnTo>
                    <a:lnTo>
                      <a:pt x="41" y="213"/>
                    </a:lnTo>
                    <a:lnTo>
                      <a:pt x="45" y="188"/>
                    </a:lnTo>
                    <a:lnTo>
                      <a:pt x="48" y="169"/>
                    </a:lnTo>
                    <a:lnTo>
                      <a:pt x="51" y="155"/>
                    </a:lnTo>
                    <a:lnTo>
                      <a:pt x="2" y="42"/>
                    </a:lnTo>
                    <a:lnTo>
                      <a:pt x="0" y="30"/>
                    </a:lnTo>
                    <a:lnTo>
                      <a:pt x="2" y="19"/>
                    </a:lnTo>
                    <a:lnTo>
                      <a:pt x="8" y="9"/>
                    </a:lnTo>
                    <a:lnTo>
                      <a:pt x="18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3" name="Freeform 51"/>
              <p:cNvSpPr>
                <a:spLocks/>
              </p:cNvSpPr>
              <p:nvPr/>
            </p:nvSpPr>
            <p:spPr bwMode="auto">
              <a:xfrm>
                <a:off x="5502" y="2577"/>
                <a:ext cx="26" cy="32"/>
              </a:xfrm>
              <a:custGeom>
                <a:avLst/>
                <a:gdLst>
                  <a:gd name="T0" fmla="*/ 26 w 102"/>
                  <a:gd name="T1" fmla="*/ 0 h 128"/>
                  <a:gd name="T2" fmla="*/ 38 w 102"/>
                  <a:gd name="T3" fmla="*/ 0 h 128"/>
                  <a:gd name="T4" fmla="*/ 49 w 102"/>
                  <a:gd name="T5" fmla="*/ 5 h 128"/>
                  <a:gd name="T6" fmla="*/ 57 w 102"/>
                  <a:gd name="T7" fmla="*/ 14 h 128"/>
                  <a:gd name="T8" fmla="*/ 98 w 102"/>
                  <a:gd name="T9" fmla="*/ 81 h 128"/>
                  <a:gd name="T10" fmla="*/ 102 w 102"/>
                  <a:gd name="T11" fmla="*/ 93 h 128"/>
                  <a:gd name="T12" fmla="*/ 102 w 102"/>
                  <a:gd name="T13" fmla="*/ 104 h 128"/>
                  <a:gd name="T14" fmla="*/ 97 w 102"/>
                  <a:gd name="T15" fmla="*/ 115 h 128"/>
                  <a:gd name="T16" fmla="*/ 88 w 102"/>
                  <a:gd name="T17" fmla="*/ 123 h 128"/>
                  <a:gd name="T18" fmla="*/ 80 w 102"/>
                  <a:gd name="T19" fmla="*/ 127 h 128"/>
                  <a:gd name="T20" fmla="*/ 72 w 102"/>
                  <a:gd name="T21" fmla="*/ 128 h 128"/>
                  <a:gd name="T22" fmla="*/ 62 w 102"/>
                  <a:gd name="T23" fmla="*/ 126 h 128"/>
                  <a:gd name="T24" fmla="*/ 53 w 102"/>
                  <a:gd name="T25" fmla="*/ 121 h 128"/>
                  <a:gd name="T26" fmla="*/ 46 w 102"/>
                  <a:gd name="T27" fmla="*/ 113 h 128"/>
                  <a:gd name="T28" fmla="*/ 4 w 102"/>
                  <a:gd name="T29" fmla="*/ 47 h 128"/>
                  <a:gd name="T30" fmla="*/ 0 w 102"/>
                  <a:gd name="T31" fmla="*/ 36 h 128"/>
                  <a:gd name="T32" fmla="*/ 0 w 102"/>
                  <a:gd name="T33" fmla="*/ 23 h 128"/>
                  <a:gd name="T34" fmla="*/ 5 w 102"/>
                  <a:gd name="T35" fmla="*/ 12 h 128"/>
                  <a:gd name="T36" fmla="*/ 15 w 102"/>
                  <a:gd name="T37" fmla="*/ 4 h 128"/>
                  <a:gd name="T38" fmla="*/ 26 w 102"/>
                  <a:gd name="T3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2" h="128">
                    <a:moveTo>
                      <a:pt x="26" y="0"/>
                    </a:moveTo>
                    <a:lnTo>
                      <a:pt x="38" y="0"/>
                    </a:lnTo>
                    <a:lnTo>
                      <a:pt x="49" y="5"/>
                    </a:lnTo>
                    <a:lnTo>
                      <a:pt x="57" y="14"/>
                    </a:lnTo>
                    <a:lnTo>
                      <a:pt x="98" y="81"/>
                    </a:lnTo>
                    <a:lnTo>
                      <a:pt x="102" y="93"/>
                    </a:lnTo>
                    <a:lnTo>
                      <a:pt x="102" y="104"/>
                    </a:lnTo>
                    <a:lnTo>
                      <a:pt x="97" y="115"/>
                    </a:lnTo>
                    <a:lnTo>
                      <a:pt x="88" y="123"/>
                    </a:lnTo>
                    <a:lnTo>
                      <a:pt x="80" y="127"/>
                    </a:lnTo>
                    <a:lnTo>
                      <a:pt x="72" y="128"/>
                    </a:lnTo>
                    <a:lnTo>
                      <a:pt x="62" y="126"/>
                    </a:lnTo>
                    <a:lnTo>
                      <a:pt x="53" y="121"/>
                    </a:lnTo>
                    <a:lnTo>
                      <a:pt x="46" y="113"/>
                    </a:lnTo>
                    <a:lnTo>
                      <a:pt x="4" y="47"/>
                    </a:lnTo>
                    <a:lnTo>
                      <a:pt x="0" y="36"/>
                    </a:lnTo>
                    <a:lnTo>
                      <a:pt x="0" y="23"/>
                    </a:lnTo>
                    <a:lnTo>
                      <a:pt x="5" y="12"/>
                    </a:lnTo>
                    <a:lnTo>
                      <a:pt x="15" y="4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4" name="Freeform 52"/>
              <p:cNvSpPr>
                <a:spLocks/>
              </p:cNvSpPr>
              <p:nvPr/>
            </p:nvSpPr>
            <p:spPr bwMode="auto">
              <a:xfrm>
                <a:off x="5490" y="2537"/>
                <a:ext cx="71" cy="16"/>
              </a:xfrm>
              <a:custGeom>
                <a:avLst/>
                <a:gdLst>
                  <a:gd name="T0" fmla="*/ 252 w 282"/>
                  <a:gd name="T1" fmla="*/ 0 h 65"/>
                  <a:gd name="T2" fmla="*/ 263 w 282"/>
                  <a:gd name="T3" fmla="*/ 2 h 65"/>
                  <a:gd name="T4" fmla="*/ 273 w 282"/>
                  <a:gd name="T5" fmla="*/ 8 h 65"/>
                  <a:gd name="T6" fmla="*/ 280 w 282"/>
                  <a:gd name="T7" fmla="*/ 18 h 65"/>
                  <a:gd name="T8" fmla="*/ 282 w 282"/>
                  <a:gd name="T9" fmla="*/ 30 h 65"/>
                  <a:gd name="T10" fmla="*/ 280 w 282"/>
                  <a:gd name="T11" fmla="*/ 42 h 65"/>
                  <a:gd name="T12" fmla="*/ 274 w 282"/>
                  <a:gd name="T13" fmla="*/ 52 h 65"/>
                  <a:gd name="T14" fmla="*/ 264 w 282"/>
                  <a:gd name="T15" fmla="*/ 60 h 65"/>
                  <a:gd name="T16" fmla="*/ 252 w 282"/>
                  <a:gd name="T17" fmla="*/ 62 h 65"/>
                  <a:gd name="T18" fmla="*/ 31 w 282"/>
                  <a:gd name="T19" fmla="*/ 65 h 65"/>
                  <a:gd name="T20" fmla="*/ 30 w 282"/>
                  <a:gd name="T21" fmla="*/ 65 h 65"/>
                  <a:gd name="T22" fmla="*/ 19 w 282"/>
                  <a:gd name="T23" fmla="*/ 62 h 65"/>
                  <a:gd name="T24" fmla="*/ 9 w 282"/>
                  <a:gd name="T25" fmla="*/ 55 h 65"/>
                  <a:gd name="T26" fmla="*/ 2 w 282"/>
                  <a:gd name="T27" fmla="*/ 45 h 65"/>
                  <a:gd name="T28" fmla="*/ 0 w 282"/>
                  <a:gd name="T29" fmla="*/ 33 h 65"/>
                  <a:gd name="T30" fmla="*/ 2 w 282"/>
                  <a:gd name="T31" fmla="*/ 21 h 65"/>
                  <a:gd name="T32" fmla="*/ 9 w 282"/>
                  <a:gd name="T33" fmla="*/ 12 h 65"/>
                  <a:gd name="T34" fmla="*/ 18 w 282"/>
                  <a:gd name="T35" fmla="*/ 5 h 65"/>
                  <a:gd name="T36" fmla="*/ 30 w 282"/>
                  <a:gd name="T37" fmla="*/ 2 h 65"/>
                  <a:gd name="T38" fmla="*/ 252 w 282"/>
                  <a:gd name="T3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2" h="65">
                    <a:moveTo>
                      <a:pt x="252" y="0"/>
                    </a:moveTo>
                    <a:lnTo>
                      <a:pt x="263" y="2"/>
                    </a:lnTo>
                    <a:lnTo>
                      <a:pt x="273" y="8"/>
                    </a:lnTo>
                    <a:lnTo>
                      <a:pt x="280" y="18"/>
                    </a:lnTo>
                    <a:lnTo>
                      <a:pt x="282" y="30"/>
                    </a:lnTo>
                    <a:lnTo>
                      <a:pt x="280" y="42"/>
                    </a:lnTo>
                    <a:lnTo>
                      <a:pt x="274" y="52"/>
                    </a:lnTo>
                    <a:lnTo>
                      <a:pt x="264" y="60"/>
                    </a:lnTo>
                    <a:lnTo>
                      <a:pt x="252" y="62"/>
                    </a:lnTo>
                    <a:lnTo>
                      <a:pt x="31" y="65"/>
                    </a:lnTo>
                    <a:lnTo>
                      <a:pt x="30" y="65"/>
                    </a:lnTo>
                    <a:lnTo>
                      <a:pt x="19" y="62"/>
                    </a:lnTo>
                    <a:lnTo>
                      <a:pt x="9" y="55"/>
                    </a:lnTo>
                    <a:lnTo>
                      <a:pt x="2" y="45"/>
                    </a:lnTo>
                    <a:lnTo>
                      <a:pt x="0" y="33"/>
                    </a:lnTo>
                    <a:lnTo>
                      <a:pt x="2" y="21"/>
                    </a:lnTo>
                    <a:lnTo>
                      <a:pt x="9" y="12"/>
                    </a:lnTo>
                    <a:lnTo>
                      <a:pt x="18" y="5"/>
                    </a:lnTo>
                    <a:lnTo>
                      <a:pt x="30" y="2"/>
                    </a:lnTo>
                    <a:lnTo>
                      <a:pt x="2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5" name="Freeform 53"/>
              <p:cNvSpPr>
                <a:spLocks/>
              </p:cNvSpPr>
              <p:nvPr/>
            </p:nvSpPr>
            <p:spPr bwMode="auto">
              <a:xfrm>
                <a:off x="5504" y="2728"/>
                <a:ext cx="81" cy="78"/>
              </a:xfrm>
              <a:custGeom>
                <a:avLst/>
                <a:gdLst>
                  <a:gd name="T0" fmla="*/ 67 w 323"/>
                  <a:gd name="T1" fmla="*/ 3 h 311"/>
                  <a:gd name="T2" fmla="*/ 83 w 323"/>
                  <a:gd name="T3" fmla="*/ 19 h 311"/>
                  <a:gd name="T4" fmla="*/ 84 w 323"/>
                  <a:gd name="T5" fmla="*/ 42 h 311"/>
                  <a:gd name="T6" fmla="*/ 70 w 323"/>
                  <a:gd name="T7" fmla="*/ 93 h 311"/>
                  <a:gd name="T8" fmla="*/ 63 w 323"/>
                  <a:gd name="T9" fmla="*/ 129 h 311"/>
                  <a:gd name="T10" fmla="*/ 63 w 323"/>
                  <a:gd name="T11" fmla="*/ 153 h 311"/>
                  <a:gd name="T12" fmla="*/ 65 w 323"/>
                  <a:gd name="T13" fmla="*/ 167 h 311"/>
                  <a:gd name="T14" fmla="*/ 69 w 323"/>
                  <a:gd name="T15" fmla="*/ 174 h 311"/>
                  <a:gd name="T16" fmla="*/ 77 w 323"/>
                  <a:gd name="T17" fmla="*/ 177 h 311"/>
                  <a:gd name="T18" fmla="*/ 94 w 323"/>
                  <a:gd name="T19" fmla="*/ 176 h 311"/>
                  <a:gd name="T20" fmla="*/ 130 w 323"/>
                  <a:gd name="T21" fmla="*/ 164 h 311"/>
                  <a:gd name="T22" fmla="*/ 173 w 323"/>
                  <a:gd name="T23" fmla="*/ 142 h 311"/>
                  <a:gd name="T24" fmla="*/ 222 w 323"/>
                  <a:gd name="T25" fmla="*/ 112 h 311"/>
                  <a:gd name="T26" fmla="*/ 273 w 323"/>
                  <a:gd name="T27" fmla="*/ 74 h 311"/>
                  <a:gd name="T28" fmla="*/ 293 w 323"/>
                  <a:gd name="T29" fmla="*/ 67 h 311"/>
                  <a:gd name="T30" fmla="*/ 312 w 323"/>
                  <a:gd name="T31" fmla="*/ 74 h 311"/>
                  <a:gd name="T32" fmla="*/ 323 w 323"/>
                  <a:gd name="T33" fmla="*/ 94 h 311"/>
                  <a:gd name="T34" fmla="*/ 318 w 323"/>
                  <a:gd name="T35" fmla="*/ 115 h 311"/>
                  <a:gd name="T36" fmla="*/ 298 w 323"/>
                  <a:gd name="T37" fmla="*/ 133 h 311"/>
                  <a:gd name="T38" fmla="*/ 263 w 323"/>
                  <a:gd name="T39" fmla="*/ 159 h 311"/>
                  <a:gd name="T40" fmla="*/ 218 w 323"/>
                  <a:gd name="T41" fmla="*/ 187 h 311"/>
                  <a:gd name="T42" fmla="*/ 169 w 323"/>
                  <a:gd name="T43" fmla="*/ 214 h 311"/>
                  <a:gd name="T44" fmla="*/ 119 w 323"/>
                  <a:gd name="T45" fmla="*/ 233 h 311"/>
                  <a:gd name="T46" fmla="*/ 147 w 323"/>
                  <a:gd name="T47" fmla="*/ 271 h 311"/>
                  <a:gd name="T48" fmla="*/ 146 w 323"/>
                  <a:gd name="T49" fmla="*/ 294 h 311"/>
                  <a:gd name="T50" fmla="*/ 129 w 323"/>
                  <a:gd name="T51" fmla="*/ 309 h 311"/>
                  <a:gd name="T52" fmla="*/ 109 w 323"/>
                  <a:gd name="T53" fmla="*/ 310 h 311"/>
                  <a:gd name="T54" fmla="*/ 94 w 323"/>
                  <a:gd name="T55" fmla="*/ 300 h 311"/>
                  <a:gd name="T56" fmla="*/ 16 w 323"/>
                  <a:gd name="T57" fmla="*/ 206 h 311"/>
                  <a:gd name="T58" fmla="*/ 3 w 323"/>
                  <a:gd name="T59" fmla="*/ 171 h 311"/>
                  <a:gd name="T60" fmla="*/ 1 w 323"/>
                  <a:gd name="T61" fmla="*/ 130 h 311"/>
                  <a:gd name="T62" fmla="*/ 8 w 323"/>
                  <a:gd name="T63" fmla="*/ 85 h 311"/>
                  <a:gd name="T64" fmla="*/ 20 w 323"/>
                  <a:gd name="T65" fmla="*/ 42 h 311"/>
                  <a:gd name="T66" fmla="*/ 33 w 323"/>
                  <a:gd name="T67" fmla="*/ 10 h 311"/>
                  <a:gd name="T68" fmla="*/ 54 w 323"/>
                  <a:gd name="T69" fmla="*/ 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23" h="311">
                    <a:moveTo>
                      <a:pt x="54" y="0"/>
                    </a:moveTo>
                    <a:lnTo>
                      <a:pt x="67" y="3"/>
                    </a:lnTo>
                    <a:lnTo>
                      <a:pt x="77" y="9"/>
                    </a:lnTo>
                    <a:lnTo>
                      <a:pt x="83" y="19"/>
                    </a:lnTo>
                    <a:lnTo>
                      <a:pt x="86" y="30"/>
                    </a:lnTo>
                    <a:lnTo>
                      <a:pt x="84" y="42"/>
                    </a:lnTo>
                    <a:lnTo>
                      <a:pt x="76" y="69"/>
                    </a:lnTo>
                    <a:lnTo>
                      <a:pt x="70" y="93"/>
                    </a:lnTo>
                    <a:lnTo>
                      <a:pt x="66" y="113"/>
                    </a:lnTo>
                    <a:lnTo>
                      <a:pt x="63" y="129"/>
                    </a:lnTo>
                    <a:lnTo>
                      <a:pt x="62" y="142"/>
                    </a:lnTo>
                    <a:lnTo>
                      <a:pt x="63" y="153"/>
                    </a:lnTo>
                    <a:lnTo>
                      <a:pt x="63" y="161"/>
                    </a:lnTo>
                    <a:lnTo>
                      <a:pt x="65" y="167"/>
                    </a:lnTo>
                    <a:lnTo>
                      <a:pt x="67" y="171"/>
                    </a:lnTo>
                    <a:lnTo>
                      <a:pt x="69" y="174"/>
                    </a:lnTo>
                    <a:lnTo>
                      <a:pt x="73" y="176"/>
                    </a:lnTo>
                    <a:lnTo>
                      <a:pt x="77" y="177"/>
                    </a:lnTo>
                    <a:lnTo>
                      <a:pt x="81" y="178"/>
                    </a:lnTo>
                    <a:lnTo>
                      <a:pt x="94" y="176"/>
                    </a:lnTo>
                    <a:lnTo>
                      <a:pt x="110" y="172"/>
                    </a:lnTo>
                    <a:lnTo>
                      <a:pt x="130" y="164"/>
                    </a:lnTo>
                    <a:lnTo>
                      <a:pt x="151" y="154"/>
                    </a:lnTo>
                    <a:lnTo>
                      <a:pt x="173" y="142"/>
                    </a:lnTo>
                    <a:lnTo>
                      <a:pt x="197" y="128"/>
                    </a:lnTo>
                    <a:lnTo>
                      <a:pt x="222" y="112"/>
                    </a:lnTo>
                    <a:lnTo>
                      <a:pt x="248" y="94"/>
                    </a:lnTo>
                    <a:lnTo>
                      <a:pt x="273" y="74"/>
                    </a:lnTo>
                    <a:lnTo>
                      <a:pt x="283" y="68"/>
                    </a:lnTo>
                    <a:lnTo>
                      <a:pt x="293" y="67"/>
                    </a:lnTo>
                    <a:lnTo>
                      <a:pt x="303" y="69"/>
                    </a:lnTo>
                    <a:lnTo>
                      <a:pt x="312" y="74"/>
                    </a:lnTo>
                    <a:lnTo>
                      <a:pt x="319" y="83"/>
                    </a:lnTo>
                    <a:lnTo>
                      <a:pt x="323" y="94"/>
                    </a:lnTo>
                    <a:lnTo>
                      <a:pt x="322" y="105"/>
                    </a:lnTo>
                    <a:lnTo>
                      <a:pt x="318" y="115"/>
                    </a:lnTo>
                    <a:lnTo>
                      <a:pt x="311" y="123"/>
                    </a:lnTo>
                    <a:lnTo>
                      <a:pt x="298" y="133"/>
                    </a:lnTo>
                    <a:lnTo>
                      <a:pt x="282" y="145"/>
                    </a:lnTo>
                    <a:lnTo>
                      <a:pt x="263" y="159"/>
                    </a:lnTo>
                    <a:lnTo>
                      <a:pt x="242" y="173"/>
                    </a:lnTo>
                    <a:lnTo>
                      <a:pt x="218" y="187"/>
                    </a:lnTo>
                    <a:lnTo>
                      <a:pt x="194" y="201"/>
                    </a:lnTo>
                    <a:lnTo>
                      <a:pt x="169" y="214"/>
                    </a:lnTo>
                    <a:lnTo>
                      <a:pt x="144" y="226"/>
                    </a:lnTo>
                    <a:lnTo>
                      <a:pt x="119" y="233"/>
                    </a:lnTo>
                    <a:lnTo>
                      <a:pt x="141" y="260"/>
                    </a:lnTo>
                    <a:lnTo>
                      <a:pt x="147" y="271"/>
                    </a:lnTo>
                    <a:lnTo>
                      <a:pt x="148" y="283"/>
                    </a:lnTo>
                    <a:lnTo>
                      <a:pt x="146" y="294"/>
                    </a:lnTo>
                    <a:lnTo>
                      <a:pt x="138" y="304"/>
                    </a:lnTo>
                    <a:lnTo>
                      <a:pt x="129" y="309"/>
                    </a:lnTo>
                    <a:lnTo>
                      <a:pt x="118" y="311"/>
                    </a:lnTo>
                    <a:lnTo>
                      <a:pt x="109" y="310"/>
                    </a:lnTo>
                    <a:lnTo>
                      <a:pt x="101" y="306"/>
                    </a:lnTo>
                    <a:lnTo>
                      <a:pt x="94" y="300"/>
                    </a:lnTo>
                    <a:lnTo>
                      <a:pt x="27" y="219"/>
                    </a:lnTo>
                    <a:lnTo>
                      <a:pt x="16" y="206"/>
                    </a:lnTo>
                    <a:lnTo>
                      <a:pt x="8" y="189"/>
                    </a:lnTo>
                    <a:lnTo>
                      <a:pt x="3" y="171"/>
                    </a:lnTo>
                    <a:lnTo>
                      <a:pt x="0" y="151"/>
                    </a:lnTo>
                    <a:lnTo>
                      <a:pt x="1" y="130"/>
                    </a:lnTo>
                    <a:lnTo>
                      <a:pt x="4" y="108"/>
                    </a:lnTo>
                    <a:lnTo>
                      <a:pt x="8" y="85"/>
                    </a:lnTo>
                    <a:lnTo>
                      <a:pt x="14" y="63"/>
                    </a:lnTo>
                    <a:lnTo>
                      <a:pt x="20" y="42"/>
                    </a:lnTo>
                    <a:lnTo>
                      <a:pt x="27" y="21"/>
                    </a:lnTo>
                    <a:lnTo>
                      <a:pt x="33" y="10"/>
                    </a:lnTo>
                    <a:lnTo>
                      <a:pt x="43" y="3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6" name="Freeform 54"/>
              <p:cNvSpPr>
                <a:spLocks/>
              </p:cNvSpPr>
              <p:nvPr/>
            </p:nvSpPr>
            <p:spPr bwMode="auto">
              <a:xfrm>
                <a:off x="5532" y="2783"/>
                <a:ext cx="54" cy="65"/>
              </a:xfrm>
              <a:custGeom>
                <a:avLst/>
                <a:gdLst>
                  <a:gd name="T0" fmla="*/ 189 w 216"/>
                  <a:gd name="T1" fmla="*/ 0 h 257"/>
                  <a:gd name="T2" fmla="*/ 200 w 216"/>
                  <a:gd name="T3" fmla="*/ 5 h 257"/>
                  <a:gd name="T4" fmla="*/ 210 w 216"/>
                  <a:gd name="T5" fmla="*/ 13 h 257"/>
                  <a:gd name="T6" fmla="*/ 215 w 216"/>
                  <a:gd name="T7" fmla="*/ 23 h 257"/>
                  <a:gd name="T8" fmla="*/ 216 w 216"/>
                  <a:gd name="T9" fmla="*/ 35 h 257"/>
                  <a:gd name="T10" fmla="*/ 212 w 216"/>
                  <a:gd name="T11" fmla="*/ 46 h 257"/>
                  <a:gd name="T12" fmla="*/ 193 w 216"/>
                  <a:gd name="T13" fmla="*/ 78 h 257"/>
                  <a:gd name="T14" fmla="*/ 174 w 216"/>
                  <a:gd name="T15" fmla="*/ 108 h 257"/>
                  <a:gd name="T16" fmla="*/ 154 w 216"/>
                  <a:gd name="T17" fmla="*/ 135 h 257"/>
                  <a:gd name="T18" fmla="*/ 135 w 216"/>
                  <a:gd name="T19" fmla="*/ 160 h 257"/>
                  <a:gd name="T20" fmla="*/ 116 w 216"/>
                  <a:gd name="T21" fmla="*/ 182 h 257"/>
                  <a:gd name="T22" fmla="*/ 99 w 216"/>
                  <a:gd name="T23" fmla="*/ 201 h 257"/>
                  <a:gd name="T24" fmla="*/ 84 w 216"/>
                  <a:gd name="T25" fmla="*/ 218 h 257"/>
                  <a:gd name="T26" fmla="*/ 71 w 216"/>
                  <a:gd name="T27" fmla="*/ 230 h 257"/>
                  <a:gd name="T28" fmla="*/ 61 w 216"/>
                  <a:gd name="T29" fmla="*/ 240 h 257"/>
                  <a:gd name="T30" fmla="*/ 55 w 216"/>
                  <a:gd name="T31" fmla="*/ 246 h 257"/>
                  <a:gd name="T32" fmla="*/ 52 w 216"/>
                  <a:gd name="T33" fmla="*/ 249 h 257"/>
                  <a:gd name="T34" fmla="*/ 42 w 216"/>
                  <a:gd name="T35" fmla="*/ 255 h 257"/>
                  <a:gd name="T36" fmla="*/ 31 w 216"/>
                  <a:gd name="T37" fmla="*/ 257 h 257"/>
                  <a:gd name="T38" fmla="*/ 23 w 216"/>
                  <a:gd name="T39" fmla="*/ 256 h 257"/>
                  <a:gd name="T40" fmla="*/ 15 w 216"/>
                  <a:gd name="T41" fmla="*/ 252 h 257"/>
                  <a:gd name="T42" fmla="*/ 8 w 216"/>
                  <a:gd name="T43" fmla="*/ 246 h 257"/>
                  <a:gd name="T44" fmla="*/ 1 w 216"/>
                  <a:gd name="T45" fmla="*/ 236 h 257"/>
                  <a:gd name="T46" fmla="*/ 0 w 216"/>
                  <a:gd name="T47" fmla="*/ 224 h 257"/>
                  <a:gd name="T48" fmla="*/ 3 w 216"/>
                  <a:gd name="T49" fmla="*/ 213 h 257"/>
                  <a:gd name="T50" fmla="*/ 11 w 216"/>
                  <a:gd name="T51" fmla="*/ 203 h 257"/>
                  <a:gd name="T52" fmla="*/ 13 w 216"/>
                  <a:gd name="T53" fmla="*/ 201 h 257"/>
                  <a:gd name="T54" fmla="*/ 19 w 216"/>
                  <a:gd name="T55" fmla="*/ 196 h 257"/>
                  <a:gd name="T56" fmla="*/ 28 w 216"/>
                  <a:gd name="T57" fmla="*/ 187 h 257"/>
                  <a:gd name="T58" fmla="*/ 40 w 216"/>
                  <a:gd name="T59" fmla="*/ 175 h 257"/>
                  <a:gd name="T60" fmla="*/ 54 w 216"/>
                  <a:gd name="T61" fmla="*/ 160 h 257"/>
                  <a:gd name="T62" fmla="*/ 69 w 216"/>
                  <a:gd name="T63" fmla="*/ 142 h 257"/>
                  <a:gd name="T64" fmla="*/ 86 w 216"/>
                  <a:gd name="T65" fmla="*/ 121 h 257"/>
                  <a:gd name="T66" fmla="*/ 104 w 216"/>
                  <a:gd name="T67" fmla="*/ 98 h 257"/>
                  <a:gd name="T68" fmla="*/ 123 w 216"/>
                  <a:gd name="T69" fmla="*/ 73 h 257"/>
                  <a:gd name="T70" fmla="*/ 141 w 216"/>
                  <a:gd name="T71" fmla="*/ 46 h 257"/>
                  <a:gd name="T72" fmla="*/ 159 w 216"/>
                  <a:gd name="T73" fmla="*/ 16 h 257"/>
                  <a:gd name="T74" fmla="*/ 167 w 216"/>
                  <a:gd name="T75" fmla="*/ 7 h 257"/>
                  <a:gd name="T76" fmla="*/ 177 w 216"/>
                  <a:gd name="T77" fmla="*/ 1 h 257"/>
                  <a:gd name="T78" fmla="*/ 189 w 216"/>
                  <a:gd name="T79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16" h="257">
                    <a:moveTo>
                      <a:pt x="189" y="0"/>
                    </a:moveTo>
                    <a:lnTo>
                      <a:pt x="200" y="5"/>
                    </a:lnTo>
                    <a:lnTo>
                      <a:pt x="210" y="13"/>
                    </a:lnTo>
                    <a:lnTo>
                      <a:pt x="215" y="23"/>
                    </a:lnTo>
                    <a:lnTo>
                      <a:pt x="216" y="35"/>
                    </a:lnTo>
                    <a:lnTo>
                      <a:pt x="212" y="46"/>
                    </a:lnTo>
                    <a:lnTo>
                      <a:pt x="193" y="78"/>
                    </a:lnTo>
                    <a:lnTo>
                      <a:pt x="174" y="108"/>
                    </a:lnTo>
                    <a:lnTo>
                      <a:pt x="154" y="135"/>
                    </a:lnTo>
                    <a:lnTo>
                      <a:pt x="135" y="160"/>
                    </a:lnTo>
                    <a:lnTo>
                      <a:pt x="116" y="182"/>
                    </a:lnTo>
                    <a:lnTo>
                      <a:pt x="99" y="201"/>
                    </a:lnTo>
                    <a:lnTo>
                      <a:pt x="84" y="218"/>
                    </a:lnTo>
                    <a:lnTo>
                      <a:pt x="71" y="230"/>
                    </a:lnTo>
                    <a:lnTo>
                      <a:pt x="61" y="240"/>
                    </a:lnTo>
                    <a:lnTo>
                      <a:pt x="55" y="246"/>
                    </a:lnTo>
                    <a:lnTo>
                      <a:pt x="52" y="249"/>
                    </a:lnTo>
                    <a:lnTo>
                      <a:pt x="42" y="255"/>
                    </a:lnTo>
                    <a:lnTo>
                      <a:pt x="31" y="257"/>
                    </a:lnTo>
                    <a:lnTo>
                      <a:pt x="23" y="256"/>
                    </a:lnTo>
                    <a:lnTo>
                      <a:pt x="15" y="252"/>
                    </a:lnTo>
                    <a:lnTo>
                      <a:pt x="8" y="246"/>
                    </a:lnTo>
                    <a:lnTo>
                      <a:pt x="1" y="236"/>
                    </a:lnTo>
                    <a:lnTo>
                      <a:pt x="0" y="224"/>
                    </a:lnTo>
                    <a:lnTo>
                      <a:pt x="3" y="213"/>
                    </a:lnTo>
                    <a:lnTo>
                      <a:pt x="11" y="203"/>
                    </a:lnTo>
                    <a:lnTo>
                      <a:pt x="13" y="201"/>
                    </a:lnTo>
                    <a:lnTo>
                      <a:pt x="19" y="196"/>
                    </a:lnTo>
                    <a:lnTo>
                      <a:pt x="28" y="187"/>
                    </a:lnTo>
                    <a:lnTo>
                      <a:pt x="40" y="175"/>
                    </a:lnTo>
                    <a:lnTo>
                      <a:pt x="54" y="160"/>
                    </a:lnTo>
                    <a:lnTo>
                      <a:pt x="69" y="142"/>
                    </a:lnTo>
                    <a:lnTo>
                      <a:pt x="86" y="121"/>
                    </a:lnTo>
                    <a:lnTo>
                      <a:pt x="104" y="98"/>
                    </a:lnTo>
                    <a:lnTo>
                      <a:pt x="123" y="73"/>
                    </a:lnTo>
                    <a:lnTo>
                      <a:pt x="141" y="46"/>
                    </a:lnTo>
                    <a:lnTo>
                      <a:pt x="159" y="16"/>
                    </a:lnTo>
                    <a:lnTo>
                      <a:pt x="167" y="7"/>
                    </a:lnTo>
                    <a:lnTo>
                      <a:pt x="177" y="1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7" name="Freeform 55"/>
              <p:cNvSpPr>
                <a:spLocks/>
              </p:cNvSpPr>
              <p:nvPr/>
            </p:nvSpPr>
            <p:spPr bwMode="auto">
              <a:xfrm>
                <a:off x="5539" y="2913"/>
                <a:ext cx="51" cy="100"/>
              </a:xfrm>
              <a:custGeom>
                <a:avLst/>
                <a:gdLst>
                  <a:gd name="T0" fmla="*/ 169 w 200"/>
                  <a:gd name="T1" fmla="*/ 0 h 401"/>
                  <a:gd name="T2" fmla="*/ 181 w 200"/>
                  <a:gd name="T3" fmla="*/ 2 h 401"/>
                  <a:gd name="T4" fmla="*/ 191 w 200"/>
                  <a:gd name="T5" fmla="*/ 9 h 401"/>
                  <a:gd name="T6" fmla="*/ 198 w 200"/>
                  <a:gd name="T7" fmla="*/ 20 h 401"/>
                  <a:gd name="T8" fmla="*/ 200 w 200"/>
                  <a:gd name="T9" fmla="*/ 31 h 401"/>
                  <a:gd name="T10" fmla="*/ 198 w 200"/>
                  <a:gd name="T11" fmla="*/ 43 h 401"/>
                  <a:gd name="T12" fmla="*/ 59 w 200"/>
                  <a:gd name="T13" fmla="*/ 382 h 401"/>
                  <a:gd name="T14" fmla="*/ 52 w 200"/>
                  <a:gd name="T15" fmla="*/ 392 h 401"/>
                  <a:gd name="T16" fmla="*/ 42 w 200"/>
                  <a:gd name="T17" fmla="*/ 399 h 401"/>
                  <a:gd name="T18" fmla="*/ 31 w 200"/>
                  <a:gd name="T19" fmla="*/ 401 h 401"/>
                  <a:gd name="T20" fmla="*/ 25 w 200"/>
                  <a:gd name="T21" fmla="*/ 400 h 401"/>
                  <a:gd name="T22" fmla="*/ 19 w 200"/>
                  <a:gd name="T23" fmla="*/ 399 h 401"/>
                  <a:gd name="T24" fmla="*/ 9 w 200"/>
                  <a:gd name="T25" fmla="*/ 392 h 401"/>
                  <a:gd name="T26" fmla="*/ 3 w 200"/>
                  <a:gd name="T27" fmla="*/ 382 h 401"/>
                  <a:gd name="T28" fmla="*/ 0 w 200"/>
                  <a:gd name="T29" fmla="*/ 371 h 401"/>
                  <a:gd name="T30" fmla="*/ 3 w 200"/>
                  <a:gd name="T31" fmla="*/ 359 h 401"/>
                  <a:gd name="T32" fmla="*/ 141 w 200"/>
                  <a:gd name="T33" fmla="*/ 20 h 401"/>
                  <a:gd name="T34" fmla="*/ 148 w 200"/>
                  <a:gd name="T35" fmla="*/ 9 h 401"/>
                  <a:gd name="T36" fmla="*/ 158 w 200"/>
                  <a:gd name="T37" fmla="*/ 2 h 401"/>
                  <a:gd name="T38" fmla="*/ 169 w 200"/>
                  <a:gd name="T39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0" h="401">
                    <a:moveTo>
                      <a:pt x="169" y="0"/>
                    </a:moveTo>
                    <a:lnTo>
                      <a:pt x="181" y="2"/>
                    </a:lnTo>
                    <a:lnTo>
                      <a:pt x="191" y="9"/>
                    </a:lnTo>
                    <a:lnTo>
                      <a:pt x="198" y="20"/>
                    </a:lnTo>
                    <a:lnTo>
                      <a:pt x="200" y="31"/>
                    </a:lnTo>
                    <a:lnTo>
                      <a:pt x="198" y="43"/>
                    </a:lnTo>
                    <a:lnTo>
                      <a:pt x="59" y="382"/>
                    </a:lnTo>
                    <a:lnTo>
                      <a:pt x="52" y="392"/>
                    </a:lnTo>
                    <a:lnTo>
                      <a:pt x="42" y="399"/>
                    </a:lnTo>
                    <a:lnTo>
                      <a:pt x="31" y="401"/>
                    </a:lnTo>
                    <a:lnTo>
                      <a:pt x="25" y="400"/>
                    </a:lnTo>
                    <a:lnTo>
                      <a:pt x="19" y="399"/>
                    </a:lnTo>
                    <a:lnTo>
                      <a:pt x="9" y="392"/>
                    </a:lnTo>
                    <a:lnTo>
                      <a:pt x="3" y="382"/>
                    </a:lnTo>
                    <a:lnTo>
                      <a:pt x="0" y="371"/>
                    </a:lnTo>
                    <a:lnTo>
                      <a:pt x="3" y="359"/>
                    </a:lnTo>
                    <a:lnTo>
                      <a:pt x="141" y="20"/>
                    </a:lnTo>
                    <a:lnTo>
                      <a:pt x="148" y="9"/>
                    </a:lnTo>
                    <a:lnTo>
                      <a:pt x="158" y="2"/>
                    </a:lnTo>
                    <a:lnTo>
                      <a:pt x="1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8" name="Freeform 56"/>
              <p:cNvSpPr>
                <a:spLocks/>
              </p:cNvSpPr>
              <p:nvPr/>
            </p:nvSpPr>
            <p:spPr bwMode="auto">
              <a:xfrm>
                <a:off x="5542" y="2878"/>
                <a:ext cx="130" cy="298"/>
              </a:xfrm>
              <a:custGeom>
                <a:avLst/>
                <a:gdLst>
                  <a:gd name="T0" fmla="*/ 499 w 519"/>
                  <a:gd name="T1" fmla="*/ 2 h 1190"/>
                  <a:gd name="T2" fmla="*/ 516 w 519"/>
                  <a:gd name="T3" fmla="*/ 18 h 1190"/>
                  <a:gd name="T4" fmla="*/ 517 w 519"/>
                  <a:gd name="T5" fmla="*/ 43 h 1190"/>
                  <a:gd name="T6" fmla="*/ 513 w 519"/>
                  <a:gd name="T7" fmla="*/ 54 h 1190"/>
                  <a:gd name="T8" fmla="*/ 501 w 519"/>
                  <a:gd name="T9" fmla="*/ 84 h 1190"/>
                  <a:gd name="T10" fmla="*/ 484 w 519"/>
                  <a:gd name="T11" fmla="*/ 131 h 1190"/>
                  <a:gd name="T12" fmla="*/ 461 w 519"/>
                  <a:gd name="T13" fmla="*/ 194 h 1190"/>
                  <a:gd name="T14" fmla="*/ 433 w 519"/>
                  <a:gd name="T15" fmla="*/ 268 h 1190"/>
                  <a:gd name="T16" fmla="*/ 400 w 519"/>
                  <a:gd name="T17" fmla="*/ 353 h 1190"/>
                  <a:gd name="T18" fmla="*/ 365 w 519"/>
                  <a:gd name="T19" fmla="*/ 445 h 1190"/>
                  <a:gd name="T20" fmla="*/ 328 w 519"/>
                  <a:gd name="T21" fmla="*/ 543 h 1190"/>
                  <a:gd name="T22" fmla="*/ 289 w 519"/>
                  <a:gd name="T23" fmla="*/ 644 h 1190"/>
                  <a:gd name="T24" fmla="*/ 249 w 519"/>
                  <a:gd name="T25" fmla="*/ 747 h 1190"/>
                  <a:gd name="T26" fmla="*/ 217 w 519"/>
                  <a:gd name="T27" fmla="*/ 823 h 1190"/>
                  <a:gd name="T28" fmla="*/ 185 w 519"/>
                  <a:gd name="T29" fmla="*/ 874 h 1190"/>
                  <a:gd name="T30" fmla="*/ 154 w 519"/>
                  <a:gd name="T31" fmla="*/ 905 h 1190"/>
                  <a:gd name="T32" fmla="*/ 122 w 519"/>
                  <a:gd name="T33" fmla="*/ 914 h 1190"/>
                  <a:gd name="T34" fmla="*/ 114 w 519"/>
                  <a:gd name="T35" fmla="*/ 914 h 1190"/>
                  <a:gd name="T36" fmla="*/ 56 w 519"/>
                  <a:gd name="T37" fmla="*/ 1176 h 1190"/>
                  <a:gd name="T38" fmla="*/ 40 w 519"/>
                  <a:gd name="T39" fmla="*/ 1189 h 1190"/>
                  <a:gd name="T40" fmla="*/ 24 w 519"/>
                  <a:gd name="T41" fmla="*/ 1190 h 1190"/>
                  <a:gd name="T42" fmla="*/ 4 w 519"/>
                  <a:gd name="T43" fmla="*/ 1176 h 1190"/>
                  <a:gd name="T44" fmla="*/ 0 w 519"/>
                  <a:gd name="T45" fmla="*/ 1153 h 1190"/>
                  <a:gd name="T46" fmla="*/ 50 w 519"/>
                  <a:gd name="T47" fmla="*/ 845 h 1190"/>
                  <a:gd name="T48" fmla="*/ 36 w 519"/>
                  <a:gd name="T49" fmla="*/ 793 h 1190"/>
                  <a:gd name="T50" fmla="*/ 27 w 519"/>
                  <a:gd name="T51" fmla="*/ 741 h 1190"/>
                  <a:gd name="T52" fmla="*/ 26 w 519"/>
                  <a:gd name="T53" fmla="*/ 706 h 1190"/>
                  <a:gd name="T54" fmla="*/ 41 w 519"/>
                  <a:gd name="T55" fmla="*/ 688 h 1190"/>
                  <a:gd name="T56" fmla="*/ 65 w 519"/>
                  <a:gd name="T57" fmla="*/ 685 h 1190"/>
                  <a:gd name="T58" fmla="*/ 84 w 519"/>
                  <a:gd name="T59" fmla="*/ 701 h 1190"/>
                  <a:gd name="T60" fmla="*/ 90 w 519"/>
                  <a:gd name="T61" fmla="*/ 739 h 1190"/>
                  <a:gd name="T62" fmla="*/ 99 w 519"/>
                  <a:gd name="T63" fmla="*/ 788 h 1190"/>
                  <a:gd name="T64" fmla="*/ 110 w 519"/>
                  <a:gd name="T65" fmla="*/ 829 h 1190"/>
                  <a:gd name="T66" fmla="*/ 122 w 519"/>
                  <a:gd name="T67" fmla="*/ 852 h 1190"/>
                  <a:gd name="T68" fmla="*/ 130 w 519"/>
                  <a:gd name="T69" fmla="*/ 845 h 1190"/>
                  <a:gd name="T70" fmla="*/ 142 w 519"/>
                  <a:gd name="T71" fmla="*/ 829 h 1190"/>
                  <a:gd name="T72" fmla="*/ 158 w 519"/>
                  <a:gd name="T73" fmla="*/ 800 h 1190"/>
                  <a:gd name="T74" fmla="*/ 179 w 519"/>
                  <a:gd name="T75" fmla="*/ 755 h 1190"/>
                  <a:gd name="T76" fmla="*/ 212 w 519"/>
                  <a:gd name="T77" fmla="*/ 673 h 1190"/>
                  <a:gd name="T78" fmla="*/ 251 w 519"/>
                  <a:gd name="T79" fmla="*/ 572 h 1190"/>
                  <a:gd name="T80" fmla="*/ 289 w 519"/>
                  <a:gd name="T81" fmla="*/ 472 h 1190"/>
                  <a:gd name="T82" fmla="*/ 326 w 519"/>
                  <a:gd name="T83" fmla="*/ 376 h 1190"/>
                  <a:gd name="T84" fmla="*/ 359 w 519"/>
                  <a:gd name="T85" fmla="*/ 287 h 1190"/>
                  <a:gd name="T86" fmla="*/ 389 w 519"/>
                  <a:gd name="T87" fmla="*/ 208 h 1190"/>
                  <a:gd name="T88" fmla="*/ 414 w 519"/>
                  <a:gd name="T89" fmla="*/ 139 h 1190"/>
                  <a:gd name="T90" fmla="*/ 436 w 519"/>
                  <a:gd name="T91" fmla="*/ 84 h 1190"/>
                  <a:gd name="T92" fmla="*/ 450 w 519"/>
                  <a:gd name="T93" fmla="*/ 45 h 1190"/>
                  <a:gd name="T94" fmla="*/ 458 w 519"/>
                  <a:gd name="T95" fmla="*/ 24 h 1190"/>
                  <a:gd name="T96" fmla="*/ 466 w 519"/>
                  <a:gd name="T97" fmla="*/ 10 h 1190"/>
                  <a:gd name="T98" fmla="*/ 487 w 519"/>
                  <a:gd name="T99" fmla="*/ 0 h 1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9" h="1190">
                    <a:moveTo>
                      <a:pt x="487" y="0"/>
                    </a:moveTo>
                    <a:lnTo>
                      <a:pt x="499" y="2"/>
                    </a:lnTo>
                    <a:lnTo>
                      <a:pt x="509" y="9"/>
                    </a:lnTo>
                    <a:lnTo>
                      <a:pt x="516" y="18"/>
                    </a:lnTo>
                    <a:lnTo>
                      <a:pt x="519" y="31"/>
                    </a:lnTo>
                    <a:lnTo>
                      <a:pt x="517" y="43"/>
                    </a:lnTo>
                    <a:lnTo>
                      <a:pt x="516" y="46"/>
                    </a:lnTo>
                    <a:lnTo>
                      <a:pt x="513" y="54"/>
                    </a:lnTo>
                    <a:lnTo>
                      <a:pt x="508" y="67"/>
                    </a:lnTo>
                    <a:lnTo>
                      <a:pt x="501" y="84"/>
                    </a:lnTo>
                    <a:lnTo>
                      <a:pt x="493" y="106"/>
                    </a:lnTo>
                    <a:lnTo>
                      <a:pt x="484" y="131"/>
                    </a:lnTo>
                    <a:lnTo>
                      <a:pt x="473" y="161"/>
                    </a:lnTo>
                    <a:lnTo>
                      <a:pt x="461" y="194"/>
                    </a:lnTo>
                    <a:lnTo>
                      <a:pt x="447" y="229"/>
                    </a:lnTo>
                    <a:lnTo>
                      <a:pt x="433" y="268"/>
                    </a:lnTo>
                    <a:lnTo>
                      <a:pt x="416" y="310"/>
                    </a:lnTo>
                    <a:lnTo>
                      <a:pt x="400" y="353"/>
                    </a:lnTo>
                    <a:lnTo>
                      <a:pt x="383" y="398"/>
                    </a:lnTo>
                    <a:lnTo>
                      <a:pt x="365" y="445"/>
                    </a:lnTo>
                    <a:lnTo>
                      <a:pt x="347" y="493"/>
                    </a:lnTo>
                    <a:lnTo>
                      <a:pt x="328" y="543"/>
                    </a:lnTo>
                    <a:lnTo>
                      <a:pt x="309" y="594"/>
                    </a:lnTo>
                    <a:lnTo>
                      <a:pt x="289" y="644"/>
                    </a:lnTo>
                    <a:lnTo>
                      <a:pt x="269" y="696"/>
                    </a:lnTo>
                    <a:lnTo>
                      <a:pt x="249" y="747"/>
                    </a:lnTo>
                    <a:lnTo>
                      <a:pt x="233" y="787"/>
                    </a:lnTo>
                    <a:lnTo>
                      <a:pt x="217" y="823"/>
                    </a:lnTo>
                    <a:lnTo>
                      <a:pt x="201" y="851"/>
                    </a:lnTo>
                    <a:lnTo>
                      <a:pt x="185" y="874"/>
                    </a:lnTo>
                    <a:lnTo>
                      <a:pt x="169" y="892"/>
                    </a:lnTo>
                    <a:lnTo>
                      <a:pt x="154" y="905"/>
                    </a:lnTo>
                    <a:lnTo>
                      <a:pt x="138" y="912"/>
                    </a:lnTo>
                    <a:lnTo>
                      <a:pt x="122" y="914"/>
                    </a:lnTo>
                    <a:lnTo>
                      <a:pt x="114" y="914"/>
                    </a:lnTo>
                    <a:lnTo>
                      <a:pt x="114" y="914"/>
                    </a:lnTo>
                    <a:lnTo>
                      <a:pt x="60" y="1166"/>
                    </a:lnTo>
                    <a:lnTo>
                      <a:pt x="56" y="1176"/>
                    </a:lnTo>
                    <a:lnTo>
                      <a:pt x="49" y="1184"/>
                    </a:lnTo>
                    <a:lnTo>
                      <a:pt x="40" y="1189"/>
                    </a:lnTo>
                    <a:lnTo>
                      <a:pt x="30" y="1190"/>
                    </a:lnTo>
                    <a:lnTo>
                      <a:pt x="24" y="1190"/>
                    </a:lnTo>
                    <a:lnTo>
                      <a:pt x="13" y="1185"/>
                    </a:lnTo>
                    <a:lnTo>
                      <a:pt x="4" y="1176"/>
                    </a:lnTo>
                    <a:lnTo>
                      <a:pt x="0" y="1166"/>
                    </a:lnTo>
                    <a:lnTo>
                      <a:pt x="0" y="1153"/>
                    </a:lnTo>
                    <a:lnTo>
                      <a:pt x="60" y="868"/>
                    </a:lnTo>
                    <a:lnTo>
                      <a:pt x="50" y="845"/>
                    </a:lnTo>
                    <a:lnTo>
                      <a:pt x="42" y="819"/>
                    </a:lnTo>
                    <a:lnTo>
                      <a:pt x="36" y="793"/>
                    </a:lnTo>
                    <a:lnTo>
                      <a:pt x="31" y="766"/>
                    </a:lnTo>
                    <a:lnTo>
                      <a:pt x="27" y="741"/>
                    </a:lnTo>
                    <a:lnTo>
                      <a:pt x="25" y="718"/>
                    </a:lnTo>
                    <a:lnTo>
                      <a:pt x="26" y="706"/>
                    </a:lnTo>
                    <a:lnTo>
                      <a:pt x="32" y="696"/>
                    </a:lnTo>
                    <a:lnTo>
                      <a:pt x="41" y="688"/>
                    </a:lnTo>
                    <a:lnTo>
                      <a:pt x="53" y="684"/>
                    </a:lnTo>
                    <a:lnTo>
                      <a:pt x="65" y="685"/>
                    </a:lnTo>
                    <a:lnTo>
                      <a:pt x="75" y="692"/>
                    </a:lnTo>
                    <a:lnTo>
                      <a:pt x="84" y="701"/>
                    </a:lnTo>
                    <a:lnTo>
                      <a:pt x="87" y="713"/>
                    </a:lnTo>
                    <a:lnTo>
                      <a:pt x="90" y="739"/>
                    </a:lnTo>
                    <a:lnTo>
                      <a:pt x="94" y="764"/>
                    </a:lnTo>
                    <a:lnTo>
                      <a:pt x="99" y="788"/>
                    </a:lnTo>
                    <a:lnTo>
                      <a:pt x="104" y="810"/>
                    </a:lnTo>
                    <a:lnTo>
                      <a:pt x="110" y="829"/>
                    </a:lnTo>
                    <a:lnTo>
                      <a:pt x="116" y="843"/>
                    </a:lnTo>
                    <a:lnTo>
                      <a:pt x="122" y="852"/>
                    </a:lnTo>
                    <a:lnTo>
                      <a:pt x="125" y="849"/>
                    </a:lnTo>
                    <a:lnTo>
                      <a:pt x="130" y="845"/>
                    </a:lnTo>
                    <a:lnTo>
                      <a:pt x="135" y="839"/>
                    </a:lnTo>
                    <a:lnTo>
                      <a:pt x="142" y="829"/>
                    </a:lnTo>
                    <a:lnTo>
                      <a:pt x="149" y="816"/>
                    </a:lnTo>
                    <a:lnTo>
                      <a:pt x="158" y="800"/>
                    </a:lnTo>
                    <a:lnTo>
                      <a:pt x="168" y="780"/>
                    </a:lnTo>
                    <a:lnTo>
                      <a:pt x="179" y="755"/>
                    </a:lnTo>
                    <a:lnTo>
                      <a:pt x="191" y="725"/>
                    </a:lnTo>
                    <a:lnTo>
                      <a:pt x="212" y="673"/>
                    </a:lnTo>
                    <a:lnTo>
                      <a:pt x="232" y="622"/>
                    </a:lnTo>
                    <a:lnTo>
                      <a:pt x="251" y="572"/>
                    </a:lnTo>
                    <a:lnTo>
                      <a:pt x="270" y="521"/>
                    </a:lnTo>
                    <a:lnTo>
                      <a:pt x="289" y="472"/>
                    </a:lnTo>
                    <a:lnTo>
                      <a:pt x="307" y="424"/>
                    </a:lnTo>
                    <a:lnTo>
                      <a:pt x="326" y="376"/>
                    </a:lnTo>
                    <a:lnTo>
                      <a:pt x="343" y="331"/>
                    </a:lnTo>
                    <a:lnTo>
                      <a:pt x="359" y="287"/>
                    </a:lnTo>
                    <a:lnTo>
                      <a:pt x="375" y="246"/>
                    </a:lnTo>
                    <a:lnTo>
                      <a:pt x="389" y="208"/>
                    </a:lnTo>
                    <a:lnTo>
                      <a:pt x="402" y="172"/>
                    </a:lnTo>
                    <a:lnTo>
                      <a:pt x="414" y="139"/>
                    </a:lnTo>
                    <a:lnTo>
                      <a:pt x="426" y="110"/>
                    </a:lnTo>
                    <a:lnTo>
                      <a:pt x="436" y="84"/>
                    </a:lnTo>
                    <a:lnTo>
                      <a:pt x="444" y="63"/>
                    </a:lnTo>
                    <a:lnTo>
                      <a:pt x="450" y="45"/>
                    </a:lnTo>
                    <a:lnTo>
                      <a:pt x="455" y="33"/>
                    </a:lnTo>
                    <a:lnTo>
                      <a:pt x="458" y="24"/>
                    </a:lnTo>
                    <a:lnTo>
                      <a:pt x="459" y="20"/>
                    </a:lnTo>
                    <a:lnTo>
                      <a:pt x="466" y="10"/>
                    </a:lnTo>
                    <a:lnTo>
                      <a:pt x="475" y="3"/>
                    </a:lnTo>
                    <a:lnTo>
                      <a:pt x="48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9" name="Freeform 57"/>
              <p:cNvSpPr>
                <a:spLocks noEditPoints="1"/>
              </p:cNvSpPr>
              <p:nvPr/>
            </p:nvSpPr>
            <p:spPr bwMode="auto">
              <a:xfrm>
                <a:off x="5616" y="2807"/>
                <a:ext cx="159" cy="316"/>
              </a:xfrm>
              <a:custGeom>
                <a:avLst/>
                <a:gdLst>
                  <a:gd name="T0" fmla="*/ 348 w 634"/>
                  <a:gd name="T1" fmla="*/ 325 h 1264"/>
                  <a:gd name="T2" fmla="*/ 558 w 634"/>
                  <a:gd name="T3" fmla="*/ 201 h 1264"/>
                  <a:gd name="T4" fmla="*/ 256 w 634"/>
                  <a:gd name="T5" fmla="*/ 0 h 1264"/>
                  <a:gd name="T6" fmla="*/ 278 w 634"/>
                  <a:gd name="T7" fmla="*/ 8 h 1264"/>
                  <a:gd name="T8" fmla="*/ 297 w 634"/>
                  <a:gd name="T9" fmla="*/ 44 h 1264"/>
                  <a:gd name="T10" fmla="*/ 323 w 634"/>
                  <a:gd name="T11" fmla="*/ 94 h 1264"/>
                  <a:gd name="T12" fmla="*/ 349 w 634"/>
                  <a:gd name="T13" fmla="*/ 138 h 1264"/>
                  <a:gd name="T14" fmla="*/ 372 w 634"/>
                  <a:gd name="T15" fmla="*/ 169 h 1264"/>
                  <a:gd name="T16" fmla="*/ 426 w 634"/>
                  <a:gd name="T17" fmla="*/ 86 h 1264"/>
                  <a:gd name="T18" fmla="*/ 446 w 634"/>
                  <a:gd name="T19" fmla="*/ 80 h 1264"/>
                  <a:gd name="T20" fmla="*/ 618 w 634"/>
                  <a:gd name="T21" fmla="*/ 160 h 1264"/>
                  <a:gd name="T22" fmla="*/ 634 w 634"/>
                  <a:gd name="T23" fmla="*/ 180 h 1264"/>
                  <a:gd name="T24" fmla="*/ 630 w 634"/>
                  <a:gd name="T25" fmla="*/ 205 h 1264"/>
                  <a:gd name="T26" fmla="*/ 542 w 634"/>
                  <a:gd name="T27" fmla="*/ 345 h 1264"/>
                  <a:gd name="T28" fmla="*/ 563 w 634"/>
                  <a:gd name="T29" fmla="*/ 343 h 1264"/>
                  <a:gd name="T30" fmla="*/ 581 w 634"/>
                  <a:gd name="T31" fmla="*/ 357 h 1264"/>
                  <a:gd name="T32" fmla="*/ 585 w 634"/>
                  <a:gd name="T33" fmla="*/ 380 h 1264"/>
                  <a:gd name="T34" fmla="*/ 488 w 634"/>
                  <a:gd name="T35" fmla="*/ 522 h 1264"/>
                  <a:gd name="T36" fmla="*/ 472 w 634"/>
                  <a:gd name="T37" fmla="*/ 533 h 1264"/>
                  <a:gd name="T38" fmla="*/ 453 w 634"/>
                  <a:gd name="T39" fmla="*/ 533 h 1264"/>
                  <a:gd name="T40" fmla="*/ 438 w 634"/>
                  <a:gd name="T41" fmla="*/ 523 h 1264"/>
                  <a:gd name="T42" fmla="*/ 431 w 634"/>
                  <a:gd name="T43" fmla="*/ 506 h 1264"/>
                  <a:gd name="T44" fmla="*/ 377 w 634"/>
                  <a:gd name="T45" fmla="*/ 587 h 1264"/>
                  <a:gd name="T46" fmla="*/ 361 w 634"/>
                  <a:gd name="T47" fmla="*/ 594 h 1264"/>
                  <a:gd name="T48" fmla="*/ 381 w 634"/>
                  <a:gd name="T49" fmla="*/ 1051 h 1264"/>
                  <a:gd name="T50" fmla="*/ 368 w 634"/>
                  <a:gd name="T51" fmla="*/ 1067 h 1264"/>
                  <a:gd name="T52" fmla="*/ 42 w 634"/>
                  <a:gd name="T53" fmla="*/ 1262 h 1264"/>
                  <a:gd name="T54" fmla="*/ 32 w 634"/>
                  <a:gd name="T55" fmla="*/ 1264 h 1264"/>
                  <a:gd name="T56" fmla="*/ 11 w 634"/>
                  <a:gd name="T57" fmla="*/ 1257 h 1264"/>
                  <a:gd name="T58" fmla="*/ 0 w 634"/>
                  <a:gd name="T59" fmla="*/ 1236 h 1264"/>
                  <a:gd name="T60" fmla="*/ 6 w 634"/>
                  <a:gd name="T61" fmla="*/ 1214 h 1264"/>
                  <a:gd name="T62" fmla="*/ 320 w 634"/>
                  <a:gd name="T63" fmla="*/ 1024 h 1264"/>
                  <a:gd name="T64" fmla="*/ 287 w 634"/>
                  <a:gd name="T65" fmla="*/ 309 h 1264"/>
                  <a:gd name="T66" fmla="*/ 338 w 634"/>
                  <a:gd name="T67" fmla="*/ 223 h 1264"/>
                  <a:gd name="T68" fmla="*/ 309 w 634"/>
                  <a:gd name="T69" fmla="*/ 189 h 1264"/>
                  <a:gd name="T70" fmla="*/ 280 w 634"/>
                  <a:gd name="T71" fmla="*/ 143 h 1264"/>
                  <a:gd name="T72" fmla="*/ 255 w 634"/>
                  <a:gd name="T73" fmla="*/ 97 h 1264"/>
                  <a:gd name="T74" fmla="*/ 234 w 634"/>
                  <a:gd name="T75" fmla="*/ 58 h 1264"/>
                  <a:gd name="T76" fmla="*/ 225 w 634"/>
                  <a:gd name="T77" fmla="*/ 32 h 1264"/>
                  <a:gd name="T78" fmla="*/ 233 w 634"/>
                  <a:gd name="T79" fmla="*/ 10 h 1264"/>
                  <a:gd name="T80" fmla="*/ 256 w 634"/>
                  <a:gd name="T81" fmla="*/ 0 h 1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34" h="1264">
                    <a:moveTo>
                      <a:pt x="456" y="150"/>
                    </a:moveTo>
                    <a:lnTo>
                      <a:pt x="348" y="325"/>
                    </a:lnTo>
                    <a:lnTo>
                      <a:pt x="357" y="507"/>
                    </a:lnTo>
                    <a:lnTo>
                      <a:pt x="558" y="201"/>
                    </a:lnTo>
                    <a:lnTo>
                      <a:pt x="456" y="150"/>
                    </a:lnTo>
                    <a:close/>
                    <a:moveTo>
                      <a:pt x="256" y="0"/>
                    </a:moveTo>
                    <a:lnTo>
                      <a:pt x="268" y="2"/>
                    </a:lnTo>
                    <a:lnTo>
                      <a:pt x="278" y="8"/>
                    </a:lnTo>
                    <a:lnTo>
                      <a:pt x="285" y="18"/>
                    </a:lnTo>
                    <a:lnTo>
                      <a:pt x="297" y="44"/>
                    </a:lnTo>
                    <a:lnTo>
                      <a:pt x="310" y="70"/>
                    </a:lnTo>
                    <a:lnTo>
                      <a:pt x="323" y="94"/>
                    </a:lnTo>
                    <a:lnTo>
                      <a:pt x="336" y="117"/>
                    </a:lnTo>
                    <a:lnTo>
                      <a:pt x="349" y="138"/>
                    </a:lnTo>
                    <a:lnTo>
                      <a:pt x="362" y="156"/>
                    </a:lnTo>
                    <a:lnTo>
                      <a:pt x="372" y="169"/>
                    </a:lnTo>
                    <a:lnTo>
                      <a:pt x="418" y="95"/>
                    </a:lnTo>
                    <a:lnTo>
                      <a:pt x="426" y="86"/>
                    </a:lnTo>
                    <a:lnTo>
                      <a:pt x="436" y="81"/>
                    </a:lnTo>
                    <a:lnTo>
                      <a:pt x="446" y="80"/>
                    </a:lnTo>
                    <a:lnTo>
                      <a:pt x="457" y="83"/>
                    </a:lnTo>
                    <a:lnTo>
                      <a:pt x="618" y="160"/>
                    </a:lnTo>
                    <a:lnTo>
                      <a:pt x="628" y="168"/>
                    </a:lnTo>
                    <a:lnTo>
                      <a:pt x="634" y="180"/>
                    </a:lnTo>
                    <a:lnTo>
                      <a:pt x="634" y="193"/>
                    </a:lnTo>
                    <a:lnTo>
                      <a:pt x="630" y="205"/>
                    </a:lnTo>
                    <a:lnTo>
                      <a:pt x="534" y="351"/>
                    </a:lnTo>
                    <a:lnTo>
                      <a:pt x="542" y="345"/>
                    </a:lnTo>
                    <a:lnTo>
                      <a:pt x="552" y="342"/>
                    </a:lnTo>
                    <a:lnTo>
                      <a:pt x="563" y="343"/>
                    </a:lnTo>
                    <a:lnTo>
                      <a:pt x="572" y="348"/>
                    </a:lnTo>
                    <a:lnTo>
                      <a:pt x="581" y="357"/>
                    </a:lnTo>
                    <a:lnTo>
                      <a:pt x="585" y="368"/>
                    </a:lnTo>
                    <a:lnTo>
                      <a:pt x="585" y="380"/>
                    </a:lnTo>
                    <a:lnTo>
                      <a:pt x="580" y="391"/>
                    </a:lnTo>
                    <a:lnTo>
                      <a:pt x="488" y="522"/>
                    </a:lnTo>
                    <a:lnTo>
                      <a:pt x="481" y="529"/>
                    </a:lnTo>
                    <a:lnTo>
                      <a:pt x="472" y="533"/>
                    </a:lnTo>
                    <a:lnTo>
                      <a:pt x="462" y="535"/>
                    </a:lnTo>
                    <a:lnTo>
                      <a:pt x="453" y="533"/>
                    </a:lnTo>
                    <a:lnTo>
                      <a:pt x="444" y="529"/>
                    </a:lnTo>
                    <a:lnTo>
                      <a:pt x="438" y="523"/>
                    </a:lnTo>
                    <a:lnTo>
                      <a:pt x="433" y="515"/>
                    </a:lnTo>
                    <a:lnTo>
                      <a:pt x="431" y="506"/>
                    </a:lnTo>
                    <a:lnTo>
                      <a:pt x="383" y="581"/>
                    </a:lnTo>
                    <a:lnTo>
                      <a:pt x="377" y="587"/>
                    </a:lnTo>
                    <a:lnTo>
                      <a:pt x="370" y="592"/>
                    </a:lnTo>
                    <a:lnTo>
                      <a:pt x="361" y="594"/>
                    </a:lnTo>
                    <a:lnTo>
                      <a:pt x="383" y="1040"/>
                    </a:lnTo>
                    <a:lnTo>
                      <a:pt x="381" y="1051"/>
                    </a:lnTo>
                    <a:lnTo>
                      <a:pt x="376" y="1060"/>
                    </a:lnTo>
                    <a:lnTo>
                      <a:pt x="368" y="1067"/>
                    </a:lnTo>
                    <a:lnTo>
                      <a:pt x="47" y="1259"/>
                    </a:lnTo>
                    <a:lnTo>
                      <a:pt x="42" y="1262"/>
                    </a:lnTo>
                    <a:lnTo>
                      <a:pt x="37" y="1263"/>
                    </a:lnTo>
                    <a:lnTo>
                      <a:pt x="32" y="1264"/>
                    </a:lnTo>
                    <a:lnTo>
                      <a:pt x="22" y="1262"/>
                    </a:lnTo>
                    <a:lnTo>
                      <a:pt x="11" y="1257"/>
                    </a:lnTo>
                    <a:lnTo>
                      <a:pt x="4" y="1249"/>
                    </a:lnTo>
                    <a:lnTo>
                      <a:pt x="0" y="1236"/>
                    </a:lnTo>
                    <a:lnTo>
                      <a:pt x="1" y="1225"/>
                    </a:lnTo>
                    <a:lnTo>
                      <a:pt x="6" y="1214"/>
                    </a:lnTo>
                    <a:lnTo>
                      <a:pt x="16" y="1206"/>
                    </a:lnTo>
                    <a:lnTo>
                      <a:pt x="320" y="1024"/>
                    </a:lnTo>
                    <a:lnTo>
                      <a:pt x="286" y="318"/>
                    </a:lnTo>
                    <a:lnTo>
                      <a:pt x="287" y="309"/>
                    </a:lnTo>
                    <a:lnTo>
                      <a:pt x="291" y="300"/>
                    </a:lnTo>
                    <a:lnTo>
                      <a:pt x="338" y="223"/>
                    </a:lnTo>
                    <a:lnTo>
                      <a:pt x="323" y="208"/>
                    </a:lnTo>
                    <a:lnTo>
                      <a:pt x="309" y="189"/>
                    </a:lnTo>
                    <a:lnTo>
                      <a:pt x="294" y="166"/>
                    </a:lnTo>
                    <a:lnTo>
                      <a:pt x="280" y="143"/>
                    </a:lnTo>
                    <a:lnTo>
                      <a:pt x="267" y="120"/>
                    </a:lnTo>
                    <a:lnTo>
                      <a:pt x="255" y="97"/>
                    </a:lnTo>
                    <a:lnTo>
                      <a:pt x="244" y="76"/>
                    </a:lnTo>
                    <a:lnTo>
                      <a:pt x="234" y="58"/>
                    </a:lnTo>
                    <a:lnTo>
                      <a:pt x="228" y="44"/>
                    </a:lnTo>
                    <a:lnTo>
                      <a:pt x="225" y="32"/>
                    </a:lnTo>
                    <a:lnTo>
                      <a:pt x="227" y="20"/>
                    </a:lnTo>
                    <a:lnTo>
                      <a:pt x="233" y="10"/>
                    </a:lnTo>
                    <a:lnTo>
                      <a:pt x="244" y="3"/>
                    </a:lnTo>
                    <a:lnTo>
                      <a:pt x="2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0" name="Freeform 58"/>
              <p:cNvSpPr>
                <a:spLocks/>
              </p:cNvSpPr>
              <p:nvPr/>
            </p:nvSpPr>
            <p:spPr bwMode="auto">
              <a:xfrm>
                <a:off x="5540" y="3132"/>
                <a:ext cx="106" cy="82"/>
              </a:xfrm>
              <a:custGeom>
                <a:avLst/>
                <a:gdLst>
                  <a:gd name="T0" fmla="*/ 398 w 423"/>
                  <a:gd name="T1" fmla="*/ 0 h 327"/>
                  <a:gd name="T2" fmla="*/ 409 w 423"/>
                  <a:gd name="T3" fmla="*/ 4 h 327"/>
                  <a:gd name="T4" fmla="*/ 418 w 423"/>
                  <a:gd name="T5" fmla="*/ 13 h 327"/>
                  <a:gd name="T6" fmla="*/ 423 w 423"/>
                  <a:gd name="T7" fmla="*/ 24 h 327"/>
                  <a:gd name="T8" fmla="*/ 423 w 423"/>
                  <a:gd name="T9" fmla="*/ 35 h 327"/>
                  <a:gd name="T10" fmla="*/ 419 w 423"/>
                  <a:gd name="T11" fmla="*/ 46 h 327"/>
                  <a:gd name="T12" fmla="*/ 411 w 423"/>
                  <a:gd name="T13" fmla="*/ 55 h 327"/>
                  <a:gd name="T14" fmla="*/ 49 w 423"/>
                  <a:gd name="T15" fmla="*/ 321 h 327"/>
                  <a:gd name="T16" fmla="*/ 40 w 423"/>
                  <a:gd name="T17" fmla="*/ 326 h 327"/>
                  <a:gd name="T18" fmla="*/ 30 w 423"/>
                  <a:gd name="T19" fmla="*/ 327 h 327"/>
                  <a:gd name="T20" fmla="*/ 21 w 423"/>
                  <a:gd name="T21" fmla="*/ 326 h 327"/>
                  <a:gd name="T22" fmla="*/ 13 w 423"/>
                  <a:gd name="T23" fmla="*/ 322 h 327"/>
                  <a:gd name="T24" fmla="*/ 6 w 423"/>
                  <a:gd name="T25" fmla="*/ 315 h 327"/>
                  <a:gd name="T26" fmla="*/ 1 w 423"/>
                  <a:gd name="T27" fmla="*/ 304 h 327"/>
                  <a:gd name="T28" fmla="*/ 0 w 423"/>
                  <a:gd name="T29" fmla="*/ 292 h 327"/>
                  <a:gd name="T30" fmla="*/ 4 w 423"/>
                  <a:gd name="T31" fmla="*/ 281 h 327"/>
                  <a:gd name="T32" fmla="*/ 12 w 423"/>
                  <a:gd name="T33" fmla="*/ 272 h 327"/>
                  <a:gd name="T34" fmla="*/ 375 w 423"/>
                  <a:gd name="T35" fmla="*/ 6 h 327"/>
                  <a:gd name="T36" fmla="*/ 386 w 423"/>
                  <a:gd name="T37" fmla="*/ 1 h 327"/>
                  <a:gd name="T38" fmla="*/ 398 w 423"/>
                  <a:gd name="T39" fmla="*/ 0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23" h="327">
                    <a:moveTo>
                      <a:pt x="398" y="0"/>
                    </a:moveTo>
                    <a:lnTo>
                      <a:pt x="409" y="4"/>
                    </a:lnTo>
                    <a:lnTo>
                      <a:pt x="418" y="13"/>
                    </a:lnTo>
                    <a:lnTo>
                      <a:pt x="423" y="24"/>
                    </a:lnTo>
                    <a:lnTo>
                      <a:pt x="423" y="35"/>
                    </a:lnTo>
                    <a:lnTo>
                      <a:pt x="419" y="46"/>
                    </a:lnTo>
                    <a:lnTo>
                      <a:pt x="411" y="55"/>
                    </a:lnTo>
                    <a:lnTo>
                      <a:pt x="49" y="321"/>
                    </a:lnTo>
                    <a:lnTo>
                      <a:pt x="40" y="326"/>
                    </a:lnTo>
                    <a:lnTo>
                      <a:pt x="30" y="327"/>
                    </a:lnTo>
                    <a:lnTo>
                      <a:pt x="21" y="326"/>
                    </a:lnTo>
                    <a:lnTo>
                      <a:pt x="13" y="322"/>
                    </a:lnTo>
                    <a:lnTo>
                      <a:pt x="6" y="315"/>
                    </a:lnTo>
                    <a:lnTo>
                      <a:pt x="1" y="304"/>
                    </a:lnTo>
                    <a:lnTo>
                      <a:pt x="0" y="292"/>
                    </a:lnTo>
                    <a:lnTo>
                      <a:pt x="4" y="281"/>
                    </a:lnTo>
                    <a:lnTo>
                      <a:pt x="12" y="272"/>
                    </a:lnTo>
                    <a:lnTo>
                      <a:pt x="375" y="6"/>
                    </a:lnTo>
                    <a:lnTo>
                      <a:pt x="386" y="1"/>
                    </a:lnTo>
                    <a:lnTo>
                      <a:pt x="3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1" name="Freeform 59"/>
              <p:cNvSpPr>
                <a:spLocks/>
              </p:cNvSpPr>
              <p:nvPr/>
            </p:nvSpPr>
            <p:spPr bwMode="auto">
              <a:xfrm>
                <a:off x="5501" y="3084"/>
                <a:ext cx="224" cy="179"/>
              </a:xfrm>
              <a:custGeom>
                <a:avLst/>
                <a:gdLst>
                  <a:gd name="T0" fmla="*/ 816 w 896"/>
                  <a:gd name="T1" fmla="*/ 3 h 716"/>
                  <a:gd name="T2" fmla="*/ 832 w 896"/>
                  <a:gd name="T3" fmla="*/ 19 h 716"/>
                  <a:gd name="T4" fmla="*/ 834 w 896"/>
                  <a:gd name="T5" fmla="*/ 35 h 716"/>
                  <a:gd name="T6" fmla="*/ 834 w 896"/>
                  <a:gd name="T7" fmla="*/ 61 h 716"/>
                  <a:gd name="T8" fmla="*/ 833 w 896"/>
                  <a:gd name="T9" fmla="*/ 107 h 716"/>
                  <a:gd name="T10" fmla="*/ 832 w 896"/>
                  <a:gd name="T11" fmla="*/ 170 h 716"/>
                  <a:gd name="T12" fmla="*/ 833 w 896"/>
                  <a:gd name="T13" fmla="*/ 243 h 716"/>
                  <a:gd name="T14" fmla="*/ 835 w 896"/>
                  <a:gd name="T15" fmla="*/ 324 h 716"/>
                  <a:gd name="T16" fmla="*/ 840 w 896"/>
                  <a:gd name="T17" fmla="*/ 433 h 716"/>
                  <a:gd name="T18" fmla="*/ 848 w 896"/>
                  <a:gd name="T19" fmla="*/ 515 h 716"/>
                  <a:gd name="T20" fmla="*/ 857 w 896"/>
                  <a:gd name="T21" fmla="*/ 576 h 716"/>
                  <a:gd name="T22" fmla="*/ 867 w 896"/>
                  <a:gd name="T23" fmla="*/ 618 h 716"/>
                  <a:gd name="T24" fmla="*/ 876 w 896"/>
                  <a:gd name="T25" fmla="*/ 645 h 716"/>
                  <a:gd name="T26" fmla="*/ 884 w 896"/>
                  <a:gd name="T27" fmla="*/ 661 h 716"/>
                  <a:gd name="T28" fmla="*/ 894 w 896"/>
                  <a:gd name="T29" fmla="*/ 675 h 716"/>
                  <a:gd name="T30" fmla="*/ 893 w 896"/>
                  <a:gd name="T31" fmla="*/ 698 h 716"/>
                  <a:gd name="T32" fmla="*/ 876 w 896"/>
                  <a:gd name="T33" fmla="*/ 714 h 716"/>
                  <a:gd name="T34" fmla="*/ 864 w 896"/>
                  <a:gd name="T35" fmla="*/ 716 h 716"/>
                  <a:gd name="T36" fmla="*/ 795 w 896"/>
                  <a:gd name="T37" fmla="*/ 716 h 716"/>
                  <a:gd name="T38" fmla="*/ 712 w 896"/>
                  <a:gd name="T39" fmla="*/ 715 h 716"/>
                  <a:gd name="T40" fmla="*/ 618 w 896"/>
                  <a:gd name="T41" fmla="*/ 715 h 716"/>
                  <a:gd name="T42" fmla="*/ 518 w 896"/>
                  <a:gd name="T43" fmla="*/ 715 h 716"/>
                  <a:gd name="T44" fmla="*/ 417 w 896"/>
                  <a:gd name="T45" fmla="*/ 715 h 716"/>
                  <a:gd name="T46" fmla="*/ 319 w 896"/>
                  <a:gd name="T47" fmla="*/ 715 h 716"/>
                  <a:gd name="T48" fmla="*/ 228 w 896"/>
                  <a:gd name="T49" fmla="*/ 715 h 716"/>
                  <a:gd name="T50" fmla="*/ 151 w 896"/>
                  <a:gd name="T51" fmla="*/ 716 h 716"/>
                  <a:gd name="T52" fmla="*/ 88 w 896"/>
                  <a:gd name="T53" fmla="*/ 716 h 716"/>
                  <a:gd name="T54" fmla="*/ 47 w 896"/>
                  <a:gd name="T55" fmla="*/ 716 h 716"/>
                  <a:gd name="T56" fmla="*/ 32 w 896"/>
                  <a:gd name="T57" fmla="*/ 716 h 716"/>
                  <a:gd name="T58" fmla="*/ 19 w 896"/>
                  <a:gd name="T59" fmla="*/ 714 h 716"/>
                  <a:gd name="T60" fmla="*/ 2 w 896"/>
                  <a:gd name="T61" fmla="*/ 696 h 716"/>
                  <a:gd name="T62" fmla="*/ 1 w 896"/>
                  <a:gd name="T63" fmla="*/ 677 h 716"/>
                  <a:gd name="T64" fmla="*/ 12 w 896"/>
                  <a:gd name="T65" fmla="*/ 661 h 716"/>
                  <a:gd name="T66" fmla="*/ 105 w 896"/>
                  <a:gd name="T67" fmla="*/ 595 h 716"/>
                  <a:gd name="T68" fmla="*/ 127 w 896"/>
                  <a:gd name="T69" fmla="*/ 598 h 716"/>
                  <a:gd name="T70" fmla="*/ 143 w 896"/>
                  <a:gd name="T71" fmla="*/ 618 h 716"/>
                  <a:gd name="T72" fmla="*/ 139 w 896"/>
                  <a:gd name="T73" fmla="*/ 640 h 716"/>
                  <a:gd name="T74" fmla="*/ 124 w 896"/>
                  <a:gd name="T75" fmla="*/ 654 h 716"/>
                  <a:gd name="T76" fmla="*/ 219 w 896"/>
                  <a:gd name="T77" fmla="*/ 653 h 716"/>
                  <a:gd name="T78" fmla="*/ 334 w 896"/>
                  <a:gd name="T79" fmla="*/ 653 h 716"/>
                  <a:gd name="T80" fmla="*/ 460 w 896"/>
                  <a:gd name="T81" fmla="*/ 653 h 716"/>
                  <a:gd name="T82" fmla="*/ 588 w 896"/>
                  <a:gd name="T83" fmla="*/ 653 h 716"/>
                  <a:gd name="T84" fmla="*/ 709 w 896"/>
                  <a:gd name="T85" fmla="*/ 653 h 716"/>
                  <a:gd name="T86" fmla="*/ 813 w 896"/>
                  <a:gd name="T87" fmla="*/ 654 h 716"/>
                  <a:gd name="T88" fmla="*/ 802 w 896"/>
                  <a:gd name="T89" fmla="*/ 613 h 716"/>
                  <a:gd name="T90" fmla="*/ 791 w 896"/>
                  <a:gd name="T91" fmla="*/ 557 h 716"/>
                  <a:gd name="T92" fmla="*/ 782 w 896"/>
                  <a:gd name="T93" fmla="*/ 481 h 716"/>
                  <a:gd name="T94" fmla="*/ 775 w 896"/>
                  <a:gd name="T95" fmla="*/ 383 h 716"/>
                  <a:gd name="T96" fmla="*/ 771 w 896"/>
                  <a:gd name="T97" fmla="*/ 285 h 716"/>
                  <a:gd name="T98" fmla="*/ 770 w 896"/>
                  <a:gd name="T99" fmla="*/ 206 h 716"/>
                  <a:gd name="T100" fmla="*/ 770 w 896"/>
                  <a:gd name="T101" fmla="*/ 137 h 716"/>
                  <a:gd name="T102" fmla="*/ 771 w 896"/>
                  <a:gd name="T103" fmla="*/ 80 h 716"/>
                  <a:gd name="T104" fmla="*/ 772 w 896"/>
                  <a:gd name="T105" fmla="*/ 43 h 716"/>
                  <a:gd name="T106" fmla="*/ 772 w 896"/>
                  <a:gd name="T107" fmla="*/ 29 h 716"/>
                  <a:gd name="T108" fmla="*/ 782 w 896"/>
                  <a:gd name="T109" fmla="*/ 8 h 716"/>
                  <a:gd name="T110" fmla="*/ 804 w 896"/>
                  <a:gd name="T111" fmla="*/ 0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96" h="716">
                    <a:moveTo>
                      <a:pt x="804" y="0"/>
                    </a:moveTo>
                    <a:lnTo>
                      <a:pt x="816" y="3"/>
                    </a:lnTo>
                    <a:lnTo>
                      <a:pt x="826" y="9"/>
                    </a:lnTo>
                    <a:lnTo>
                      <a:pt x="832" y="19"/>
                    </a:lnTo>
                    <a:lnTo>
                      <a:pt x="834" y="31"/>
                    </a:lnTo>
                    <a:lnTo>
                      <a:pt x="834" y="35"/>
                    </a:lnTo>
                    <a:lnTo>
                      <a:pt x="834" y="45"/>
                    </a:lnTo>
                    <a:lnTo>
                      <a:pt x="834" y="61"/>
                    </a:lnTo>
                    <a:lnTo>
                      <a:pt x="833" y="82"/>
                    </a:lnTo>
                    <a:lnTo>
                      <a:pt x="833" y="107"/>
                    </a:lnTo>
                    <a:lnTo>
                      <a:pt x="833" y="137"/>
                    </a:lnTo>
                    <a:lnTo>
                      <a:pt x="832" y="170"/>
                    </a:lnTo>
                    <a:lnTo>
                      <a:pt x="833" y="206"/>
                    </a:lnTo>
                    <a:lnTo>
                      <a:pt x="833" y="243"/>
                    </a:lnTo>
                    <a:lnTo>
                      <a:pt x="834" y="284"/>
                    </a:lnTo>
                    <a:lnTo>
                      <a:pt x="835" y="324"/>
                    </a:lnTo>
                    <a:lnTo>
                      <a:pt x="837" y="381"/>
                    </a:lnTo>
                    <a:lnTo>
                      <a:pt x="840" y="433"/>
                    </a:lnTo>
                    <a:lnTo>
                      <a:pt x="844" y="477"/>
                    </a:lnTo>
                    <a:lnTo>
                      <a:pt x="848" y="515"/>
                    </a:lnTo>
                    <a:lnTo>
                      <a:pt x="853" y="549"/>
                    </a:lnTo>
                    <a:lnTo>
                      <a:pt x="857" y="576"/>
                    </a:lnTo>
                    <a:lnTo>
                      <a:pt x="862" y="599"/>
                    </a:lnTo>
                    <a:lnTo>
                      <a:pt x="867" y="618"/>
                    </a:lnTo>
                    <a:lnTo>
                      <a:pt x="872" y="633"/>
                    </a:lnTo>
                    <a:lnTo>
                      <a:pt x="876" y="645"/>
                    </a:lnTo>
                    <a:lnTo>
                      <a:pt x="881" y="654"/>
                    </a:lnTo>
                    <a:lnTo>
                      <a:pt x="884" y="661"/>
                    </a:lnTo>
                    <a:lnTo>
                      <a:pt x="888" y="665"/>
                    </a:lnTo>
                    <a:lnTo>
                      <a:pt x="894" y="675"/>
                    </a:lnTo>
                    <a:lnTo>
                      <a:pt x="896" y="687"/>
                    </a:lnTo>
                    <a:lnTo>
                      <a:pt x="893" y="698"/>
                    </a:lnTo>
                    <a:lnTo>
                      <a:pt x="886" y="708"/>
                    </a:lnTo>
                    <a:lnTo>
                      <a:pt x="876" y="714"/>
                    </a:lnTo>
                    <a:lnTo>
                      <a:pt x="865" y="716"/>
                    </a:lnTo>
                    <a:lnTo>
                      <a:pt x="864" y="716"/>
                    </a:lnTo>
                    <a:lnTo>
                      <a:pt x="832" y="716"/>
                    </a:lnTo>
                    <a:lnTo>
                      <a:pt x="795" y="716"/>
                    </a:lnTo>
                    <a:lnTo>
                      <a:pt x="755" y="715"/>
                    </a:lnTo>
                    <a:lnTo>
                      <a:pt x="712" y="715"/>
                    </a:lnTo>
                    <a:lnTo>
                      <a:pt x="665" y="715"/>
                    </a:lnTo>
                    <a:lnTo>
                      <a:pt x="618" y="715"/>
                    </a:lnTo>
                    <a:lnTo>
                      <a:pt x="568" y="715"/>
                    </a:lnTo>
                    <a:lnTo>
                      <a:pt x="518" y="715"/>
                    </a:lnTo>
                    <a:lnTo>
                      <a:pt x="467" y="715"/>
                    </a:lnTo>
                    <a:lnTo>
                      <a:pt x="417" y="715"/>
                    </a:lnTo>
                    <a:lnTo>
                      <a:pt x="368" y="715"/>
                    </a:lnTo>
                    <a:lnTo>
                      <a:pt x="319" y="715"/>
                    </a:lnTo>
                    <a:lnTo>
                      <a:pt x="273" y="715"/>
                    </a:lnTo>
                    <a:lnTo>
                      <a:pt x="228" y="715"/>
                    </a:lnTo>
                    <a:lnTo>
                      <a:pt x="188" y="716"/>
                    </a:lnTo>
                    <a:lnTo>
                      <a:pt x="151" y="716"/>
                    </a:lnTo>
                    <a:lnTo>
                      <a:pt x="117" y="716"/>
                    </a:lnTo>
                    <a:lnTo>
                      <a:pt x="88" y="716"/>
                    </a:lnTo>
                    <a:lnTo>
                      <a:pt x="65" y="716"/>
                    </a:lnTo>
                    <a:lnTo>
                      <a:pt x="47" y="716"/>
                    </a:lnTo>
                    <a:lnTo>
                      <a:pt x="36" y="716"/>
                    </a:lnTo>
                    <a:lnTo>
                      <a:pt x="32" y="716"/>
                    </a:lnTo>
                    <a:lnTo>
                      <a:pt x="32" y="716"/>
                    </a:lnTo>
                    <a:lnTo>
                      <a:pt x="19" y="714"/>
                    </a:lnTo>
                    <a:lnTo>
                      <a:pt x="8" y="707"/>
                    </a:lnTo>
                    <a:lnTo>
                      <a:pt x="2" y="696"/>
                    </a:lnTo>
                    <a:lnTo>
                      <a:pt x="0" y="686"/>
                    </a:lnTo>
                    <a:lnTo>
                      <a:pt x="1" y="677"/>
                    </a:lnTo>
                    <a:lnTo>
                      <a:pt x="6" y="668"/>
                    </a:lnTo>
                    <a:lnTo>
                      <a:pt x="12" y="661"/>
                    </a:lnTo>
                    <a:lnTo>
                      <a:pt x="94" y="600"/>
                    </a:lnTo>
                    <a:lnTo>
                      <a:pt x="105" y="595"/>
                    </a:lnTo>
                    <a:lnTo>
                      <a:pt x="116" y="595"/>
                    </a:lnTo>
                    <a:lnTo>
                      <a:pt x="127" y="598"/>
                    </a:lnTo>
                    <a:lnTo>
                      <a:pt x="137" y="607"/>
                    </a:lnTo>
                    <a:lnTo>
                      <a:pt x="143" y="618"/>
                    </a:lnTo>
                    <a:lnTo>
                      <a:pt x="143" y="629"/>
                    </a:lnTo>
                    <a:lnTo>
                      <a:pt x="139" y="640"/>
                    </a:lnTo>
                    <a:lnTo>
                      <a:pt x="131" y="649"/>
                    </a:lnTo>
                    <a:lnTo>
                      <a:pt x="124" y="654"/>
                    </a:lnTo>
                    <a:lnTo>
                      <a:pt x="169" y="654"/>
                    </a:lnTo>
                    <a:lnTo>
                      <a:pt x="219" y="653"/>
                    </a:lnTo>
                    <a:lnTo>
                      <a:pt x="276" y="653"/>
                    </a:lnTo>
                    <a:lnTo>
                      <a:pt x="334" y="653"/>
                    </a:lnTo>
                    <a:lnTo>
                      <a:pt x="397" y="653"/>
                    </a:lnTo>
                    <a:lnTo>
                      <a:pt x="460" y="653"/>
                    </a:lnTo>
                    <a:lnTo>
                      <a:pt x="525" y="653"/>
                    </a:lnTo>
                    <a:lnTo>
                      <a:pt x="588" y="653"/>
                    </a:lnTo>
                    <a:lnTo>
                      <a:pt x="650" y="653"/>
                    </a:lnTo>
                    <a:lnTo>
                      <a:pt x="709" y="653"/>
                    </a:lnTo>
                    <a:lnTo>
                      <a:pt x="764" y="653"/>
                    </a:lnTo>
                    <a:lnTo>
                      <a:pt x="813" y="654"/>
                    </a:lnTo>
                    <a:lnTo>
                      <a:pt x="807" y="635"/>
                    </a:lnTo>
                    <a:lnTo>
                      <a:pt x="802" y="613"/>
                    </a:lnTo>
                    <a:lnTo>
                      <a:pt x="796" y="587"/>
                    </a:lnTo>
                    <a:lnTo>
                      <a:pt x="791" y="557"/>
                    </a:lnTo>
                    <a:lnTo>
                      <a:pt x="786" y="521"/>
                    </a:lnTo>
                    <a:lnTo>
                      <a:pt x="782" y="481"/>
                    </a:lnTo>
                    <a:lnTo>
                      <a:pt x="778" y="436"/>
                    </a:lnTo>
                    <a:lnTo>
                      <a:pt x="775" y="383"/>
                    </a:lnTo>
                    <a:lnTo>
                      <a:pt x="773" y="326"/>
                    </a:lnTo>
                    <a:lnTo>
                      <a:pt x="771" y="285"/>
                    </a:lnTo>
                    <a:lnTo>
                      <a:pt x="771" y="244"/>
                    </a:lnTo>
                    <a:lnTo>
                      <a:pt x="770" y="206"/>
                    </a:lnTo>
                    <a:lnTo>
                      <a:pt x="770" y="170"/>
                    </a:lnTo>
                    <a:lnTo>
                      <a:pt x="770" y="137"/>
                    </a:lnTo>
                    <a:lnTo>
                      <a:pt x="771" y="106"/>
                    </a:lnTo>
                    <a:lnTo>
                      <a:pt x="771" y="80"/>
                    </a:lnTo>
                    <a:lnTo>
                      <a:pt x="771" y="59"/>
                    </a:lnTo>
                    <a:lnTo>
                      <a:pt x="772" y="43"/>
                    </a:lnTo>
                    <a:lnTo>
                      <a:pt x="772" y="33"/>
                    </a:lnTo>
                    <a:lnTo>
                      <a:pt x="772" y="29"/>
                    </a:lnTo>
                    <a:lnTo>
                      <a:pt x="775" y="18"/>
                    </a:lnTo>
                    <a:lnTo>
                      <a:pt x="782" y="8"/>
                    </a:lnTo>
                    <a:lnTo>
                      <a:pt x="792" y="2"/>
                    </a:lnTo>
                    <a:lnTo>
                      <a:pt x="8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42" name="Freeform 64"/>
            <p:cNvSpPr>
              <a:spLocks noEditPoints="1"/>
            </p:cNvSpPr>
            <p:nvPr/>
          </p:nvSpPr>
          <p:spPr bwMode="auto">
            <a:xfrm>
              <a:off x="9641358" y="6251870"/>
              <a:ext cx="942975" cy="611188"/>
            </a:xfrm>
            <a:custGeom>
              <a:avLst/>
              <a:gdLst>
                <a:gd name="T0" fmla="*/ 2843 w 3564"/>
                <a:gd name="T1" fmla="*/ 1868 h 2310"/>
                <a:gd name="T2" fmla="*/ 3024 w 3564"/>
                <a:gd name="T3" fmla="*/ 1868 h 2310"/>
                <a:gd name="T4" fmla="*/ 2551 w 3564"/>
                <a:gd name="T5" fmla="*/ 1795 h 2310"/>
                <a:gd name="T6" fmla="*/ 2458 w 3564"/>
                <a:gd name="T7" fmla="*/ 1875 h 2310"/>
                <a:gd name="T8" fmla="*/ 2638 w 3564"/>
                <a:gd name="T9" fmla="*/ 1857 h 2310"/>
                <a:gd name="T10" fmla="*/ 2146 w 3564"/>
                <a:gd name="T11" fmla="*/ 1797 h 2310"/>
                <a:gd name="T12" fmla="*/ 2073 w 3564"/>
                <a:gd name="T13" fmla="*/ 1882 h 2310"/>
                <a:gd name="T14" fmla="*/ 2247 w 3564"/>
                <a:gd name="T15" fmla="*/ 1846 h 2310"/>
                <a:gd name="T16" fmla="*/ 1745 w 3564"/>
                <a:gd name="T17" fmla="*/ 1803 h 2310"/>
                <a:gd name="T18" fmla="*/ 1688 w 3564"/>
                <a:gd name="T19" fmla="*/ 1884 h 2310"/>
                <a:gd name="T20" fmla="*/ 1857 w 3564"/>
                <a:gd name="T21" fmla="*/ 1834 h 2310"/>
                <a:gd name="T22" fmla="*/ 1347 w 3564"/>
                <a:gd name="T23" fmla="*/ 1812 h 2310"/>
                <a:gd name="T24" fmla="*/ 1306 w 3564"/>
                <a:gd name="T25" fmla="*/ 2169 h 2310"/>
                <a:gd name="T26" fmla="*/ 1464 w 3564"/>
                <a:gd name="T27" fmla="*/ 1822 h 2310"/>
                <a:gd name="T28" fmla="*/ 950 w 3564"/>
                <a:gd name="T29" fmla="*/ 1822 h 2310"/>
                <a:gd name="T30" fmla="*/ 1110 w 3564"/>
                <a:gd name="T31" fmla="*/ 2169 h 2310"/>
                <a:gd name="T32" fmla="*/ 1068 w 3564"/>
                <a:gd name="T33" fmla="*/ 1812 h 2310"/>
                <a:gd name="T34" fmla="*/ 557 w 3564"/>
                <a:gd name="T35" fmla="*/ 1834 h 2310"/>
                <a:gd name="T36" fmla="*/ 726 w 3564"/>
                <a:gd name="T37" fmla="*/ 1884 h 2310"/>
                <a:gd name="T38" fmla="*/ 670 w 3564"/>
                <a:gd name="T39" fmla="*/ 1803 h 2310"/>
                <a:gd name="T40" fmla="*/ 2456 w 3564"/>
                <a:gd name="T41" fmla="*/ 1669 h 2310"/>
                <a:gd name="T42" fmla="*/ 1688 w 3564"/>
                <a:gd name="T43" fmla="*/ 1338 h 2310"/>
                <a:gd name="T44" fmla="*/ 1306 w 3564"/>
                <a:gd name="T45" fmla="*/ 1338 h 2310"/>
                <a:gd name="T46" fmla="*/ 726 w 3564"/>
                <a:gd name="T47" fmla="*/ 1338 h 2310"/>
                <a:gd name="T48" fmla="*/ 333 w 3564"/>
                <a:gd name="T49" fmla="*/ 1680 h 2310"/>
                <a:gd name="T50" fmla="*/ 2707 w 3564"/>
                <a:gd name="T51" fmla="*/ 962 h 2310"/>
                <a:gd name="T52" fmla="*/ 3093 w 3564"/>
                <a:gd name="T53" fmla="*/ 916 h 2310"/>
                <a:gd name="T54" fmla="*/ 472 w 3564"/>
                <a:gd name="T55" fmla="*/ 916 h 2310"/>
                <a:gd name="T56" fmla="*/ 858 w 3564"/>
                <a:gd name="T57" fmla="*/ 962 h 2310"/>
                <a:gd name="T58" fmla="*/ 3184 w 3564"/>
                <a:gd name="T59" fmla="*/ 817 h 2310"/>
                <a:gd name="T60" fmla="*/ 2682 w 3564"/>
                <a:gd name="T61" fmla="*/ 697 h 2310"/>
                <a:gd name="T62" fmla="*/ 2780 w 3564"/>
                <a:gd name="T63" fmla="*/ 503 h 2310"/>
                <a:gd name="T64" fmla="*/ 2837 w 3564"/>
                <a:gd name="T65" fmla="*/ 475 h 2310"/>
                <a:gd name="T66" fmla="*/ 2863 w 3564"/>
                <a:gd name="T67" fmla="*/ 424 h 2310"/>
                <a:gd name="T68" fmla="*/ 2851 w 3564"/>
                <a:gd name="T69" fmla="*/ 322 h 2310"/>
                <a:gd name="T70" fmla="*/ 2814 w 3564"/>
                <a:gd name="T71" fmla="*/ 227 h 2310"/>
                <a:gd name="T72" fmla="*/ 2850 w 3564"/>
                <a:gd name="T73" fmla="*/ 233 h 2310"/>
                <a:gd name="T74" fmla="*/ 2930 w 3564"/>
                <a:gd name="T75" fmla="*/ 302 h 2310"/>
                <a:gd name="T76" fmla="*/ 3006 w 3564"/>
                <a:gd name="T77" fmla="*/ 201 h 2310"/>
                <a:gd name="T78" fmla="*/ 2975 w 3564"/>
                <a:gd name="T79" fmla="*/ 286 h 2310"/>
                <a:gd name="T80" fmla="*/ 2947 w 3564"/>
                <a:gd name="T81" fmla="*/ 393 h 2310"/>
                <a:gd name="T82" fmla="*/ 2983 w 3564"/>
                <a:gd name="T83" fmla="*/ 486 h 2310"/>
                <a:gd name="T84" fmla="*/ 3075 w 3564"/>
                <a:gd name="T85" fmla="*/ 616 h 2310"/>
                <a:gd name="T86" fmla="*/ 3564 w 3564"/>
                <a:gd name="T87" fmla="*/ 2310 h 2310"/>
                <a:gd name="T88" fmla="*/ 453 w 3564"/>
                <a:gd name="T89" fmla="*/ 697 h 2310"/>
                <a:gd name="T90" fmla="*/ 530 w 3564"/>
                <a:gd name="T91" fmla="*/ 499 h 2310"/>
                <a:gd name="T92" fmla="*/ 584 w 3564"/>
                <a:gd name="T93" fmla="*/ 406 h 2310"/>
                <a:gd name="T94" fmla="*/ 562 w 3564"/>
                <a:gd name="T95" fmla="*/ 299 h 2310"/>
                <a:gd name="T96" fmla="*/ 517 w 3564"/>
                <a:gd name="T97" fmla="*/ 200 h 2310"/>
                <a:gd name="T98" fmla="*/ 592 w 3564"/>
                <a:gd name="T99" fmla="*/ 292 h 2310"/>
                <a:gd name="T100" fmla="*/ 670 w 3564"/>
                <a:gd name="T101" fmla="*/ 249 h 2310"/>
                <a:gd name="T102" fmla="*/ 717 w 3564"/>
                <a:gd name="T103" fmla="*/ 212 h 2310"/>
                <a:gd name="T104" fmla="*/ 676 w 3564"/>
                <a:gd name="T105" fmla="*/ 320 h 2310"/>
                <a:gd name="T106" fmla="*/ 673 w 3564"/>
                <a:gd name="T107" fmla="*/ 415 h 2310"/>
                <a:gd name="T108" fmla="*/ 684 w 3564"/>
                <a:gd name="T109" fmla="*/ 478 h 2310"/>
                <a:gd name="T110" fmla="*/ 742 w 3564"/>
                <a:gd name="T111" fmla="*/ 494 h 2310"/>
                <a:gd name="T112" fmla="*/ 768 w 3564"/>
                <a:gd name="T113" fmla="*/ 697 h 2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64" h="2310">
                  <a:moveTo>
                    <a:pt x="2934" y="1795"/>
                  </a:moveTo>
                  <a:lnTo>
                    <a:pt x="2914" y="1797"/>
                  </a:lnTo>
                  <a:lnTo>
                    <a:pt x="2895" y="1803"/>
                  </a:lnTo>
                  <a:lnTo>
                    <a:pt x="2881" y="1812"/>
                  </a:lnTo>
                  <a:lnTo>
                    <a:pt x="2869" y="1822"/>
                  </a:lnTo>
                  <a:lnTo>
                    <a:pt x="2860" y="1834"/>
                  </a:lnTo>
                  <a:lnTo>
                    <a:pt x="2852" y="1846"/>
                  </a:lnTo>
                  <a:lnTo>
                    <a:pt x="2847" y="1858"/>
                  </a:lnTo>
                  <a:lnTo>
                    <a:pt x="2843" y="1868"/>
                  </a:lnTo>
                  <a:lnTo>
                    <a:pt x="2840" y="1877"/>
                  </a:lnTo>
                  <a:lnTo>
                    <a:pt x="2839" y="1882"/>
                  </a:lnTo>
                  <a:lnTo>
                    <a:pt x="2839" y="1884"/>
                  </a:lnTo>
                  <a:lnTo>
                    <a:pt x="2839" y="2169"/>
                  </a:lnTo>
                  <a:lnTo>
                    <a:pt x="3028" y="2169"/>
                  </a:lnTo>
                  <a:lnTo>
                    <a:pt x="3028" y="1884"/>
                  </a:lnTo>
                  <a:lnTo>
                    <a:pt x="3028" y="1882"/>
                  </a:lnTo>
                  <a:lnTo>
                    <a:pt x="3027" y="1877"/>
                  </a:lnTo>
                  <a:lnTo>
                    <a:pt x="3024" y="1868"/>
                  </a:lnTo>
                  <a:lnTo>
                    <a:pt x="3020" y="1858"/>
                  </a:lnTo>
                  <a:lnTo>
                    <a:pt x="3015" y="1846"/>
                  </a:lnTo>
                  <a:lnTo>
                    <a:pt x="3008" y="1834"/>
                  </a:lnTo>
                  <a:lnTo>
                    <a:pt x="2998" y="1822"/>
                  </a:lnTo>
                  <a:lnTo>
                    <a:pt x="2987" y="1812"/>
                  </a:lnTo>
                  <a:lnTo>
                    <a:pt x="2972" y="1803"/>
                  </a:lnTo>
                  <a:lnTo>
                    <a:pt x="2955" y="1797"/>
                  </a:lnTo>
                  <a:lnTo>
                    <a:pt x="2934" y="1795"/>
                  </a:lnTo>
                  <a:close/>
                  <a:moveTo>
                    <a:pt x="2551" y="1795"/>
                  </a:moveTo>
                  <a:lnTo>
                    <a:pt x="2530" y="1797"/>
                  </a:lnTo>
                  <a:lnTo>
                    <a:pt x="2513" y="1803"/>
                  </a:lnTo>
                  <a:lnTo>
                    <a:pt x="2498" y="1812"/>
                  </a:lnTo>
                  <a:lnTo>
                    <a:pt x="2486" y="1822"/>
                  </a:lnTo>
                  <a:lnTo>
                    <a:pt x="2476" y="1834"/>
                  </a:lnTo>
                  <a:lnTo>
                    <a:pt x="2469" y="1846"/>
                  </a:lnTo>
                  <a:lnTo>
                    <a:pt x="2463" y="1857"/>
                  </a:lnTo>
                  <a:lnTo>
                    <a:pt x="2460" y="1868"/>
                  </a:lnTo>
                  <a:lnTo>
                    <a:pt x="2458" y="1875"/>
                  </a:lnTo>
                  <a:lnTo>
                    <a:pt x="2457" y="1882"/>
                  </a:lnTo>
                  <a:lnTo>
                    <a:pt x="2456" y="1884"/>
                  </a:lnTo>
                  <a:lnTo>
                    <a:pt x="2456" y="2169"/>
                  </a:lnTo>
                  <a:lnTo>
                    <a:pt x="2644" y="2169"/>
                  </a:lnTo>
                  <a:lnTo>
                    <a:pt x="2644" y="1884"/>
                  </a:lnTo>
                  <a:lnTo>
                    <a:pt x="2644" y="1882"/>
                  </a:lnTo>
                  <a:lnTo>
                    <a:pt x="2643" y="1875"/>
                  </a:lnTo>
                  <a:lnTo>
                    <a:pt x="2641" y="1868"/>
                  </a:lnTo>
                  <a:lnTo>
                    <a:pt x="2638" y="1857"/>
                  </a:lnTo>
                  <a:lnTo>
                    <a:pt x="2632" y="1846"/>
                  </a:lnTo>
                  <a:lnTo>
                    <a:pt x="2625" y="1834"/>
                  </a:lnTo>
                  <a:lnTo>
                    <a:pt x="2615" y="1822"/>
                  </a:lnTo>
                  <a:lnTo>
                    <a:pt x="2604" y="1812"/>
                  </a:lnTo>
                  <a:lnTo>
                    <a:pt x="2589" y="1803"/>
                  </a:lnTo>
                  <a:lnTo>
                    <a:pt x="2571" y="1797"/>
                  </a:lnTo>
                  <a:lnTo>
                    <a:pt x="2551" y="1795"/>
                  </a:lnTo>
                  <a:close/>
                  <a:moveTo>
                    <a:pt x="2167" y="1795"/>
                  </a:moveTo>
                  <a:lnTo>
                    <a:pt x="2146" y="1797"/>
                  </a:lnTo>
                  <a:lnTo>
                    <a:pt x="2128" y="1803"/>
                  </a:lnTo>
                  <a:lnTo>
                    <a:pt x="2114" y="1812"/>
                  </a:lnTo>
                  <a:lnTo>
                    <a:pt x="2102" y="1822"/>
                  </a:lnTo>
                  <a:lnTo>
                    <a:pt x="2093" y="1834"/>
                  </a:lnTo>
                  <a:lnTo>
                    <a:pt x="2085" y="1846"/>
                  </a:lnTo>
                  <a:lnTo>
                    <a:pt x="2079" y="1857"/>
                  </a:lnTo>
                  <a:lnTo>
                    <a:pt x="2076" y="1868"/>
                  </a:lnTo>
                  <a:lnTo>
                    <a:pt x="2074" y="1875"/>
                  </a:lnTo>
                  <a:lnTo>
                    <a:pt x="2073" y="1882"/>
                  </a:lnTo>
                  <a:lnTo>
                    <a:pt x="2073" y="1884"/>
                  </a:lnTo>
                  <a:lnTo>
                    <a:pt x="2073" y="2169"/>
                  </a:lnTo>
                  <a:lnTo>
                    <a:pt x="2260" y="2169"/>
                  </a:lnTo>
                  <a:lnTo>
                    <a:pt x="2260" y="1884"/>
                  </a:lnTo>
                  <a:lnTo>
                    <a:pt x="2260" y="1882"/>
                  </a:lnTo>
                  <a:lnTo>
                    <a:pt x="2258" y="1875"/>
                  </a:lnTo>
                  <a:lnTo>
                    <a:pt x="2256" y="1868"/>
                  </a:lnTo>
                  <a:lnTo>
                    <a:pt x="2253" y="1857"/>
                  </a:lnTo>
                  <a:lnTo>
                    <a:pt x="2247" y="1846"/>
                  </a:lnTo>
                  <a:lnTo>
                    <a:pt x="2241" y="1834"/>
                  </a:lnTo>
                  <a:lnTo>
                    <a:pt x="2231" y="1822"/>
                  </a:lnTo>
                  <a:lnTo>
                    <a:pt x="2219" y="1812"/>
                  </a:lnTo>
                  <a:lnTo>
                    <a:pt x="2205" y="1803"/>
                  </a:lnTo>
                  <a:lnTo>
                    <a:pt x="2188" y="1797"/>
                  </a:lnTo>
                  <a:lnTo>
                    <a:pt x="2167" y="1795"/>
                  </a:lnTo>
                  <a:close/>
                  <a:moveTo>
                    <a:pt x="1783" y="1795"/>
                  </a:moveTo>
                  <a:lnTo>
                    <a:pt x="1762" y="1797"/>
                  </a:lnTo>
                  <a:lnTo>
                    <a:pt x="1745" y="1803"/>
                  </a:lnTo>
                  <a:lnTo>
                    <a:pt x="1731" y="1812"/>
                  </a:lnTo>
                  <a:lnTo>
                    <a:pt x="1719" y="1822"/>
                  </a:lnTo>
                  <a:lnTo>
                    <a:pt x="1709" y="1834"/>
                  </a:lnTo>
                  <a:lnTo>
                    <a:pt x="1701" y="1846"/>
                  </a:lnTo>
                  <a:lnTo>
                    <a:pt x="1696" y="1857"/>
                  </a:lnTo>
                  <a:lnTo>
                    <a:pt x="1693" y="1868"/>
                  </a:lnTo>
                  <a:lnTo>
                    <a:pt x="1690" y="1875"/>
                  </a:lnTo>
                  <a:lnTo>
                    <a:pt x="1689" y="1882"/>
                  </a:lnTo>
                  <a:lnTo>
                    <a:pt x="1688" y="1884"/>
                  </a:lnTo>
                  <a:lnTo>
                    <a:pt x="1688" y="2169"/>
                  </a:lnTo>
                  <a:lnTo>
                    <a:pt x="1877" y="2169"/>
                  </a:lnTo>
                  <a:lnTo>
                    <a:pt x="1877" y="1884"/>
                  </a:lnTo>
                  <a:lnTo>
                    <a:pt x="1877" y="1882"/>
                  </a:lnTo>
                  <a:lnTo>
                    <a:pt x="1876" y="1875"/>
                  </a:lnTo>
                  <a:lnTo>
                    <a:pt x="1874" y="1868"/>
                  </a:lnTo>
                  <a:lnTo>
                    <a:pt x="1869" y="1857"/>
                  </a:lnTo>
                  <a:lnTo>
                    <a:pt x="1864" y="1846"/>
                  </a:lnTo>
                  <a:lnTo>
                    <a:pt x="1857" y="1834"/>
                  </a:lnTo>
                  <a:lnTo>
                    <a:pt x="1848" y="1822"/>
                  </a:lnTo>
                  <a:lnTo>
                    <a:pt x="1836" y="1812"/>
                  </a:lnTo>
                  <a:lnTo>
                    <a:pt x="1822" y="1803"/>
                  </a:lnTo>
                  <a:lnTo>
                    <a:pt x="1804" y="1797"/>
                  </a:lnTo>
                  <a:lnTo>
                    <a:pt x="1783" y="1795"/>
                  </a:lnTo>
                  <a:close/>
                  <a:moveTo>
                    <a:pt x="1400" y="1795"/>
                  </a:moveTo>
                  <a:lnTo>
                    <a:pt x="1378" y="1797"/>
                  </a:lnTo>
                  <a:lnTo>
                    <a:pt x="1361" y="1803"/>
                  </a:lnTo>
                  <a:lnTo>
                    <a:pt x="1347" y="1812"/>
                  </a:lnTo>
                  <a:lnTo>
                    <a:pt x="1335" y="1822"/>
                  </a:lnTo>
                  <a:lnTo>
                    <a:pt x="1325" y="1834"/>
                  </a:lnTo>
                  <a:lnTo>
                    <a:pt x="1319" y="1846"/>
                  </a:lnTo>
                  <a:lnTo>
                    <a:pt x="1313" y="1857"/>
                  </a:lnTo>
                  <a:lnTo>
                    <a:pt x="1309" y="1868"/>
                  </a:lnTo>
                  <a:lnTo>
                    <a:pt x="1307" y="1875"/>
                  </a:lnTo>
                  <a:lnTo>
                    <a:pt x="1306" y="1882"/>
                  </a:lnTo>
                  <a:lnTo>
                    <a:pt x="1306" y="1884"/>
                  </a:lnTo>
                  <a:lnTo>
                    <a:pt x="1306" y="2169"/>
                  </a:lnTo>
                  <a:lnTo>
                    <a:pt x="1493" y="2169"/>
                  </a:lnTo>
                  <a:lnTo>
                    <a:pt x="1493" y="1884"/>
                  </a:lnTo>
                  <a:lnTo>
                    <a:pt x="1492" y="1882"/>
                  </a:lnTo>
                  <a:lnTo>
                    <a:pt x="1491" y="1875"/>
                  </a:lnTo>
                  <a:lnTo>
                    <a:pt x="1489" y="1868"/>
                  </a:lnTo>
                  <a:lnTo>
                    <a:pt x="1486" y="1857"/>
                  </a:lnTo>
                  <a:lnTo>
                    <a:pt x="1480" y="1846"/>
                  </a:lnTo>
                  <a:lnTo>
                    <a:pt x="1473" y="1834"/>
                  </a:lnTo>
                  <a:lnTo>
                    <a:pt x="1464" y="1822"/>
                  </a:lnTo>
                  <a:lnTo>
                    <a:pt x="1452" y="1812"/>
                  </a:lnTo>
                  <a:lnTo>
                    <a:pt x="1438" y="1803"/>
                  </a:lnTo>
                  <a:lnTo>
                    <a:pt x="1421" y="1797"/>
                  </a:lnTo>
                  <a:lnTo>
                    <a:pt x="1400" y="1795"/>
                  </a:lnTo>
                  <a:close/>
                  <a:moveTo>
                    <a:pt x="1015" y="1795"/>
                  </a:moveTo>
                  <a:lnTo>
                    <a:pt x="995" y="1797"/>
                  </a:lnTo>
                  <a:lnTo>
                    <a:pt x="977" y="1803"/>
                  </a:lnTo>
                  <a:lnTo>
                    <a:pt x="962" y="1812"/>
                  </a:lnTo>
                  <a:lnTo>
                    <a:pt x="950" y="1822"/>
                  </a:lnTo>
                  <a:lnTo>
                    <a:pt x="942" y="1834"/>
                  </a:lnTo>
                  <a:lnTo>
                    <a:pt x="934" y="1846"/>
                  </a:lnTo>
                  <a:lnTo>
                    <a:pt x="929" y="1857"/>
                  </a:lnTo>
                  <a:lnTo>
                    <a:pt x="925" y="1868"/>
                  </a:lnTo>
                  <a:lnTo>
                    <a:pt x="922" y="1875"/>
                  </a:lnTo>
                  <a:lnTo>
                    <a:pt x="921" y="1882"/>
                  </a:lnTo>
                  <a:lnTo>
                    <a:pt x="921" y="1884"/>
                  </a:lnTo>
                  <a:lnTo>
                    <a:pt x="921" y="2169"/>
                  </a:lnTo>
                  <a:lnTo>
                    <a:pt x="1110" y="2169"/>
                  </a:lnTo>
                  <a:lnTo>
                    <a:pt x="1110" y="1884"/>
                  </a:lnTo>
                  <a:lnTo>
                    <a:pt x="1110" y="1882"/>
                  </a:lnTo>
                  <a:lnTo>
                    <a:pt x="1109" y="1875"/>
                  </a:lnTo>
                  <a:lnTo>
                    <a:pt x="1106" y="1868"/>
                  </a:lnTo>
                  <a:lnTo>
                    <a:pt x="1102" y="1857"/>
                  </a:lnTo>
                  <a:lnTo>
                    <a:pt x="1097" y="1846"/>
                  </a:lnTo>
                  <a:lnTo>
                    <a:pt x="1090" y="1834"/>
                  </a:lnTo>
                  <a:lnTo>
                    <a:pt x="1080" y="1822"/>
                  </a:lnTo>
                  <a:lnTo>
                    <a:pt x="1068" y="1812"/>
                  </a:lnTo>
                  <a:lnTo>
                    <a:pt x="1054" y="1803"/>
                  </a:lnTo>
                  <a:lnTo>
                    <a:pt x="1036" y="1797"/>
                  </a:lnTo>
                  <a:lnTo>
                    <a:pt x="1015" y="1795"/>
                  </a:lnTo>
                  <a:close/>
                  <a:moveTo>
                    <a:pt x="632" y="1795"/>
                  </a:moveTo>
                  <a:lnTo>
                    <a:pt x="611" y="1797"/>
                  </a:lnTo>
                  <a:lnTo>
                    <a:pt x="594" y="1803"/>
                  </a:lnTo>
                  <a:lnTo>
                    <a:pt x="579" y="1812"/>
                  </a:lnTo>
                  <a:lnTo>
                    <a:pt x="567" y="1822"/>
                  </a:lnTo>
                  <a:lnTo>
                    <a:pt x="557" y="1834"/>
                  </a:lnTo>
                  <a:lnTo>
                    <a:pt x="549" y="1846"/>
                  </a:lnTo>
                  <a:lnTo>
                    <a:pt x="545" y="1857"/>
                  </a:lnTo>
                  <a:lnTo>
                    <a:pt x="541" y="1868"/>
                  </a:lnTo>
                  <a:lnTo>
                    <a:pt x="539" y="1875"/>
                  </a:lnTo>
                  <a:lnTo>
                    <a:pt x="537" y="1882"/>
                  </a:lnTo>
                  <a:lnTo>
                    <a:pt x="536" y="1884"/>
                  </a:lnTo>
                  <a:lnTo>
                    <a:pt x="536" y="2169"/>
                  </a:lnTo>
                  <a:lnTo>
                    <a:pt x="726" y="2169"/>
                  </a:lnTo>
                  <a:lnTo>
                    <a:pt x="726" y="1884"/>
                  </a:lnTo>
                  <a:lnTo>
                    <a:pt x="726" y="1882"/>
                  </a:lnTo>
                  <a:lnTo>
                    <a:pt x="725" y="1875"/>
                  </a:lnTo>
                  <a:lnTo>
                    <a:pt x="723" y="1868"/>
                  </a:lnTo>
                  <a:lnTo>
                    <a:pt x="718" y="1857"/>
                  </a:lnTo>
                  <a:lnTo>
                    <a:pt x="713" y="1846"/>
                  </a:lnTo>
                  <a:lnTo>
                    <a:pt x="707" y="1834"/>
                  </a:lnTo>
                  <a:lnTo>
                    <a:pt x="697" y="1822"/>
                  </a:lnTo>
                  <a:lnTo>
                    <a:pt x="685" y="1812"/>
                  </a:lnTo>
                  <a:lnTo>
                    <a:pt x="670" y="1803"/>
                  </a:lnTo>
                  <a:lnTo>
                    <a:pt x="652" y="1797"/>
                  </a:lnTo>
                  <a:lnTo>
                    <a:pt x="632" y="1795"/>
                  </a:lnTo>
                  <a:close/>
                  <a:moveTo>
                    <a:pt x="2839" y="1338"/>
                  </a:moveTo>
                  <a:lnTo>
                    <a:pt x="2839" y="1669"/>
                  </a:lnTo>
                  <a:lnTo>
                    <a:pt x="3029" y="1669"/>
                  </a:lnTo>
                  <a:lnTo>
                    <a:pt x="3029" y="1338"/>
                  </a:lnTo>
                  <a:lnTo>
                    <a:pt x="2839" y="1338"/>
                  </a:lnTo>
                  <a:close/>
                  <a:moveTo>
                    <a:pt x="2456" y="1338"/>
                  </a:moveTo>
                  <a:lnTo>
                    <a:pt x="2456" y="1669"/>
                  </a:lnTo>
                  <a:lnTo>
                    <a:pt x="2644" y="1669"/>
                  </a:lnTo>
                  <a:lnTo>
                    <a:pt x="2644" y="1338"/>
                  </a:lnTo>
                  <a:lnTo>
                    <a:pt x="2456" y="1338"/>
                  </a:lnTo>
                  <a:close/>
                  <a:moveTo>
                    <a:pt x="2073" y="1338"/>
                  </a:moveTo>
                  <a:lnTo>
                    <a:pt x="2073" y="1669"/>
                  </a:lnTo>
                  <a:lnTo>
                    <a:pt x="2262" y="1669"/>
                  </a:lnTo>
                  <a:lnTo>
                    <a:pt x="2262" y="1338"/>
                  </a:lnTo>
                  <a:lnTo>
                    <a:pt x="2073" y="1338"/>
                  </a:lnTo>
                  <a:close/>
                  <a:moveTo>
                    <a:pt x="1688" y="1338"/>
                  </a:moveTo>
                  <a:lnTo>
                    <a:pt x="1688" y="1669"/>
                  </a:lnTo>
                  <a:lnTo>
                    <a:pt x="1877" y="1669"/>
                  </a:lnTo>
                  <a:lnTo>
                    <a:pt x="1877" y="1338"/>
                  </a:lnTo>
                  <a:lnTo>
                    <a:pt x="1688" y="1338"/>
                  </a:lnTo>
                  <a:close/>
                  <a:moveTo>
                    <a:pt x="1306" y="1338"/>
                  </a:moveTo>
                  <a:lnTo>
                    <a:pt x="1306" y="1669"/>
                  </a:lnTo>
                  <a:lnTo>
                    <a:pt x="1494" y="1669"/>
                  </a:lnTo>
                  <a:lnTo>
                    <a:pt x="1494" y="1338"/>
                  </a:lnTo>
                  <a:lnTo>
                    <a:pt x="1306" y="1338"/>
                  </a:lnTo>
                  <a:close/>
                  <a:moveTo>
                    <a:pt x="921" y="1338"/>
                  </a:moveTo>
                  <a:lnTo>
                    <a:pt x="921" y="1669"/>
                  </a:lnTo>
                  <a:lnTo>
                    <a:pt x="1111" y="1669"/>
                  </a:lnTo>
                  <a:lnTo>
                    <a:pt x="1111" y="1338"/>
                  </a:lnTo>
                  <a:lnTo>
                    <a:pt x="921" y="1338"/>
                  </a:lnTo>
                  <a:close/>
                  <a:moveTo>
                    <a:pt x="536" y="1338"/>
                  </a:moveTo>
                  <a:lnTo>
                    <a:pt x="536" y="1669"/>
                  </a:lnTo>
                  <a:lnTo>
                    <a:pt x="726" y="1669"/>
                  </a:lnTo>
                  <a:lnTo>
                    <a:pt x="726" y="1338"/>
                  </a:lnTo>
                  <a:lnTo>
                    <a:pt x="536" y="1338"/>
                  </a:lnTo>
                  <a:close/>
                  <a:moveTo>
                    <a:pt x="3232" y="1336"/>
                  </a:moveTo>
                  <a:lnTo>
                    <a:pt x="3232" y="1680"/>
                  </a:lnTo>
                  <a:lnTo>
                    <a:pt x="3408" y="1680"/>
                  </a:lnTo>
                  <a:lnTo>
                    <a:pt x="3408" y="1336"/>
                  </a:lnTo>
                  <a:lnTo>
                    <a:pt x="3232" y="1336"/>
                  </a:lnTo>
                  <a:close/>
                  <a:moveTo>
                    <a:pt x="156" y="1336"/>
                  </a:moveTo>
                  <a:lnTo>
                    <a:pt x="156" y="1680"/>
                  </a:lnTo>
                  <a:lnTo>
                    <a:pt x="333" y="1680"/>
                  </a:lnTo>
                  <a:lnTo>
                    <a:pt x="333" y="1336"/>
                  </a:lnTo>
                  <a:lnTo>
                    <a:pt x="156" y="1336"/>
                  </a:lnTo>
                  <a:close/>
                  <a:moveTo>
                    <a:pt x="2931" y="876"/>
                  </a:moveTo>
                  <a:lnTo>
                    <a:pt x="2888" y="878"/>
                  </a:lnTo>
                  <a:lnTo>
                    <a:pt x="2846" y="886"/>
                  </a:lnTo>
                  <a:lnTo>
                    <a:pt x="2807" y="899"/>
                  </a:lnTo>
                  <a:lnTo>
                    <a:pt x="2770" y="916"/>
                  </a:lnTo>
                  <a:lnTo>
                    <a:pt x="2736" y="937"/>
                  </a:lnTo>
                  <a:lnTo>
                    <a:pt x="2707" y="962"/>
                  </a:lnTo>
                  <a:lnTo>
                    <a:pt x="2681" y="989"/>
                  </a:lnTo>
                  <a:lnTo>
                    <a:pt x="2659" y="1020"/>
                  </a:lnTo>
                  <a:lnTo>
                    <a:pt x="2643" y="1053"/>
                  </a:lnTo>
                  <a:lnTo>
                    <a:pt x="3218" y="1053"/>
                  </a:lnTo>
                  <a:lnTo>
                    <a:pt x="3202" y="1020"/>
                  </a:lnTo>
                  <a:lnTo>
                    <a:pt x="3182" y="989"/>
                  </a:lnTo>
                  <a:lnTo>
                    <a:pt x="3156" y="962"/>
                  </a:lnTo>
                  <a:lnTo>
                    <a:pt x="3126" y="937"/>
                  </a:lnTo>
                  <a:lnTo>
                    <a:pt x="3093" y="916"/>
                  </a:lnTo>
                  <a:lnTo>
                    <a:pt x="3056" y="899"/>
                  </a:lnTo>
                  <a:lnTo>
                    <a:pt x="3016" y="886"/>
                  </a:lnTo>
                  <a:lnTo>
                    <a:pt x="2975" y="878"/>
                  </a:lnTo>
                  <a:lnTo>
                    <a:pt x="2931" y="876"/>
                  </a:lnTo>
                  <a:close/>
                  <a:moveTo>
                    <a:pt x="634" y="876"/>
                  </a:moveTo>
                  <a:lnTo>
                    <a:pt x="591" y="878"/>
                  </a:lnTo>
                  <a:lnTo>
                    <a:pt x="548" y="886"/>
                  </a:lnTo>
                  <a:lnTo>
                    <a:pt x="509" y="899"/>
                  </a:lnTo>
                  <a:lnTo>
                    <a:pt x="472" y="916"/>
                  </a:lnTo>
                  <a:lnTo>
                    <a:pt x="439" y="937"/>
                  </a:lnTo>
                  <a:lnTo>
                    <a:pt x="409" y="962"/>
                  </a:lnTo>
                  <a:lnTo>
                    <a:pt x="384" y="989"/>
                  </a:lnTo>
                  <a:lnTo>
                    <a:pt x="362" y="1020"/>
                  </a:lnTo>
                  <a:lnTo>
                    <a:pt x="346" y="1053"/>
                  </a:lnTo>
                  <a:lnTo>
                    <a:pt x="922" y="1053"/>
                  </a:lnTo>
                  <a:lnTo>
                    <a:pt x="906" y="1020"/>
                  </a:lnTo>
                  <a:lnTo>
                    <a:pt x="884" y="989"/>
                  </a:lnTo>
                  <a:lnTo>
                    <a:pt x="858" y="962"/>
                  </a:lnTo>
                  <a:lnTo>
                    <a:pt x="829" y="937"/>
                  </a:lnTo>
                  <a:lnTo>
                    <a:pt x="795" y="916"/>
                  </a:lnTo>
                  <a:lnTo>
                    <a:pt x="759" y="899"/>
                  </a:lnTo>
                  <a:lnTo>
                    <a:pt x="720" y="886"/>
                  </a:lnTo>
                  <a:lnTo>
                    <a:pt x="677" y="878"/>
                  </a:lnTo>
                  <a:lnTo>
                    <a:pt x="634" y="876"/>
                  </a:lnTo>
                  <a:close/>
                  <a:moveTo>
                    <a:pt x="381" y="744"/>
                  </a:moveTo>
                  <a:lnTo>
                    <a:pt x="381" y="817"/>
                  </a:lnTo>
                  <a:lnTo>
                    <a:pt x="3184" y="817"/>
                  </a:lnTo>
                  <a:lnTo>
                    <a:pt x="3184" y="744"/>
                  </a:lnTo>
                  <a:lnTo>
                    <a:pt x="381" y="744"/>
                  </a:lnTo>
                  <a:close/>
                  <a:moveTo>
                    <a:pt x="1789" y="0"/>
                  </a:moveTo>
                  <a:lnTo>
                    <a:pt x="1790" y="0"/>
                  </a:lnTo>
                  <a:lnTo>
                    <a:pt x="1800" y="10"/>
                  </a:lnTo>
                  <a:lnTo>
                    <a:pt x="1800" y="72"/>
                  </a:lnTo>
                  <a:lnTo>
                    <a:pt x="1866" y="183"/>
                  </a:lnTo>
                  <a:lnTo>
                    <a:pt x="1866" y="343"/>
                  </a:lnTo>
                  <a:lnTo>
                    <a:pt x="2682" y="697"/>
                  </a:lnTo>
                  <a:lnTo>
                    <a:pt x="2760" y="697"/>
                  </a:lnTo>
                  <a:lnTo>
                    <a:pt x="2760" y="616"/>
                  </a:lnTo>
                  <a:lnTo>
                    <a:pt x="2789" y="616"/>
                  </a:lnTo>
                  <a:lnTo>
                    <a:pt x="2782" y="593"/>
                  </a:lnTo>
                  <a:lnTo>
                    <a:pt x="2775" y="568"/>
                  </a:lnTo>
                  <a:lnTo>
                    <a:pt x="2772" y="543"/>
                  </a:lnTo>
                  <a:lnTo>
                    <a:pt x="2772" y="526"/>
                  </a:lnTo>
                  <a:lnTo>
                    <a:pt x="2775" y="514"/>
                  </a:lnTo>
                  <a:lnTo>
                    <a:pt x="2780" y="503"/>
                  </a:lnTo>
                  <a:lnTo>
                    <a:pt x="2786" y="494"/>
                  </a:lnTo>
                  <a:lnTo>
                    <a:pt x="2791" y="488"/>
                  </a:lnTo>
                  <a:lnTo>
                    <a:pt x="2796" y="482"/>
                  </a:lnTo>
                  <a:lnTo>
                    <a:pt x="2799" y="475"/>
                  </a:lnTo>
                  <a:lnTo>
                    <a:pt x="2803" y="469"/>
                  </a:lnTo>
                  <a:lnTo>
                    <a:pt x="2810" y="467"/>
                  </a:lnTo>
                  <a:lnTo>
                    <a:pt x="2819" y="467"/>
                  </a:lnTo>
                  <a:lnTo>
                    <a:pt x="2828" y="470"/>
                  </a:lnTo>
                  <a:lnTo>
                    <a:pt x="2837" y="475"/>
                  </a:lnTo>
                  <a:lnTo>
                    <a:pt x="2843" y="478"/>
                  </a:lnTo>
                  <a:lnTo>
                    <a:pt x="2850" y="474"/>
                  </a:lnTo>
                  <a:lnTo>
                    <a:pt x="2854" y="468"/>
                  </a:lnTo>
                  <a:lnTo>
                    <a:pt x="2859" y="459"/>
                  </a:lnTo>
                  <a:lnTo>
                    <a:pt x="2864" y="450"/>
                  </a:lnTo>
                  <a:lnTo>
                    <a:pt x="2868" y="444"/>
                  </a:lnTo>
                  <a:lnTo>
                    <a:pt x="2872" y="438"/>
                  </a:lnTo>
                  <a:lnTo>
                    <a:pt x="2868" y="431"/>
                  </a:lnTo>
                  <a:lnTo>
                    <a:pt x="2863" y="424"/>
                  </a:lnTo>
                  <a:lnTo>
                    <a:pt x="2855" y="415"/>
                  </a:lnTo>
                  <a:lnTo>
                    <a:pt x="2848" y="404"/>
                  </a:lnTo>
                  <a:lnTo>
                    <a:pt x="2841" y="391"/>
                  </a:lnTo>
                  <a:lnTo>
                    <a:pt x="2838" y="378"/>
                  </a:lnTo>
                  <a:lnTo>
                    <a:pt x="2839" y="364"/>
                  </a:lnTo>
                  <a:lnTo>
                    <a:pt x="2841" y="351"/>
                  </a:lnTo>
                  <a:lnTo>
                    <a:pt x="2845" y="339"/>
                  </a:lnTo>
                  <a:lnTo>
                    <a:pt x="2849" y="329"/>
                  </a:lnTo>
                  <a:lnTo>
                    <a:pt x="2851" y="322"/>
                  </a:lnTo>
                  <a:lnTo>
                    <a:pt x="2852" y="320"/>
                  </a:lnTo>
                  <a:lnTo>
                    <a:pt x="2851" y="318"/>
                  </a:lnTo>
                  <a:lnTo>
                    <a:pt x="2848" y="311"/>
                  </a:lnTo>
                  <a:lnTo>
                    <a:pt x="2843" y="300"/>
                  </a:lnTo>
                  <a:lnTo>
                    <a:pt x="2838" y="288"/>
                  </a:lnTo>
                  <a:lnTo>
                    <a:pt x="2832" y="273"/>
                  </a:lnTo>
                  <a:lnTo>
                    <a:pt x="2825" y="258"/>
                  </a:lnTo>
                  <a:lnTo>
                    <a:pt x="2820" y="241"/>
                  </a:lnTo>
                  <a:lnTo>
                    <a:pt x="2814" y="227"/>
                  </a:lnTo>
                  <a:lnTo>
                    <a:pt x="2811" y="212"/>
                  </a:lnTo>
                  <a:lnTo>
                    <a:pt x="2809" y="201"/>
                  </a:lnTo>
                  <a:lnTo>
                    <a:pt x="2810" y="194"/>
                  </a:lnTo>
                  <a:lnTo>
                    <a:pt x="2813" y="189"/>
                  </a:lnTo>
                  <a:lnTo>
                    <a:pt x="2820" y="190"/>
                  </a:lnTo>
                  <a:lnTo>
                    <a:pt x="2826" y="196"/>
                  </a:lnTo>
                  <a:lnTo>
                    <a:pt x="2834" y="206"/>
                  </a:lnTo>
                  <a:lnTo>
                    <a:pt x="2842" y="219"/>
                  </a:lnTo>
                  <a:lnTo>
                    <a:pt x="2850" y="233"/>
                  </a:lnTo>
                  <a:lnTo>
                    <a:pt x="2858" y="249"/>
                  </a:lnTo>
                  <a:lnTo>
                    <a:pt x="2865" y="264"/>
                  </a:lnTo>
                  <a:lnTo>
                    <a:pt x="2871" y="278"/>
                  </a:lnTo>
                  <a:lnTo>
                    <a:pt x="2875" y="289"/>
                  </a:lnTo>
                  <a:lnTo>
                    <a:pt x="2878" y="296"/>
                  </a:lnTo>
                  <a:lnTo>
                    <a:pt x="2879" y="299"/>
                  </a:lnTo>
                  <a:lnTo>
                    <a:pt x="2925" y="309"/>
                  </a:lnTo>
                  <a:lnTo>
                    <a:pt x="2926" y="307"/>
                  </a:lnTo>
                  <a:lnTo>
                    <a:pt x="2930" y="302"/>
                  </a:lnTo>
                  <a:lnTo>
                    <a:pt x="2936" y="292"/>
                  </a:lnTo>
                  <a:lnTo>
                    <a:pt x="2943" y="281"/>
                  </a:lnTo>
                  <a:lnTo>
                    <a:pt x="2952" y="267"/>
                  </a:lnTo>
                  <a:lnTo>
                    <a:pt x="2962" y="253"/>
                  </a:lnTo>
                  <a:lnTo>
                    <a:pt x="2971" y="240"/>
                  </a:lnTo>
                  <a:lnTo>
                    <a:pt x="2981" y="227"/>
                  </a:lnTo>
                  <a:lnTo>
                    <a:pt x="2991" y="216"/>
                  </a:lnTo>
                  <a:lnTo>
                    <a:pt x="2998" y="207"/>
                  </a:lnTo>
                  <a:lnTo>
                    <a:pt x="3006" y="201"/>
                  </a:lnTo>
                  <a:lnTo>
                    <a:pt x="3011" y="200"/>
                  </a:lnTo>
                  <a:lnTo>
                    <a:pt x="3014" y="203"/>
                  </a:lnTo>
                  <a:lnTo>
                    <a:pt x="3013" y="209"/>
                  </a:lnTo>
                  <a:lnTo>
                    <a:pt x="3009" y="219"/>
                  </a:lnTo>
                  <a:lnTo>
                    <a:pt x="3005" y="230"/>
                  </a:lnTo>
                  <a:lnTo>
                    <a:pt x="2998" y="243"/>
                  </a:lnTo>
                  <a:lnTo>
                    <a:pt x="2991" y="258"/>
                  </a:lnTo>
                  <a:lnTo>
                    <a:pt x="2982" y="272"/>
                  </a:lnTo>
                  <a:lnTo>
                    <a:pt x="2975" y="286"/>
                  </a:lnTo>
                  <a:lnTo>
                    <a:pt x="2966" y="299"/>
                  </a:lnTo>
                  <a:lnTo>
                    <a:pt x="2959" y="310"/>
                  </a:lnTo>
                  <a:lnTo>
                    <a:pt x="2954" y="319"/>
                  </a:lnTo>
                  <a:lnTo>
                    <a:pt x="2951" y="326"/>
                  </a:lnTo>
                  <a:lnTo>
                    <a:pt x="2949" y="328"/>
                  </a:lnTo>
                  <a:lnTo>
                    <a:pt x="2955" y="373"/>
                  </a:lnTo>
                  <a:lnTo>
                    <a:pt x="2954" y="375"/>
                  </a:lnTo>
                  <a:lnTo>
                    <a:pt x="2951" y="382"/>
                  </a:lnTo>
                  <a:lnTo>
                    <a:pt x="2947" y="393"/>
                  </a:lnTo>
                  <a:lnTo>
                    <a:pt x="2943" y="406"/>
                  </a:lnTo>
                  <a:lnTo>
                    <a:pt x="2941" y="420"/>
                  </a:lnTo>
                  <a:lnTo>
                    <a:pt x="2941" y="437"/>
                  </a:lnTo>
                  <a:lnTo>
                    <a:pt x="2943" y="447"/>
                  </a:lnTo>
                  <a:lnTo>
                    <a:pt x="2947" y="456"/>
                  </a:lnTo>
                  <a:lnTo>
                    <a:pt x="2953" y="462"/>
                  </a:lnTo>
                  <a:lnTo>
                    <a:pt x="2960" y="469"/>
                  </a:lnTo>
                  <a:lnTo>
                    <a:pt x="2971" y="477"/>
                  </a:lnTo>
                  <a:lnTo>
                    <a:pt x="2983" y="486"/>
                  </a:lnTo>
                  <a:lnTo>
                    <a:pt x="2997" y="499"/>
                  </a:lnTo>
                  <a:lnTo>
                    <a:pt x="3015" y="515"/>
                  </a:lnTo>
                  <a:lnTo>
                    <a:pt x="3028" y="532"/>
                  </a:lnTo>
                  <a:lnTo>
                    <a:pt x="3036" y="549"/>
                  </a:lnTo>
                  <a:lnTo>
                    <a:pt x="3041" y="568"/>
                  </a:lnTo>
                  <a:lnTo>
                    <a:pt x="3042" y="586"/>
                  </a:lnTo>
                  <a:lnTo>
                    <a:pt x="3042" y="602"/>
                  </a:lnTo>
                  <a:lnTo>
                    <a:pt x="3040" y="616"/>
                  </a:lnTo>
                  <a:lnTo>
                    <a:pt x="3075" y="616"/>
                  </a:lnTo>
                  <a:lnTo>
                    <a:pt x="3075" y="697"/>
                  </a:lnTo>
                  <a:lnTo>
                    <a:pt x="3286" y="697"/>
                  </a:lnTo>
                  <a:lnTo>
                    <a:pt x="3286" y="795"/>
                  </a:lnTo>
                  <a:lnTo>
                    <a:pt x="3227" y="795"/>
                  </a:lnTo>
                  <a:lnTo>
                    <a:pt x="3227" y="965"/>
                  </a:lnTo>
                  <a:lnTo>
                    <a:pt x="3515" y="965"/>
                  </a:lnTo>
                  <a:lnTo>
                    <a:pt x="3515" y="2169"/>
                  </a:lnTo>
                  <a:lnTo>
                    <a:pt x="3564" y="2169"/>
                  </a:lnTo>
                  <a:lnTo>
                    <a:pt x="3564" y="2310"/>
                  </a:lnTo>
                  <a:lnTo>
                    <a:pt x="0" y="2310"/>
                  </a:lnTo>
                  <a:lnTo>
                    <a:pt x="0" y="2169"/>
                  </a:lnTo>
                  <a:lnTo>
                    <a:pt x="50" y="2169"/>
                  </a:lnTo>
                  <a:lnTo>
                    <a:pt x="50" y="965"/>
                  </a:lnTo>
                  <a:lnTo>
                    <a:pt x="337" y="965"/>
                  </a:lnTo>
                  <a:lnTo>
                    <a:pt x="337" y="796"/>
                  </a:lnTo>
                  <a:lnTo>
                    <a:pt x="289" y="796"/>
                  </a:lnTo>
                  <a:lnTo>
                    <a:pt x="289" y="697"/>
                  </a:lnTo>
                  <a:lnTo>
                    <a:pt x="453" y="697"/>
                  </a:lnTo>
                  <a:lnTo>
                    <a:pt x="453" y="616"/>
                  </a:lnTo>
                  <a:lnTo>
                    <a:pt x="489" y="616"/>
                  </a:lnTo>
                  <a:lnTo>
                    <a:pt x="487" y="602"/>
                  </a:lnTo>
                  <a:lnTo>
                    <a:pt x="485" y="586"/>
                  </a:lnTo>
                  <a:lnTo>
                    <a:pt x="488" y="567"/>
                  </a:lnTo>
                  <a:lnTo>
                    <a:pt x="492" y="549"/>
                  </a:lnTo>
                  <a:lnTo>
                    <a:pt x="501" y="532"/>
                  </a:lnTo>
                  <a:lnTo>
                    <a:pt x="514" y="515"/>
                  </a:lnTo>
                  <a:lnTo>
                    <a:pt x="530" y="499"/>
                  </a:lnTo>
                  <a:lnTo>
                    <a:pt x="544" y="486"/>
                  </a:lnTo>
                  <a:lnTo>
                    <a:pt x="557" y="477"/>
                  </a:lnTo>
                  <a:lnTo>
                    <a:pt x="567" y="469"/>
                  </a:lnTo>
                  <a:lnTo>
                    <a:pt x="574" y="462"/>
                  </a:lnTo>
                  <a:lnTo>
                    <a:pt x="580" y="456"/>
                  </a:lnTo>
                  <a:lnTo>
                    <a:pt x="584" y="447"/>
                  </a:lnTo>
                  <a:lnTo>
                    <a:pt x="586" y="437"/>
                  </a:lnTo>
                  <a:lnTo>
                    <a:pt x="586" y="420"/>
                  </a:lnTo>
                  <a:lnTo>
                    <a:pt x="584" y="406"/>
                  </a:lnTo>
                  <a:lnTo>
                    <a:pt x="581" y="393"/>
                  </a:lnTo>
                  <a:lnTo>
                    <a:pt x="576" y="382"/>
                  </a:lnTo>
                  <a:lnTo>
                    <a:pt x="573" y="375"/>
                  </a:lnTo>
                  <a:lnTo>
                    <a:pt x="572" y="373"/>
                  </a:lnTo>
                  <a:lnTo>
                    <a:pt x="580" y="328"/>
                  </a:lnTo>
                  <a:lnTo>
                    <a:pt x="579" y="326"/>
                  </a:lnTo>
                  <a:lnTo>
                    <a:pt x="574" y="319"/>
                  </a:lnTo>
                  <a:lnTo>
                    <a:pt x="569" y="310"/>
                  </a:lnTo>
                  <a:lnTo>
                    <a:pt x="562" y="299"/>
                  </a:lnTo>
                  <a:lnTo>
                    <a:pt x="554" y="286"/>
                  </a:lnTo>
                  <a:lnTo>
                    <a:pt x="546" y="272"/>
                  </a:lnTo>
                  <a:lnTo>
                    <a:pt x="537" y="258"/>
                  </a:lnTo>
                  <a:lnTo>
                    <a:pt x="530" y="243"/>
                  </a:lnTo>
                  <a:lnTo>
                    <a:pt x="523" y="230"/>
                  </a:lnTo>
                  <a:lnTo>
                    <a:pt x="518" y="219"/>
                  </a:lnTo>
                  <a:lnTo>
                    <a:pt x="515" y="209"/>
                  </a:lnTo>
                  <a:lnTo>
                    <a:pt x="515" y="203"/>
                  </a:lnTo>
                  <a:lnTo>
                    <a:pt x="517" y="200"/>
                  </a:lnTo>
                  <a:lnTo>
                    <a:pt x="522" y="201"/>
                  </a:lnTo>
                  <a:lnTo>
                    <a:pt x="529" y="207"/>
                  </a:lnTo>
                  <a:lnTo>
                    <a:pt x="537" y="216"/>
                  </a:lnTo>
                  <a:lnTo>
                    <a:pt x="547" y="227"/>
                  </a:lnTo>
                  <a:lnTo>
                    <a:pt x="557" y="240"/>
                  </a:lnTo>
                  <a:lnTo>
                    <a:pt x="567" y="253"/>
                  </a:lnTo>
                  <a:lnTo>
                    <a:pt x="576" y="267"/>
                  </a:lnTo>
                  <a:lnTo>
                    <a:pt x="585" y="281"/>
                  </a:lnTo>
                  <a:lnTo>
                    <a:pt x="592" y="292"/>
                  </a:lnTo>
                  <a:lnTo>
                    <a:pt x="598" y="302"/>
                  </a:lnTo>
                  <a:lnTo>
                    <a:pt x="601" y="307"/>
                  </a:lnTo>
                  <a:lnTo>
                    <a:pt x="604" y="309"/>
                  </a:lnTo>
                  <a:lnTo>
                    <a:pt x="649" y="299"/>
                  </a:lnTo>
                  <a:lnTo>
                    <a:pt x="650" y="296"/>
                  </a:lnTo>
                  <a:lnTo>
                    <a:pt x="652" y="289"/>
                  </a:lnTo>
                  <a:lnTo>
                    <a:pt x="658" y="278"/>
                  </a:lnTo>
                  <a:lnTo>
                    <a:pt x="663" y="264"/>
                  </a:lnTo>
                  <a:lnTo>
                    <a:pt x="670" y="249"/>
                  </a:lnTo>
                  <a:lnTo>
                    <a:pt x="677" y="233"/>
                  </a:lnTo>
                  <a:lnTo>
                    <a:pt x="686" y="219"/>
                  </a:lnTo>
                  <a:lnTo>
                    <a:pt x="694" y="206"/>
                  </a:lnTo>
                  <a:lnTo>
                    <a:pt x="701" y="196"/>
                  </a:lnTo>
                  <a:lnTo>
                    <a:pt x="709" y="190"/>
                  </a:lnTo>
                  <a:lnTo>
                    <a:pt x="715" y="189"/>
                  </a:lnTo>
                  <a:lnTo>
                    <a:pt x="718" y="194"/>
                  </a:lnTo>
                  <a:lnTo>
                    <a:pt x="720" y="201"/>
                  </a:lnTo>
                  <a:lnTo>
                    <a:pt x="717" y="212"/>
                  </a:lnTo>
                  <a:lnTo>
                    <a:pt x="714" y="227"/>
                  </a:lnTo>
                  <a:lnTo>
                    <a:pt x="709" y="241"/>
                  </a:lnTo>
                  <a:lnTo>
                    <a:pt x="703" y="258"/>
                  </a:lnTo>
                  <a:lnTo>
                    <a:pt x="697" y="273"/>
                  </a:lnTo>
                  <a:lnTo>
                    <a:pt x="691" y="288"/>
                  </a:lnTo>
                  <a:lnTo>
                    <a:pt x="685" y="300"/>
                  </a:lnTo>
                  <a:lnTo>
                    <a:pt x="681" y="311"/>
                  </a:lnTo>
                  <a:lnTo>
                    <a:pt x="677" y="318"/>
                  </a:lnTo>
                  <a:lnTo>
                    <a:pt x="676" y="320"/>
                  </a:lnTo>
                  <a:lnTo>
                    <a:pt x="677" y="322"/>
                  </a:lnTo>
                  <a:lnTo>
                    <a:pt x="681" y="329"/>
                  </a:lnTo>
                  <a:lnTo>
                    <a:pt x="684" y="339"/>
                  </a:lnTo>
                  <a:lnTo>
                    <a:pt x="687" y="351"/>
                  </a:lnTo>
                  <a:lnTo>
                    <a:pt x="689" y="364"/>
                  </a:lnTo>
                  <a:lnTo>
                    <a:pt x="690" y="378"/>
                  </a:lnTo>
                  <a:lnTo>
                    <a:pt x="687" y="391"/>
                  </a:lnTo>
                  <a:lnTo>
                    <a:pt x="681" y="404"/>
                  </a:lnTo>
                  <a:lnTo>
                    <a:pt x="673" y="415"/>
                  </a:lnTo>
                  <a:lnTo>
                    <a:pt x="665" y="424"/>
                  </a:lnTo>
                  <a:lnTo>
                    <a:pt x="659" y="431"/>
                  </a:lnTo>
                  <a:lnTo>
                    <a:pt x="657" y="438"/>
                  </a:lnTo>
                  <a:lnTo>
                    <a:pt x="659" y="444"/>
                  </a:lnTo>
                  <a:lnTo>
                    <a:pt x="664" y="450"/>
                  </a:lnTo>
                  <a:lnTo>
                    <a:pt x="669" y="459"/>
                  </a:lnTo>
                  <a:lnTo>
                    <a:pt x="674" y="468"/>
                  </a:lnTo>
                  <a:lnTo>
                    <a:pt x="678" y="474"/>
                  </a:lnTo>
                  <a:lnTo>
                    <a:pt x="684" y="478"/>
                  </a:lnTo>
                  <a:lnTo>
                    <a:pt x="690" y="475"/>
                  </a:lnTo>
                  <a:lnTo>
                    <a:pt x="700" y="470"/>
                  </a:lnTo>
                  <a:lnTo>
                    <a:pt x="709" y="467"/>
                  </a:lnTo>
                  <a:lnTo>
                    <a:pt x="717" y="467"/>
                  </a:lnTo>
                  <a:lnTo>
                    <a:pt x="725" y="469"/>
                  </a:lnTo>
                  <a:lnTo>
                    <a:pt x="729" y="475"/>
                  </a:lnTo>
                  <a:lnTo>
                    <a:pt x="731" y="482"/>
                  </a:lnTo>
                  <a:lnTo>
                    <a:pt x="737" y="488"/>
                  </a:lnTo>
                  <a:lnTo>
                    <a:pt x="742" y="494"/>
                  </a:lnTo>
                  <a:lnTo>
                    <a:pt x="748" y="503"/>
                  </a:lnTo>
                  <a:lnTo>
                    <a:pt x="753" y="514"/>
                  </a:lnTo>
                  <a:lnTo>
                    <a:pt x="756" y="526"/>
                  </a:lnTo>
                  <a:lnTo>
                    <a:pt x="757" y="543"/>
                  </a:lnTo>
                  <a:lnTo>
                    <a:pt x="752" y="568"/>
                  </a:lnTo>
                  <a:lnTo>
                    <a:pt x="746" y="593"/>
                  </a:lnTo>
                  <a:lnTo>
                    <a:pt x="738" y="616"/>
                  </a:lnTo>
                  <a:lnTo>
                    <a:pt x="768" y="616"/>
                  </a:lnTo>
                  <a:lnTo>
                    <a:pt x="768" y="697"/>
                  </a:lnTo>
                  <a:lnTo>
                    <a:pt x="893" y="697"/>
                  </a:lnTo>
                  <a:lnTo>
                    <a:pt x="1713" y="343"/>
                  </a:lnTo>
                  <a:lnTo>
                    <a:pt x="1713" y="183"/>
                  </a:lnTo>
                  <a:lnTo>
                    <a:pt x="1779" y="72"/>
                  </a:lnTo>
                  <a:lnTo>
                    <a:pt x="1779" y="10"/>
                  </a:lnTo>
                  <a:lnTo>
                    <a:pt x="1789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43" name="Group 67"/>
            <p:cNvGrpSpPr>
              <a:grpSpLocks noChangeAspect="1"/>
            </p:cNvGrpSpPr>
            <p:nvPr/>
          </p:nvGrpSpPr>
          <p:grpSpPr bwMode="auto">
            <a:xfrm>
              <a:off x="2848278" y="5598479"/>
              <a:ext cx="1141884" cy="1255423"/>
              <a:chOff x="1215" y="2874"/>
              <a:chExt cx="352" cy="387"/>
            </a:xfrm>
            <a:solidFill>
              <a:srgbClr val="00ADEF"/>
            </a:solidFill>
          </p:grpSpPr>
          <p:sp>
            <p:nvSpPr>
              <p:cNvPr id="344" name="Freeform 69"/>
              <p:cNvSpPr>
                <a:spLocks/>
              </p:cNvSpPr>
              <p:nvPr/>
            </p:nvSpPr>
            <p:spPr bwMode="auto">
              <a:xfrm>
                <a:off x="1378" y="2874"/>
                <a:ext cx="26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3 h 208"/>
                  <a:gd name="T4" fmla="*/ 151 w 209"/>
                  <a:gd name="T5" fmla="*/ 10 h 208"/>
                  <a:gd name="T6" fmla="*/ 170 w 209"/>
                  <a:gd name="T7" fmla="*/ 23 h 208"/>
                  <a:gd name="T8" fmla="*/ 186 w 209"/>
                  <a:gd name="T9" fmla="*/ 39 h 208"/>
                  <a:gd name="T10" fmla="*/ 199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9 w 209"/>
                  <a:gd name="T19" fmla="*/ 150 h 208"/>
                  <a:gd name="T20" fmla="*/ 186 w 209"/>
                  <a:gd name="T21" fmla="*/ 170 h 208"/>
                  <a:gd name="T22" fmla="*/ 170 w 209"/>
                  <a:gd name="T23" fmla="*/ 185 h 208"/>
                  <a:gd name="T24" fmla="*/ 151 w 209"/>
                  <a:gd name="T25" fmla="*/ 198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8 h 208"/>
                  <a:gd name="T34" fmla="*/ 39 w 209"/>
                  <a:gd name="T35" fmla="*/ 185 h 208"/>
                  <a:gd name="T36" fmla="*/ 23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8 h 208"/>
                  <a:gd name="T48" fmla="*/ 23 w 209"/>
                  <a:gd name="T49" fmla="*/ 39 h 208"/>
                  <a:gd name="T50" fmla="*/ 39 w 209"/>
                  <a:gd name="T51" fmla="*/ 23 h 208"/>
                  <a:gd name="T52" fmla="*/ 59 w 209"/>
                  <a:gd name="T53" fmla="*/ 10 h 208"/>
                  <a:gd name="T54" fmla="*/ 81 w 209"/>
                  <a:gd name="T55" fmla="*/ 3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0"/>
                    </a:lnTo>
                    <a:lnTo>
                      <a:pt x="170" y="23"/>
                    </a:lnTo>
                    <a:lnTo>
                      <a:pt x="186" y="39"/>
                    </a:lnTo>
                    <a:lnTo>
                      <a:pt x="199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9" y="150"/>
                    </a:lnTo>
                    <a:lnTo>
                      <a:pt x="186" y="170"/>
                    </a:lnTo>
                    <a:lnTo>
                      <a:pt x="170" y="185"/>
                    </a:lnTo>
                    <a:lnTo>
                      <a:pt x="151" y="198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8"/>
                    </a:lnTo>
                    <a:lnTo>
                      <a:pt x="39" y="185"/>
                    </a:lnTo>
                    <a:lnTo>
                      <a:pt x="23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5" name="Freeform 70"/>
              <p:cNvSpPr>
                <a:spLocks/>
              </p:cNvSpPr>
              <p:nvPr/>
            </p:nvSpPr>
            <p:spPr bwMode="auto">
              <a:xfrm>
                <a:off x="1378" y="3199"/>
                <a:ext cx="26" cy="26"/>
              </a:xfrm>
              <a:custGeom>
                <a:avLst/>
                <a:gdLst>
                  <a:gd name="T0" fmla="*/ 105 w 209"/>
                  <a:gd name="T1" fmla="*/ 0 h 209"/>
                  <a:gd name="T2" fmla="*/ 129 w 209"/>
                  <a:gd name="T3" fmla="*/ 3 h 209"/>
                  <a:gd name="T4" fmla="*/ 151 w 209"/>
                  <a:gd name="T5" fmla="*/ 12 h 209"/>
                  <a:gd name="T6" fmla="*/ 170 w 209"/>
                  <a:gd name="T7" fmla="*/ 23 h 209"/>
                  <a:gd name="T8" fmla="*/ 186 w 209"/>
                  <a:gd name="T9" fmla="*/ 40 h 209"/>
                  <a:gd name="T10" fmla="*/ 199 w 209"/>
                  <a:gd name="T11" fmla="*/ 58 h 209"/>
                  <a:gd name="T12" fmla="*/ 206 w 209"/>
                  <a:gd name="T13" fmla="*/ 81 h 209"/>
                  <a:gd name="T14" fmla="*/ 209 w 209"/>
                  <a:gd name="T15" fmla="*/ 105 h 209"/>
                  <a:gd name="T16" fmla="*/ 206 w 209"/>
                  <a:gd name="T17" fmla="*/ 128 h 209"/>
                  <a:gd name="T18" fmla="*/ 199 w 209"/>
                  <a:gd name="T19" fmla="*/ 151 h 209"/>
                  <a:gd name="T20" fmla="*/ 186 w 209"/>
                  <a:gd name="T21" fmla="*/ 170 h 209"/>
                  <a:gd name="T22" fmla="*/ 170 w 209"/>
                  <a:gd name="T23" fmla="*/ 186 h 209"/>
                  <a:gd name="T24" fmla="*/ 151 w 209"/>
                  <a:gd name="T25" fmla="*/ 199 h 209"/>
                  <a:gd name="T26" fmla="*/ 129 w 209"/>
                  <a:gd name="T27" fmla="*/ 206 h 209"/>
                  <a:gd name="T28" fmla="*/ 105 w 209"/>
                  <a:gd name="T29" fmla="*/ 209 h 209"/>
                  <a:gd name="T30" fmla="*/ 81 w 209"/>
                  <a:gd name="T31" fmla="*/ 206 h 209"/>
                  <a:gd name="T32" fmla="*/ 59 w 209"/>
                  <a:gd name="T33" fmla="*/ 199 h 209"/>
                  <a:gd name="T34" fmla="*/ 39 w 209"/>
                  <a:gd name="T35" fmla="*/ 186 h 209"/>
                  <a:gd name="T36" fmla="*/ 24 w 209"/>
                  <a:gd name="T37" fmla="*/ 170 h 209"/>
                  <a:gd name="T38" fmla="*/ 11 w 209"/>
                  <a:gd name="T39" fmla="*/ 151 h 209"/>
                  <a:gd name="T40" fmla="*/ 3 w 209"/>
                  <a:gd name="T41" fmla="*/ 128 h 209"/>
                  <a:gd name="T42" fmla="*/ 0 w 209"/>
                  <a:gd name="T43" fmla="*/ 105 h 209"/>
                  <a:gd name="T44" fmla="*/ 3 w 209"/>
                  <a:gd name="T45" fmla="*/ 81 h 209"/>
                  <a:gd name="T46" fmla="*/ 11 w 209"/>
                  <a:gd name="T47" fmla="*/ 58 h 209"/>
                  <a:gd name="T48" fmla="*/ 24 w 209"/>
                  <a:gd name="T49" fmla="*/ 40 h 209"/>
                  <a:gd name="T50" fmla="*/ 39 w 209"/>
                  <a:gd name="T51" fmla="*/ 23 h 209"/>
                  <a:gd name="T52" fmla="*/ 59 w 209"/>
                  <a:gd name="T53" fmla="*/ 12 h 209"/>
                  <a:gd name="T54" fmla="*/ 81 w 209"/>
                  <a:gd name="T55" fmla="*/ 3 h 209"/>
                  <a:gd name="T56" fmla="*/ 105 w 209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9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2"/>
                    </a:lnTo>
                    <a:lnTo>
                      <a:pt x="170" y="23"/>
                    </a:lnTo>
                    <a:lnTo>
                      <a:pt x="186" y="40"/>
                    </a:lnTo>
                    <a:lnTo>
                      <a:pt x="199" y="58"/>
                    </a:lnTo>
                    <a:lnTo>
                      <a:pt x="206" y="81"/>
                    </a:lnTo>
                    <a:lnTo>
                      <a:pt x="209" y="105"/>
                    </a:lnTo>
                    <a:lnTo>
                      <a:pt x="206" y="128"/>
                    </a:lnTo>
                    <a:lnTo>
                      <a:pt x="199" y="151"/>
                    </a:lnTo>
                    <a:lnTo>
                      <a:pt x="186" y="170"/>
                    </a:lnTo>
                    <a:lnTo>
                      <a:pt x="170" y="186"/>
                    </a:lnTo>
                    <a:lnTo>
                      <a:pt x="151" y="199"/>
                    </a:lnTo>
                    <a:lnTo>
                      <a:pt x="129" y="206"/>
                    </a:lnTo>
                    <a:lnTo>
                      <a:pt x="105" y="209"/>
                    </a:lnTo>
                    <a:lnTo>
                      <a:pt x="81" y="206"/>
                    </a:lnTo>
                    <a:lnTo>
                      <a:pt x="59" y="199"/>
                    </a:lnTo>
                    <a:lnTo>
                      <a:pt x="39" y="186"/>
                    </a:lnTo>
                    <a:lnTo>
                      <a:pt x="24" y="170"/>
                    </a:lnTo>
                    <a:lnTo>
                      <a:pt x="11" y="151"/>
                    </a:lnTo>
                    <a:lnTo>
                      <a:pt x="3" y="128"/>
                    </a:lnTo>
                    <a:lnTo>
                      <a:pt x="0" y="105"/>
                    </a:lnTo>
                    <a:lnTo>
                      <a:pt x="3" y="81"/>
                    </a:lnTo>
                    <a:lnTo>
                      <a:pt x="11" y="58"/>
                    </a:lnTo>
                    <a:lnTo>
                      <a:pt x="24" y="40"/>
                    </a:lnTo>
                    <a:lnTo>
                      <a:pt x="39" y="23"/>
                    </a:lnTo>
                    <a:lnTo>
                      <a:pt x="59" y="12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6" name="Freeform 71"/>
              <p:cNvSpPr>
                <a:spLocks/>
              </p:cNvSpPr>
              <p:nvPr/>
            </p:nvSpPr>
            <p:spPr bwMode="auto">
              <a:xfrm>
                <a:off x="1215" y="3036"/>
                <a:ext cx="26" cy="26"/>
              </a:xfrm>
              <a:custGeom>
                <a:avLst/>
                <a:gdLst>
                  <a:gd name="T0" fmla="*/ 104 w 208"/>
                  <a:gd name="T1" fmla="*/ 0 h 208"/>
                  <a:gd name="T2" fmla="*/ 128 w 208"/>
                  <a:gd name="T3" fmla="*/ 3 h 208"/>
                  <a:gd name="T4" fmla="*/ 150 w 208"/>
                  <a:gd name="T5" fmla="*/ 12 h 208"/>
                  <a:gd name="T6" fmla="*/ 170 w 208"/>
                  <a:gd name="T7" fmla="*/ 23 h 208"/>
                  <a:gd name="T8" fmla="*/ 185 w 208"/>
                  <a:gd name="T9" fmla="*/ 40 h 208"/>
                  <a:gd name="T10" fmla="*/ 198 w 208"/>
                  <a:gd name="T11" fmla="*/ 59 h 208"/>
                  <a:gd name="T12" fmla="*/ 206 w 208"/>
                  <a:gd name="T13" fmla="*/ 81 h 208"/>
                  <a:gd name="T14" fmla="*/ 208 w 208"/>
                  <a:gd name="T15" fmla="*/ 104 h 208"/>
                  <a:gd name="T16" fmla="*/ 206 w 208"/>
                  <a:gd name="T17" fmla="*/ 128 h 208"/>
                  <a:gd name="T18" fmla="*/ 198 w 208"/>
                  <a:gd name="T19" fmla="*/ 150 h 208"/>
                  <a:gd name="T20" fmla="*/ 185 w 208"/>
                  <a:gd name="T21" fmla="*/ 170 h 208"/>
                  <a:gd name="T22" fmla="*/ 170 w 208"/>
                  <a:gd name="T23" fmla="*/ 185 h 208"/>
                  <a:gd name="T24" fmla="*/ 150 w 208"/>
                  <a:gd name="T25" fmla="*/ 198 h 208"/>
                  <a:gd name="T26" fmla="*/ 128 w 208"/>
                  <a:gd name="T27" fmla="*/ 206 h 208"/>
                  <a:gd name="T28" fmla="*/ 104 w 208"/>
                  <a:gd name="T29" fmla="*/ 208 h 208"/>
                  <a:gd name="T30" fmla="*/ 80 w 208"/>
                  <a:gd name="T31" fmla="*/ 206 h 208"/>
                  <a:gd name="T32" fmla="*/ 58 w 208"/>
                  <a:gd name="T33" fmla="*/ 198 h 208"/>
                  <a:gd name="T34" fmla="*/ 40 w 208"/>
                  <a:gd name="T35" fmla="*/ 185 h 208"/>
                  <a:gd name="T36" fmla="*/ 23 w 208"/>
                  <a:gd name="T37" fmla="*/ 170 h 208"/>
                  <a:gd name="T38" fmla="*/ 10 w 208"/>
                  <a:gd name="T39" fmla="*/ 150 h 208"/>
                  <a:gd name="T40" fmla="*/ 3 w 208"/>
                  <a:gd name="T41" fmla="*/ 128 h 208"/>
                  <a:gd name="T42" fmla="*/ 0 w 208"/>
                  <a:gd name="T43" fmla="*/ 104 h 208"/>
                  <a:gd name="T44" fmla="*/ 3 w 208"/>
                  <a:gd name="T45" fmla="*/ 81 h 208"/>
                  <a:gd name="T46" fmla="*/ 10 w 208"/>
                  <a:gd name="T47" fmla="*/ 59 h 208"/>
                  <a:gd name="T48" fmla="*/ 23 w 208"/>
                  <a:gd name="T49" fmla="*/ 40 h 208"/>
                  <a:gd name="T50" fmla="*/ 40 w 208"/>
                  <a:gd name="T51" fmla="*/ 23 h 208"/>
                  <a:gd name="T52" fmla="*/ 58 w 208"/>
                  <a:gd name="T53" fmla="*/ 12 h 208"/>
                  <a:gd name="T54" fmla="*/ 80 w 208"/>
                  <a:gd name="T55" fmla="*/ 3 h 208"/>
                  <a:gd name="T56" fmla="*/ 104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4" y="0"/>
                    </a:moveTo>
                    <a:lnTo>
                      <a:pt x="128" y="3"/>
                    </a:lnTo>
                    <a:lnTo>
                      <a:pt x="150" y="12"/>
                    </a:lnTo>
                    <a:lnTo>
                      <a:pt x="170" y="23"/>
                    </a:lnTo>
                    <a:lnTo>
                      <a:pt x="185" y="40"/>
                    </a:lnTo>
                    <a:lnTo>
                      <a:pt x="198" y="59"/>
                    </a:lnTo>
                    <a:lnTo>
                      <a:pt x="206" y="81"/>
                    </a:lnTo>
                    <a:lnTo>
                      <a:pt x="208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5" y="170"/>
                    </a:lnTo>
                    <a:lnTo>
                      <a:pt x="170" y="185"/>
                    </a:lnTo>
                    <a:lnTo>
                      <a:pt x="150" y="198"/>
                    </a:lnTo>
                    <a:lnTo>
                      <a:pt x="128" y="206"/>
                    </a:lnTo>
                    <a:lnTo>
                      <a:pt x="104" y="208"/>
                    </a:lnTo>
                    <a:lnTo>
                      <a:pt x="80" y="206"/>
                    </a:lnTo>
                    <a:lnTo>
                      <a:pt x="58" y="198"/>
                    </a:lnTo>
                    <a:lnTo>
                      <a:pt x="40" y="185"/>
                    </a:lnTo>
                    <a:lnTo>
                      <a:pt x="23" y="170"/>
                    </a:lnTo>
                    <a:lnTo>
                      <a:pt x="10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1"/>
                    </a:lnTo>
                    <a:lnTo>
                      <a:pt x="10" y="59"/>
                    </a:lnTo>
                    <a:lnTo>
                      <a:pt x="23" y="40"/>
                    </a:lnTo>
                    <a:lnTo>
                      <a:pt x="40" y="23"/>
                    </a:lnTo>
                    <a:lnTo>
                      <a:pt x="58" y="12"/>
                    </a:lnTo>
                    <a:lnTo>
                      <a:pt x="80" y="3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7" name="Freeform 72"/>
              <p:cNvSpPr>
                <a:spLocks/>
              </p:cNvSpPr>
              <p:nvPr/>
            </p:nvSpPr>
            <p:spPr bwMode="auto">
              <a:xfrm>
                <a:off x="1541" y="3036"/>
                <a:ext cx="26" cy="26"/>
              </a:xfrm>
              <a:custGeom>
                <a:avLst/>
                <a:gdLst>
                  <a:gd name="T0" fmla="*/ 104 w 208"/>
                  <a:gd name="T1" fmla="*/ 0 h 209"/>
                  <a:gd name="T2" fmla="*/ 128 w 208"/>
                  <a:gd name="T3" fmla="*/ 3 h 209"/>
                  <a:gd name="T4" fmla="*/ 150 w 208"/>
                  <a:gd name="T5" fmla="*/ 12 h 209"/>
                  <a:gd name="T6" fmla="*/ 169 w 208"/>
                  <a:gd name="T7" fmla="*/ 24 h 209"/>
                  <a:gd name="T8" fmla="*/ 185 w 208"/>
                  <a:gd name="T9" fmla="*/ 40 h 209"/>
                  <a:gd name="T10" fmla="*/ 198 w 208"/>
                  <a:gd name="T11" fmla="*/ 59 h 209"/>
                  <a:gd name="T12" fmla="*/ 205 w 208"/>
                  <a:gd name="T13" fmla="*/ 81 h 209"/>
                  <a:gd name="T14" fmla="*/ 208 w 208"/>
                  <a:gd name="T15" fmla="*/ 105 h 209"/>
                  <a:gd name="T16" fmla="*/ 205 w 208"/>
                  <a:gd name="T17" fmla="*/ 129 h 209"/>
                  <a:gd name="T18" fmla="*/ 198 w 208"/>
                  <a:gd name="T19" fmla="*/ 151 h 209"/>
                  <a:gd name="T20" fmla="*/ 185 w 208"/>
                  <a:gd name="T21" fmla="*/ 171 h 209"/>
                  <a:gd name="T22" fmla="*/ 169 w 208"/>
                  <a:gd name="T23" fmla="*/ 186 h 209"/>
                  <a:gd name="T24" fmla="*/ 150 w 208"/>
                  <a:gd name="T25" fmla="*/ 199 h 209"/>
                  <a:gd name="T26" fmla="*/ 128 w 208"/>
                  <a:gd name="T27" fmla="*/ 207 h 209"/>
                  <a:gd name="T28" fmla="*/ 104 w 208"/>
                  <a:gd name="T29" fmla="*/ 209 h 209"/>
                  <a:gd name="T30" fmla="*/ 80 w 208"/>
                  <a:gd name="T31" fmla="*/ 207 h 209"/>
                  <a:gd name="T32" fmla="*/ 58 w 208"/>
                  <a:gd name="T33" fmla="*/ 199 h 209"/>
                  <a:gd name="T34" fmla="*/ 38 w 208"/>
                  <a:gd name="T35" fmla="*/ 186 h 209"/>
                  <a:gd name="T36" fmla="*/ 23 w 208"/>
                  <a:gd name="T37" fmla="*/ 171 h 209"/>
                  <a:gd name="T38" fmla="*/ 10 w 208"/>
                  <a:gd name="T39" fmla="*/ 151 h 209"/>
                  <a:gd name="T40" fmla="*/ 2 w 208"/>
                  <a:gd name="T41" fmla="*/ 129 h 209"/>
                  <a:gd name="T42" fmla="*/ 0 w 208"/>
                  <a:gd name="T43" fmla="*/ 105 h 209"/>
                  <a:gd name="T44" fmla="*/ 2 w 208"/>
                  <a:gd name="T45" fmla="*/ 81 h 209"/>
                  <a:gd name="T46" fmla="*/ 10 w 208"/>
                  <a:gd name="T47" fmla="*/ 59 h 209"/>
                  <a:gd name="T48" fmla="*/ 23 w 208"/>
                  <a:gd name="T49" fmla="*/ 40 h 209"/>
                  <a:gd name="T50" fmla="*/ 38 w 208"/>
                  <a:gd name="T51" fmla="*/ 24 h 209"/>
                  <a:gd name="T52" fmla="*/ 58 w 208"/>
                  <a:gd name="T53" fmla="*/ 12 h 209"/>
                  <a:gd name="T54" fmla="*/ 80 w 208"/>
                  <a:gd name="T55" fmla="*/ 3 h 209"/>
                  <a:gd name="T56" fmla="*/ 104 w 208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9">
                    <a:moveTo>
                      <a:pt x="104" y="0"/>
                    </a:moveTo>
                    <a:lnTo>
                      <a:pt x="128" y="3"/>
                    </a:lnTo>
                    <a:lnTo>
                      <a:pt x="150" y="12"/>
                    </a:lnTo>
                    <a:lnTo>
                      <a:pt x="169" y="24"/>
                    </a:lnTo>
                    <a:lnTo>
                      <a:pt x="185" y="40"/>
                    </a:lnTo>
                    <a:lnTo>
                      <a:pt x="198" y="59"/>
                    </a:lnTo>
                    <a:lnTo>
                      <a:pt x="205" y="81"/>
                    </a:lnTo>
                    <a:lnTo>
                      <a:pt x="208" y="105"/>
                    </a:lnTo>
                    <a:lnTo>
                      <a:pt x="205" y="129"/>
                    </a:lnTo>
                    <a:lnTo>
                      <a:pt x="198" y="151"/>
                    </a:lnTo>
                    <a:lnTo>
                      <a:pt x="185" y="171"/>
                    </a:lnTo>
                    <a:lnTo>
                      <a:pt x="169" y="186"/>
                    </a:lnTo>
                    <a:lnTo>
                      <a:pt x="150" y="199"/>
                    </a:lnTo>
                    <a:lnTo>
                      <a:pt x="128" y="207"/>
                    </a:lnTo>
                    <a:lnTo>
                      <a:pt x="104" y="209"/>
                    </a:lnTo>
                    <a:lnTo>
                      <a:pt x="80" y="207"/>
                    </a:lnTo>
                    <a:lnTo>
                      <a:pt x="58" y="199"/>
                    </a:lnTo>
                    <a:lnTo>
                      <a:pt x="38" y="186"/>
                    </a:lnTo>
                    <a:lnTo>
                      <a:pt x="23" y="171"/>
                    </a:lnTo>
                    <a:lnTo>
                      <a:pt x="10" y="151"/>
                    </a:lnTo>
                    <a:lnTo>
                      <a:pt x="2" y="129"/>
                    </a:lnTo>
                    <a:lnTo>
                      <a:pt x="0" y="105"/>
                    </a:lnTo>
                    <a:lnTo>
                      <a:pt x="2" y="81"/>
                    </a:lnTo>
                    <a:lnTo>
                      <a:pt x="10" y="59"/>
                    </a:lnTo>
                    <a:lnTo>
                      <a:pt x="23" y="40"/>
                    </a:lnTo>
                    <a:lnTo>
                      <a:pt x="38" y="24"/>
                    </a:lnTo>
                    <a:lnTo>
                      <a:pt x="58" y="12"/>
                    </a:lnTo>
                    <a:lnTo>
                      <a:pt x="80" y="3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8" name="Freeform 73"/>
              <p:cNvSpPr>
                <a:spLocks/>
              </p:cNvSpPr>
              <p:nvPr/>
            </p:nvSpPr>
            <p:spPr bwMode="auto">
              <a:xfrm>
                <a:off x="1229" y="2971"/>
                <a:ext cx="26" cy="26"/>
              </a:xfrm>
              <a:custGeom>
                <a:avLst/>
                <a:gdLst>
                  <a:gd name="T0" fmla="*/ 105 w 209"/>
                  <a:gd name="T1" fmla="*/ 0 h 209"/>
                  <a:gd name="T2" fmla="*/ 129 w 209"/>
                  <a:gd name="T3" fmla="*/ 3 h 209"/>
                  <a:gd name="T4" fmla="*/ 151 w 209"/>
                  <a:gd name="T5" fmla="*/ 11 h 209"/>
                  <a:gd name="T6" fmla="*/ 169 w 209"/>
                  <a:gd name="T7" fmla="*/ 24 h 209"/>
                  <a:gd name="T8" fmla="*/ 186 w 209"/>
                  <a:gd name="T9" fmla="*/ 39 h 209"/>
                  <a:gd name="T10" fmla="*/ 198 w 209"/>
                  <a:gd name="T11" fmla="*/ 59 h 209"/>
                  <a:gd name="T12" fmla="*/ 206 w 209"/>
                  <a:gd name="T13" fmla="*/ 81 h 209"/>
                  <a:gd name="T14" fmla="*/ 209 w 209"/>
                  <a:gd name="T15" fmla="*/ 105 h 209"/>
                  <a:gd name="T16" fmla="*/ 206 w 209"/>
                  <a:gd name="T17" fmla="*/ 129 h 209"/>
                  <a:gd name="T18" fmla="*/ 198 w 209"/>
                  <a:gd name="T19" fmla="*/ 151 h 209"/>
                  <a:gd name="T20" fmla="*/ 186 w 209"/>
                  <a:gd name="T21" fmla="*/ 169 h 209"/>
                  <a:gd name="T22" fmla="*/ 169 w 209"/>
                  <a:gd name="T23" fmla="*/ 186 h 209"/>
                  <a:gd name="T24" fmla="*/ 151 w 209"/>
                  <a:gd name="T25" fmla="*/ 198 h 209"/>
                  <a:gd name="T26" fmla="*/ 129 w 209"/>
                  <a:gd name="T27" fmla="*/ 206 h 209"/>
                  <a:gd name="T28" fmla="*/ 105 w 209"/>
                  <a:gd name="T29" fmla="*/ 209 h 209"/>
                  <a:gd name="T30" fmla="*/ 81 w 209"/>
                  <a:gd name="T31" fmla="*/ 206 h 209"/>
                  <a:gd name="T32" fmla="*/ 59 w 209"/>
                  <a:gd name="T33" fmla="*/ 198 h 209"/>
                  <a:gd name="T34" fmla="*/ 39 w 209"/>
                  <a:gd name="T35" fmla="*/ 186 h 209"/>
                  <a:gd name="T36" fmla="*/ 23 w 209"/>
                  <a:gd name="T37" fmla="*/ 169 h 209"/>
                  <a:gd name="T38" fmla="*/ 11 w 209"/>
                  <a:gd name="T39" fmla="*/ 151 h 209"/>
                  <a:gd name="T40" fmla="*/ 3 w 209"/>
                  <a:gd name="T41" fmla="*/ 129 h 209"/>
                  <a:gd name="T42" fmla="*/ 0 w 209"/>
                  <a:gd name="T43" fmla="*/ 105 h 209"/>
                  <a:gd name="T44" fmla="*/ 3 w 209"/>
                  <a:gd name="T45" fmla="*/ 81 h 209"/>
                  <a:gd name="T46" fmla="*/ 11 w 209"/>
                  <a:gd name="T47" fmla="*/ 59 h 209"/>
                  <a:gd name="T48" fmla="*/ 23 w 209"/>
                  <a:gd name="T49" fmla="*/ 39 h 209"/>
                  <a:gd name="T50" fmla="*/ 39 w 209"/>
                  <a:gd name="T51" fmla="*/ 24 h 209"/>
                  <a:gd name="T52" fmla="*/ 59 w 209"/>
                  <a:gd name="T53" fmla="*/ 11 h 209"/>
                  <a:gd name="T54" fmla="*/ 81 w 209"/>
                  <a:gd name="T55" fmla="*/ 3 h 209"/>
                  <a:gd name="T56" fmla="*/ 105 w 209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9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1"/>
                    </a:lnTo>
                    <a:lnTo>
                      <a:pt x="169" y="24"/>
                    </a:lnTo>
                    <a:lnTo>
                      <a:pt x="186" y="39"/>
                    </a:lnTo>
                    <a:lnTo>
                      <a:pt x="198" y="59"/>
                    </a:lnTo>
                    <a:lnTo>
                      <a:pt x="206" y="81"/>
                    </a:lnTo>
                    <a:lnTo>
                      <a:pt x="209" y="105"/>
                    </a:lnTo>
                    <a:lnTo>
                      <a:pt x="206" y="129"/>
                    </a:lnTo>
                    <a:lnTo>
                      <a:pt x="198" y="151"/>
                    </a:lnTo>
                    <a:lnTo>
                      <a:pt x="186" y="169"/>
                    </a:lnTo>
                    <a:lnTo>
                      <a:pt x="169" y="186"/>
                    </a:lnTo>
                    <a:lnTo>
                      <a:pt x="151" y="198"/>
                    </a:lnTo>
                    <a:lnTo>
                      <a:pt x="129" y="206"/>
                    </a:lnTo>
                    <a:lnTo>
                      <a:pt x="105" y="209"/>
                    </a:lnTo>
                    <a:lnTo>
                      <a:pt x="81" y="206"/>
                    </a:lnTo>
                    <a:lnTo>
                      <a:pt x="59" y="198"/>
                    </a:lnTo>
                    <a:lnTo>
                      <a:pt x="39" y="186"/>
                    </a:lnTo>
                    <a:lnTo>
                      <a:pt x="23" y="169"/>
                    </a:lnTo>
                    <a:lnTo>
                      <a:pt x="11" y="151"/>
                    </a:lnTo>
                    <a:lnTo>
                      <a:pt x="3" y="129"/>
                    </a:lnTo>
                    <a:lnTo>
                      <a:pt x="0" y="105"/>
                    </a:lnTo>
                    <a:lnTo>
                      <a:pt x="3" y="81"/>
                    </a:lnTo>
                    <a:lnTo>
                      <a:pt x="11" y="59"/>
                    </a:lnTo>
                    <a:lnTo>
                      <a:pt x="23" y="39"/>
                    </a:lnTo>
                    <a:lnTo>
                      <a:pt x="39" y="24"/>
                    </a:lnTo>
                    <a:lnTo>
                      <a:pt x="59" y="11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9" name="Freeform 74"/>
              <p:cNvSpPr>
                <a:spLocks/>
              </p:cNvSpPr>
              <p:nvPr/>
            </p:nvSpPr>
            <p:spPr bwMode="auto">
              <a:xfrm>
                <a:off x="1527" y="3102"/>
                <a:ext cx="26" cy="26"/>
              </a:xfrm>
              <a:custGeom>
                <a:avLst/>
                <a:gdLst>
                  <a:gd name="T0" fmla="*/ 105 w 209"/>
                  <a:gd name="T1" fmla="*/ 0 h 207"/>
                  <a:gd name="T2" fmla="*/ 129 w 209"/>
                  <a:gd name="T3" fmla="*/ 2 h 207"/>
                  <a:gd name="T4" fmla="*/ 150 w 209"/>
                  <a:gd name="T5" fmla="*/ 11 h 207"/>
                  <a:gd name="T6" fmla="*/ 169 w 209"/>
                  <a:gd name="T7" fmla="*/ 22 h 207"/>
                  <a:gd name="T8" fmla="*/ 186 w 209"/>
                  <a:gd name="T9" fmla="*/ 39 h 207"/>
                  <a:gd name="T10" fmla="*/ 198 w 209"/>
                  <a:gd name="T11" fmla="*/ 57 h 207"/>
                  <a:gd name="T12" fmla="*/ 206 w 209"/>
                  <a:gd name="T13" fmla="*/ 79 h 207"/>
                  <a:gd name="T14" fmla="*/ 209 w 209"/>
                  <a:gd name="T15" fmla="*/ 103 h 207"/>
                  <a:gd name="T16" fmla="*/ 206 w 209"/>
                  <a:gd name="T17" fmla="*/ 127 h 207"/>
                  <a:gd name="T18" fmla="*/ 198 w 209"/>
                  <a:gd name="T19" fmla="*/ 149 h 207"/>
                  <a:gd name="T20" fmla="*/ 186 w 209"/>
                  <a:gd name="T21" fmla="*/ 169 h 207"/>
                  <a:gd name="T22" fmla="*/ 169 w 209"/>
                  <a:gd name="T23" fmla="*/ 184 h 207"/>
                  <a:gd name="T24" fmla="*/ 150 w 209"/>
                  <a:gd name="T25" fmla="*/ 197 h 207"/>
                  <a:gd name="T26" fmla="*/ 129 w 209"/>
                  <a:gd name="T27" fmla="*/ 204 h 207"/>
                  <a:gd name="T28" fmla="*/ 105 w 209"/>
                  <a:gd name="T29" fmla="*/ 207 h 207"/>
                  <a:gd name="T30" fmla="*/ 81 w 209"/>
                  <a:gd name="T31" fmla="*/ 204 h 207"/>
                  <a:gd name="T32" fmla="*/ 59 w 209"/>
                  <a:gd name="T33" fmla="*/ 197 h 207"/>
                  <a:gd name="T34" fmla="*/ 40 w 209"/>
                  <a:gd name="T35" fmla="*/ 184 h 207"/>
                  <a:gd name="T36" fmla="*/ 23 w 209"/>
                  <a:gd name="T37" fmla="*/ 169 h 207"/>
                  <a:gd name="T38" fmla="*/ 12 w 209"/>
                  <a:gd name="T39" fmla="*/ 149 h 207"/>
                  <a:gd name="T40" fmla="*/ 3 w 209"/>
                  <a:gd name="T41" fmla="*/ 127 h 207"/>
                  <a:gd name="T42" fmla="*/ 0 w 209"/>
                  <a:gd name="T43" fmla="*/ 103 h 207"/>
                  <a:gd name="T44" fmla="*/ 3 w 209"/>
                  <a:gd name="T45" fmla="*/ 79 h 207"/>
                  <a:gd name="T46" fmla="*/ 12 w 209"/>
                  <a:gd name="T47" fmla="*/ 57 h 207"/>
                  <a:gd name="T48" fmla="*/ 23 w 209"/>
                  <a:gd name="T49" fmla="*/ 39 h 207"/>
                  <a:gd name="T50" fmla="*/ 40 w 209"/>
                  <a:gd name="T51" fmla="*/ 22 h 207"/>
                  <a:gd name="T52" fmla="*/ 59 w 209"/>
                  <a:gd name="T53" fmla="*/ 11 h 207"/>
                  <a:gd name="T54" fmla="*/ 81 w 209"/>
                  <a:gd name="T55" fmla="*/ 2 h 207"/>
                  <a:gd name="T56" fmla="*/ 105 w 209"/>
                  <a:gd name="T57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7">
                    <a:moveTo>
                      <a:pt x="105" y="0"/>
                    </a:moveTo>
                    <a:lnTo>
                      <a:pt x="129" y="2"/>
                    </a:lnTo>
                    <a:lnTo>
                      <a:pt x="150" y="11"/>
                    </a:lnTo>
                    <a:lnTo>
                      <a:pt x="169" y="22"/>
                    </a:lnTo>
                    <a:lnTo>
                      <a:pt x="186" y="39"/>
                    </a:lnTo>
                    <a:lnTo>
                      <a:pt x="198" y="57"/>
                    </a:lnTo>
                    <a:lnTo>
                      <a:pt x="206" y="79"/>
                    </a:lnTo>
                    <a:lnTo>
                      <a:pt x="209" y="103"/>
                    </a:lnTo>
                    <a:lnTo>
                      <a:pt x="206" y="127"/>
                    </a:lnTo>
                    <a:lnTo>
                      <a:pt x="198" y="149"/>
                    </a:lnTo>
                    <a:lnTo>
                      <a:pt x="186" y="169"/>
                    </a:lnTo>
                    <a:lnTo>
                      <a:pt x="169" y="184"/>
                    </a:lnTo>
                    <a:lnTo>
                      <a:pt x="150" y="197"/>
                    </a:lnTo>
                    <a:lnTo>
                      <a:pt x="129" y="204"/>
                    </a:lnTo>
                    <a:lnTo>
                      <a:pt x="105" y="207"/>
                    </a:lnTo>
                    <a:lnTo>
                      <a:pt x="81" y="204"/>
                    </a:lnTo>
                    <a:lnTo>
                      <a:pt x="59" y="197"/>
                    </a:lnTo>
                    <a:lnTo>
                      <a:pt x="40" y="184"/>
                    </a:lnTo>
                    <a:lnTo>
                      <a:pt x="23" y="169"/>
                    </a:lnTo>
                    <a:lnTo>
                      <a:pt x="12" y="149"/>
                    </a:lnTo>
                    <a:lnTo>
                      <a:pt x="3" y="127"/>
                    </a:lnTo>
                    <a:lnTo>
                      <a:pt x="0" y="103"/>
                    </a:lnTo>
                    <a:lnTo>
                      <a:pt x="3" y="79"/>
                    </a:lnTo>
                    <a:lnTo>
                      <a:pt x="12" y="57"/>
                    </a:lnTo>
                    <a:lnTo>
                      <a:pt x="23" y="39"/>
                    </a:lnTo>
                    <a:lnTo>
                      <a:pt x="40" y="22"/>
                    </a:lnTo>
                    <a:lnTo>
                      <a:pt x="59" y="11"/>
                    </a:lnTo>
                    <a:lnTo>
                      <a:pt x="81" y="2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0" name="Freeform 75"/>
              <p:cNvSpPr>
                <a:spLocks/>
              </p:cNvSpPr>
              <p:nvPr/>
            </p:nvSpPr>
            <p:spPr bwMode="auto">
              <a:xfrm>
                <a:off x="1262" y="2921"/>
                <a:ext cx="26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2 h 208"/>
                  <a:gd name="T4" fmla="*/ 151 w 209"/>
                  <a:gd name="T5" fmla="*/ 10 h 208"/>
                  <a:gd name="T6" fmla="*/ 170 w 209"/>
                  <a:gd name="T7" fmla="*/ 23 h 208"/>
                  <a:gd name="T8" fmla="*/ 186 w 209"/>
                  <a:gd name="T9" fmla="*/ 38 h 208"/>
                  <a:gd name="T10" fmla="*/ 198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8 w 209"/>
                  <a:gd name="T19" fmla="*/ 150 h 208"/>
                  <a:gd name="T20" fmla="*/ 186 w 209"/>
                  <a:gd name="T21" fmla="*/ 168 h 208"/>
                  <a:gd name="T22" fmla="*/ 170 w 209"/>
                  <a:gd name="T23" fmla="*/ 185 h 208"/>
                  <a:gd name="T24" fmla="*/ 151 w 209"/>
                  <a:gd name="T25" fmla="*/ 197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7 h 208"/>
                  <a:gd name="T34" fmla="*/ 39 w 209"/>
                  <a:gd name="T35" fmla="*/ 185 h 208"/>
                  <a:gd name="T36" fmla="*/ 23 w 209"/>
                  <a:gd name="T37" fmla="*/ 168 h 208"/>
                  <a:gd name="T38" fmla="*/ 11 w 209"/>
                  <a:gd name="T39" fmla="*/ 150 h 208"/>
                  <a:gd name="T40" fmla="*/ 4 w 209"/>
                  <a:gd name="T41" fmla="*/ 128 h 208"/>
                  <a:gd name="T42" fmla="*/ 0 w 209"/>
                  <a:gd name="T43" fmla="*/ 104 h 208"/>
                  <a:gd name="T44" fmla="*/ 4 w 209"/>
                  <a:gd name="T45" fmla="*/ 80 h 208"/>
                  <a:gd name="T46" fmla="*/ 11 w 209"/>
                  <a:gd name="T47" fmla="*/ 58 h 208"/>
                  <a:gd name="T48" fmla="*/ 23 w 209"/>
                  <a:gd name="T49" fmla="*/ 38 h 208"/>
                  <a:gd name="T50" fmla="*/ 39 w 209"/>
                  <a:gd name="T51" fmla="*/ 23 h 208"/>
                  <a:gd name="T52" fmla="*/ 59 w 209"/>
                  <a:gd name="T53" fmla="*/ 10 h 208"/>
                  <a:gd name="T54" fmla="*/ 81 w 209"/>
                  <a:gd name="T55" fmla="*/ 2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2"/>
                    </a:lnTo>
                    <a:lnTo>
                      <a:pt x="151" y="10"/>
                    </a:lnTo>
                    <a:lnTo>
                      <a:pt x="170" y="23"/>
                    </a:lnTo>
                    <a:lnTo>
                      <a:pt x="186" y="38"/>
                    </a:lnTo>
                    <a:lnTo>
                      <a:pt x="198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6" y="168"/>
                    </a:lnTo>
                    <a:lnTo>
                      <a:pt x="170" y="185"/>
                    </a:lnTo>
                    <a:lnTo>
                      <a:pt x="151" y="197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7"/>
                    </a:lnTo>
                    <a:lnTo>
                      <a:pt x="39" y="185"/>
                    </a:lnTo>
                    <a:lnTo>
                      <a:pt x="23" y="168"/>
                    </a:lnTo>
                    <a:lnTo>
                      <a:pt x="11" y="150"/>
                    </a:lnTo>
                    <a:lnTo>
                      <a:pt x="4" y="128"/>
                    </a:lnTo>
                    <a:lnTo>
                      <a:pt x="0" y="104"/>
                    </a:lnTo>
                    <a:lnTo>
                      <a:pt x="4" y="80"/>
                    </a:lnTo>
                    <a:lnTo>
                      <a:pt x="11" y="58"/>
                    </a:lnTo>
                    <a:lnTo>
                      <a:pt x="23" y="38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2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1" name="Freeform 76"/>
              <p:cNvSpPr>
                <a:spLocks/>
              </p:cNvSpPr>
              <p:nvPr/>
            </p:nvSpPr>
            <p:spPr bwMode="auto">
              <a:xfrm>
                <a:off x="1493" y="3151"/>
                <a:ext cx="26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3 h 208"/>
                  <a:gd name="T4" fmla="*/ 151 w 209"/>
                  <a:gd name="T5" fmla="*/ 11 h 208"/>
                  <a:gd name="T6" fmla="*/ 170 w 209"/>
                  <a:gd name="T7" fmla="*/ 23 h 208"/>
                  <a:gd name="T8" fmla="*/ 186 w 209"/>
                  <a:gd name="T9" fmla="*/ 39 h 208"/>
                  <a:gd name="T10" fmla="*/ 198 w 209"/>
                  <a:gd name="T11" fmla="*/ 59 h 208"/>
                  <a:gd name="T12" fmla="*/ 207 w 209"/>
                  <a:gd name="T13" fmla="*/ 81 h 208"/>
                  <a:gd name="T14" fmla="*/ 209 w 209"/>
                  <a:gd name="T15" fmla="*/ 104 h 208"/>
                  <a:gd name="T16" fmla="*/ 207 w 209"/>
                  <a:gd name="T17" fmla="*/ 127 h 208"/>
                  <a:gd name="T18" fmla="*/ 198 w 209"/>
                  <a:gd name="T19" fmla="*/ 149 h 208"/>
                  <a:gd name="T20" fmla="*/ 186 w 209"/>
                  <a:gd name="T21" fmla="*/ 169 h 208"/>
                  <a:gd name="T22" fmla="*/ 170 w 209"/>
                  <a:gd name="T23" fmla="*/ 186 h 208"/>
                  <a:gd name="T24" fmla="*/ 151 w 209"/>
                  <a:gd name="T25" fmla="*/ 198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8 h 208"/>
                  <a:gd name="T34" fmla="*/ 39 w 209"/>
                  <a:gd name="T35" fmla="*/ 186 h 208"/>
                  <a:gd name="T36" fmla="*/ 23 w 209"/>
                  <a:gd name="T37" fmla="*/ 169 h 208"/>
                  <a:gd name="T38" fmla="*/ 11 w 209"/>
                  <a:gd name="T39" fmla="*/ 149 h 208"/>
                  <a:gd name="T40" fmla="*/ 4 w 209"/>
                  <a:gd name="T41" fmla="*/ 127 h 208"/>
                  <a:gd name="T42" fmla="*/ 0 w 209"/>
                  <a:gd name="T43" fmla="*/ 104 h 208"/>
                  <a:gd name="T44" fmla="*/ 4 w 209"/>
                  <a:gd name="T45" fmla="*/ 81 h 208"/>
                  <a:gd name="T46" fmla="*/ 11 w 209"/>
                  <a:gd name="T47" fmla="*/ 59 h 208"/>
                  <a:gd name="T48" fmla="*/ 23 w 209"/>
                  <a:gd name="T49" fmla="*/ 39 h 208"/>
                  <a:gd name="T50" fmla="*/ 39 w 209"/>
                  <a:gd name="T51" fmla="*/ 23 h 208"/>
                  <a:gd name="T52" fmla="*/ 59 w 209"/>
                  <a:gd name="T53" fmla="*/ 11 h 208"/>
                  <a:gd name="T54" fmla="*/ 81 w 209"/>
                  <a:gd name="T55" fmla="*/ 3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1"/>
                    </a:lnTo>
                    <a:lnTo>
                      <a:pt x="170" y="23"/>
                    </a:lnTo>
                    <a:lnTo>
                      <a:pt x="186" y="39"/>
                    </a:lnTo>
                    <a:lnTo>
                      <a:pt x="198" y="59"/>
                    </a:lnTo>
                    <a:lnTo>
                      <a:pt x="207" y="81"/>
                    </a:lnTo>
                    <a:lnTo>
                      <a:pt x="209" y="104"/>
                    </a:lnTo>
                    <a:lnTo>
                      <a:pt x="207" y="127"/>
                    </a:lnTo>
                    <a:lnTo>
                      <a:pt x="198" y="149"/>
                    </a:lnTo>
                    <a:lnTo>
                      <a:pt x="186" y="169"/>
                    </a:lnTo>
                    <a:lnTo>
                      <a:pt x="170" y="186"/>
                    </a:lnTo>
                    <a:lnTo>
                      <a:pt x="151" y="198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8"/>
                    </a:lnTo>
                    <a:lnTo>
                      <a:pt x="39" y="186"/>
                    </a:lnTo>
                    <a:lnTo>
                      <a:pt x="23" y="169"/>
                    </a:lnTo>
                    <a:lnTo>
                      <a:pt x="11" y="149"/>
                    </a:lnTo>
                    <a:lnTo>
                      <a:pt x="4" y="127"/>
                    </a:lnTo>
                    <a:lnTo>
                      <a:pt x="0" y="104"/>
                    </a:lnTo>
                    <a:lnTo>
                      <a:pt x="4" y="81"/>
                    </a:lnTo>
                    <a:lnTo>
                      <a:pt x="11" y="59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1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2" name="Freeform 77"/>
              <p:cNvSpPr>
                <a:spLocks/>
              </p:cNvSpPr>
              <p:nvPr/>
            </p:nvSpPr>
            <p:spPr bwMode="auto">
              <a:xfrm>
                <a:off x="1313" y="2887"/>
                <a:ext cx="26" cy="26"/>
              </a:xfrm>
              <a:custGeom>
                <a:avLst/>
                <a:gdLst>
                  <a:gd name="T0" fmla="*/ 104 w 209"/>
                  <a:gd name="T1" fmla="*/ 0 h 208"/>
                  <a:gd name="T2" fmla="*/ 128 w 209"/>
                  <a:gd name="T3" fmla="*/ 3 h 208"/>
                  <a:gd name="T4" fmla="*/ 151 w 209"/>
                  <a:gd name="T5" fmla="*/ 11 h 208"/>
                  <a:gd name="T6" fmla="*/ 170 w 209"/>
                  <a:gd name="T7" fmla="*/ 23 h 208"/>
                  <a:gd name="T8" fmla="*/ 186 w 209"/>
                  <a:gd name="T9" fmla="*/ 40 h 208"/>
                  <a:gd name="T10" fmla="*/ 198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8 w 209"/>
                  <a:gd name="T19" fmla="*/ 150 h 208"/>
                  <a:gd name="T20" fmla="*/ 186 w 209"/>
                  <a:gd name="T21" fmla="*/ 170 h 208"/>
                  <a:gd name="T22" fmla="*/ 170 w 209"/>
                  <a:gd name="T23" fmla="*/ 185 h 208"/>
                  <a:gd name="T24" fmla="*/ 151 w 209"/>
                  <a:gd name="T25" fmla="*/ 198 h 208"/>
                  <a:gd name="T26" fmla="*/ 128 w 209"/>
                  <a:gd name="T27" fmla="*/ 206 h 208"/>
                  <a:gd name="T28" fmla="*/ 104 w 209"/>
                  <a:gd name="T29" fmla="*/ 208 h 208"/>
                  <a:gd name="T30" fmla="*/ 81 w 209"/>
                  <a:gd name="T31" fmla="*/ 206 h 208"/>
                  <a:gd name="T32" fmla="*/ 58 w 209"/>
                  <a:gd name="T33" fmla="*/ 198 h 208"/>
                  <a:gd name="T34" fmla="*/ 40 w 209"/>
                  <a:gd name="T35" fmla="*/ 185 h 208"/>
                  <a:gd name="T36" fmla="*/ 23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8 h 208"/>
                  <a:gd name="T48" fmla="*/ 23 w 209"/>
                  <a:gd name="T49" fmla="*/ 40 h 208"/>
                  <a:gd name="T50" fmla="*/ 40 w 209"/>
                  <a:gd name="T51" fmla="*/ 23 h 208"/>
                  <a:gd name="T52" fmla="*/ 58 w 209"/>
                  <a:gd name="T53" fmla="*/ 11 h 208"/>
                  <a:gd name="T54" fmla="*/ 81 w 209"/>
                  <a:gd name="T55" fmla="*/ 3 h 208"/>
                  <a:gd name="T56" fmla="*/ 104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4" y="0"/>
                    </a:moveTo>
                    <a:lnTo>
                      <a:pt x="128" y="3"/>
                    </a:lnTo>
                    <a:lnTo>
                      <a:pt x="151" y="11"/>
                    </a:lnTo>
                    <a:lnTo>
                      <a:pt x="170" y="23"/>
                    </a:lnTo>
                    <a:lnTo>
                      <a:pt x="186" y="40"/>
                    </a:lnTo>
                    <a:lnTo>
                      <a:pt x="198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6" y="170"/>
                    </a:lnTo>
                    <a:lnTo>
                      <a:pt x="170" y="185"/>
                    </a:lnTo>
                    <a:lnTo>
                      <a:pt x="151" y="198"/>
                    </a:lnTo>
                    <a:lnTo>
                      <a:pt x="128" y="206"/>
                    </a:lnTo>
                    <a:lnTo>
                      <a:pt x="104" y="208"/>
                    </a:lnTo>
                    <a:lnTo>
                      <a:pt x="81" y="206"/>
                    </a:lnTo>
                    <a:lnTo>
                      <a:pt x="58" y="198"/>
                    </a:lnTo>
                    <a:lnTo>
                      <a:pt x="40" y="185"/>
                    </a:lnTo>
                    <a:lnTo>
                      <a:pt x="23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40"/>
                    </a:lnTo>
                    <a:lnTo>
                      <a:pt x="40" y="23"/>
                    </a:lnTo>
                    <a:lnTo>
                      <a:pt x="58" y="11"/>
                    </a:lnTo>
                    <a:lnTo>
                      <a:pt x="81" y="3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3" name="Freeform 78"/>
              <p:cNvSpPr>
                <a:spLocks/>
              </p:cNvSpPr>
              <p:nvPr/>
            </p:nvSpPr>
            <p:spPr bwMode="auto">
              <a:xfrm>
                <a:off x="1442" y="3185"/>
                <a:ext cx="27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3 h 208"/>
                  <a:gd name="T4" fmla="*/ 151 w 209"/>
                  <a:gd name="T5" fmla="*/ 10 h 208"/>
                  <a:gd name="T6" fmla="*/ 170 w 209"/>
                  <a:gd name="T7" fmla="*/ 23 h 208"/>
                  <a:gd name="T8" fmla="*/ 186 w 209"/>
                  <a:gd name="T9" fmla="*/ 39 h 208"/>
                  <a:gd name="T10" fmla="*/ 198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8 w 209"/>
                  <a:gd name="T19" fmla="*/ 150 h 208"/>
                  <a:gd name="T20" fmla="*/ 186 w 209"/>
                  <a:gd name="T21" fmla="*/ 170 h 208"/>
                  <a:gd name="T22" fmla="*/ 170 w 209"/>
                  <a:gd name="T23" fmla="*/ 185 h 208"/>
                  <a:gd name="T24" fmla="*/ 151 w 209"/>
                  <a:gd name="T25" fmla="*/ 198 h 208"/>
                  <a:gd name="T26" fmla="*/ 129 w 209"/>
                  <a:gd name="T27" fmla="*/ 206 h 208"/>
                  <a:gd name="T28" fmla="*/ 105 w 209"/>
                  <a:gd name="T29" fmla="*/ 208 h 208"/>
                  <a:gd name="T30" fmla="*/ 81 w 209"/>
                  <a:gd name="T31" fmla="*/ 206 h 208"/>
                  <a:gd name="T32" fmla="*/ 59 w 209"/>
                  <a:gd name="T33" fmla="*/ 198 h 208"/>
                  <a:gd name="T34" fmla="*/ 39 w 209"/>
                  <a:gd name="T35" fmla="*/ 185 h 208"/>
                  <a:gd name="T36" fmla="*/ 23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8 h 208"/>
                  <a:gd name="T48" fmla="*/ 23 w 209"/>
                  <a:gd name="T49" fmla="*/ 39 h 208"/>
                  <a:gd name="T50" fmla="*/ 39 w 209"/>
                  <a:gd name="T51" fmla="*/ 23 h 208"/>
                  <a:gd name="T52" fmla="*/ 59 w 209"/>
                  <a:gd name="T53" fmla="*/ 10 h 208"/>
                  <a:gd name="T54" fmla="*/ 81 w 209"/>
                  <a:gd name="T55" fmla="*/ 3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0"/>
                    </a:lnTo>
                    <a:lnTo>
                      <a:pt x="170" y="23"/>
                    </a:lnTo>
                    <a:lnTo>
                      <a:pt x="186" y="39"/>
                    </a:lnTo>
                    <a:lnTo>
                      <a:pt x="198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6" y="170"/>
                    </a:lnTo>
                    <a:lnTo>
                      <a:pt x="170" y="185"/>
                    </a:lnTo>
                    <a:lnTo>
                      <a:pt x="151" y="198"/>
                    </a:lnTo>
                    <a:lnTo>
                      <a:pt x="129" y="206"/>
                    </a:lnTo>
                    <a:lnTo>
                      <a:pt x="105" y="208"/>
                    </a:lnTo>
                    <a:lnTo>
                      <a:pt x="81" y="206"/>
                    </a:lnTo>
                    <a:lnTo>
                      <a:pt x="59" y="198"/>
                    </a:lnTo>
                    <a:lnTo>
                      <a:pt x="39" y="185"/>
                    </a:lnTo>
                    <a:lnTo>
                      <a:pt x="23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4" name="Freeform 79"/>
              <p:cNvSpPr>
                <a:spLocks/>
              </p:cNvSpPr>
              <p:nvPr/>
            </p:nvSpPr>
            <p:spPr bwMode="auto">
              <a:xfrm>
                <a:off x="1444" y="2887"/>
                <a:ext cx="26" cy="27"/>
              </a:xfrm>
              <a:custGeom>
                <a:avLst/>
                <a:gdLst>
                  <a:gd name="T0" fmla="*/ 105 w 209"/>
                  <a:gd name="T1" fmla="*/ 0 h 209"/>
                  <a:gd name="T2" fmla="*/ 129 w 209"/>
                  <a:gd name="T3" fmla="*/ 3 h 209"/>
                  <a:gd name="T4" fmla="*/ 151 w 209"/>
                  <a:gd name="T5" fmla="*/ 12 h 209"/>
                  <a:gd name="T6" fmla="*/ 169 w 209"/>
                  <a:gd name="T7" fmla="*/ 23 h 209"/>
                  <a:gd name="T8" fmla="*/ 186 w 209"/>
                  <a:gd name="T9" fmla="*/ 40 h 209"/>
                  <a:gd name="T10" fmla="*/ 198 w 209"/>
                  <a:gd name="T11" fmla="*/ 60 h 209"/>
                  <a:gd name="T12" fmla="*/ 206 w 209"/>
                  <a:gd name="T13" fmla="*/ 81 h 209"/>
                  <a:gd name="T14" fmla="*/ 209 w 209"/>
                  <a:gd name="T15" fmla="*/ 105 h 209"/>
                  <a:gd name="T16" fmla="*/ 206 w 209"/>
                  <a:gd name="T17" fmla="*/ 129 h 209"/>
                  <a:gd name="T18" fmla="*/ 198 w 209"/>
                  <a:gd name="T19" fmla="*/ 151 h 209"/>
                  <a:gd name="T20" fmla="*/ 186 w 209"/>
                  <a:gd name="T21" fmla="*/ 170 h 209"/>
                  <a:gd name="T22" fmla="*/ 169 w 209"/>
                  <a:gd name="T23" fmla="*/ 187 h 209"/>
                  <a:gd name="T24" fmla="*/ 151 w 209"/>
                  <a:gd name="T25" fmla="*/ 199 h 209"/>
                  <a:gd name="T26" fmla="*/ 129 w 209"/>
                  <a:gd name="T27" fmla="*/ 206 h 209"/>
                  <a:gd name="T28" fmla="*/ 105 w 209"/>
                  <a:gd name="T29" fmla="*/ 209 h 209"/>
                  <a:gd name="T30" fmla="*/ 81 w 209"/>
                  <a:gd name="T31" fmla="*/ 206 h 209"/>
                  <a:gd name="T32" fmla="*/ 59 w 209"/>
                  <a:gd name="T33" fmla="*/ 199 h 209"/>
                  <a:gd name="T34" fmla="*/ 40 w 209"/>
                  <a:gd name="T35" fmla="*/ 187 h 209"/>
                  <a:gd name="T36" fmla="*/ 23 w 209"/>
                  <a:gd name="T37" fmla="*/ 170 h 209"/>
                  <a:gd name="T38" fmla="*/ 11 w 209"/>
                  <a:gd name="T39" fmla="*/ 151 h 209"/>
                  <a:gd name="T40" fmla="*/ 4 w 209"/>
                  <a:gd name="T41" fmla="*/ 129 h 209"/>
                  <a:gd name="T42" fmla="*/ 0 w 209"/>
                  <a:gd name="T43" fmla="*/ 105 h 209"/>
                  <a:gd name="T44" fmla="*/ 4 w 209"/>
                  <a:gd name="T45" fmla="*/ 81 h 209"/>
                  <a:gd name="T46" fmla="*/ 11 w 209"/>
                  <a:gd name="T47" fmla="*/ 60 h 209"/>
                  <a:gd name="T48" fmla="*/ 23 w 209"/>
                  <a:gd name="T49" fmla="*/ 40 h 209"/>
                  <a:gd name="T50" fmla="*/ 40 w 209"/>
                  <a:gd name="T51" fmla="*/ 23 h 209"/>
                  <a:gd name="T52" fmla="*/ 59 w 209"/>
                  <a:gd name="T53" fmla="*/ 12 h 209"/>
                  <a:gd name="T54" fmla="*/ 81 w 209"/>
                  <a:gd name="T55" fmla="*/ 3 h 209"/>
                  <a:gd name="T56" fmla="*/ 105 w 209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9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2"/>
                    </a:lnTo>
                    <a:lnTo>
                      <a:pt x="169" y="23"/>
                    </a:lnTo>
                    <a:lnTo>
                      <a:pt x="186" y="40"/>
                    </a:lnTo>
                    <a:lnTo>
                      <a:pt x="198" y="60"/>
                    </a:lnTo>
                    <a:lnTo>
                      <a:pt x="206" y="81"/>
                    </a:lnTo>
                    <a:lnTo>
                      <a:pt x="209" y="105"/>
                    </a:lnTo>
                    <a:lnTo>
                      <a:pt x="206" y="129"/>
                    </a:lnTo>
                    <a:lnTo>
                      <a:pt x="198" y="151"/>
                    </a:lnTo>
                    <a:lnTo>
                      <a:pt x="186" y="170"/>
                    </a:lnTo>
                    <a:lnTo>
                      <a:pt x="169" y="187"/>
                    </a:lnTo>
                    <a:lnTo>
                      <a:pt x="151" y="199"/>
                    </a:lnTo>
                    <a:lnTo>
                      <a:pt x="129" y="206"/>
                    </a:lnTo>
                    <a:lnTo>
                      <a:pt x="105" y="209"/>
                    </a:lnTo>
                    <a:lnTo>
                      <a:pt x="81" y="206"/>
                    </a:lnTo>
                    <a:lnTo>
                      <a:pt x="59" y="199"/>
                    </a:lnTo>
                    <a:lnTo>
                      <a:pt x="40" y="187"/>
                    </a:lnTo>
                    <a:lnTo>
                      <a:pt x="23" y="170"/>
                    </a:lnTo>
                    <a:lnTo>
                      <a:pt x="11" y="151"/>
                    </a:lnTo>
                    <a:lnTo>
                      <a:pt x="4" y="129"/>
                    </a:lnTo>
                    <a:lnTo>
                      <a:pt x="0" y="105"/>
                    </a:lnTo>
                    <a:lnTo>
                      <a:pt x="4" y="81"/>
                    </a:lnTo>
                    <a:lnTo>
                      <a:pt x="11" y="60"/>
                    </a:lnTo>
                    <a:lnTo>
                      <a:pt x="23" y="40"/>
                    </a:lnTo>
                    <a:lnTo>
                      <a:pt x="40" y="23"/>
                    </a:lnTo>
                    <a:lnTo>
                      <a:pt x="59" y="12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5" name="Freeform 80"/>
              <p:cNvSpPr>
                <a:spLocks/>
              </p:cNvSpPr>
              <p:nvPr/>
            </p:nvSpPr>
            <p:spPr bwMode="auto">
              <a:xfrm>
                <a:off x="1312" y="3185"/>
                <a:ext cx="26" cy="26"/>
              </a:xfrm>
              <a:custGeom>
                <a:avLst/>
                <a:gdLst>
                  <a:gd name="T0" fmla="*/ 106 w 210"/>
                  <a:gd name="T1" fmla="*/ 0 h 208"/>
                  <a:gd name="T2" fmla="*/ 130 w 210"/>
                  <a:gd name="T3" fmla="*/ 2 h 208"/>
                  <a:gd name="T4" fmla="*/ 152 w 210"/>
                  <a:gd name="T5" fmla="*/ 10 h 208"/>
                  <a:gd name="T6" fmla="*/ 171 w 210"/>
                  <a:gd name="T7" fmla="*/ 23 h 208"/>
                  <a:gd name="T8" fmla="*/ 187 w 210"/>
                  <a:gd name="T9" fmla="*/ 38 h 208"/>
                  <a:gd name="T10" fmla="*/ 199 w 210"/>
                  <a:gd name="T11" fmla="*/ 58 h 208"/>
                  <a:gd name="T12" fmla="*/ 208 w 210"/>
                  <a:gd name="T13" fmla="*/ 80 h 208"/>
                  <a:gd name="T14" fmla="*/ 210 w 210"/>
                  <a:gd name="T15" fmla="*/ 104 h 208"/>
                  <a:gd name="T16" fmla="*/ 208 w 210"/>
                  <a:gd name="T17" fmla="*/ 128 h 208"/>
                  <a:gd name="T18" fmla="*/ 199 w 210"/>
                  <a:gd name="T19" fmla="*/ 150 h 208"/>
                  <a:gd name="T20" fmla="*/ 187 w 210"/>
                  <a:gd name="T21" fmla="*/ 168 h 208"/>
                  <a:gd name="T22" fmla="*/ 171 w 210"/>
                  <a:gd name="T23" fmla="*/ 185 h 208"/>
                  <a:gd name="T24" fmla="*/ 152 w 210"/>
                  <a:gd name="T25" fmla="*/ 197 h 208"/>
                  <a:gd name="T26" fmla="*/ 130 w 210"/>
                  <a:gd name="T27" fmla="*/ 205 h 208"/>
                  <a:gd name="T28" fmla="*/ 106 w 210"/>
                  <a:gd name="T29" fmla="*/ 208 h 208"/>
                  <a:gd name="T30" fmla="*/ 82 w 210"/>
                  <a:gd name="T31" fmla="*/ 205 h 208"/>
                  <a:gd name="T32" fmla="*/ 60 w 210"/>
                  <a:gd name="T33" fmla="*/ 197 h 208"/>
                  <a:gd name="T34" fmla="*/ 40 w 210"/>
                  <a:gd name="T35" fmla="*/ 185 h 208"/>
                  <a:gd name="T36" fmla="*/ 23 w 210"/>
                  <a:gd name="T37" fmla="*/ 168 h 208"/>
                  <a:gd name="T38" fmla="*/ 12 w 210"/>
                  <a:gd name="T39" fmla="*/ 150 h 208"/>
                  <a:gd name="T40" fmla="*/ 3 w 210"/>
                  <a:gd name="T41" fmla="*/ 128 h 208"/>
                  <a:gd name="T42" fmla="*/ 0 w 210"/>
                  <a:gd name="T43" fmla="*/ 104 h 208"/>
                  <a:gd name="T44" fmla="*/ 3 w 210"/>
                  <a:gd name="T45" fmla="*/ 80 h 208"/>
                  <a:gd name="T46" fmla="*/ 12 w 210"/>
                  <a:gd name="T47" fmla="*/ 58 h 208"/>
                  <a:gd name="T48" fmla="*/ 23 w 210"/>
                  <a:gd name="T49" fmla="*/ 38 h 208"/>
                  <a:gd name="T50" fmla="*/ 40 w 210"/>
                  <a:gd name="T51" fmla="*/ 23 h 208"/>
                  <a:gd name="T52" fmla="*/ 60 w 210"/>
                  <a:gd name="T53" fmla="*/ 10 h 208"/>
                  <a:gd name="T54" fmla="*/ 82 w 210"/>
                  <a:gd name="T55" fmla="*/ 2 h 208"/>
                  <a:gd name="T56" fmla="*/ 106 w 210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0" h="208">
                    <a:moveTo>
                      <a:pt x="106" y="0"/>
                    </a:moveTo>
                    <a:lnTo>
                      <a:pt x="130" y="2"/>
                    </a:lnTo>
                    <a:lnTo>
                      <a:pt x="152" y="10"/>
                    </a:lnTo>
                    <a:lnTo>
                      <a:pt x="171" y="23"/>
                    </a:lnTo>
                    <a:lnTo>
                      <a:pt x="187" y="38"/>
                    </a:lnTo>
                    <a:lnTo>
                      <a:pt x="199" y="58"/>
                    </a:lnTo>
                    <a:lnTo>
                      <a:pt x="208" y="80"/>
                    </a:lnTo>
                    <a:lnTo>
                      <a:pt x="210" y="104"/>
                    </a:lnTo>
                    <a:lnTo>
                      <a:pt x="208" y="128"/>
                    </a:lnTo>
                    <a:lnTo>
                      <a:pt x="199" y="150"/>
                    </a:lnTo>
                    <a:lnTo>
                      <a:pt x="187" y="168"/>
                    </a:lnTo>
                    <a:lnTo>
                      <a:pt x="171" y="185"/>
                    </a:lnTo>
                    <a:lnTo>
                      <a:pt x="152" y="197"/>
                    </a:lnTo>
                    <a:lnTo>
                      <a:pt x="130" y="205"/>
                    </a:lnTo>
                    <a:lnTo>
                      <a:pt x="106" y="208"/>
                    </a:lnTo>
                    <a:lnTo>
                      <a:pt x="82" y="205"/>
                    </a:lnTo>
                    <a:lnTo>
                      <a:pt x="60" y="197"/>
                    </a:lnTo>
                    <a:lnTo>
                      <a:pt x="40" y="185"/>
                    </a:lnTo>
                    <a:lnTo>
                      <a:pt x="23" y="168"/>
                    </a:lnTo>
                    <a:lnTo>
                      <a:pt x="12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2" y="58"/>
                    </a:lnTo>
                    <a:lnTo>
                      <a:pt x="23" y="38"/>
                    </a:lnTo>
                    <a:lnTo>
                      <a:pt x="40" y="23"/>
                    </a:lnTo>
                    <a:lnTo>
                      <a:pt x="60" y="10"/>
                    </a:lnTo>
                    <a:lnTo>
                      <a:pt x="82" y="2"/>
                    </a:lnTo>
                    <a:lnTo>
                      <a:pt x="1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6" name="Freeform 81"/>
              <p:cNvSpPr>
                <a:spLocks/>
              </p:cNvSpPr>
              <p:nvPr/>
            </p:nvSpPr>
            <p:spPr bwMode="auto">
              <a:xfrm>
                <a:off x="1491" y="2920"/>
                <a:ext cx="27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2 h 208"/>
                  <a:gd name="T4" fmla="*/ 151 w 209"/>
                  <a:gd name="T5" fmla="*/ 11 h 208"/>
                  <a:gd name="T6" fmla="*/ 171 w 209"/>
                  <a:gd name="T7" fmla="*/ 23 h 208"/>
                  <a:gd name="T8" fmla="*/ 186 w 209"/>
                  <a:gd name="T9" fmla="*/ 39 h 208"/>
                  <a:gd name="T10" fmla="*/ 199 w 209"/>
                  <a:gd name="T11" fmla="*/ 59 h 208"/>
                  <a:gd name="T12" fmla="*/ 207 w 209"/>
                  <a:gd name="T13" fmla="*/ 80 h 208"/>
                  <a:gd name="T14" fmla="*/ 209 w 209"/>
                  <a:gd name="T15" fmla="*/ 104 h 208"/>
                  <a:gd name="T16" fmla="*/ 207 w 209"/>
                  <a:gd name="T17" fmla="*/ 128 h 208"/>
                  <a:gd name="T18" fmla="*/ 199 w 209"/>
                  <a:gd name="T19" fmla="*/ 150 h 208"/>
                  <a:gd name="T20" fmla="*/ 186 w 209"/>
                  <a:gd name="T21" fmla="*/ 170 h 208"/>
                  <a:gd name="T22" fmla="*/ 171 w 209"/>
                  <a:gd name="T23" fmla="*/ 185 h 208"/>
                  <a:gd name="T24" fmla="*/ 151 w 209"/>
                  <a:gd name="T25" fmla="*/ 198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8 h 208"/>
                  <a:gd name="T34" fmla="*/ 39 w 209"/>
                  <a:gd name="T35" fmla="*/ 185 h 208"/>
                  <a:gd name="T36" fmla="*/ 24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9 h 208"/>
                  <a:gd name="T48" fmla="*/ 24 w 209"/>
                  <a:gd name="T49" fmla="*/ 39 h 208"/>
                  <a:gd name="T50" fmla="*/ 39 w 209"/>
                  <a:gd name="T51" fmla="*/ 23 h 208"/>
                  <a:gd name="T52" fmla="*/ 59 w 209"/>
                  <a:gd name="T53" fmla="*/ 11 h 208"/>
                  <a:gd name="T54" fmla="*/ 81 w 209"/>
                  <a:gd name="T55" fmla="*/ 2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2"/>
                    </a:lnTo>
                    <a:lnTo>
                      <a:pt x="151" y="11"/>
                    </a:lnTo>
                    <a:lnTo>
                      <a:pt x="171" y="23"/>
                    </a:lnTo>
                    <a:lnTo>
                      <a:pt x="186" y="39"/>
                    </a:lnTo>
                    <a:lnTo>
                      <a:pt x="199" y="59"/>
                    </a:lnTo>
                    <a:lnTo>
                      <a:pt x="207" y="80"/>
                    </a:lnTo>
                    <a:lnTo>
                      <a:pt x="209" y="104"/>
                    </a:lnTo>
                    <a:lnTo>
                      <a:pt x="207" y="128"/>
                    </a:lnTo>
                    <a:lnTo>
                      <a:pt x="199" y="150"/>
                    </a:lnTo>
                    <a:lnTo>
                      <a:pt x="186" y="170"/>
                    </a:lnTo>
                    <a:lnTo>
                      <a:pt x="171" y="185"/>
                    </a:lnTo>
                    <a:lnTo>
                      <a:pt x="151" y="198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8"/>
                    </a:lnTo>
                    <a:lnTo>
                      <a:pt x="39" y="185"/>
                    </a:lnTo>
                    <a:lnTo>
                      <a:pt x="24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9"/>
                    </a:lnTo>
                    <a:lnTo>
                      <a:pt x="24" y="39"/>
                    </a:lnTo>
                    <a:lnTo>
                      <a:pt x="39" y="23"/>
                    </a:lnTo>
                    <a:lnTo>
                      <a:pt x="59" y="11"/>
                    </a:lnTo>
                    <a:lnTo>
                      <a:pt x="81" y="2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7" name="Freeform 82"/>
              <p:cNvSpPr>
                <a:spLocks/>
              </p:cNvSpPr>
              <p:nvPr/>
            </p:nvSpPr>
            <p:spPr bwMode="auto">
              <a:xfrm>
                <a:off x="1264" y="3153"/>
                <a:ext cx="26" cy="26"/>
              </a:xfrm>
              <a:custGeom>
                <a:avLst/>
                <a:gdLst>
                  <a:gd name="T0" fmla="*/ 104 w 208"/>
                  <a:gd name="T1" fmla="*/ 0 h 208"/>
                  <a:gd name="T2" fmla="*/ 128 w 208"/>
                  <a:gd name="T3" fmla="*/ 2 h 208"/>
                  <a:gd name="T4" fmla="*/ 150 w 208"/>
                  <a:gd name="T5" fmla="*/ 10 h 208"/>
                  <a:gd name="T6" fmla="*/ 169 w 208"/>
                  <a:gd name="T7" fmla="*/ 23 h 208"/>
                  <a:gd name="T8" fmla="*/ 186 w 208"/>
                  <a:gd name="T9" fmla="*/ 38 h 208"/>
                  <a:gd name="T10" fmla="*/ 198 w 208"/>
                  <a:gd name="T11" fmla="*/ 58 h 208"/>
                  <a:gd name="T12" fmla="*/ 205 w 208"/>
                  <a:gd name="T13" fmla="*/ 80 h 208"/>
                  <a:gd name="T14" fmla="*/ 208 w 208"/>
                  <a:gd name="T15" fmla="*/ 104 h 208"/>
                  <a:gd name="T16" fmla="*/ 205 w 208"/>
                  <a:gd name="T17" fmla="*/ 128 h 208"/>
                  <a:gd name="T18" fmla="*/ 198 w 208"/>
                  <a:gd name="T19" fmla="*/ 150 h 208"/>
                  <a:gd name="T20" fmla="*/ 186 w 208"/>
                  <a:gd name="T21" fmla="*/ 168 h 208"/>
                  <a:gd name="T22" fmla="*/ 169 w 208"/>
                  <a:gd name="T23" fmla="*/ 185 h 208"/>
                  <a:gd name="T24" fmla="*/ 150 w 208"/>
                  <a:gd name="T25" fmla="*/ 197 h 208"/>
                  <a:gd name="T26" fmla="*/ 128 w 208"/>
                  <a:gd name="T27" fmla="*/ 205 h 208"/>
                  <a:gd name="T28" fmla="*/ 104 w 208"/>
                  <a:gd name="T29" fmla="*/ 208 h 208"/>
                  <a:gd name="T30" fmla="*/ 80 w 208"/>
                  <a:gd name="T31" fmla="*/ 205 h 208"/>
                  <a:gd name="T32" fmla="*/ 58 w 208"/>
                  <a:gd name="T33" fmla="*/ 197 h 208"/>
                  <a:gd name="T34" fmla="*/ 39 w 208"/>
                  <a:gd name="T35" fmla="*/ 185 h 208"/>
                  <a:gd name="T36" fmla="*/ 23 w 208"/>
                  <a:gd name="T37" fmla="*/ 168 h 208"/>
                  <a:gd name="T38" fmla="*/ 10 w 208"/>
                  <a:gd name="T39" fmla="*/ 150 h 208"/>
                  <a:gd name="T40" fmla="*/ 2 w 208"/>
                  <a:gd name="T41" fmla="*/ 128 h 208"/>
                  <a:gd name="T42" fmla="*/ 0 w 208"/>
                  <a:gd name="T43" fmla="*/ 104 h 208"/>
                  <a:gd name="T44" fmla="*/ 2 w 208"/>
                  <a:gd name="T45" fmla="*/ 80 h 208"/>
                  <a:gd name="T46" fmla="*/ 10 w 208"/>
                  <a:gd name="T47" fmla="*/ 58 h 208"/>
                  <a:gd name="T48" fmla="*/ 23 w 208"/>
                  <a:gd name="T49" fmla="*/ 38 h 208"/>
                  <a:gd name="T50" fmla="*/ 39 w 208"/>
                  <a:gd name="T51" fmla="*/ 23 h 208"/>
                  <a:gd name="T52" fmla="*/ 58 w 208"/>
                  <a:gd name="T53" fmla="*/ 10 h 208"/>
                  <a:gd name="T54" fmla="*/ 80 w 208"/>
                  <a:gd name="T55" fmla="*/ 2 h 208"/>
                  <a:gd name="T56" fmla="*/ 104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4" y="0"/>
                    </a:moveTo>
                    <a:lnTo>
                      <a:pt x="128" y="2"/>
                    </a:lnTo>
                    <a:lnTo>
                      <a:pt x="150" y="10"/>
                    </a:lnTo>
                    <a:lnTo>
                      <a:pt x="169" y="23"/>
                    </a:lnTo>
                    <a:lnTo>
                      <a:pt x="186" y="38"/>
                    </a:lnTo>
                    <a:lnTo>
                      <a:pt x="198" y="58"/>
                    </a:lnTo>
                    <a:lnTo>
                      <a:pt x="205" y="80"/>
                    </a:lnTo>
                    <a:lnTo>
                      <a:pt x="208" y="104"/>
                    </a:lnTo>
                    <a:lnTo>
                      <a:pt x="205" y="128"/>
                    </a:lnTo>
                    <a:lnTo>
                      <a:pt x="198" y="150"/>
                    </a:lnTo>
                    <a:lnTo>
                      <a:pt x="186" y="168"/>
                    </a:lnTo>
                    <a:lnTo>
                      <a:pt x="169" y="185"/>
                    </a:lnTo>
                    <a:lnTo>
                      <a:pt x="150" y="197"/>
                    </a:lnTo>
                    <a:lnTo>
                      <a:pt x="128" y="205"/>
                    </a:lnTo>
                    <a:lnTo>
                      <a:pt x="104" y="208"/>
                    </a:lnTo>
                    <a:lnTo>
                      <a:pt x="80" y="205"/>
                    </a:lnTo>
                    <a:lnTo>
                      <a:pt x="58" y="197"/>
                    </a:lnTo>
                    <a:lnTo>
                      <a:pt x="39" y="185"/>
                    </a:lnTo>
                    <a:lnTo>
                      <a:pt x="23" y="168"/>
                    </a:lnTo>
                    <a:lnTo>
                      <a:pt x="10" y="150"/>
                    </a:lnTo>
                    <a:lnTo>
                      <a:pt x="2" y="128"/>
                    </a:lnTo>
                    <a:lnTo>
                      <a:pt x="0" y="104"/>
                    </a:lnTo>
                    <a:lnTo>
                      <a:pt x="2" y="80"/>
                    </a:lnTo>
                    <a:lnTo>
                      <a:pt x="10" y="58"/>
                    </a:lnTo>
                    <a:lnTo>
                      <a:pt x="23" y="38"/>
                    </a:lnTo>
                    <a:lnTo>
                      <a:pt x="39" y="23"/>
                    </a:lnTo>
                    <a:lnTo>
                      <a:pt x="58" y="10"/>
                    </a:lnTo>
                    <a:lnTo>
                      <a:pt x="80" y="2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8" name="Freeform 83"/>
              <p:cNvSpPr>
                <a:spLocks/>
              </p:cNvSpPr>
              <p:nvPr/>
            </p:nvSpPr>
            <p:spPr bwMode="auto">
              <a:xfrm>
                <a:off x="1527" y="2970"/>
                <a:ext cx="26" cy="26"/>
              </a:xfrm>
              <a:custGeom>
                <a:avLst/>
                <a:gdLst>
                  <a:gd name="T0" fmla="*/ 103 w 208"/>
                  <a:gd name="T1" fmla="*/ 0 h 208"/>
                  <a:gd name="T2" fmla="*/ 127 w 208"/>
                  <a:gd name="T3" fmla="*/ 3 h 208"/>
                  <a:gd name="T4" fmla="*/ 149 w 208"/>
                  <a:gd name="T5" fmla="*/ 10 h 208"/>
                  <a:gd name="T6" fmla="*/ 169 w 208"/>
                  <a:gd name="T7" fmla="*/ 23 h 208"/>
                  <a:gd name="T8" fmla="*/ 185 w 208"/>
                  <a:gd name="T9" fmla="*/ 39 h 208"/>
                  <a:gd name="T10" fmla="*/ 197 w 208"/>
                  <a:gd name="T11" fmla="*/ 58 h 208"/>
                  <a:gd name="T12" fmla="*/ 206 w 208"/>
                  <a:gd name="T13" fmla="*/ 80 h 208"/>
                  <a:gd name="T14" fmla="*/ 208 w 208"/>
                  <a:gd name="T15" fmla="*/ 104 h 208"/>
                  <a:gd name="T16" fmla="*/ 206 w 208"/>
                  <a:gd name="T17" fmla="*/ 128 h 208"/>
                  <a:gd name="T18" fmla="*/ 197 w 208"/>
                  <a:gd name="T19" fmla="*/ 150 h 208"/>
                  <a:gd name="T20" fmla="*/ 185 w 208"/>
                  <a:gd name="T21" fmla="*/ 169 h 208"/>
                  <a:gd name="T22" fmla="*/ 169 w 208"/>
                  <a:gd name="T23" fmla="*/ 185 h 208"/>
                  <a:gd name="T24" fmla="*/ 149 w 208"/>
                  <a:gd name="T25" fmla="*/ 197 h 208"/>
                  <a:gd name="T26" fmla="*/ 127 w 208"/>
                  <a:gd name="T27" fmla="*/ 206 h 208"/>
                  <a:gd name="T28" fmla="*/ 103 w 208"/>
                  <a:gd name="T29" fmla="*/ 208 h 208"/>
                  <a:gd name="T30" fmla="*/ 81 w 208"/>
                  <a:gd name="T31" fmla="*/ 206 h 208"/>
                  <a:gd name="T32" fmla="*/ 59 w 208"/>
                  <a:gd name="T33" fmla="*/ 197 h 208"/>
                  <a:gd name="T34" fmla="*/ 39 w 208"/>
                  <a:gd name="T35" fmla="*/ 185 h 208"/>
                  <a:gd name="T36" fmla="*/ 23 w 208"/>
                  <a:gd name="T37" fmla="*/ 169 h 208"/>
                  <a:gd name="T38" fmla="*/ 11 w 208"/>
                  <a:gd name="T39" fmla="*/ 150 h 208"/>
                  <a:gd name="T40" fmla="*/ 3 w 208"/>
                  <a:gd name="T41" fmla="*/ 128 h 208"/>
                  <a:gd name="T42" fmla="*/ 0 w 208"/>
                  <a:gd name="T43" fmla="*/ 104 h 208"/>
                  <a:gd name="T44" fmla="*/ 3 w 208"/>
                  <a:gd name="T45" fmla="*/ 80 h 208"/>
                  <a:gd name="T46" fmla="*/ 11 w 208"/>
                  <a:gd name="T47" fmla="*/ 58 h 208"/>
                  <a:gd name="T48" fmla="*/ 23 w 208"/>
                  <a:gd name="T49" fmla="*/ 39 h 208"/>
                  <a:gd name="T50" fmla="*/ 39 w 208"/>
                  <a:gd name="T51" fmla="*/ 23 h 208"/>
                  <a:gd name="T52" fmla="*/ 59 w 208"/>
                  <a:gd name="T53" fmla="*/ 10 h 208"/>
                  <a:gd name="T54" fmla="*/ 81 w 208"/>
                  <a:gd name="T55" fmla="*/ 3 h 208"/>
                  <a:gd name="T56" fmla="*/ 103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3" y="0"/>
                    </a:moveTo>
                    <a:lnTo>
                      <a:pt x="127" y="3"/>
                    </a:lnTo>
                    <a:lnTo>
                      <a:pt x="149" y="10"/>
                    </a:lnTo>
                    <a:lnTo>
                      <a:pt x="169" y="23"/>
                    </a:lnTo>
                    <a:lnTo>
                      <a:pt x="185" y="39"/>
                    </a:lnTo>
                    <a:lnTo>
                      <a:pt x="197" y="58"/>
                    </a:lnTo>
                    <a:lnTo>
                      <a:pt x="206" y="80"/>
                    </a:lnTo>
                    <a:lnTo>
                      <a:pt x="208" y="104"/>
                    </a:lnTo>
                    <a:lnTo>
                      <a:pt x="206" y="128"/>
                    </a:lnTo>
                    <a:lnTo>
                      <a:pt x="197" y="150"/>
                    </a:lnTo>
                    <a:lnTo>
                      <a:pt x="185" y="169"/>
                    </a:lnTo>
                    <a:lnTo>
                      <a:pt x="169" y="185"/>
                    </a:lnTo>
                    <a:lnTo>
                      <a:pt x="149" y="197"/>
                    </a:lnTo>
                    <a:lnTo>
                      <a:pt x="127" y="206"/>
                    </a:lnTo>
                    <a:lnTo>
                      <a:pt x="103" y="208"/>
                    </a:lnTo>
                    <a:lnTo>
                      <a:pt x="81" y="206"/>
                    </a:lnTo>
                    <a:lnTo>
                      <a:pt x="59" y="197"/>
                    </a:lnTo>
                    <a:lnTo>
                      <a:pt x="39" y="185"/>
                    </a:lnTo>
                    <a:lnTo>
                      <a:pt x="23" y="169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9" name="Freeform 84"/>
              <p:cNvSpPr>
                <a:spLocks/>
              </p:cNvSpPr>
              <p:nvPr/>
            </p:nvSpPr>
            <p:spPr bwMode="auto">
              <a:xfrm>
                <a:off x="1229" y="3102"/>
                <a:ext cx="26" cy="26"/>
              </a:xfrm>
              <a:custGeom>
                <a:avLst/>
                <a:gdLst>
                  <a:gd name="T0" fmla="*/ 104 w 208"/>
                  <a:gd name="T1" fmla="*/ 0 h 208"/>
                  <a:gd name="T2" fmla="*/ 128 w 208"/>
                  <a:gd name="T3" fmla="*/ 4 h 208"/>
                  <a:gd name="T4" fmla="*/ 150 w 208"/>
                  <a:gd name="T5" fmla="*/ 11 h 208"/>
                  <a:gd name="T6" fmla="*/ 168 w 208"/>
                  <a:gd name="T7" fmla="*/ 23 h 208"/>
                  <a:gd name="T8" fmla="*/ 185 w 208"/>
                  <a:gd name="T9" fmla="*/ 40 h 208"/>
                  <a:gd name="T10" fmla="*/ 198 w 208"/>
                  <a:gd name="T11" fmla="*/ 59 h 208"/>
                  <a:gd name="T12" fmla="*/ 205 w 208"/>
                  <a:gd name="T13" fmla="*/ 81 h 208"/>
                  <a:gd name="T14" fmla="*/ 208 w 208"/>
                  <a:gd name="T15" fmla="*/ 104 h 208"/>
                  <a:gd name="T16" fmla="*/ 205 w 208"/>
                  <a:gd name="T17" fmla="*/ 128 h 208"/>
                  <a:gd name="T18" fmla="*/ 198 w 208"/>
                  <a:gd name="T19" fmla="*/ 150 h 208"/>
                  <a:gd name="T20" fmla="*/ 185 w 208"/>
                  <a:gd name="T21" fmla="*/ 170 h 208"/>
                  <a:gd name="T22" fmla="*/ 168 w 208"/>
                  <a:gd name="T23" fmla="*/ 186 h 208"/>
                  <a:gd name="T24" fmla="*/ 150 w 208"/>
                  <a:gd name="T25" fmla="*/ 198 h 208"/>
                  <a:gd name="T26" fmla="*/ 128 w 208"/>
                  <a:gd name="T27" fmla="*/ 206 h 208"/>
                  <a:gd name="T28" fmla="*/ 104 w 208"/>
                  <a:gd name="T29" fmla="*/ 208 h 208"/>
                  <a:gd name="T30" fmla="*/ 80 w 208"/>
                  <a:gd name="T31" fmla="*/ 206 h 208"/>
                  <a:gd name="T32" fmla="*/ 58 w 208"/>
                  <a:gd name="T33" fmla="*/ 198 h 208"/>
                  <a:gd name="T34" fmla="*/ 38 w 208"/>
                  <a:gd name="T35" fmla="*/ 186 h 208"/>
                  <a:gd name="T36" fmla="*/ 23 w 208"/>
                  <a:gd name="T37" fmla="*/ 170 h 208"/>
                  <a:gd name="T38" fmla="*/ 10 w 208"/>
                  <a:gd name="T39" fmla="*/ 150 h 208"/>
                  <a:gd name="T40" fmla="*/ 2 w 208"/>
                  <a:gd name="T41" fmla="*/ 128 h 208"/>
                  <a:gd name="T42" fmla="*/ 0 w 208"/>
                  <a:gd name="T43" fmla="*/ 104 h 208"/>
                  <a:gd name="T44" fmla="*/ 2 w 208"/>
                  <a:gd name="T45" fmla="*/ 81 h 208"/>
                  <a:gd name="T46" fmla="*/ 10 w 208"/>
                  <a:gd name="T47" fmla="*/ 59 h 208"/>
                  <a:gd name="T48" fmla="*/ 23 w 208"/>
                  <a:gd name="T49" fmla="*/ 40 h 208"/>
                  <a:gd name="T50" fmla="*/ 38 w 208"/>
                  <a:gd name="T51" fmla="*/ 23 h 208"/>
                  <a:gd name="T52" fmla="*/ 58 w 208"/>
                  <a:gd name="T53" fmla="*/ 11 h 208"/>
                  <a:gd name="T54" fmla="*/ 80 w 208"/>
                  <a:gd name="T55" fmla="*/ 4 h 208"/>
                  <a:gd name="T56" fmla="*/ 104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4" y="0"/>
                    </a:moveTo>
                    <a:lnTo>
                      <a:pt x="128" y="4"/>
                    </a:lnTo>
                    <a:lnTo>
                      <a:pt x="150" y="11"/>
                    </a:lnTo>
                    <a:lnTo>
                      <a:pt x="168" y="23"/>
                    </a:lnTo>
                    <a:lnTo>
                      <a:pt x="185" y="40"/>
                    </a:lnTo>
                    <a:lnTo>
                      <a:pt x="198" y="59"/>
                    </a:lnTo>
                    <a:lnTo>
                      <a:pt x="205" y="81"/>
                    </a:lnTo>
                    <a:lnTo>
                      <a:pt x="208" y="104"/>
                    </a:lnTo>
                    <a:lnTo>
                      <a:pt x="205" y="128"/>
                    </a:lnTo>
                    <a:lnTo>
                      <a:pt x="198" y="150"/>
                    </a:lnTo>
                    <a:lnTo>
                      <a:pt x="185" y="170"/>
                    </a:lnTo>
                    <a:lnTo>
                      <a:pt x="168" y="186"/>
                    </a:lnTo>
                    <a:lnTo>
                      <a:pt x="150" y="198"/>
                    </a:lnTo>
                    <a:lnTo>
                      <a:pt x="128" y="206"/>
                    </a:lnTo>
                    <a:lnTo>
                      <a:pt x="104" y="208"/>
                    </a:lnTo>
                    <a:lnTo>
                      <a:pt x="80" y="206"/>
                    </a:lnTo>
                    <a:lnTo>
                      <a:pt x="58" y="198"/>
                    </a:lnTo>
                    <a:lnTo>
                      <a:pt x="38" y="186"/>
                    </a:lnTo>
                    <a:lnTo>
                      <a:pt x="23" y="170"/>
                    </a:lnTo>
                    <a:lnTo>
                      <a:pt x="10" y="150"/>
                    </a:lnTo>
                    <a:lnTo>
                      <a:pt x="2" y="128"/>
                    </a:lnTo>
                    <a:lnTo>
                      <a:pt x="0" y="104"/>
                    </a:lnTo>
                    <a:lnTo>
                      <a:pt x="2" y="81"/>
                    </a:lnTo>
                    <a:lnTo>
                      <a:pt x="10" y="59"/>
                    </a:lnTo>
                    <a:lnTo>
                      <a:pt x="23" y="40"/>
                    </a:lnTo>
                    <a:lnTo>
                      <a:pt x="38" y="23"/>
                    </a:lnTo>
                    <a:lnTo>
                      <a:pt x="58" y="11"/>
                    </a:lnTo>
                    <a:lnTo>
                      <a:pt x="80" y="4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0" name="Freeform 85"/>
              <p:cNvSpPr>
                <a:spLocks noEditPoints="1"/>
              </p:cNvSpPr>
              <p:nvPr/>
            </p:nvSpPr>
            <p:spPr bwMode="auto">
              <a:xfrm>
                <a:off x="1251" y="2911"/>
                <a:ext cx="278" cy="350"/>
              </a:xfrm>
              <a:custGeom>
                <a:avLst/>
                <a:gdLst>
                  <a:gd name="T0" fmla="*/ 986 w 2224"/>
                  <a:gd name="T1" fmla="*/ 2212 h 2797"/>
                  <a:gd name="T2" fmla="*/ 1273 w 2224"/>
                  <a:gd name="T3" fmla="*/ 2069 h 2797"/>
                  <a:gd name="T4" fmla="*/ 1013 w 2224"/>
                  <a:gd name="T5" fmla="*/ 1982 h 2797"/>
                  <a:gd name="T6" fmla="*/ 1493 w 2224"/>
                  <a:gd name="T7" fmla="*/ 2010 h 2797"/>
                  <a:gd name="T8" fmla="*/ 811 w 2224"/>
                  <a:gd name="T9" fmla="*/ 1936 h 2797"/>
                  <a:gd name="T10" fmla="*/ 1581 w 2224"/>
                  <a:gd name="T11" fmla="*/ 1966 h 2797"/>
                  <a:gd name="T12" fmla="*/ 534 w 2224"/>
                  <a:gd name="T13" fmla="*/ 1897 h 2797"/>
                  <a:gd name="T14" fmla="*/ 501 w 2224"/>
                  <a:gd name="T15" fmla="*/ 1743 h 2797"/>
                  <a:gd name="T16" fmla="*/ 1902 w 2224"/>
                  <a:gd name="T17" fmla="*/ 1685 h 2797"/>
                  <a:gd name="T18" fmla="*/ 324 w 2224"/>
                  <a:gd name="T19" fmla="*/ 1687 h 2797"/>
                  <a:gd name="T20" fmla="*/ 1130 w 2224"/>
                  <a:gd name="T21" fmla="*/ 1388 h 2797"/>
                  <a:gd name="T22" fmla="*/ 1059 w 2224"/>
                  <a:gd name="T23" fmla="*/ 1921 h 2797"/>
                  <a:gd name="T24" fmla="*/ 1209 w 2224"/>
                  <a:gd name="T25" fmla="*/ 1367 h 2797"/>
                  <a:gd name="T26" fmla="*/ 630 w 2224"/>
                  <a:gd name="T27" fmla="*/ 1765 h 2797"/>
                  <a:gd name="T28" fmla="*/ 1516 w 2224"/>
                  <a:gd name="T29" fmla="*/ 1815 h 2797"/>
                  <a:gd name="T30" fmla="*/ 1821 w 2224"/>
                  <a:gd name="T31" fmla="*/ 1512 h 2797"/>
                  <a:gd name="T32" fmla="*/ 1038 w 2224"/>
                  <a:gd name="T33" fmla="*/ 1160 h 2797"/>
                  <a:gd name="T34" fmla="*/ 1923 w 2224"/>
                  <a:gd name="T35" fmla="*/ 1203 h 2797"/>
                  <a:gd name="T36" fmla="*/ 1991 w 2224"/>
                  <a:gd name="T37" fmla="*/ 1199 h 2797"/>
                  <a:gd name="T38" fmla="*/ 2041 w 2224"/>
                  <a:gd name="T39" fmla="*/ 1417 h 2797"/>
                  <a:gd name="T40" fmla="*/ 303 w 2224"/>
                  <a:gd name="T41" fmla="*/ 1205 h 2797"/>
                  <a:gd name="T42" fmla="*/ 1030 w 2224"/>
                  <a:gd name="T43" fmla="*/ 1126 h 2797"/>
                  <a:gd name="T44" fmla="*/ 279 w 2224"/>
                  <a:gd name="T45" fmla="*/ 1397 h 2797"/>
                  <a:gd name="T46" fmla="*/ 232 w 2224"/>
                  <a:gd name="T47" fmla="*/ 1162 h 2797"/>
                  <a:gd name="T48" fmla="*/ 1923 w 2224"/>
                  <a:gd name="T49" fmla="*/ 1020 h 2797"/>
                  <a:gd name="T50" fmla="*/ 1883 w 2224"/>
                  <a:gd name="T51" fmla="*/ 842 h 2797"/>
                  <a:gd name="T52" fmla="*/ 301 w 2224"/>
                  <a:gd name="T53" fmla="*/ 1027 h 2797"/>
                  <a:gd name="T54" fmla="*/ 1962 w 2224"/>
                  <a:gd name="T55" fmla="*/ 873 h 2797"/>
                  <a:gd name="T56" fmla="*/ 1995 w 2224"/>
                  <a:gd name="T57" fmla="*/ 1093 h 2797"/>
                  <a:gd name="T58" fmla="*/ 163 w 2224"/>
                  <a:gd name="T59" fmla="*/ 870 h 2797"/>
                  <a:gd name="T60" fmla="*/ 248 w 2224"/>
                  <a:gd name="T61" fmla="*/ 933 h 2797"/>
                  <a:gd name="T62" fmla="*/ 480 w 2224"/>
                  <a:gd name="T63" fmla="*/ 597 h 2797"/>
                  <a:gd name="T64" fmla="*/ 1821 w 2224"/>
                  <a:gd name="T65" fmla="*/ 707 h 2797"/>
                  <a:gd name="T66" fmla="*/ 1886 w 2224"/>
                  <a:gd name="T67" fmla="*/ 687 h 2797"/>
                  <a:gd name="T68" fmla="*/ 365 w 2224"/>
                  <a:gd name="T69" fmla="*/ 480 h 2797"/>
                  <a:gd name="T70" fmla="*/ 477 w 2224"/>
                  <a:gd name="T71" fmla="*/ 499 h 2797"/>
                  <a:gd name="T72" fmla="*/ 769 w 2224"/>
                  <a:gd name="T73" fmla="*/ 373 h 2797"/>
                  <a:gd name="T74" fmla="*/ 1131 w 2224"/>
                  <a:gd name="T75" fmla="*/ 1026 h 2797"/>
                  <a:gd name="T76" fmla="*/ 1206 w 2224"/>
                  <a:gd name="T77" fmla="*/ 301 h 2797"/>
                  <a:gd name="T78" fmla="*/ 1023 w 2224"/>
                  <a:gd name="T79" fmla="*/ 300 h 2797"/>
                  <a:gd name="T80" fmla="*/ 702 w 2224"/>
                  <a:gd name="T81" fmla="*/ 223 h 2797"/>
                  <a:gd name="T82" fmla="*/ 640 w 2224"/>
                  <a:gd name="T83" fmla="*/ 367 h 2797"/>
                  <a:gd name="T84" fmla="*/ 1680 w 2224"/>
                  <a:gd name="T85" fmla="*/ 435 h 2797"/>
                  <a:gd name="T86" fmla="*/ 1130 w 2224"/>
                  <a:gd name="T87" fmla="*/ 229 h 2797"/>
                  <a:gd name="T88" fmla="*/ 1295 w 2224"/>
                  <a:gd name="T89" fmla="*/ 248 h 2797"/>
                  <a:gd name="T90" fmla="*/ 1130 w 2224"/>
                  <a:gd name="T91" fmla="*/ 134 h 2797"/>
                  <a:gd name="T92" fmla="*/ 890 w 2224"/>
                  <a:gd name="T93" fmla="*/ 257 h 2797"/>
                  <a:gd name="T94" fmla="*/ 1193 w 2224"/>
                  <a:gd name="T95" fmla="*/ 3 h 2797"/>
                  <a:gd name="T96" fmla="*/ 1841 w 2224"/>
                  <a:gd name="T97" fmla="*/ 269 h 2797"/>
                  <a:gd name="T98" fmla="*/ 2195 w 2224"/>
                  <a:gd name="T99" fmla="*/ 851 h 2797"/>
                  <a:gd name="T100" fmla="*/ 2150 w 2224"/>
                  <a:gd name="T101" fmla="*/ 1510 h 2797"/>
                  <a:gd name="T102" fmla="*/ 1723 w 2224"/>
                  <a:gd name="T103" fmla="*/ 2038 h 2797"/>
                  <a:gd name="T104" fmla="*/ 256 w 2224"/>
                  <a:gd name="T105" fmla="*/ 2797 h 2797"/>
                  <a:gd name="T106" fmla="*/ 441 w 2224"/>
                  <a:gd name="T107" fmla="*/ 1994 h 2797"/>
                  <a:gd name="T108" fmla="*/ 46 w 2224"/>
                  <a:gd name="T109" fmla="*/ 1423 h 2797"/>
                  <a:gd name="T110" fmla="*/ 70 w 2224"/>
                  <a:gd name="T111" fmla="*/ 721 h 2797"/>
                  <a:gd name="T112" fmla="*/ 513 w 2224"/>
                  <a:gd name="T113" fmla="*/ 174 h 2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24" h="2797">
                    <a:moveTo>
                      <a:pt x="924" y="2202"/>
                    </a:moveTo>
                    <a:lnTo>
                      <a:pt x="834" y="2636"/>
                    </a:lnTo>
                    <a:lnTo>
                      <a:pt x="1391" y="2636"/>
                    </a:lnTo>
                    <a:lnTo>
                      <a:pt x="1301" y="2202"/>
                    </a:lnTo>
                    <a:lnTo>
                      <a:pt x="1239" y="2212"/>
                    </a:lnTo>
                    <a:lnTo>
                      <a:pt x="1177" y="2217"/>
                    </a:lnTo>
                    <a:lnTo>
                      <a:pt x="1113" y="2219"/>
                    </a:lnTo>
                    <a:lnTo>
                      <a:pt x="1049" y="2217"/>
                    </a:lnTo>
                    <a:lnTo>
                      <a:pt x="986" y="2212"/>
                    </a:lnTo>
                    <a:lnTo>
                      <a:pt x="924" y="2202"/>
                    </a:lnTo>
                    <a:close/>
                    <a:moveTo>
                      <a:pt x="1254" y="1976"/>
                    </a:moveTo>
                    <a:lnTo>
                      <a:pt x="1212" y="1982"/>
                    </a:lnTo>
                    <a:lnTo>
                      <a:pt x="1171" y="1986"/>
                    </a:lnTo>
                    <a:lnTo>
                      <a:pt x="1130" y="1989"/>
                    </a:lnTo>
                    <a:lnTo>
                      <a:pt x="1130" y="2085"/>
                    </a:lnTo>
                    <a:lnTo>
                      <a:pt x="1178" y="2083"/>
                    </a:lnTo>
                    <a:lnTo>
                      <a:pt x="1226" y="2078"/>
                    </a:lnTo>
                    <a:lnTo>
                      <a:pt x="1273" y="2069"/>
                    </a:lnTo>
                    <a:lnTo>
                      <a:pt x="1254" y="1976"/>
                    </a:lnTo>
                    <a:close/>
                    <a:moveTo>
                      <a:pt x="972" y="1976"/>
                    </a:moveTo>
                    <a:lnTo>
                      <a:pt x="951" y="2069"/>
                    </a:lnTo>
                    <a:lnTo>
                      <a:pt x="999" y="2078"/>
                    </a:lnTo>
                    <a:lnTo>
                      <a:pt x="1047" y="2083"/>
                    </a:lnTo>
                    <a:lnTo>
                      <a:pt x="1096" y="2085"/>
                    </a:lnTo>
                    <a:lnTo>
                      <a:pt x="1096" y="1989"/>
                    </a:lnTo>
                    <a:lnTo>
                      <a:pt x="1054" y="1987"/>
                    </a:lnTo>
                    <a:lnTo>
                      <a:pt x="1013" y="1982"/>
                    </a:lnTo>
                    <a:lnTo>
                      <a:pt x="972" y="1976"/>
                    </a:lnTo>
                    <a:close/>
                    <a:moveTo>
                      <a:pt x="1454" y="1922"/>
                    </a:moveTo>
                    <a:lnTo>
                      <a:pt x="1414" y="1936"/>
                    </a:lnTo>
                    <a:lnTo>
                      <a:pt x="1375" y="1949"/>
                    </a:lnTo>
                    <a:lnTo>
                      <a:pt x="1333" y="1959"/>
                    </a:lnTo>
                    <a:lnTo>
                      <a:pt x="1353" y="2054"/>
                    </a:lnTo>
                    <a:lnTo>
                      <a:pt x="1401" y="2041"/>
                    </a:lnTo>
                    <a:lnTo>
                      <a:pt x="1448" y="2028"/>
                    </a:lnTo>
                    <a:lnTo>
                      <a:pt x="1493" y="2010"/>
                    </a:lnTo>
                    <a:lnTo>
                      <a:pt x="1454" y="1922"/>
                    </a:lnTo>
                    <a:close/>
                    <a:moveTo>
                      <a:pt x="772" y="1922"/>
                    </a:moveTo>
                    <a:lnTo>
                      <a:pt x="733" y="2010"/>
                    </a:lnTo>
                    <a:lnTo>
                      <a:pt x="778" y="2027"/>
                    </a:lnTo>
                    <a:lnTo>
                      <a:pt x="825" y="2041"/>
                    </a:lnTo>
                    <a:lnTo>
                      <a:pt x="872" y="2053"/>
                    </a:lnTo>
                    <a:lnTo>
                      <a:pt x="892" y="1959"/>
                    </a:lnTo>
                    <a:lnTo>
                      <a:pt x="851" y="1949"/>
                    </a:lnTo>
                    <a:lnTo>
                      <a:pt x="811" y="1936"/>
                    </a:lnTo>
                    <a:lnTo>
                      <a:pt x="772" y="1922"/>
                    </a:lnTo>
                    <a:close/>
                    <a:moveTo>
                      <a:pt x="1725" y="1743"/>
                    </a:moveTo>
                    <a:lnTo>
                      <a:pt x="1680" y="1782"/>
                    </a:lnTo>
                    <a:lnTo>
                      <a:pt x="1634" y="1819"/>
                    </a:lnTo>
                    <a:lnTo>
                      <a:pt x="1585" y="1852"/>
                    </a:lnTo>
                    <a:lnTo>
                      <a:pt x="1535" y="1882"/>
                    </a:lnTo>
                    <a:lnTo>
                      <a:pt x="1484" y="1908"/>
                    </a:lnTo>
                    <a:lnTo>
                      <a:pt x="1523" y="1995"/>
                    </a:lnTo>
                    <a:lnTo>
                      <a:pt x="1581" y="1966"/>
                    </a:lnTo>
                    <a:lnTo>
                      <a:pt x="1637" y="1934"/>
                    </a:lnTo>
                    <a:lnTo>
                      <a:pt x="1691" y="1897"/>
                    </a:lnTo>
                    <a:lnTo>
                      <a:pt x="1744" y="1856"/>
                    </a:lnTo>
                    <a:lnTo>
                      <a:pt x="1793" y="1811"/>
                    </a:lnTo>
                    <a:lnTo>
                      <a:pt x="1725" y="1743"/>
                    </a:lnTo>
                    <a:close/>
                    <a:moveTo>
                      <a:pt x="501" y="1743"/>
                    </a:moveTo>
                    <a:lnTo>
                      <a:pt x="433" y="1811"/>
                    </a:lnTo>
                    <a:lnTo>
                      <a:pt x="482" y="1856"/>
                    </a:lnTo>
                    <a:lnTo>
                      <a:pt x="534" y="1897"/>
                    </a:lnTo>
                    <a:lnTo>
                      <a:pt x="589" y="1934"/>
                    </a:lnTo>
                    <a:lnTo>
                      <a:pt x="645" y="1966"/>
                    </a:lnTo>
                    <a:lnTo>
                      <a:pt x="702" y="1995"/>
                    </a:lnTo>
                    <a:lnTo>
                      <a:pt x="742" y="1907"/>
                    </a:lnTo>
                    <a:lnTo>
                      <a:pt x="690" y="1881"/>
                    </a:lnTo>
                    <a:lnTo>
                      <a:pt x="640" y="1852"/>
                    </a:lnTo>
                    <a:lnTo>
                      <a:pt x="592" y="1819"/>
                    </a:lnTo>
                    <a:lnTo>
                      <a:pt x="545" y="1782"/>
                    </a:lnTo>
                    <a:lnTo>
                      <a:pt x="501" y="1743"/>
                    </a:lnTo>
                    <a:close/>
                    <a:moveTo>
                      <a:pt x="1912" y="1480"/>
                    </a:moveTo>
                    <a:lnTo>
                      <a:pt x="1886" y="1532"/>
                    </a:lnTo>
                    <a:lnTo>
                      <a:pt x="1857" y="1581"/>
                    </a:lnTo>
                    <a:lnTo>
                      <a:pt x="1824" y="1629"/>
                    </a:lnTo>
                    <a:lnTo>
                      <a:pt x="1787" y="1675"/>
                    </a:lnTo>
                    <a:lnTo>
                      <a:pt x="1748" y="1719"/>
                    </a:lnTo>
                    <a:lnTo>
                      <a:pt x="1817" y="1787"/>
                    </a:lnTo>
                    <a:lnTo>
                      <a:pt x="1861" y="1739"/>
                    </a:lnTo>
                    <a:lnTo>
                      <a:pt x="1902" y="1685"/>
                    </a:lnTo>
                    <a:lnTo>
                      <a:pt x="1938" y="1631"/>
                    </a:lnTo>
                    <a:lnTo>
                      <a:pt x="1972" y="1575"/>
                    </a:lnTo>
                    <a:lnTo>
                      <a:pt x="2000" y="1518"/>
                    </a:lnTo>
                    <a:lnTo>
                      <a:pt x="1912" y="1480"/>
                    </a:lnTo>
                    <a:close/>
                    <a:moveTo>
                      <a:pt x="312" y="1480"/>
                    </a:moveTo>
                    <a:lnTo>
                      <a:pt x="225" y="1518"/>
                    </a:lnTo>
                    <a:lnTo>
                      <a:pt x="254" y="1576"/>
                    </a:lnTo>
                    <a:lnTo>
                      <a:pt x="287" y="1632"/>
                    </a:lnTo>
                    <a:lnTo>
                      <a:pt x="324" y="1687"/>
                    </a:lnTo>
                    <a:lnTo>
                      <a:pt x="365" y="1739"/>
                    </a:lnTo>
                    <a:lnTo>
                      <a:pt x="409" y="1787"/>
                    </a:lnTo>
                    <a:lnTo>
                      <a:pt x="477" y="1719"/>
                    </a:lnTo>
                    <a:lnTo>
                      <a:pt x="438" y="1675"/>
                    </a:lnTo>
                    <a:lnTo>
                      <a:pt x="401" y="1629"/>
                    </a:lnTo>
                    <a:lnTo>
                      <a:pt x="369" y="1581"/>
                    </a:lnTo>
                    <a:lnTo>
                      <a:pt x="339" y="1532"/>
                    </a:lnTo>
                    <a:lnTo>
                      <a:pt x="312" y="1480"/>
                    </a:lnTo>
                    <a:close/>
                    <a:moveTo>
                      <a:pt x="1130" y="1388"/>
                    </a:moveTo>
                    <a:lnTo>
                      <a:pt x="1130" y="1922"/>
                    </a:lnTo>
                    <a:lnTo>
                      <a:pt x="1167" y="1921"/>
                    </a:lnTo>
                    <a:lnTo>
                      <a:pt x="1203" y="1915"/>
                    </a:lnTo>
                    <a:lnTo>
                      <a:pt x="1239" y="1910"/>
                    </a:lnTo>
                    <a:lnTo>
                      <a:pt x="1130" y="1388"/>
                    </a:lnTo>
                    <a:close/>
                    <a:moveTo>
                      <a:pt x="1096" y="1386"/>
                    </a:moveTo>
                    <a:lnTo>
                      <a:pt x="986" y="1910"/>
                    </a:lnTo>
                    <a:lnTo>
                      <a:pt x="1022" y="1915"/>
                    </a:lnTo>
                    <a:lnTo>
                      <a:pt x="1059" y="1921"/>
                    </a:lnTo>
                    <a:lnTo>
                      <a:pt x="1096" y="1922"/>
                    </a:lnTo>
                    <a:lnTo>
                      <a:pt x="1096" y="1386"/>
                    </a:lnTo>
                    <a:close/>
                    <a:moveTo>
                      <a:pt x="1016" y="1368"/>
                    </a:moveTo>
                    <a:lnTo>
                      <a:pt x="799" y="1860"/>
                    </a:lnTo>
                    <a:lnTo>
                      <a:pt x="834" y="1874"/>
                    </a:lnTo>
                    <a:lnTo>
                      <a:pt x="869" y="1884"/>
                    </a:lnTo>
                    <a:lnTo>
                      <a:pt x="906" y="1893"/>
                    </a:lnTo>
                    <a:lnTo>
                      <a:pt x="1016" y="1368"/>
                    </a:lnTo>
                    <a:close/>
                    <a:moveTo>
                      <a:pt x="1209" y="1367"/>
                    </a:moveTo>
                    <a:lnTo>
                      <a:pt x="1319" y="1893"/>
                    </a:lnTo>
                    <a:lnTo>
                      <a:pt x="1356" y="1884"/>
                    </a:lnTo>
                    <a:lnTo>
                      <a:pt x="1391" y="1874"/>
                    </a:lnTo>
                    <a:lnTo>
                      <a:pt x="1427" y="1860"/>
                    </a:lnTo>
                    <a:lnTo>
                      <a:pt x="1209" y="1367"/>
                    </a:lnTo>
                    <a:close/>
                    <a:moveTo>
                      <a:pt x="1054" y="1193"/>
                    </a:moveTo>
                    <a:lnTo>
                      <a:pt x="548" y="1696"/>
                    </a:lnTo>
                    <a:lnTo>
                      <a:pt x="589" y="1731"/>
                    </a:lnTo>
                    <a:lnTo>
                      <a:pt x="630" y="1765"/>
                    </a:lnTo>
                    <a:lnTo>
                      <a:pt x="674" y="1795"/>
                    </a:lnTo>
                    <a:lnTo>
                      <a:pt x="721" y="1822"/>
                    </a:lnTo>
                    <a:lnTo>
                      <a:pt x="769" y="1847"/>
                    </a:lnTo>
                    <a:lnTo>
                      <a:pt x="1049" y="1211"/>
                    </a:lnTo>
                    <a:lnTo>
                      <a:pt x="1054" y="1193"/>
                    </a:lnTo>
                    <a:close/>
                    <a:moveTo>
                      <a:pt x="1171" y="1190"/>
                    </a:moveTo>
                    <a:lnTo>
                      <a:pt x="1174" y="1208"/>
                    </a:lnTo>
                    <a:lnTo>
                      <a:pt x="1457" y="1847"/>
                    </a:lnTo>
                    <a:lnTo>
                      <a:pt x="1516" y="1815"/>
                    </a:lnTo>
                    <a:lnTo>
                      <a:pt x="1574" y="1780"/>
                    </a:lnTo>
                    <a:lnTo>
                      <a:pt x="1627" y="1740"/>
                    </a:lnTo>
                    <a:lnTo>
                      <a:pt x="1677" y="1696"/>
                    </a:lnTo>
                    <a:lnTo>
                      <a:pt x="1171" y="1190"/>
                    </a:lnTo>
                    <a:close/>
                    <a:moveTo>
                      <a:pt x="1188" y="1160"/>
                    </a:moveTo>
                    <a:lnTo>
                      <a:pt x="1701" y="1672"/>
                    </a:lnTo>
                    <a:lnTo>
                      <a:pt x="1745" y="1622"/>
                    </a:lnTo>
                    <a:lnTo>
                      <a:pt x="1785" y="1569"/>
                    </a:lnTo>
                    <a:lnTo>
                      <a:pt x="1821" y="1512"/>
                    </a:lnTo>
                    <a:lnTo>
                      <a:pt x="1852" y="1453"/>
                    </a:lnTo>
                    <a:lnTo>
                      <a:pt x="1188" y="1160"/>
                    </a:lnTo>
                    <a:close/>
                    <a:moveTo>
                      <a:pt x="1038" y="1160"/>
                    </a:moveTo>
                    <a:lnTo>
                      <a:pt x="374" y="1453"/>
                    </a:lnTo>
                    <a:lnTo>
                      <a:pt x="405" y="1512"/>
                    </a:lnTo>
                    <a:lnTo>
                      <a:pt x="441" y="1569"/>
                    </a:lnTo>
                    <a:lnTo>
                      <a:pt x="480" y="1622"/>
                    </a:lnTo>
                    <a:lnTo>
                      <a:pt x="525" y="1672"/>
                    </a:lnTo>
                    <a:lnTo>
                      <a:pt x="1038" y="1160"/>
                    </a:lnTo>
                    <a:close/>
                    <a:moveTo>
                      <a:pt x="1196" y="1126"/>
                    </a:moveTo>
                    <a:lnTo>
                      <a:pt x="1196" y="1128"/>
                    </a:lnTo>
                    <a:lnTo>
                      <a:pt x="1866" y="1423"/>
                    </a:lnTo>
                    <a:lnTo>
                      <a:pt x="1884" y="1375"/>
                    </a:lnTo>
                    <a:lnTo>
                      <a:pt x="1900" y="1326"/>
                    </a:lnTo>
                    <a:lnTo>
                      <a:pt x="1912" y="1275"/>
                    </a:lnTo>
                    <a:lnTo>
                      <a:pt x="1912" y="1273"/>
                    </a:lnTo>
                    <a:lnTo>
                      <a:pt x="1918" y="1238"/>
                    </a:lnTo>
                    <a:lnTo>
                      <a:pt x="1923" y="1203"/>
                    </a:lnTo>
                    <a:lnTo>
                      <a:pt x="1924" y="1199"/>
                    </a:lnTo>
                    <a:lnTo>
                      <a:pt x="1924" y="1196"/>
                    </a:lnTo>
                    <a:lnTo>
                      <a:pt x="1925" y="1191"/>
                    </a:lnTo>
                    <a:lnTo>
                      <a:pt x="1927" y="1159"/>
                    </a:lnTo>
                    <a:lnTo>
                      <a:pt x="1928" y="1126"/>
                    </a:lnTo>
                    <a:lnTo>
                      <a:pt x="1196" y="1126"/>
                    </a:lnTo>
                    <a:close/>
                    <a:moveTo>
                      <a:pt x="1994" y="1126"/>
                    </a:moveTo>
                    <a:lnTo>
                      <a:pt x="1994" y="1162"/>
                    </a:lnTo>
                    <a:lnTo>
                      <a:pt x="1991" y="1199"/>
                    </a:lnTo>
                    <a:lnTo>
                      <a:pt x="1990" y="1204"/>
                    </a:lnTo>
                    <a:lnTo>
                      <a:pt x="1990" y="1210"/>
                    </a:lnTo>
                    <a:lnTo>
                      <a:pt x="1984" y="1249"/>
                    </a:lnTo>
                    <a:lnTo>
                      <a:pt x="1977" y="1286"/>
                    </a:lnTo>
                    <a:lnTo>
                      <a:pt x="1964" y="1342"/>
                    </a:lnTo>
                    <a:lnTo>
                      <a:pt x="1948" y="1396"/>
                    </a:lnTo>
                    <a:lnTo>
                      <a:pt x="1928" y="1449"/>
                    </a:lnTo>
                    <a:lnTo>
                      <a:pt x="2015" y="1488"/>
                    </a:lnTo>
                    <a:lnTo>
                      <a:pt x="2041" y="1417"/>
                    </a:lnTo>
                    <a:lnTo>
                      <a:pt x="2061" y="1346"/>
                    </a:lnTo>
                    <a:lnTo>
                      <a:pt x="2077" y="1274"/>
                    </a:lnTo>
                    <a:lnTo>
                      <a:pt x="2087" y="1200"/>
                    </a:lnTo>
                    <a:lnTo>
                      <a:pt x="2091" y="1126"/>
                    </a:lnTo>
                    <a:lnTo>
                      <a:pt x="1994" y="1126"/>
                    </a:lnTo>
                    <a:close/>
                    <a:moveTo>
                      <a:pt x="298" y="1126"/>
                    </a:moveTo>
                    <a:lnTo>
                      <a:pt x="299" y="1159"/>
                    </a:lnTo>
                    <a:lnTo>
                      <a:pt x="301" y="1191"/>
                    </a:lnTo>
                    <a:lnTo>
                      <a:pt x="303" y="1205"/>
                    </a:lnTo>
                    <a:lnTo>
                      <a:pt x="307" y="1239"/>
                    </a:lnTo>
                    <a:lnTo>
                      <a:pt x="314" y="1273"/>
                    </a:lnTo>
                    <a:lnTo>
                      <a:pt x="314" y="1274"/>
                    </a:lnTo>
                    <a:lnTo>
                      <a:pt x="315" y="1276"/>
                    </a:lnTo>
                    <a:lnTo>
                      <a:pt x="327" y="1326"/>
                    </a:lnTo>
                    <a:lnTo>
                      <a:pt x="342" y="1375"/>
                    </a:lnTo>
                    <a:lnTo>
                      <a:pt x="359" y="1422"/>
                    </a:lnTo>
                    <a:lnTo>
                      <a:pt x="1030" y="1127"/>
                    </a:lnTo>
                    <a:lnTo>
                      <a:pt x="1030" y="1126"/>
                    </a:lnTo>
                    <a:lnTo>
                      <a:pt x="298" y="1126"/>
                    </a:lnTo>
                    <a:close/>
                    <a:moveTo>
                      <a:pt x="134" y="1126"/>
                    </a:moveTo>
                    <a:lnTo>
                      <a:pt x="138" y="1201"/>
                    </a:lnTo>
                    <a:lnTo>
                      <a:pt x="148" y="1276"/>
                    </a:lnTo>
                    <a:lnTo>
                      <a:pt x="163" y="1349"/>
                    </a:lnTo>
                    <a:lnTo>
                      <a:pt x="184" y="1419"/>
                    </a:lnTo>
                    <a:lnTo>
                      <a:pt x="210" y="1488"/>
                    </a:lnTo>
                    <a:lnTo>
                      <a:pt x="298" y="1449"/>
                    </a:lnTo>
                    <a:lnTo>
                      <a:pt x="279" y="1397"/>
                    </a:lnTo>
                    <a:lnTo>
                      <a:pt x="262" y="1345"/>
                    </a:lnTo>
                    <a:lnTo>
                      <a:pt x="249" y="1291"/>
                    </a:lnTo>
                    <a:lnTo>
                      <a:pt x="249" y="1289"/>
                    </a:lnTo>
                    <a:lnTo>
                      <a:pt x="248" y="1286"/>
                    </a:lnTo>
                    <a:lnTo>
                      <a:pt x="242" y="1250"/>
                    </a:lnTo>
                    <a:lnTo>
                      <a:pt x="237" y="1213"/>
                    </a:lnTo>
                    <a:lnTo>
                      <a:pt x="236" y="1206"/>
                    </a:lnTo>
                    <a:lnTo>
                      <a:pt x="234" y="1199"/>
                    </a:lnTo>
                    <a:lnTo>
                      <a:pt x="232" y="1162"/>
                    </a:lnTo>
                    <a:lnTo>
                      <a:pt x="231" y="1126"/>
                    </a:lnTo>
                    <a:lnTo>
                      <a:pt x="134" y="1126"/>
                    </a:lnTo>
                    <a:close/>
                    <a:moveTo>
                      <a:pt x="1866" y="796"/>
                    </a:moveTo>
                    <a:lnTo>
                      <a:pt x="1196" y="1091"/>
                    </a:lnTo>
                    <a:lnTo>
                      <a:pt x="1196" y="1093"/>
                    </a:lnTo>
                    <a:lnTo>
                      <a:pt x="1928" y="1093"/>
                    </a:lnTo>
                    <a:lnTo>
                      <a:pt x="1927" y="1060"/>
                    </a:lnTo>
                    <a:lnTo>
                      <a:pt x="1925" y="1027"/>
                    </a:lnTo>
                    <a:lnTo>
                      <a:pt x="1923" y="1020"/>
                    </a:lnTo>
                    <a:lnTo>
                      <a:pt x="1922" y="1012"/>
                    </a:lnTo>
                    <a:lnTo>
                      <a:pt x="1918" y="979"/>
                    </a:lnTo>
                    <a:lnTo>
                      <a:pt x="1912" y="946"/>
                    </a:lnTo>
                    <a:lnTo>
                      <a:pt x="1911" y="944"/>
                    </a:lnTo>
                    <a:lnTo>
                      <a:pt x="1911" y="943"/>
                    </a:lnTo>
                    <a:lnTo>
                      <a:pt x="1910" y="941"/>
                    </a:lnTo>
                    <a:lnTo>
                      <a:pt x="1910" y="939"/>
                    </a:lnTo>
                    <a:lnTo>
                      <a:pt x="1899" y="890"/>
                    </a:lnTo>
                    <a:lnTo>
                      <a:pt x="1883" y="842"/>
                    </a:lnTo>
                    <a:lnTo>
                      <a:pt x="1866" y="796"/>
                    </a:lnTo>
                    <a:close/>
                    <a:moveTo>
                      <a:pt x="359" y="796"/>
                    </a:moveTo>
                    <a:lnTo>
                      <a:pt x="340" y="848"/>
                    </a:lnTo>
                    <a:lnTo>
                      <a:pt x="324" y="903"/>
                    </a:lnTo>
                    <a:lnTo>
                      <a:pt x="311" y="959"/>
                    </a:lnTo>
                    <a:lnTo>
                      <a:pt x="303" y="1016"/>
                    </a:lnTo>
                    <a:lnTo>
                      <a:pt x="302" y="1020"/>
                    </a:lnTo>
                    <a:lnTo>
                      <a:pt x="302" y="1023"/>
                    </a:lnTo>
                    <a:lnTo>
                      <a:pt x="301" y="1027"/>
                    </a:lnTo>
                    <a:lnTo>
                      <a:pt x="299" y="1059"/>
                    </a:lnTo>
                    <a:lnTo>
                      <a:pt x="298" y="1093"/>
                    </a:lnTo>
                    <a:lnTo>
                      <a:pt x="1030" y="1093"/>
                    </a:lnTo>
                    <a:lnTo>
                      <a:pt x="1030" y="1091"/>
                    </a:lnTo>
                    <a:lnTo>
                      <a:pt x="359" y="796"/>
                    </a:lnTo>
                    <a:close/>
                    <a:moveTo>
                      <a:pt x="2015" y="731"/>
                    </a:moveTo>
                    <a:lnTo>
                      <a:pt x="1927" y="769"/>
                    </a:lnTo>
                    <a:lnTo>
                      <a:pt x="1947" y="821"/>
                    </a:lnTo>
                    <a:lnTo>
                      <a:pt x="1962" y="873"/>
                    </a:lnTo>
                    <a:lnTo>
                      <a:pt x="1976" y="927"/>
                    </a:lnTo>
                    <a:lnTo>
                      <a:pt x="1977" y="930"/>
                    </a:lnTo>
                    <a:lnTo>
                      <a:pt x="1977" y="933"/>
                    </a:lnTo>
                    <a:lnTo>
                      <a:pt x="1983" y="969"/>
                    </a:lnTo>
                    <a:lnTo>
                      <a:pt x="1989" y="1005"/>
                    </a:lnTo>
                    <a:lnTo>
                      <a:pt x="1990" y="1013"/>
                    </a:lnTo>
                    <a:lnTo>
                      <a:pt x="1991" y="1020"/>
                    </a:lnTo>
                    <a:lnTo>
                      <a:pt x="1994" y="1056"/>
                    </a:lnTo>
                    <a:lnTo>
                      <a:pt x="1995" y="1093"/>
                    </a:lnTo>
                    <a:lnTo>
                      <a:pt x="2091" y="1093"/>
                    </a:lnTo>
                    <a:lnTo>
                      <a:pt x="2087" y="1019"/>
                    </a:lnTo>
                    <a:lnTo>
                      <a:pt x="2077" y="945"/>
                    </a:lnTo>
                    <a:lnTo>
                      <a:pt x="2061" y="872"/>
                    </a:lnTo>
                    <a:lnTo>
                      <a:pt x="2041" y="800"/>
                    </a:lnTo>
                    <a:lnTo>
                      <a:pt x="2015" y="731"/>
                    </a:lnTo>
                    <a:close/>
                    <a:moveTo>
                      <a:pt x="210" y="731"/>
                    </a:moveTo>
                    <a:lnTo>
                      <a:pt x="184" y="799"/>
                    </a:lnTo>
                    <a:lnTo>
                      <a:pt x="163" y="870"/>
                    </a:lnTo>
                    <a:lnTo>
                      <a:pt x="148" y="943"/>
                    </a:lnTo>
                    <a:lnTo>
                      <a:pt x="138" y="1017"/>
                    </a:lnTo>
                    <a:lnTo>
                      <a:pt x="134" y="1093"/>
                    </a:lnTo>
                    <a:lnTo>
                      <a:pt x="231" y="1093"/>
                    </a:lnTo>
                    <a:lnTo>
                      <a:pt x="232" y="1056"/>
                    </a:lnTo>
                    <a:lnTo>
                      <a:pt x="234" y="1020"/>
                    </a:lnTo>
                    <a:lnTo>
                      <a:pt x="235" y="1014"/>
                    </a:lnTo>
                    <a:lnTo>
                      <a:pt x="236" y="1008"/>
                    </a:lnTo>
                    <a:lnTo>
                      <a:pt x="248" y="933"/>
                    </a:lnTo>
                    <a:lnTo>
                      <a:pt x="249" y="931"/>
                    </a:lnTo>
                    <a:lnTo>
                      <a:pt x="249" y="930"/>
                    </a:lnTo>
                    <a:lnTo>
                      <a:pt x="249" y="930"/>
                    </a:lnTo>
                    <a:lnTo>
                      <a:pt x="262" y="876"/>
                    </a:lnTo>
                    <a:lnTo>
                      <a:pt x="278" y="822"/>
                    </a:lnTo>
                    <a:lnTo>
                      <a:pt x="299" y="769"/>
                    </a:lnTo>
                    <a:lnTo>
                      <a:pt x="210" y="731"/>
                    </a:lnTo>
                    <a:close/>
                    <a:moveTo>
                      <a:pt x="525" y="547"/>
                    </a:moveTo>
                    <a:lnTo>
                      <a:pt x="480" y="597"/>
                    </a:lnTo>
                    <a:lnTo>
                      <a:pt x="441" y="650"/>
                    </a:lnTo>
                    <a:lnTo>
                      <a:pt x="405" y="707"/>
                    </a:lnTo>
                    <a:lnTo>
                      <a:pt x="374" y="766"/>
                    </a:lnTo>
                    <a:lnTo>
                      <a:pt x="1038" y="1057"/>
                    </a:lnTo>
                    <a:lnTo>
                      <a:pt x="525" y="547"/>
                    </a:lnTo>
                    <a:close/>
                    <a:moveTo>
                      <a:pt x="1701" y="546"/>
                    </a:moveTo>
                    <a:lnTo>
                      <a:pt x="1188" y="1057"/>
                    </a:lnTo>
                    <a:lnTo>
                      <a:pt x="1852" y="766"/>
                    </a:lnTo>
                    <a:lnTo>
                      <a:pt x="1821" y="707"/>
                    </a:lnTo>
                    <a:lnTo>
                      <a:pt x="1785" y="650"/>
                    </a:lnTo>
                    <a:lnTo>
                      <a:pt x="1745" y="597"/>
                    </a:lnTo>
                    <a:lnTo>
                      <a:pt x="1701" y="546"/>
                    </a:lnTo>
                    <a:close/>
                    <a:moveTo>
                      <a:pt x="1817" y="431"/>
                    </a:moveTo>
                    <a:lnTo>
                      <a:pt x="1748" y="499"/>
                    </a:lnTo>
                    <a:lnTo>
                      <a:pt x="1787" y="544"/>
                    </a:lnTo>
                    <a:lnTo>
                      <a:pt x="1824" y="589"/>
                    </a:lnTo>
                    <a:lnTo>
                      <a:pt x="1857" y="637"/>
                    </a:lnTo>
                    <a:lnTo>
                      <a:pt x="1886" y="687"/>
                    </a:lnTo>
                    <a:lnTo>
                      <a:pt x="1912" y="739"/>
                    </a:lnTo>
                    <a:lnTo>
                      <a:pt x="2000" y="701"/>
                    </a:lnTo>
                    <a:lnTo>
                      <a:pt x="1972" y="643"/>
                    </a:lnTo>
                    <a:lnTo>
                      <a:pt x="1938" y="587"/>
                    </a:lnTo>
                    <a:lnTo>
                      <a:pt x="1902" y="533"/>
                    </a:lnTo>
                    <a:lnTo>
                      <a:pt x="1861" y="481"/>
                    </a:lnTo>
                    <a:lnTo>
                      <a:pt x="1817" y="431"/>
                    </a:lnTo>
                    <a:close/>
                    <a:moveTo>
                      <a:pt x="409" y="431"/>
                    </a:moveTo>
                    <a:lnTo>
                      <a:pt x="365" y="480"/>
                    </a:lnTo>
                    <a:lnTo>
                      <a:pt x="324" y="532"/>
                    </a:lnTo>
                    <a:lnTo>
                      <a:pt x="287" y="586"/>
                    </a:lnTo>
                    <a:lnTo>
                      <a:pt x="254" y="642"/>
                    </a:lnTo>
                    <a:lnTo>
                      <a:pt x="225" y="701"/>
                    </a:lnTo>
                    <a:lnTo>
                      <a:pt x="312" y="739"/>
                    </a:lnTo>
                    <a:lnTo>
                      <a:pt x="346" y="675"/>
                    </a:lnTo>
                    <a:lnTo>
                      <a:pt x="384" y="613"/>
                    </a:lnTo>
                    <a:lnTo>
                      <a:pt x="428" y="555"/>
                    </a:lnTo>
                    <a:lnTo>
                      <a:pt x="477" y="499"/>
                    </a:lnTo>
                    <a:lnTo>
                      <a:pt x="409" y="431"/>
                    </a:lnTo>
                    <a:close/>
                    <a:moveTo>
                      <a:pt x="1457" y="373"/>
                    </a:moveTo>
                    <a:lnTo>
                      <a:pt x="1163" y="1034"/>
                    </a:lnTo>
                    <a:lnTo>
                      <a:pt x="1677" y="523"/>
                    </a:lnTo>
                    <a:lnTo>
                      <a:pt x="1627" y="479"/>
                    </a:lnTo>
                    <a:lnTo>
                      <a:pt x="1573" y="439"/>
                    </a:lnTo>
                    <a:lnTo>
                      <a:pt x="1516" y="403"/>
                    </a:lnTo>
                    <a:lnTo>
                      <a:pt x="1457" y="373"/>
                    </a:lnTo>
                    <a:close/>
                    <a:moveTo>
                      <a:pt x="769" y="373"/>
                    </a:moveTo>
                    <a:lnTo>
                      <a:pt x="709" y="403"/>
                    </a:lnTo>
                    <a:lnTo>
                      <a:pt x="652" y="439"/>
                    </a:lnTo>
                    <a:lnTo>
                      <a:pt x="598" y="479"/>
                    </a:lnTo>
                    <a:lnTo>
                      <a:pt x="548" y="523"/>
                    </a:lnTo>
                    <a:lnTo>
                      <a:pt x="1062" y="1034"/>
                    </a:lnTo>
                    <a:lnTo>
                      <a:pt x="769" y="373"/>
                    </a:lnTo>
                    <a:close/>
                    <a:moveTo>
                      <a:pt x="1130" y="296"/>
                    </a:moveTo>
                    <a:lnTo>
                      <a:pt x="1130" y="1026"/>
                    </a:lnTo>
                    <a:lnTo>
                      <a:pt x="1131" y="1026"/>
                    </a:lnTo>
                    <a:lnTo>
                      <a:pt x="1427" y="358"/>
                    </a:lnTo>
                    <a:lnTo>
                      <a:pt x="1380" y="341"/>
                    </a:lnTo>
                    <a:lnTo>
                      <a:pt x="1332" y="325"/>
                    </a:lnTo>
                    <a:lnTo>
                      <a:pt x="1283" y="314"/>
                    </a:lnTo>
                    <a:lnTo>
                      <a:pt x="1281" y="313"/>
                    </a:lnTo>
                    <a:lnTo>
                      <a:pt x="1279" y="313"/>
                    </a:lnTo>
                    <a:lnTo>
                      <a:pt x="1277" y="312"/>
                    </a:lnTo>
                    <a:lnTo>
                      <a:pt x="1212" y="302"/>
                    </a:lnTo>
                    <a:lnTo>
                      <a:pt x="1206" y="301"/>
                    </a:lnTo>
                    <a:lnTo>
                      <a:pt x="1201" y="300"/>
                    </a:lnTo>
                    <a:lnTo>
                      <a:pt x="1195" y="300"/>
                    </a:lnTo>
                    <a:lnTo>
                      <a:pt x="1163" y="297"/>
                    </a:lnTo>
                    <a:lnTo>
                      <a:pt x="1130" y="296"/>
                    </a:lnTo>
                    <a:close/>
                    <a:moveTo>
                      <a:pt x="1096" y="296"/>
                    </a:moveTo>
                    <a:lnTo>
                      <a:pt x="1063" y="297"/>
                    </a:lnTo>
                    <a:lnTo>
                      <a:pt x="1031" y="300"/>
                    </a:lnTo>
                    <a:lnTo>
                      <a:pt x="1026" y="300"/>
                    </a:lnTo>
                    <a:lnTo>
                      <a:pt x="1023" y="300"/>
                    </a:lnTo>
                    <a:lnTo>
                      <a:pt x="1020" y="300"/>
                    </a:lnTo>
                    <a:lnTo>
                      <a:pt x="963" y="310"/>
                    </a:lnTo>
                    <a:lnTo>
                      <a:pt x="907" y="322"/>
                    </a:lnTo>
                    <a:lnTo>
                      <a:pt x="852" y="339"/>
                    </a:lnTo>
                    <a:lnTo>
                      <a:pt x="799" y="358"/>
                    </a:lnTo>
                    <a:lnTo>
                      <a:pt x="1094" y="1026"/>
                    </a:lnTo>
                    <a:lnTo>
                      <a:pt x="1096" y="1026"/>
                    </a:lnTo>
                    <a:lnTo>
                      <a:pt x="1096" y="296"/>
                    </a:lnTo>
                    <a:close/>
                    <a:moveTo>
                      <a:pt x="702" y="223"/>
                    </a:moveTo>
                    <a:lnTo>
                      <a:pt x="645" y="252"/>
                    </a:lnTo>
                    <a:lnTo>
                      <a:pt x="589" y="286"/>
                    </a:lnTo>
                    <a:lnTo>
                      <a:pt x="534" y="322"/>
                    </a:lnTo>
                    <a:lnTo>
                      <a:pt x="482" y="363"/>
                    </a:lnTo>
                    <a:lnTo>
                      <a:pt x="433" y="407"/>
                    </a:lnTo>
                    <a:lnTo>
                      <a:pt x="501" y="476"/>
                    </a:lnTo>
                    <a:lnTo>
                      <a:pt x="545" y="435"/>
                    </a:lnTo>
                    <a:lnTo>
                      <a:pt x="592" y="400"/>
                    </a:lnTo>
                    <a:lnTo>
                      <a:pt x="640" y="367"/>
                    </a:lnTo>
                    <a:lnTo>
                      <a:pt x="690" y="338"/>
                    </a:lnTo>
                    <a:lnTo>
                      <a:pt x="742" y="311"/>
                    </a:lnTo>
                    <a:lnTo>
                      <a:pt x="702" y="223"/>
                    </a:lnTo>
                    <a:close/>
                    <a:moveTo>
                      <a:pt x="1523" y="222"/>
                    </a:moveTo>
                    <a:lnTo>
                      <a:pt x="1484" y="311"/>
                    </a:lnTo>
                    <a:lnTo>
                      <a:pt x="1535" y="338"/>
                    </a:lnTo>
                    <a:lnTo>
                      <a:pt x="1585" y="367"/>
                    </a:lnTo>
                    <a:lnTo>
                      <a:pt x="1634" y="400"/>
                    </a:lnTo>
                    <a:lnTo>
                      <a:pt x="1680" y="435"/>
                    </a:lnTo>
                    <a:lnTo>
                      <a:pt x="1725" y="476"/>
                    </a:lnTo>
                    <a:lnTo>
                      <a:pt x="1793" y="407"/>
                    </a:lnTo>
                    <a:lnTo>
                      <a:pt x="1744" y="363"/>
                    </a:lnTo>
                    <a:lnTo>
                      <a:pt x="1691" y="322"/>
                    </a:lnTo>
                    <a:lnTo>
                      <a:pt x="1637" y="285"/>
                    </a:lnTo>
                    <a:lnTo>
                      <a:pt x="1581" y="252"/>
                    </a:lnTo>
                    <a:lnTo>
                      <a:pt x="1523" y="222"/>
                    </a:lnTo>
                    <a:close/>
                    <a:moveTo>
                      <a:pt x="1130" y="134"/>
                    </a:moveTo>
                    <a:lnTo>
                      <a:pt x="1130" y="229"/>
                    </a:lnTo>
                    <a:lnTo>
                      <a:pt x="1165" y="231"/>
                    </a:lnTo>
                    <a:lnTo>
                      <a:pt x="1203" y="233"/>
                    </a:lnTo>
                    <a:lnTo>
                      <a:pt x="1208" y="234"/>
                    </a:lnTo>
                    <a:lnTo>
                      <a:pt x="1213" y="235"/>
                    </a:lnTo>
                    <a:lnTo>
                      <a:pt x="1218" y="236"/>
                    </a:lnTo>
                    <a:lnTo>
                      <a:pt x="1254" y="240"/>
                    </a:lnTo>
                    <a:lnTo>
                      <a:pt x="1290" y="246"/>
                    </a:lnTo>
                    <a:lnTo>
                      <a:pt x="1293" y="247"/>
                    </a:lnTo>
                    <a:lnTo>
                      <a:pt x="1295" y="248"/>
                    </a:lnTo>
                    <a:lnTo>
                      <a:pt x="1350" y="261"/>
                    </a:lnTo>
                    <a:lnTo>
                      <a:pt x="1402" y="277"/>
                    </a:lnTo>
                    <a:lnTo>
                      <a:pt x="1454" y="297"/>
                    </a:lnTo>
                    <a:lnTo>
                      <a:pt x="1492" y="209"/>
                    </a:lnTo>
                    <a:lnTo>
                      <a:pt x="1424" y="183"/>
                    </a:lnTo>
                    <a:lnTo>
                      <a:pt x="1352" y="162"/>
                    </a:lnTo>
                    <a:lnTo>
                      <a:pt x="1280" y="147"/>
                    </a:lnTo>
                    <a:lnTo>
                      <a:pt x="1205" y="138"/>
                    </a:lnTo>
                    <a:lnTo>
                      <a:pt x="1130" y="134"/>
                    </a:lnTo>
                    <a:close/>
                    <a:moveTo>
                      <a:pt x="1096" y="134"/>
                    </a:moveTo>
                    <a:lnTo>
                      <a:pt x="1020" y="137"/>
                    </a:lnTo>
                    <a:lnTo>
                      <a:pt x="946" y="147"/>
                    </a:lnTo>
                    <a:lnTo>
                      <a:pt x="873" y="162"/>
                    </a:lnTo>
                    <a:lnTo>
                      <a:pt x="802" y="183"/>
                    </a:lnTo>
                    <a:lnTo>
                      <a:pt x="733" y="209"/>
                    </a:lnTo>
                    <a:lnTo>
                      <a:pt x="772" y="297"/>
                    </a:lnTo>
                    <a:lnTo>
                      <a:pt x="831" y="274"/>
                    </a:lnTo>
                    <a:lnTo>
                      <a:pt x="890" y="257"/>
                    </a:lnTo>
                    <a:lnTo>
                      <a:pt x="950" y="244"/>
                    </a:lnTo>
                    <a:lnTo>
                      <a:pt x="1013" y="235"/>
                    </a:lnTo>
                    <a:lnTo>
                      <a:pt x="1018" y="234"/>
                    </a:lnTo>
                    <a:lnTo>
                      <a:pt x="1023" y="233"/>
                    </a:lnTo>
                    <a:lnTo>
                      <a:pt x="1060" y="231"/>
                    </a:lnTo>
                    <a:lnTo>
                      <a:pt x="1096" y="229"/>
                    </a:lnTo>
                    <a:lnTo>
                      <a:pt x="1096" y="134"/>
                    </a:lnTo>
                    <a:close/>
                    <a:moveTo>
                      <a:pt x="1113" y="0"/>
                    </a:moveTo>
                    <a:lnTo>
                      <a:pt x="1193" y="3"/>
                    </a:lnTo>
                    <a:lnTo>
                      <a:pt x="1272" y="11"/>
                    </a:lnTo>
                    <a:lnTo>
                      <a:pt x="1351" y="25"/>
                    </a:lnTo>
                    <a:lnTo>
                      <a:pt x="1428" y="44"/>
                    </a:lnTo>
                    <a:lnTo>
                      <a:pt x="1503" y="69"/>
                    </a:lnTo>
                    <a:lnTo>
                      <a:pt x="1575" y="98"/>
                    </a:lnTo>
                    <a:lnTo>
                      <a:pt x="1646" y="134"/>
                    </a:lnTo>
                    <a:lnTo>
                      <a:pt x="1713" y="174"/>
                    </a:lnTo>
                    <a:lnTo>
                      <a:pt x="1778" y="219"/>
                    </a:lnTo>
                    <a:lnTo>
                      <a:pt x="1841" y="269"/>
                    </a:lnTo>
                    <a:lnTo>
                      <a:pt x="1899" y="324"/>
                    </a:lnTo>
                    <a:lnTo>
                      <a:pt x="1953" y="382"/>
                    </a:lnTo>
                    <a:lnTo>
                      <a:pt x="2002" y="443"/>
                    </a:lnTo>
                    <a:lnTo>
                      <a:pt x="2047" y="506"/>
                    </a:lnTo>
                    <a:lnTo>
                      <a:pt x="2087" y="572"/>
                    </a:lnTo>
                    <a:lnTo>
                      <a:pt x="2121" y="639"/>
                    </a:lnTo>
                    <a:lnTo>
                      <a:pt x="2150" y="709"/>
                    </a:lnTo>
                    <a:lnTo>
                      <a:pt x="2175" y="780"/>
                    </a:lnTo>
                    <a:lnTo>
                      <a:pt x="2195" y="851"/>
                    </a:lnTo>
                    <a:lnTo>
                      <a:pt x="2209" y="924"/>
                    </a:lnTo>
                    <a:lnTo>
                      <a:pt x="2219" y="998"/>
                    </a:lnTo>
                    <a:lnTo>
                      <a:pt x="2224" y="1072"/>
                    </a:lnTo>
                    <a:lnTo>
                      <a:pt x="2224" y="1147"/>
                    </a:lnTo>
                    <a:lnTo>
                      <a:pt x="2219" y="1221"/>
                    </a:lnTo>
                    <a:lnTo>
                      <a:pt x="2209" y="1294"/>
                    </a:lnTo>
                    <a:lnTo>
                      <a:pt x="2195" y="1367"/>
                    </a:lnTo>
                    <a:lnTo>
                      <a:pt x="2175" y="1439"/>
                    </a:lnTo>
                    <a:lnTo>
                      <a:pt x="2150" y="1510"/>
                    </a:lnTo>
                    <a:lnTo>
                      <a:pt x="2121" y="1579"/>
                    </a:lnTo>
                    <a:lnTo>
                      <a:pt x="2087" y="1647"/>
                    </a:lnTo>
                    <a:lnTo>
                      <a:pt x="2047" y="1713"/>
                    </a:lnTo>
                    <a:lnTo>
                      <a:pt x="2002" y="1776"/>
                    </a:lnTo>
                    <a:lnTo>
                      <a:pt x="1953" y="1836"/>
                    </a:lnTo>
                    <a:lnTo>
                      <a:pt x="1899" y="1895"/>
                    </a:lnTo>
                    <a:lnTo>
                      <a:pt x="1844" y="1947"/>
                    </a:lnTo>
                    <a:lnTo>
                      <a:pt x="1784" y="1994"/>
                    </a:lnTo>
                    <a:lnTo>
                      <a:pt x="1723" y="2038"/>
                    </a:lnTo>
                    <a:lnTo>
                      <a:pt x="1658" y="2077"/>
                    </a:lnTo>
                    <a:lnTo>
                      <a:pt x="1592" y="2111"/>
                    </a:lnTo>
                    <a:lnTo>
                      <a:pt x="1524" y="2141"/>
                    </a:lnTo>
                    <a:lnTo>
                      <a:pt x="1453" y="2166"/>
                    </a:lnTo>
                    <a:lnTo>
                      <a:pt x="1381" y="2186"/>
                    </a:lnTo>
                    <a:lnTo>
                      <a:pt x="1476" y="2636"/>
                    </a:lnTo>
                    <a:lnTo>
                      <a:pt x="1975" y="2636"/>
                    </a:lnTo>
                    <a:lnTo>
                      <a:pt x="1975" y="2797"/>
                    </a:lnTo>
                    <a:lnTo>
                      <a:pt x="256" y="2797"/>
                    </a:lnTo>
                    <a:lnTo>
                      <a:pt x="256" y="2636"/>
                    </a:lnTo>
                    <a:lnTo>
                      <a:pt x="750" y="2636"/>
                    </a:lnTo>
                    <a:lnTo>
                      <a:pt x="844" y="2186"/>
                    </a:lnTo>
                    <a:lnTo>
                      <a:pt x="772" y="2166"/>
                    </a:lnTo>
                    <a:lnTo>
                      <a:pt x="702" y="2140"/>
                    </a:lnTo>
                    <a:lnTo>
                      <a:pt x="634" y="2111"/>
                    </a:lnTo>
                    <a:lnTo>
                      <a:pt x="567" y="2077"/>
                    </a:lnTo>
                    <a:lnTo>
                      <a:pt x="503" y="2037"/>
                    </a:lnTo>
                    <a:lnTo>
                      <a:pt x="441" y="1994"/>
                    </a:lnTo>
                    <a:lnTo>
                      <a:pt x="382" y="1947"/>
                    </a:lnTo>
                    <a:lnTo>
                      <a:pt x="326" y="1895"/>
                    </a:lnTo>
                    <a:lnTo>
                      <a:pt x="272" y="1835"/>
                    </a:lnTo>
                    <a:lnTo>
                      <a:pt x="221" y="1774"/>
                    </a:lnTo>
                    <a:lnTo>
                      <a:pt x="176" y="1708"/>
                    </a:lnTo>
                    <a:lnTo>
                      <a:pt x="135" y="1641"/>
                    </a:lnTo>
                    <a:lnTo>
                      <a:pt x="100" y="1571"/>
                    </a:lnTo>
                    <a:lnTo>
                      <a:pt x="70" y="1498"/>
                    </a:lnTo>
                    <a:lnTo>
                      <a:pt x="46" y="1423"/>
                    </a:lnTo>
                    <a:lnTo>
                      <a:pt x="26" y="1347"/>
                    </a:lnTo>
                    <a:lnTo>
                      <a:pt x="11" y="1269"/>
                    </a:lnTo>
                    <a:lnTo>
                      <a:pt x="3" y="1190"/>
                    </a:lnTo>
                    <a:lnTo>
                      <a:pt x="0" y="1109"/>
                    </a:lnTo>
                    <a:lnTo>
                      <a:pt x="3" y="1029"/>
                    </a:lnTo>
                    <a:lnTo>
                      <a:pt x="11" y="950"/>
                    </a:lnTo>
                    <a:lnTo>
                      <a:pt x="26" y="872"/>
                    </a:lnTo>
                    <a:lnTo>
                      <a:pt x="46" y="795"/>
                    </a:lnTo>
                    <a:lnTo>
                      <a:pt x="70" y="721"/>
                    </a:lnTo>
                    <a:lnTo>
                      <a:pt x="100" y="649"/>
                    </a:lnTo>
                    <a:lnTo>
                      <a:pt x="135" y="578"/>
                    </a:lnTo>
                    <a:lnTo>
                      <a:pt x="176" y="510"/>
                    </a:lnTo>
                    <a:lnTo>
                      <a:pt x="221" y="445"/>
                    </a:lnTo>
                    <a:lnTo>
                      <a:pt x="272" y="383"/>
                    </a:lnTo>
                    <a:lnTo>
                      <a:pt x="326" y="324"/>
                    </a:lnTo>
                    <a:lnTo>
                      <a:pt x="385" y="269"/>
                    </a:lnTo>
                    <a:lnTo>
                      <a:pt x="448" y="219"/>
                    </a:lnTo>
                    <a:lnTo>
                      <a:pt x="513" y="174"/>
                    </a:lnTo>
                    <a:lnTo>
                      <a:pt x="580" y="134"/>
                    </a:lnTo>
                    <a:lnTo>
                      <a:pt x="651" y="98"/>
                    </a:lnTo>
                    <a:lnTo>
                      <a:pt x="723" y="69"/>
                    </a:lnTo>
                    <a:lnTo>
                      <a:pt x="798" y="44"/>
                    </a:lnTo>
                    <a:lnTo>
                      <a:pt x="875" y="25"/>
                    </a:lnTo>
                    <a:lnTo>
                      <a:pt x="952" y="11"/>
                    </a:lnTo>
                    <a:lnTo>
                      <a:pt x="1033" y="3"/>
                    </a:lnTo>
                    <a:lnTo>
                      <a:pt x="11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61" name="Group 88"/>
            <p:cNvGrpSpPr>
              <a:grpSpLocks noChangeAspect="1"/>
            </p:cNvGrpSpPr>
            <p:nvPr/>
          </p:nvGrpSpPr>
          <p:grpSpPr bwMode="auto">
            <a:xfrm>
              <a:off x="-12304" y="6161651"/>
              <a:ext cx="1228725" cy="719138"/>
              <a:chOff x="1410" y="1963"/>
              <a:chExt cx="774" cy="453"/>
            </a:xfrm>
            <a:solidFill>
              <a:srgbClr val="00ADEF"/>
            </a:solidFill>
          </p:grpSpPr>
          <p:sp>
            <p:nvSpPr>
              <p:cNvPr id="362" name="Freeform 90"/>
              <p:cNvSpPr>
                <a:spLocks noEditPoints="1"/>
              </p:cNvSpPr>
              <p:nvPr/>
            </p:nvSpPr>
            <p:spPr bwMode="auto">
              <a:xfrm>
                <a:off x="1619" y="2077"/>
                <a:ext cx="39" cy="70"/>
              </a:xfrm>
              <a:custGeom>
                <a:avLst/>
                <a:gdLst>
                  <a:gd name="T0" fmla="*/ 98 w 196"/>
                  <a:gd name="T1" fmla="*/ 50 h 348"/>
                  <a:gd name="T2" fmla="*/ 82 w 196"/>
                  <a:gd name="T3" fmla="*/ 52 h 348"/>
                  <a:gd name="T4" fmla="*/ 69 w 196"/>
                  <a:gd name="T5" fmla="*/ 60 h 348"/>
                  <a:gd name="T6" fmla="*/ 59 w 196"/>
                  <a:gd name="T7" fmla="*/ 70 h 348"/>
                  <a:gd name="T8" fmla="*/ 52 w 196"/>
                  <a:gd name="T9" fmla="*/ 83 h 348"/>
                  <a:gd name="T10" fmla="*/ 49 w 196"/>
                  <a:gd name="T11" fmla="*/ 98 h 348"/>
                  <a:gd name="T12" fmla="*/ 49 w 196"/>
                  <a:gd name="T13" fmla="*/ 299 h 348"/>
                  <a:gd name="T14" fmla="*/ 146 w 196"/>
                  <a:gd name="T15" fmla="*/ 299 h 348"/>
                  <a:gd name="T16" fmla="*/ 146 w 196"/>
                  <a:gd name="T17" fmla="*/ 98 h 348"/>
                  <a:gd name="T18" fmla="*/ 144 w 196"/>
                  <a:gd name="T19" fmla="*/ 83 h 348"/>
                  <a:gd name="T20" fmla="*/ 137 w 196"/>
                  <a:gd name="T21" fmla="*/ 70 h 348"/>
                  <a:gd name="T22" fmla="*/ 127 w 196"/>
                  <a:gd name="T23" fmla="*/ 60 h 348"/>
                  <a:gd name="T24" fmla="*/ 114 w 196"/>
                  <a:gd name="T25" fmla="*/ 52 h 348"/>
                  <a:gd name="T26" fmla="*/ 98 w 196"/>
                  <a:gd name="T27" fmla="*/ 50 h 348"/>
                  <a:gd name="T28" fmla="*/ 98 w 196"/>
                  <a:gd name="T29" fmla="*/ 0 h 348"/>
                  <a:gd name="T30" fmla="*/ 124 w 196"/>
                  <a:gd name="T31" fmla="*/ 3 h 348"/>
                  <a:gd name="T32" fmla="*/ 148 w 196"/>
                  <a:gd name="T33" fmla="*/ 14 h 348"/>
                  <a:gd name="T34" fmla="*/ 168 w 196"/>
                  <a:gd name="T35" fmla="*/ 29 h 348"/>
                  <a:gd name="T36" fmla="*/ 183 w 196"/>
                  <a:gd name="T37" fmla="*/ 49 h 348"/>
                  <a:gd name="T38" fmla="*/ 192 w 196"/>
                  <a:gd name="T39" fmla="*/ 72 h 348"/>
                  <a:gd name="T40" fmla="*/ 196 w 196"/>
                  <a:gd name="T41" fmla="*/ 98 h 348"/>
                  <a:gd name="T42" fmla="*/ 196 w 196"/>
                  <a:gd name="T43" fmla="*/ 323 h 348"/>
                  <a:gd name="T44" fmla="*/ 192 w 196"/>
                  <a:gd name="T45" fmla="*/ 336 h 348"/>
                  <a:gd name="T46" fmla="*/ 184 w 196"/>
                  <a:gd name="T47" fmla="*/ 345 h 348"/>
                  <a:gd name="T48" fmla="*/ 171 w 196"/>
                  <a:gd name="T49" fmla="*/ 348 h 348"/>
                  <a:gd name="T50" fmla="*/ 25 w 196"/>
                  <a:gd name="T51" fmla="*/ 348 h 348"/>
                  <a:gd name="T52" fmla="*/ 12 w 196"/>
                  <a:gd name="T53" fmla="*/ 345 h 348"/>
                  <a:gd name="T54" fmla="*/ 3 w 196"/>
                  <a:gd name="T55" fmla="*/ 336 h 348"/>
                  <a:gd name="T56" fmla="*/ 0 w 196"/>
                  <a:gd name="T57" fmla="*/ 323 h 348"/>
                  <a:gd name="T58" fmla="*/ 0 w 196"/>
                  <a:gd name="T59" fmla="*/ 98 h 348"/>
                  <a:gd name="T60" fmla="*/ 3 w 196"/>
                  <a:gd name="T61" fmla="*/ 72 h 348"/>
                  <a:gd name="T62" fmla="*/ 13 w 196"/>
                  <a:gd name="T63" fmla="*/ 49 h 348"/>
                  <a:gd name="T64" fmla="*/ 28 w 196"/>
                  <a:gd name="T65" fmla="*/ 29 h 348"/>
                  <a:gd name="T66" fmla="*/ 48 w 196"/>
                  <a:gd name="T67" fmla="*/ 14 h 348"/>
                  <a:gd name="T68" fmla="*/ 71 w 196"/>
                  <a:gd name="T69" fmla="*/ 3 h 348"/>
                  <a:gd name="T70" fmla="*/ 98 w 196"/>
                  <a:gd name="T71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6" h="348">
                    <a:moveTo>
                      <a:pt x="98" y="50"/>
                    </a:moveTo>
                    <a:lnTo>
                      <a:pt x="82" y="52"/>
                    </a:lnTo>
                    <a:lnTo>
                      <a:pt x="69" y="60"/>
                    </a:lnTo>
                    <a:lnTo>
                      <a:pt x="59" y="70"/>
                    </a:lnTo>
                    <a:lnTo>
                      <a:pt x="52" y="83"/>
                    </a:lnTo>
                    <a:lnTo>
                      <a:pt x="49" y="98"/>
                    </a:lnTo>
                    <a:lnTo>
                      <a:pt x="49" y="299"/>
                    </a:lnTo>
                    <a:lnTo>
                      <a:pt x="146" y="299"/>
                    </a:lnTo>
                    <a:lnTo>
                      <a:pt x="146" y="98"/>
                    </a:lnTo>
                    <a:lnTo>
                      <a:pt x="144" y="83"/>
                    </a:lnTo>
                    <a:lnTo>
                      <a:pt x="137" y="70"/>
                    </a:lnTo>
                    <a:lnTo>
                      <a:pt x="127" y="60"/>
                    </a:lnTo>
                    <a:lnTo>
                      <a:pt x="114" y="52"/>
                    </a:lnTo>
                    <a:lnTo>
                      <a:pt x="98" y="50"/>
                    </a:lnTo>
                    <a:close/>
                    <a:moveTo>
                      <a:pt x="98" y="0"/>
                    </a:moveTo>
                    <a:lnTo>
                      <a:pt x="124" y="3"/>
                    </a:lnTo>
                    <a:lnTo>
                      <a:pt x="148" y="14"/>
                    </a:lnTo>
                    <a:lnTo>
                      <a:pt x="168" y="29"/>
                    </a:lnTo>
                    <a:lnTo>
                      <a:pt x="183" y="49"/>
                    </a:lnTo>
                    <a:lnTo>
                      <a:pt x="192" y="72"/>
                    </a:lnTo>
                    <a:lnTo>
                      <a:pt x="196" y="98"/>
                    </a:lnTo>
                    <a:lnTo>
                      <a:pt x="196" y="323"/>
                    </a:lnTo>
                    <a:lnTo>
                      <a:pt x="192" y="336"/>
                    </a:lnTo>
                    <a:lnTo>
                      <a:pt x="184" y="345"/>
                    </a:lnTo>
                    <a:lnTo>
                      <a:pt x="171" y="348"/>
                    </a:lnTo>
                    <a:lnTo>
                      <a:pt x="25" y="348"/>
                    </a:lnTo>
                    <a:lnTo>
                      <a:pt x="12" y="345"/>
                    </a:lnTo>
                    <a:lnTo>
                      <a:pt x="3" y="336"/>
                    </a:lnTo>
                    <a:lnTo>
                      <a:pt x="0" y="323"/>
                    </a:lnTo>
                    <a:lnTo>
                      <a:pt x="0" y="98"/>
                    </a:lnTo>
                    <a:lnTo>
                      <a:pt x="3" y="72"/>
                    </a:lnTo>
                    <a:lnTo>
                      <a:pt x="13" y="49"/>
                    </a:lnTo>
                    <a:lnTo>
                      <a:pt x="28" y="29"/>
                    </a:lnTo>
                    <a:lnTo>
                      <a:pt x="48" y="14"/>
                    </a:lnTo>
                    <a:lnTo>
                      <a:pt x="71" y="3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3" name="Freeform 91"/>
              <p:cNvSpPr>
                <a:spLocks noEditPoints="1"/>
              </p:cNvSpPr>
              <p:nvPr/>
            </p:nvSpPr>
            <p:spPr bwMode="auto">
              <a:xfrm>
                <a:off x="1936" y="2077"/>
                <a:ext cx="39" cy="70"/>
              </a:xfrm>
              <a:custGeom>
                <a:avLst/>
                <a:gdLst>
                  <a:gd name="T0" fmla="*/ 98 w 196"/>
                  <a:gd name="T1" fmla="*/ 50 h 348"/>
                  <a:gd name="T2" fmla="*/ 82 w 196"/>
                  <a:gd name="T3" fmla="*/ 52 h 348"/>
                  <a:gd name="T4" fmla="*/ 69 w 196"/>
                  <a:gd name="T5" fmla="*/ 60 h 348"/>
                  <a:gd name="T6" fmla="*/ 59 w 196"/>
                  <a:gd name="T7" fmla="*/ 70 h 348"/>
                  <a:gd name="T8" fmla="*/ 52 w 196"/>
                  <a:gd name="T9" fmla="*/ 83 h 348"/>
                  <a:gd name="T10" fmla="*/ 50 w 196"/>
                  <a:gd name="T11" fmla="*/ 98 h 348"/>
                  <a:gd name="T12" fmla="*/ 50 w 196"/>
                  <a:gd name="T13" fmla="*/ 299 h 348"/>
                  <a:gd name="T14" fmla="*/ 147 w 196"/>
                  <a:gd name="T15" fmla="*/ 299 h 348"/>
                  <a:gd name="T16" fmla="*/ 147 w 196"/>
                  <a:gd name="T17" fmla="*/ 98 h 348"/>
                  <a:gd name="T18" fmla="*/ 145 w 196"/>
                  <a:gd name="T19" fmla="*/ 83 h 348"/>
                  <a:gd name="T20" fmla="*/ 137 w 196"/>
                  <a:gd name="T21" fmla="*/ 70 h 348"/>
                  <a:gd name="T22" fmla="*/ 127 w 196"/>
                  <a:gd name="T23" fmla="*/ 60 h 348"/>
                  <a:gd name="T24" fmla="*/ 113 w 196"/>
                  <a:gd name="T25" fmla="*/ 52 h 348"/>
                  <a:gd name="T26" fmla="*/ 98 w 196"/>
                  <a:gd name="T27" fmla="*/ 50 h 348"/>
                  <a:gd name="T28" fmla="*/ 98 w 196"/>
                  <a:gd name="T29" fmla="*/ 0 h 348"/>
                  <a:gd name="T30" fmla="*/ 123 w 196"/>
                  <a:gd name="T31" fmla="*/ 3 h 348"/>
                  <a:gd name="T32" fmla="*/ 147 w 196"/>
                  <a:gd name="T33" fmla="*/ 14 h 348"/>
                  <a:gd name="T34" fmla="*/ 167 w 196"/>
                  <a:gd name="T35" fmla="*/ 29 h 348"/>
                  <a:gd name="T36" fmla="*/ 182 w 196"/>
                  <a:gd name="T37" fmla="*/ 49 h 348"/>
                  <a:gd name="T38" fmla="*/ 193 w 196"/>
                  <a:gd name="T39" fmla="*/ 72 h 348"/>
                  <a:gd name="T40" fmla="*/ 196 w 196"/>
                  <a:gd name="T41" fmla="*/ 98 h 348"/>
                  <a:gd name="T42" fmla="*/ 196 w 196"/>
                  <a:gd name="T43" fmla="*/ 323 h 348"/>
                  <a:gd name="T44" fmla="*/ 193 w 196"/>
                  <a:gd name="T45" fmla="*/ 336 h 348"/>
                  <a:gd name="T46" fmla="*/ 183 w 196"/>
                  <a:gd name="T47" fmla="*/ 345 h 348"/>
                  <a:gd name="T48" fmla="*/ 171 w 196"/>
                  <a:gd name="T49" fmla="*/ 348 h 348"/>
                  <a:gd name="T50" fmla="*/ 25 w 196"/>
                  <a:gd name="T51" fmla="*/ 348 h 348"/>
                  <a:gd name="T52" fmla="*/ 12 w 196"/>
                  <a:gd name="T53" fmla="*/ 345 h 348"/>
                  <a:gd name="T54" fmla="*/ 3 w 196"/>
                  <a:gd name="T55" fmla="*/ 336 h 348"/>
                  <a:gd name="T56" fmla="*/ 0 w 196"/>
                  <a:gd name="T57" fmla="*/ 323 h 348"/>
                  <a:gd name="T58" fmla="*/ 0 w 196"/>
                  <a:gd name="T59" fmla="*/ 98 h 348"/>
                  <a:gd name="T60" fmla="*/ 4 w 196"/>
                  <a:gd name="T61" fmla="*/ 72 h 348"/>
                  <a:gd name="T62" fmla="*/ 13 w 196"/>
                  <a:gd name="T63" fmla="*/ 49 h 348"/>
                  <a:gd name="T64" fmla="*/ 28 w 196"/>
                  <a:gd name="T65" fmla="*/ 29 h 348"/>
                  <a:gd name="T66" fmla="*/ 48 w 196"/>
                  <a:gd name="T67" fmla="*/ 14 h 348"/>
                  <a:gd name="T68" fmla="*/ 72 w 196"/>
                  <a:gd name="T69" fmla="*/ 3 h 348"/>
                  <a:gd name="T70" fmla="*/ 98 w 196"/>
                  <a:gd name="T71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6" h="348">
                    <a:moveTo>
                      <a:pt x="98" y="50"/>
                    </a:moveTo>
                    <a:lnTo>
                      <a:pt x="82" y="52"/>
                    </a:lnTo>
                    <a:lnTo>
                      <a:pt x="69" y="60"/>
                    </a:lnTo>
                    <a:lnTo>
                      <a:pt x="59" y="70"/>
                    </a:lnTo>
                    <a:lnTo>
                      <a:pt x="52" y="83"/>
                    </a:lnTo>
                    <a:lnTo>
                      <a:pt x="50" y="98"/>
                    </a:lnTo>
                    <a:lnTo>
                      <a:pt x="50" y="299"/>
                    </a:lnTo>
                    <a:lnTo>
                      <a:pt x="147" y="299"/>
                    </a:lnTo>
                    <a:lnTo>
                      <a:pt x="147" y="98"/>
                    </a:lnTo>
                    <a:lnTo>
                      <a:pt x="145" y="83"/>
                    </a:lnTo>
                    <a:lnTo>
                      <a:pt x="137" y="70"/>
                    </a:lnTo>
                    <a:lnTo>
                      <a:pt x="127" y="60"/>
                    </a:lnTo>
                    <a:lnTo>
                      <a:pt x="113" y="52"/>
                    </a:lnTo>
                    <a:lnTo>
                      <a:pt x="98" y="50"/>
                    </a:lnTo>
                    <a:close/>
                    <a:moveTo>
                      <a:pt x="98" y="0"/>
                    </a:moveTo>
                    <a:lnTo>
                      <a:pt x="123" y="3"/>
                    </a:lnTo>
                    <a:lnTo>
                      <a:pt x="147" y="14"/>
                    </a:lnTo>
                    <a:lnTo>
                      <a:pt x="167" y="29"/>
                    </a:lnTo>
                    <a:lnTo>
                      <a:pt x="182" y="49"/>
                    </a:lnTo>
                    <a:lnTo>
                      <a:pt x="193" y="72"/>
                    </a:lnTo>
                    <a:lnTo>
                      <a:pt x="196" y="98"/>
                    </a:lnTo>
                    <a:lnTo>
                      <a:pt x="196" y="323"/>
                    </a:lnTo>
                    <a:lnTo>
                      <a:pt x="193" y="336"/>
                    </a:lnTo>
                    <a:lnTo>
                      <a:pt x="183" y="345"/>
                    </a:lnTo>
                    <a:lnTo>
                      <a:pt x="171" y="348"/>
                    </a:lnTo>
                    <a:lnTo>
                      <a:pt x="25" y="348"/>
                    </a:lnTo>
                    <a:lnTo>
                      <a:pt x="12" y="345"/>
                    </a:lnTo>
                    <a:lnTo>
                      <a:pt x="3" y="336"/>
                    </a:lnTo>
                    <a:lnTo>
                      <a:pt x="0" y="323"/>
                    </a:lnTo>
                    <a:lnTo>
                      <a:pt x="0" y="98"/>
                    </a:lnTo>
                    <a:lnTo>
                      <a:pt x="4" y="72"/>
                    </a:lnTo>
                    <a:lnTo>
                      <a:pt x="13" y="49"/>
                    </a:lnTo>
                    <a:lnTo>
                      <a:pt x="28" y="29"/>
                    </a:lnTo>
                    <a:lnTo>
                      <a:pt x="48" y="14"/>
                    </a:lnTo>
                    <a:lnTo>
                      <a:pt x="72" y="3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4" name="Freeform 92"/>
              <p:cNvSpPr>
                <a:spLocks noEditPoints="1"/>
              </p:cNvSpPr>
              <p:nvPr/>
            </p:nvSpPr>
            <p:spPr bwMode="auto">
              <a:xfrm>
                <a:off x="1410" y="1963"/>
                <a:ext cx="774" cy="453"/>
              </a:xfrm>
              <a:custGeom>
                <a:avLst/>
                <a:gdLst>
                  <a:gd name="T0" fmla="*/ 2403 w 3870"/>
                  <a:gd name="T1" fmla="*/ 1699 h 2265"/>
                  <a:gd name="T2" fmla="*/ 2352 w 3870"/>
                  <a:gd name="T3" fmla="*/ 1823 h 2265"/>
                  <a:gd name="T4" fmla="*/ 1516 w 3870"/>
                  <a:gd name="T5" fmla="*/ 1699 h 2265"/>
                  <a:gd name="T6" fmla="*/ 885 w 3870"/>
                  <a:gd name="T7" fmla="*/ 1699 h 2265"/>
                  <a:gd name="T8" fmla="*/ 1377 w 3870"/>
                  <a:gd name="T9" fmla="*/ 1649 h 2265"/>
                  <a:gd name="T10" fmla="*/ 3821 w 3870"/>
                  <a:gd name="T11" fmla="*/ 1649 h 2265"/>
                  <a:gd name="T12" fmla="*/ 909 w 3870"/>
                  <a:gd name="T13" fmla="*/ 1581 h 2265"/>
                  <a:gd name="T14" fmla="*/ 3471 w 3870"/>
                  <a:gd name="T15" fmla="*/ 995 h 2265"/>
                  <a:gd name="T16" fmla="*/ 469 w 3870"/>
                  <a:gd name="T17" fmla="*/ 965 h 2265"/>
                  <a:gd name="T18" fmla="*/ 1377 w 3870"/>
                  <a:gd name="T19" fmla="*/ 698 h 2265"/>
                  <a:gd name="T20" fmla="*/ 2961 w 3870"/>
                  <a:gd name="T21" fmla="*/ 1531 h 2265"/>
                  <a:gd name="T22" fmla="*/ 3023 w 3870"/>
                  <a:gd name="T23" fmla="*/ 686 h 2265"/>
                  <a:gd name="T24" fmla="*/ 807 w 3870"/>
                  <a:gd name="T25" fmla="*/ 732 h 2265"/>
                  <a:gd name="T26" fmla="*/ 909 w 3870"/>
                  <a:gd name="T27" fmla="*/ 592 h 2265"/>
                  <a:gd name="T28" fmla="*/ 2542 w 3870"/>
                  <a:gd name="T29" fmla="*/ 425 h 2265"/>
                  <a:gd name="T30" fmla="*/ 958 w 3870"/>
                  <a:gd name="T31" fmla="*/ 1649 h 2265"/>
                  <a:gd name="T32" fmla="*/ 2683 w 3870"/>
                  <a:gd name="T33" fmla="*/ 301 h 2265"/>
                  <a:gd name="T34" fmla="*/ 2584 w 3870"/>
                  <a:gd name="T35" fmla="*/ 293 h 2265"/>
                  <a:gd name="T36" fmla="*/ 2891 w 3870"/>
                  <a:gd name="T37" fmla="*/ 230 h 2265"/>
                  <a:gd name="T38" fmla="*/ 2778 w 3870"/>
                  <a:gd name="T39" fmla="*/ 307 h 2265"/>
                  <a:gd name="T40" fmla="*/ 1100 w 3870"/>
                  <a:gd name="T41" fmla="*/ 301 h 2265"/>
                  <a:gd name="T42" fmla="*/ 999 w 3870"/>
                  <a:gd name="T43" fmla="*/ 293 h 2265"/>
                  <a:gd name="T44" fmla="*/ 1306 w 3870"/>
                  <a:gd name="T45" fmla="*/ 230 h 2265"/>
                  <a:gd name="T46" fmla="*/ 1195 w 3870"/>
                  <a:gd name="T47" fmla="*/ 307 h 2265"/>
                  <a:gd name="T48" fmla="*/ 1150 w 3870"/>
                  <a:gd name="T49" fmla="*/ 2 h 2265"/>
                  <a:gd name="T50" fmla="*/ 1286 w 3870"/>
                  <a:gd name="T51" fmla="*/ 136 h 2265"/>
                  <a:gd name="T52" fmla="*/ 1376 w 3870"/>
                  <a:gd name="T53" fmla="*/ 277 h 2265"/>
                  <a:gd name="T54" fmla="*/ 2493 w 3870"/>
                  <a:gd name="T55" fmla="*/ 282 h 2265"/>
                  <a:gd name="T56" fmla="*/ 2560 w 3870"/>
                  <a:gd name="T57" fmla="*/ 128 h 2265"/>
                  <a:gd name="T58" fmla="*/ 2701 w 3870"/>
                  <a:gd name="T59" fmla="*/ 19 h 2265"/>
                  <a:gd name="T60" fmla="*/ 2744 w 3870"/>
                  <a:gd name="T61" fmla="*/ 9 h 2265"/>
                  <a:gd name="T62" fmla="*/ 2879 w 3870"/>
                  <a:gd name="T63" fmla="*/ 130 h 2265"/>
                  <a:gd name="T64" fmla="*/ 2960 w 3870"/>
                  <a:gd name="T65" fmla="*/ 277 h 2265"/>
                  <a:gd name="T66" fmla="*/ 2989 w 3870"/>
                  <a:gd name="T67" fmla="*/ 535 h 2265"/>
                  <a:gd name="T68" fmla="*/ 3149 w 3870"/>
                  <a:gd name="T69" fmla="*/ 747 h 2265"/>
                  <a:gd name="T70" fmla="*/ 3417 w 3870"/>
                  <a:gd name="T71" fmla="*/ 918 h 2265"/>
                  <a:gd name="T72" fmla="*/ 3741 w 3870"/>
                  <a:gd name="T73" fmla="*/ 1016 h 2265"/>
                  <a:gd name="T74" fmla="*/ 3866 w 3870"/>
                  <a:gd name="T75" fmla="*/ 1060 h 2265"/>
                  <a:gd name="T76" fmla="*/ 3592 w 3870"/>
                  <a:gd name="T77" fmla="*/ 1036 h 2265"/>
                  <a:gd name="T78" fmla="*/ 3870 w 3870"/>
                  <a:gd name="T79" fmla="*/ 1675 h 2265"/>
                  <a:gd name="T80" fmla="*/ 3032 w 3870"/>
                  <a:gd name="T81" fmla="*/ 2252 h 2265"/>
                  <a:gd name="T82" fmla="*/ 2419 w 3870"/>
                  <a:gd name="T83" fmla="*/ 2240 h 2265"/>
                  <a:gd name="T84" fmla="*/ 1438 w 3870"/>
                  <a:gd name="T85" fmla="*/ 2261 h 2265"/>
                  <a:gd name="T86" fmla="*/ 835 w 3870"/>
                  <a:gd name="T87" fmla="*/ 1699 h 2265"/>
                  <a:gd name="T88" fmla="*/ 4 w 3870"/>
                  <a:gd name="T89" fmla="*/ 1543 h 2265"/>
                  <a:gd name="T90" fmla="*/ 148 w 3870"/>
                  <a:gd name="T91" fmla="*/ 1063 h 2265"/>
                  <a:gd name="T92" fmla="*/ 4 w 3870"/>
                  <a:gd name="T93" fmla="*/ 1036 h 2265"/>
                  <a:gd name="T94" fmla="*/ 239 w 3870"/>
                  <a:gd name="T95" fmla="*/ 995 h 2265"/>
                  <a:gd name="T96" fmla="*/ 599 w 3870"/>
                  <a:gd name="T97" fmla="*/ 837 h 2265"/>
                  <a:gd name="T98" fmla="*/ 782 w 3870"/>
                  <a:gd name="T99" fmla="*/ 686 h 2265"/>
                  <a:gd name="T100" fmla="*/ 905 w 3870"/>
                  <a:gd name="T101" fmla="*/ 447 h 2265"/>
                  <a:gd name="T102" fmla="*/ 957 w 3870"/>
                  <a:gd name="T103" fmla="*/ 136 h 2265"/>
                  <a:gd name="T104" fmla="*/ 1040 w 3870"/>
                  <a:gd name="T105" fmla="*/ 260 h 2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70" h="2265">
                    <a:moveTo>
                      <a:pt x="2469" y="1699"/>
                    </a:moveTo>
                    <a:lnTo>
                      <a:pt x="2469" y="2216"/>
                    </a:lnTo>
                    <a:lnTo>
                      <a:pt x="2985" y="2216"/>
                    </a:lnTo>
                    <a:lnTo>
                      <a:pt x="2985" y="1699"/>
                    </a:lnTo>
                    <a:lnTo>
                      <a:pt x="2469" y="1699"/>
                    </a:lnTo>
                    <a:close/>
                    <a:moveTo>
                      <a:pt x="2403" y="1699"/>
                    </a:moveTo>
                    <a:lnTo>
                      <a:pt x="2403" y="1843"/>
                    </a:lnTo>
                    <a:lnTo>
                      <a:pt x="2419" y="1850"/>
                    </a:lnTo>
                    <a:lnTo>
                      <a:pt x="2419" y="1699"/>
                    </a:lnTo>
                    <a:lnTo>
                      <a:pt x="2403" y="1699"/>
                    </a:lnTo>
                    <a:close/>
                    <a:moveTo>
                      <a:pt x="2058" y="1699"/>
                    </a:moveTo>
                    <a:lnTo>
                      <a:pt x="2352" y="1823"/>
                    </a:lnTo>
                    <a:lnTo>
                      <a:pt x="2352" y="1699"/>
                    </a:lnTo>
                    <a:lnTo>
                      <a:pt x="2058" y="1699"/>
                    </a:lnTo>
                    <a:close/>
                    <a:moveTo>
                      <a:pt x="1516" y="1699"/>
                    </a:moveTo>
                    <a:lnTo>
                      <a:pt x="1516" y="1823"/>
                    </a:lnTo>
                    <a:lnTo>
                      <a:pt x="1812" y="1699"/>
                    </a:lnTo>
                    <a:lnTo>
                      <a:pt x="1516" y="1699"/>
                    </a:lnTo>
                    <a:close/>
                    <a:moveTo>
                      <a:pt x="1451" y="1699"/>
                    </a:moveTo>
                    <a:lnTo>
                      <a:pt x="1451" y="1850"/>
                    </a:lnTo>
                    <a:lnTo>
                      <a:pt x="1467" y="1843"/>
                    </a:lnTo>
                    <a:lnTo>
                      <a:pt x="1467" y="1699"/>
                    </a:lnTo>
                    <a:lnTo>
                      <a:pt x="1451" y="1699"/>
                    </a:lnTo>
                    <a:close/>
                    <a:moveTo>
                      <a:pt x="885" y="1699"/>
                    </a:moveTo>
                    <a:lnTo>
                      <a:pt x="885" y="2216"/>
                    </a:lnTo>
                    <a:lnTo>
                      <a:pt x="1401" y="2216"/>
                    </a:lnTo>
                    <a:lnTo>
                      <a:pt x="1401" y="1699"/>
                    </a:lnTo>
                    <a:lnTo>
                      <a:pt x="885" y="1699"/>
                    </a:lnTo>
                    <a:close/>
                    <a:moveTo>
                      <a:pt x="1377" y="1624"/>
                    </a:moveTo>
                    <a:lnTo>
                      <a:pt x="1377" y="1649"/>
                    </a:lnTo>
                    <a:lnTo>
                      <a:pt x="2492" y="1649"/>
                    </a:lnTo>
                    <a:lnTo>
                      <a:pt x="2492" y="1624"/>
                    </a:lnTo>
                    <a:lnTo>
                      <a:pt x="1377" y="1624"/>
                    </a:lnTo>
                    <a:close/>
                    <a:moveTo>
                      <a:pt x="2961" y="1581"/>
                    </a:moveTo>
                    <a:lnTo>
                      <a:pt x="2961" y="1649"/>
                    </a:lnTo>
                    <a:lnTo>
                      <a:pt x="3821" y="1649"/>
                    </a:lnTo>
                    <a:lnTo>
                      <a:pt x="3821" y="1581"/>
                    </a:lnTo>
                    <a:lnTo>
                      <a:pt x="2961" y="1581"/>
                    </a:lnTo>
                    <a:close/>
                    <a:moveTo>
                      <a:pt x="49" y="1581"/>
                    </a:moveTo>
                    <a:lnTo>
                      <a:pt x="49" y="1649"/>
                    </a:lnTo>
                    <a:lnTo>
                      <a:pt x="909" y="1649"/>
                    </a:lnTo>
                    <a:lnTo>
                      <a:pt x="909" y="1581"/>
                    </a:lnTo>
                    <a:lnTo>
                      <a:pt x="49" y="1581"/>
                    </a:lnTo>
                    <a:close/>
                    <a:moveTo>
                      <a:pt x="3265" y="893"/>
                    </a:moveTo>
                    <a:lnTo>
                      <a:pt x="3265" y="1531"/>
                    </a:lnTo>
                    <a:lnTo>
                      <a:pt x="3543" y="1531"/>
                    </a:lnTo>
                    <a:lnTo>
                      <a:pt x="3543" y="1020"/>
                    </a:lnTo>
                    <a:lnTo>
                      <a:pt x="3471" y="995"/>
                    </a:lnTo>
                    <a:lnTo>
                      <a:pt x="3401" y="965"/>
                    </a:lnTo>
                    <a:lnTo>
                      <a:pt x="3332" y="930"/>
                    </a:lnTo>
                    <a:lnTo>
                      <a:pt x="3265" y="893"/>
                    </a:lnTo>
                    <a:close/>
                    <a:moveTo>
                      <a:pt x="605" y="893"/>
                    </a:moveTo>
                    <a:lnTo>
                      <a:pt x="538" y="930"/>
                    </a:lnTo>
                    <a:lnTo>
                      <a:pt x="469" y="965"/>
                    </a:lnTo>
                    <a:lnTo>
                      <a:pt x="399" y="995"/>
                    </a:lnTo>
                    <a:lnTo>
                      <a:pt x="327" y="1020"/>
                    </a:lnTo>
                    <a:lnTo>
                      <a:pt x="327" y="1531"/>
                    </a:lnTo>
                    <a:lnTo>
                      <a:pt x="605" y="1531"/>
                    </a:lnTo>
                    <a:lnTo>
                      <a:pt x="605" y="893"/>
                    </a:lnTo>
                    <a:close/>
                    <a:moveTo>
                      <a:pt x="1377" y="698"/>
                    </a:moveTo>
                    <a:lnTo>
                      <a:pt x="1377" y="1575"/>
                    </a:lnTo>
                    <a:lnTo>
                      <a:pt x="2492" y="1575"/>
                    </a:lnTo>
                    <a:lnTo>
                      <a:pt x="2492" y="698"/>
                    </a:lnTo>
                    <a:lnTo>
                      <a:pt x="1377" y="698"/>
                    </a:lnTo>
                    <a:close/>
                    <a:moveTo>
                      <a:pt x="2961" y="592"/>
                    </a:moveTo>
                    <a:lnTo>
                      <a:pt x="2961" y="1531"/>
                    </a:lnTo>
                    <a:lnTo>
                      <a:pt x="3214" y="1531"/>
                    </a:lnTo>
                    <a:lnTo>
                      <a:pt x="3214" y="860"/>
                    </a:lnTo>
                    <a:lnTo>
                      <a:pt x="3158" y="819"/>
                    </a:lnTo>
                    <a:lnTo>
                      <a:pt x="3108" y="776"/>
                    </a:lnTo>
                    <a:lnTo>
                      <a:pt x="3062" y="732"/>
                    </a:lnTo>
                    <a:lnTo>
                      <a:pt x="3023" y="686"/>
                    </a:lnTo>
                    <a:lnTo>
                      <a:pt x="2989" y="640"/>
                    </a:lnTo>
                    <a:lnTo>
                      <a:pt x="2961" y="592"/>
                    </a:lnTo>
                    <a:close/>
                    <a:moveTo>
                      <a:pt x="909" y="592"/>
                    </a:moveTo>
                    <a:lnTo>
                      <a:pt x="881" y="640"/>
                    </a:lnTo>
                    <a:lnTo>
                      <a:pt x="847" y="686"/>
                    </a:lnTo>
                    <a:lnTo>
                      <a:pt x="807" y="732"/>
                    </a:lnTo>
                    <a:lnTo>
                      <a:pt x="762" y="776"/>
                    </a:lnTo>
                    <a:lnTo>
                      <a:pt x="711" y="819"/>
                    </a:lnTo>
                    <a:lnTo>
                      <a:pt x="654" y="860"/>
                    </a:lnTo>
                    <a:lnTo>
                      <a:pt x="654" y="1531"/>
                    </a:lnTo>
                    <a:lnTo>
                      <a:pt x="909" y="1531"/>
                    </a:lnTo>
                    <a:lnTo>
                      <a:pt x="909" y="592"/>
                    </a:lnTo>
                    <a:close/>
                    <a:moveTo>
                      <a:pt x="1377" y="579"/>
                    </a:moveTo>
                    <a:lnTo>
                      <a:pt x="1377" y="649"/>
                    </a:lnTo>
                    <a:lnTo>
                      <a:pt x="2492" y="649"/>
                    </a:lnTo>
                    <a:lnTo>
                      <a:pt x="2492" y="579"/>
                    </a:lnTo>
                    <a:lnTo>
                      <a:pt x="1377" y="579"/>
                    </a:lnTo>
                    <a:close/>
                    <a:moveTo>
                      <a:pt x="2542" y="425"/>
                    </a:moveTo>
                    <a:lnTo>
                      <a:pt x="2542" y="1649"/>
                    </a:lnTo>
                    <a:lnTo>
                      <a:pt x="2912" y="1649"/>
                    </a:lnTo>
                    <a:lnTo>
                      <a:pt x="2912" y="425"/>
                    </a:lnTo>
                    <a:lnTo>
                      <a:pt x="2542" y="425"/>
                    </a:lnTo>
                    <a:close/>
                    <a:moveTo>
                      <a:pt x="958" y="425"/>
                    </a:moveTo>
                    <a:lnTo>
                      <a:pt x="958" y="1649"/>
                    </a:lnTo>
                    <a:lnTo>
                      <a:pt x="1328" y="1649"/>
                    </a:lnTo>
                    <a:lnTo>
                      <a:pt x="1328" y="425"/>
                    </a:lnTo>
                    <a:lnTo>
                      <a:pt x="958" y="425"/>
                    </a:lnTo>
                    <a:close/>
                    <a:moveTo>
                      <a:pt x="2725" y="131"/>
                    </a:moveTo>
                    <a:lnTo>
                      <a:pt x="2689" y="291"/>
                    </a:lnTo>
                    <a:lnTo>
                      <a:pt x="2683" y="301"/>
                    </a:lnTo>
                    <a:lnTo>
                      <a:pt x="2675" y="307"/>
                    </a:lnTo>
                    <a:lnTo>
                      <a:pt x="2664" y="310"/>
                    </a:lnTo>
                    <a:lnTo>
                      <a:pt x="2607" y="310"/>
                    </a:lnTo>
                    <a:lnTo>
                      <a:pt x="2596" y="308"/>
                    </a:lnTo>
                    <a:lnTo>
                      <a:pt x="2588" y="303"/>
                    </a:lnTo>
                    <a:lnTo>
                      <a:pt x="2584" y="293"/>
                    </a:lnTo>
                    <a:lnTo>
                      <a:pt x="2561" y="230"/>
                    </a:lnTo>
                    <a:lnTo>
                      <a:pt x="2542" y="290"/>
                    </a:lnTo>
                    <a:lnTo>
                      <a:pt x="2542" y="375"/>
                    </a:lnTo>
                    <a:lnTo>
                      <a:pt x="2912" y="375"/>
                    </a:lnTo>
                    <a:lnTo>
                      <a:pt x="2912" y="290"/>
                    </a:lnTo>
                    <a:lnTo>
                      <a:pt x="2891" y="230"/>
                    </a:lnTo>
                    <a:lnTo>
                      <a:pt x="2871" y="293"/>
                    </a:lnTo>
                    <a:lnTo>
                      <a:pt x="2865" y="301"/>
                    </a:lnTo>
                    <a:lnTo>
                      <a:pt x="2857" y="308"/>
                    </a:lnTo>
                    <a:lnTo>
                      <a:pt x="2847" y="310"/>
                    </a:lnTo>
                    <a:lnTo>
                      <a:pt x="2789" y="310"/>
                    </a:lnTo>
                    <a:lnTo>
                      <a:pt x="2778" y="307"/>
                    </a:lnTo>
                    <a:lnTo>
                      <a:pt x="2770" y="301"/>
                    </a:lnTo>
                    <a:lnTo>
                      <a:pt x="2765" y="291"/>
                    </a:lnTo>
                    <a:lnTo>
                      <a:pt x="2725" y="131"/>
                    </a:lnTo>
                    <a:close/>
                    <a:moveTo>
                      <a:pt x="1141" y="131"/>
                    </a:moveTo>
                    <a:lnTo>
                      <a:pt x="1105" y="291"/>
                    </a:lnTo>
                    <a:lnTo>
                      <a:pt x="1100" y="301"/>
                    </a:lnTo>
                    <a:lnTo>
                      <a:pt x="1091" y="307"/>
                    </a:lnTo>
                    <a:lnTo>
                      <a:pt x="1080" y="310"/>
                    </a:lnTo>
                    <a:lnTo>
                      <a:pt x="1023" y="310"/>
                    </a:lnTo>
                    <a:lnTo>
                      <a:pt x="1013" y="308"/>
                    </a:lnTo>
                    <a:lnTo>
                      <a:pt x="1005" y="303"/>
                    </a:lnTo>
                    <a:lnTo>
                      <a:pt x="999" y="293"/>
                    </a:lnTo>
                    <a:lnTo>
                      <a:pt x="977" y="230"/>
                    </a:lnTo>
                    <a:lnTo>
                      <a:pt x="958" y="290"/>
                    </a:lnTo>
                    <a:lnTo>
                      <a:pt x="958" y="375"/>
                    </a:lnTo>
                    <a:lnTo>
                      <a:pt x="1328" y="375"/>
                    </a:lnTo>
                    <a:lnTo>
                      <a:pt x="1328" y="290"/>
                    </a:lnTo>
                    <a:lnTo>
                      <a:pt x="1306" y="230"/>
                    </a:lnTo>
                    <a:lnTo>
                      <a:pt x="1286" y="293"/>
                    </a:lnTo>
                    <a:lnTo>
                      <a:pt x="1282" y="301"/>
                    </a:lnTo>
                    <a:lnTo>
                      <a:pt x="1274" y="308"/>
                    </a:lnTo>
                    <a:lnTo>
                      <a:pt x="1263" y="310"/>
                    </a:lnTo>
                    <a:lnTo>
                      <a:pt x="1206" y="310"/>
                    </a:lnTo>
                    <a:lnTo>
                      <a:pt x="1195" y="307"/>
                    </a:lnTo>
                    <a:lnTo>
                      <a:pt x="1186" y="301"/>
                    </a:lnTo>
                    <a:lnTo>
                      <a:pt x="1181" y="291"/>
                    </a:lnTo>
                    <a:lnTo>
                      <a:pt x="1141" y="131"/>
                    </a:lnTo>
                    <a:close/>
                    <a:moveTo>
                      <a:pt x="1140" y="0"/>
                    </a:moveTo>
                    <a:lnTo>
                      <a:pt x="1140" y="0"/>
                    </a:lnTo>
                    <a:lnTo>
                      <a:pt x="1150" y="2"/>
                    </a:lnTo>
                    <a:lnTo>
                      <a:pt x="1160" y="9"/>
                    </a:lnTo>
                    <a:lnTo>
                      <a:pt x="1165" y="19"/>
                    </a:lnTo>
                    <a:lnTo>
                      <a:pt x="1224" y="260"/>
                    </a:lnTo>
                    <a:lnTo>
                      <a:pt x="1245" y="260"/>
                    </a:lnTo>
                    <a:lnTo>
                      <a:pt x="1282" y="145"/>
                    </a:lnTo>
                    <a:lnTo>
                      <a:pt x="1286" y="136"/>
                    </a:lnTo>
                    <a:lnTo>
                      <a:pt x="1295" y="130"/>
                    </a:lnTo>
                    <a:lnTo>
                      <a:pt x="1305" y="128"/>
                    </a:lnTo>
                    <a:lnTo>
                      <a:pt x="1315" y="130"/>
                    </a:lnTo>
                    <a:lnTo>
                      <a:pt x="1324" y="136"/>
                    </a:lnTo>
                    <a:lnTo>
                      <a:pt x="1329" y="144"/>
                    </a:lnTo>
                    <a:lnTo>
                      <a:pt x="1376" y="277"/>
                    </a:lnTo>
                    <a:lnTo>
                      <a:pt x="1377" y="282"/>
                    </a:lnTo>
                    <a:lnTo>
                      <a:pt x="1377" y="285"/>
                    </a:lnTo>
                    <a:lnTo>
                      <a:pt x="1377" y="530"/>
                    </a:lnTo>
                    <a:lnTo>
                      <a:pt x="2492" y="530"/>
                    </a:lnTo>
                    <a:lnTo>
                      <a:pt x="2492" y="285"/>
                    </a:lnTo>
                    <a:lnTo>
                      <a:pt x="2493" y="282"/>
                    </a:lnTo>
                    <a:lnTo>
                      <a:pt x="2493" y="278"/>
                    </a:lnTo>
                    <a:lnTo>
                      <a:pt x="2537" y="145"/>
                    </a:lnTo>
                    <a:lnTo>
                      <a:pt x="2541" y="136"/>
                    </a:lnTo>
                    <a:lnTo>
                      <a:pt x="2550" y="130"/>
                    </a:lnTo>
                    <a:lnTo>
                      <a:pt x="2559" y="128"/>
                    </a:lnTo>
                    <a:lnTo>
                      <a:pt x="2560" y="128"/>
                    </a:lnTo>
                    <a:lnTo>
                      <a:pt x="2569" y="130"/>
                    </a:lnTo>
                    <a:lnTo>
                      <a:pt x="2578" y="136"/>
                    </a:lnTo>
                    <a:lnTo>
                      <a:pt x="2584" y="144"/>
                    </a:lnTo>
                    <a:lnTo>
                      <a:pt x="2625" y="260"/>
                    </a:lnTo>
                    <a:lnTo>
                      <a:pt x="2645" y="260"/>
                    </a:lnTo>
                    <a:lnTo>
                      <a:pt x="2701" y="19"/>
                    </a:lnTo>
                    <a:lnTo>
                      <a:pt x="2705" y="9"/>
                    </a:lnTo>
                    <a:lnTo>
                      <a:pt x="2714" y="2"/>
                    </a:lnTo>
                    <a:lnTo>
                      <a:pt x="2724" y="0"/>
                    </a:lnTo>
                    <a:lnTo>
                      <a:pt x="2724" y="0"/>
                    </a:lnTo>
                    <a:lnTo>
                      <a:pt x="2735" y="2"/>
                    </a:lnTo>
                    <a:lnTo>
                      <a:pt x="2744" y="9"/>
                    </a:lnTo>
                    <a:lnTo>
                      <a:pt x="2749" y="19"/>
                    </a:lnTo>
                    <a:lnTo>
                      <a:pt x="2809" y="260"/>
                    </a:lnTo>
                    <a:lnTo>
                      <a:pt x="2829" y="260"/>
                    </a:lnTo>
                    <a:lnTo>
                      <a:pt x="2866" y="145"/>
                    </a:lnTo>
                    <a:lnTo>
                      <a:pt x="2871" y="136"/>
                    </a:lnTo>
                    <a:lnTo>
                      <a:pt x="2879" y="130"/>
                    </a:lnTo>
                    <a:lnTo>
                      <a:pt x="2890" y="128"/>
                    </a:lnTo>
                    <a:lnTo>
                      <a:pt x="2890" y="128"/>
                    </a:lnTo>
                    <a:lnTo>
                      <a:pt x="2899" y="130"/>
                    </a:lnTo>
                    <a:lnTo>
                      <a:pt x="2907" y="136"/>
                    </a:lnTo>
                    <a:lnTo>
                      <a:pt x="2913" y="144"/>
                    </a:lnTo>
                    <a:lnTo>
                      <a:pt x="2960" y="277"/>
                    </a:lnTo>
                    <a:lnTo>
                      <a:pt x="2961" y="282"/>
                    </a:lnTo>
                    <a:lnTo>
                      <a:pt x="2961" y="285"/>
                    </a:lnTo>
                    <a:lnTo>
                      <a:pt x="2961" y="400"/>
                    </a:lnTo>
                    <a:lnTo>
                      <a:pt x="2965" y="447"/>
                    </a:lnTo>
                    <a:lnTo>
                      <a:pt x="2974" y="491"/>
                    </a:lnTo>
                    <a:lnTo>
                      <a:pt x="2989" y="535"/>
                    </a:lnTo>
                    <a:lnTo>
                      <a:pt x="3008" y="576"/>
                    </a:lnTo>
                    <a:lnTo>
                      <a:pt x="3032" y="615"/>
                    </a:lnTo>
                    <a:lnTo>
                      <a:pt x="3058" y="651"/>
                    </a:lnTo>
                    <a:lnTo>
                      <a:pt x="3087" y="686"/>
                    </a:lnTo>
                    <a:lnTo>
                      <a:pt x="3118" y="718"/>
                    </a:lnTo>
                    <a:lnTo>
                      <a:pt x="3149" y="747"/>
                    </a:lnTo>
                    <a:lnTo>
                      <a:pt x="3180" y="773"/>
                    </a:lnTo>
                    <a:lnTo>
                      <a:pt x="3212" y="798"/>
                    </a:lnTo>
                    <a:lnTo>
                      <a:pt x="3243" y="819"/>
                    </a:lnTo>
                    <a:lnTo>
                      <a:pt x="3270" y="837"/>
                    </a:lnTo>
                    <a:lnTo>
                      <a:pt x="3342" y="880"/>
                    </a:lnTo>
                    <a:lnTo>
                      <a:pt x="3417" y="918"/>
                    </a:lnTo>
                    <a:lnTo>
                      <a:pt x="3495" y="951"/>
                    </a:lnTo>
                    <a:lnTo>
                      <a:pt x="3572" y="978"/>
                    </a:lnTo>
                    <a:lnTo>
                      <a:pt x="3573" y="978"/>
                    </a:lnTo>
                    <a:lnTo>
                      <a:pt x="3631" y="995"/>
                    </a:lnTo>
                    <a:lnTo>
                      <a:pt x="3686" y="1006"/>
                    </a:lnTo>
                    <a:lnTo>
                      <a:pt x="3741" y="1016"/>
                    </a:lnTo>
                    <a:lnTo>
                      <a:pt x="3794" y="1022"/>
                    </a:lnTo>
                    <a:lnTo>
                      <a:pt x="3845" y="1024"/>
                    </a:lnTo>
                    <a:lnTo>
                      <a:pt x="3857" y="1026"/>
                    </a:lnTo>
                    <a:lnTo>
                      <a:pt x="3866" y="1036"/>
                    </a:lnTo>
                    <a:lnTo>
                      <a:pt x="3870" y="1049"/>
                    </a:lnTo>
                    <a:lnTo>
                      <a:pt x="3866" y="1060"/>
                    </a:lnTo>
                    <a:lnTo>
                      <a:pt x="3857" y="1070"/>
                    </a:lnTo>
                    <a:lnTo>
                      <a:pt x="3845" y="1073"/>
                    </a:lnTo>
                    <a:lnTo>
                      <a:pt x="3784" y="1071"/>
                    </a:lnTo>
                    <a:lnTo>
                      <a:pt x="3722" y="1063"/>
                    </a:lnTo>
                    <a:lnTo>
                      <a:pt x="3658" y="1051"/>
                    </a:lnTo>
                    <a:lnTo>
                      <a:pt x="3592" y="1036"/>
                    </a:lnTo>
                    <a:lnTo>
                      <a:pt x="3592" y="1531"/>
                    </a:lnTo>
                    <a:lnTo>
                      <a:pt x="3845" y="1531"/>
                    </a:lnTo>
                    <a:lnTo>
                      <a:pt x="3857" y="1534"/>
                    </a:lnTo>
                    <a:lnTo>
                      <a:pt x="3866" y="1543"/>
                    </a:lnTo>
                    <a:lnTo>
                      <a:pt x="3870" y="1555"/>
                    </a:lnTo>
                    <a:lnTo>
                      <a:pt x="3870" y="1675"/>
                    </a:lnTo>
                    <a:lnTo>
                      <a:pt x="3866" y="1687"/>
                    </a:lnTo>
                    <a:lnTo>
                      <a:pt x="3857" y="1696"/>
                    </a:lnTo>
                    <a:lnTo>
                      <a:pt x="3845" y="1699"/>
                    </a:lnTo>
                    <a:lnTo>
                      <a:pt x="3034" y="1699"/>
                    </a:lnTo>
                    <a:lnTo>
                      <a:pt x="3034" y="2240"/>
                    </a:lnTo>
                    <a:lnTo>
                      <a:pt x="3032" y="2252"/>
                    </a:lnTo>
                    <a:lnTo>
                      <a:pt x="3022" y="2261"/>
                    </a:lnTo>
                    <a:lnTo>
                      <a:pt x="3009" y="2265"/>
                    </a:lnTo>
                    <a:lnTo>
                      <a:pt x="2444" y="2265"/>
                    </a:lnTo>
                    <a:lnTo>
                      <a:pt x="2431" y="2261"/>
                    </a:lnTo>
                    <a:lnTo>
                      <a:pt x="2423" y="2252"/>
                    </a:lnTo>
                    <a:lnTo>
                      <a:pt x="2419" y="2240"/>
                    </a:lnTo>
                    <a:lnTo>
                      <a:pt x="2419" y="1904"/>
                    </a:lnTo>
                    <a:lnTo>
                      <a:pt x="1934" y="1701"/>
                    </a:lnTo>
                    <a:lnTo>
                      <a:pt x="1451" y="1904"/>
                    </a:lnTo>
                    <a:lnTo>
                      <a:pt x="1451" y="2240"/>
                    </a:lnTo>
                    <a:lnTo>
                      <a:pt x="1447" y="2252"/>
                    </a:lnTo>
                    <a:lnTo>
                      <a:pt x="1438" y="2261"/>
                    </a:lnTo>
                    <a:lnTo>
                      <a:pt x="1426" y="2265"/>
                    </a:lnTo>
                    <a:lnTo>
                      <a:pt x="860" y="2265"/>
                    </a:lnTo>
                    <a:lnTo>
                      <a:pt x="848" y="2261"/>
                    </a:lnTo>
                    <a:lnTo>
                      <a:pt x="839" y="2252"/>
                    </a:lnTo>
                    <a:lnTo>
                      <a:pt x="835" y="2240"/>
                    </a:lnTo>
                    <a:lnTo>
                      <a:pt x="835" y="1699"/>
                    </a:lnTo>
                    <a:lnTo>
                      <a:pt x="25" y="1699"/>
                    </a:lnTo>
                    <a:lnTo>
                      <a:pt x="12" y="1696"/>
                    </a:lnTo>
                    <a:lnTo>
                      <a:pt x="4" y="1687"/>
                    </a:lnTo>
                    <a:lnTo>
                      <a:pt x="0" y="1675"/>
                    </a:lnTo>
                    <a:lnTo>
                      <a:pt x="0" y="1555"/>
                    </a:lnTo>
                    <a:lnTo>
                      <a:pt x="4" y="1543"/>
                    </a:lnTo>
                    <a:lnTo>
                      <a:pt x="12" y="1534"/>
                    </a:lnTo>
                    <a:lnTo>
                      <a:pt x="25" y="1531"/>
                    </a:lnTo>
                    <a:lnTo>
                      <a:pt x="277" y="1531"/>
                    </a:lnTo>
                    <a:lnTo>
                      <a:pt x="277" y="1036"/>
                    </a:lnTo>
                    <a:lnTo>
                      <a:pt x="212" y="1051"/>
                    </a:lnTo>
                    <a:lnTo>
                      <a:pt x="148" y="1063"/>
                    </a:lnTo>
                    <a:lnTo>
                      <a:pt x="84" y="1071"/>
                    </a:lnTo>
                    <a:lnTo>
                      <a:pt x="25" y="1073"/>
                    </a:lnTo>
                    <a:lnTo>
                      <a:pt x="12" y="1070"/>
                    </a:lnTo>
                    <a:lnTo>
                      <a:pt x="4" y="1060"/>
                    </a:lnTo>
                    <a:lnTo>
                      <a:pt x="0" y="1049"/>
                    </a:lnTo>
                    <a:lnTo>
                      <a:pt x="4" y="1036"/>
                    </a:lnTo>
                    <a:lnTo>
                      <a:pt x="12" y="1026"/>
                    </a:lnTo>
                    <a:lnTo>
                      <a:pt x="25" y="1024"/>
                    </a:lnTo>
                    <a:lnTo>
                      <a:pt x="76" y="1022"/>
                    </a:lnTo>
                    <a:lnTo>
                      <a:pt x="129" y="1016"/>
                    </a:lnTo>
                    <a:lnTo>
                      <a:pt x="184" y="1006"/>
                    </a:lnTo>
                    <a:lnTo>
                      <a:pt x="239" y="995"/>
                    </a:lnTo>
                    <a:lnTo>
                      <a:pt x="296" y="978"/>
                    </a:lnTo>
                    <a:lnTo>
                      <a:pt x="297" y="978"/>
                    </a:lnTo>
                    <a:lnTo>
                      <a:pt x="375" y="951"/>
                    </a:lnTo>
                    <a:lnTo>
                      <a:pt x="453" y="918"/>
                    </a:lnTo>
                    <a:lnTo>
                      <a:pt x="528" y="880"/>
                    </a:lnTo>
                    <a:lnTo>
                      <a:pt x="599" y="837"/>
                    </a:lnTo>
                    <a:lnTo>
                      <a:pt x="627" y="819"/>
                    </a:lnTo>
                    <a:lnTo>
                      <a:pt x="658" y="798"/>
                    </a:lnTo>
                    <a:lnTo>
                      <a:pt x="688" y="773"/>
                    </a:lnTo>
                    <a:lnTo>
                      <a:pt x="720" y="747"/>
                    </a:lnTo>
                    <a:lnTo>
                      <a:pt x="752" y="718"/>
                    </a:lnTo>
                    <a:lnTo>
                      <a:pt x="782" y="686"/>
                    </a:lnTo>
                    <a:lnTo>
                      <a:pt x="812" y="651"/>
                    </a:lnTo>
                    <a:lnTo>
                      <a:pt x="839" y="615"/>
                    </a:lnTo>
                    <a:lnTo>
                      <a:pt x="861" y="576"/>
                    </a:lnTo>
                    <a:lnTo>
                      <a:pt x="881" y="535"/>
                    </a:lnTo>
                    <a:lnTo>
                      <a:pt x="896" y="491"/>
                    </a:lnTo>
                    <a:lnTo>
                      <a:pt x="905" y="447"/>
                    </a:lnTo>
                    <a:lnTo>
                      <a:pt x="909" y="400"/>
                    </a:lnTo>
                    <a:lnTo>
                      <a:pt x="909" y="285"/>
                    </a:lnTo>
                    <a:lnTo>
                      <a:pt x="909" y="282"/>
                    </a:lnTo>
                    <a:lnTo>
                      <a:pt x="910" y="278"/>
                    </a:lnTo>
                    <a:lnTo>
                      <a:pt x="952" y="145"/>
                    </a:lnTo>
                    <a:lnTo>
                      <a:pt x="957" y="136"/>
                    </a:lnTo>
                    <a:lnTo>
                      <a:pt x="965" y="130"/>
                    </a:lnTo>
                    <a:lnTo>
                      <a:pt x="976" y="128"/>
                    </a:lnTo>
                    <a:lnTo>
                      <a:pt x="985" y="130"/>
                    </a:lnTo>
                    <a:lnTo>
                      <a:pt x="993" y="136"/>
                    </a:lnTo>
                    <a:lnTo>
                      <a:pt x="999" y="144"/>
                    </a:lnTo>
                    <a:lnTo>
                      <a:pt x="1040" y="260"/>
                    </a:lnTo>
                    <a:lnTo>
                      <a:pt x="1061" y="260"/>
                    </a:lnTo>
                    <a:lnTo>
                      <a:pt x="1116" y="19"/>
                    </a:lnTo>
                    <a:lnTo>
                      <a:pt x="1121" y="9"/>
                    </a:lnTo>
                    <a:lnTo>
                      <a:pt x="1129" y="2"/>
                    </a:lnTo>
                    <a:lnTo>
                      <a:pt x="11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65" name="Group 95"/>
            <p:cNvGrpSpPr>
              <a:grpSpLocks noChangeAspect="1"/>
            </p:cNvGrpSpPr>
            <p:nvPr/>
          </p:nvGrpSpPr>
          <p:grpSpPr bwMode="auto">
            <a:xfrm>
              <a:off x="8080600" y="6288861"/>
              <a:ext cx="762000" cy="585788"/>
              <a:chOff x="2689" y="3589"/>
              <a:chExt cx="480" cy="369"/>
            </a:xfrm>
            <a:solidFill>
              <a:srgbClr val="00ADEF"/>
            </a:solidFill>
          </p:grpSpPr>
          <p:sp>
            <p:nvSpPr>
              <p:cNvPr id="366" name="Freeform 97"/>
              <p:cNvSpPr>
                <a:spLocks/>
              </p:cNvSpPr>
              <p:nvPr/>
            </p:nvSpPr>
            <p:spPr bwMode="auto">
              <a:xfrm>
                <a:off x="2854" y="3802"/>
                <a:ext cx="36" cy="156"/>
              </a:xfrm>
              <a:custGeom>
                <a:avLst/>
                <a:gdLst>
                  <a:gd name="T0" fmla="*/ 40 w 253"/>
                  <a:gd name="T1" fmla="*/ 0 h 1088"/>
                  <a:gd name="T2" fmla="*/ 212 w 253"/>
                  <a:gd name="T3" fmla="*/ 0 h 1088"/>
                  <a:gd name="T4" fmla="*/ 226 w 253"/>
                  <a:gd name="T5" fmla="*/ 2 h 1088"/>
                  <a:gd name="T6" fmla="*/ 237 w 253"/>
                  <a:gd name="T7" fmla="*/ 7 h 1088"/>
                  <a:gd name="T8" fmla="*/ 246 w 253"/>
                  <a:gd name="T9" fmla="*/ 16 h 1088"/>
                  <a:gd name="T10" fmla="*/ 251 w 253"/>
                  <a:gd name="T11" fmla="*/ 28 h 1088"/>
                  <a:gd name="T12" fmla="*/ 253 w 253"/>
                  <a:gd name="T13" fmla="*/ 41 h 1088"/>
                  <a:gd name="T14" fmla="*/ 253 w 253"/>
                  <a:gd name="T15" fmla="*/ 1045 h 1088"/>
                  <a:gd name="T16" fmla="*/ 251 w 253"/>
                  <a:gd name="T17" fmla="*/ 1059 h 1088"/>
                  <a:gd name="T18" fmla="*/ 246 w 253"/>
                  <a:gd name="T19" fmla="*/ 1070 h 1088"/>
                  <a:gd name="T20" fmla="*/ 237 w 253"/>
                  <a:gd name="T21" fmla="*/ 1079 h 1088"/>
                  <a:gd name="T22" fmla="*/ 226 w 253"/>
                  <a:gd name="T23" fmla="*/ 1084 h 1088"/>
                  <a:gd name="T24" fmla="*/ 212 w 253"/>
                  <a:gd name="T25" fmla="*/ 1088 h 1088"/>
                  <a:gd name="T26" fmla="*/ 40 w 253"/>
                  <a:gd name="T27" fmla="*/ 1088 h 1088"/>
                  <a:gd name="T28" fmla="*/ 27 w 253"/>
                  <a:gd name="T29" fmla="*/ 1084 h 1088"/>
                  <a:gd name="T30" fmla="*/ 16 w 253"/>
                  <a:gd name="T31" fmla="*/ 1079 h 1088"/>
                  <a:gd name="T32" fmla="*/ 7 w 253"/>
                  <a:gd name="T33" fmla="*/ 1070 h 1088"/>
                  <a:gd name="T34" fmla="*/ 2 w 253"/>
                  <a:gd name="T35" fmla="*/ 1059 h 1088"/>
                  <a:gd name="T36" fmla="*/ 0 w 253"/>
                  <a:gd name="T37" fmla="*/ 1045 h 1088"/>
                  <a:gd name="T38" fmla="*/ 0 w 253"/>
                  <a:gd name="T39" fmla="*/ 41 h 1088"/>
                  <a:gd name="T40" fmla="*/ 2 w 253"/>
                  <a:gd name="T41" fmla="*/ 28 h 1088"/>
                  <a:gd name="T42" fmla="*/ 7 w 253"/>
                  <a:gd name="T43" fmla="*/ 16 h 1088"/>
                  <a:gd name="T44" fmla="*/ 16 w 253"/>
                  <a:gd name="T45" fmla="*/ 7 h 1088"/>
                  <a:gd name="T46" fmla="*/ 27 w 253"/>
                  <a:gd name="T47" fmla="*/ 2 h 1088"/>
                  <a:gd name="T48" fmla="*/ 40 w 253"/>
                  <a:gd name="T49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3" h="1088">
                    <a:moveTo>
                      <a:pt x="40" y="0"/>
                    </a:moveTo>
                    <a:lnTo>
                      <a:pt x="212" y="0"/>
                    </a:lnTo>
                    <a:lnTo>
                      <a:pt x="226" y="2"/>
                    </a:lnTo>
                    <a:lnTo>
                      <a:pt x="237" y="7"/>
                    </a:lnTo>
                    <a:lnTo>
                      <a:pt x="246" y="16"/>
                    </a:lnTo>
                    <a:lnTo>
                      <a:pt x="251" y="28"/>
                    </a:lnTo>
                    <a:lnTo>
                      <a:pt x="253" y="41"/>
                    </a:lnTo>
                    <a:lnTo>
                      <a:pt x="253" y="1045"/>
                    </a:lnTo>
                    <a:lnTo>
                      <a:pt x="251" y="1059"/>
                    </a:lnTo>
                    <a:lnTo>
                      <a:pt x="246" y="1070"/>
                    </a:lnTo>
                    <a:lnTo>
                      <a:pt x="237" y="1079"/>
                    </a:lnTo>
                    <a:lnTo>
                      <a:pt x="226" y="1084"/>
                    </a:lnTo>
                    <a:lnTo>
                      <a:pt x="212" y="1088"/>
                    </a:lnTo>
                    <a:lnTo>
                      <a:pt x="40" y="1088"/>
                    </a:lnTo>
                    <a:lnTo>
                      <a:pt x="27" y="1084"/>
                    </a:lnTo>
                    <a:lnTo>
                      <a:pt x="16" y="1079"/>
                    </a:lnTo>
                    <a:lnTo>
                      <a:pt x="7" y="1070"/>
                    </a:lnTo>
                    <a:lnTo>
                      <a:pt x="2" y="1059"/>
                    </a:lnTo>
                    <a:lnTo>
                      <a:pt x="0" y="1045"/>
                    </a:lnTo>
                    <a:lnTo>
                      <a:pt x="0" y="41"/>
                    </a:lnTo>
                    <a:lnTo>
                      <a:pt x="2" y="28"/>
                    </a:lnTo>
                    <a:lnTo>
                      <a:pt x="7" y="16"/>
                    </a:lnTo>
                    <a:lnTo>
                      <a:pt x="16" y="7"/>
                    </a:lnTo>
                    <a:lnTo>
                      <a:pt x="27" y="2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7" name="Freeform 98"/>
              <p:cNvSpPr>
                <a:spLocks/>
              </p:cNvSpPr>
              <p:nvPr/>
            </p:nvSpPr>
            <p:spPr bwMode="auto">
              <a:xfrm>
                <a:off x="2968" y="3802"/>
                <a:ext cx="36" cy="156"/>
              </a:xfrm>
              <a:custGeom>
                <a:avLst/>
                <a:gdLst>
                  <a:gd name="T0" fmla="*/ 42 w 254"/>
                  <a:gd name="T1" fmla="*/ 0 h 1088"/>
                  <a:gd name="T2" fmla="*/ 214 w 254"/>
                  <a:gd name="T3" fmla="*/ 0 h 1088"/>
                  <a:gd name="T4" fmla="*/ 227 w 254"/>
                  <a:gd name="T5" fmla="*/ 2 h 1088"/>
                  <a:gd name="T6" fmla="*/ 238 w 254"/>
                  <a:gd name="T7" fmla="*/ 7 h 1088"/>
                  <a:gd name="T8" fmla="*/ 246 w 254"/>
                  <a:gd name="T9" fmla="*/ 16 h 1088"/>
                  <a:gd name="T10" fmla="*/ 252 w 254"/>
                  <a:gd name="T11" fmla="*/ 28 h 1088"/>
                  <a:gd name="T12" fmla="*/ 254 w 254"/>
                  <a:gd name="T13" fmla="*/ 41 h 1088"/>
                  <a:gd name="T14" fmla="*/ 254 w 254"/>
                  <a:gd name="T15" fmla="*/ 1045 h 1088"/>
                  <a:gd name="T16" fmla="*/ 252 w 254"/>
                  <a:gd name="T17" fmla="*/ 1059 h 1088"/>
                  <a:gd name="T18" fmla="*/ 247 w 254"/>
                  <a:gd name="T19" fmla="*/ 1070 h 1088"/>
                  <a:gd name="T20" fmla="*/ 238 w 254"/>
                  <a:gd name="T21" fmla="*/ 1079 h 1088"/>
                  <a:gd name="T22" fmla="*/ 227 w 254"/>
                  <a:gd name="T23" fmla="*/ 1084 h 1088"/>
                  <a:gd name="T24" fmla="*/ 214 w 254"/>
                  <a:gd name="T25" fmla="*/ 1088 h 1088"/>
                  <a:gd name="T26" fmla="*/ 42 w 254"/>
                  <a:gd name="T27" fmla="*/ 1088 h 1088"/>
                  <a:gd name="T28" fmla="*/ 28 w 254"/>
                  <a:gd name="T29" fmla="*/ 1084 h 1088"/>
                  <a:gd name="T30" fmla="*/ 17 w 254"/>
                  <a:gd name="T31" fmla="*/ 1079 h 1088"/>
                  <a:gd name="T32" fmla="*/ 8 w 254"/>
                  <a:gd name="T33" fmla="*/ 1070 h 1088"/>
                  <a:gd name="T34" fmla="*/ 2 w 254"/>
                  <a:gd name="T35" fmla="*/ 1059 h 1088"/>
                  <a:gd name="T36" fmla="*/ 0 w 254"/>
                  <a:gd name="T37" fmla="*/ 1045 h 1088"/>
                  <a:gd name="T38" fmla="*/ 0 w 254"/>
                  <a:gd name="T39" fmla="*/ 41 h 1088"/>
                  <a:gd name="T40" fmla="*/ 2 w 254"/>
                  <a:gd name="T41" fmla="*/ 28 h 1088"/>
                  <a:gd name="T42" fmla="*/ 8 w 254"/>
                  <a:gd name="T43" fmla="*/ 16 h 1088"/>
                  <a:gd name="T44" fmla="*/ 17 w 254"/>
                  <a:gd name="T45" fmla="*/ 7 h 1088"/>
                  <a:gd name="T46" fmla="*/ 28 w 254"/>
                  <a:gd name="T47" fmla="*/ 2 h 1088"/>
                  <a:gd name="T48" fmla="*/ 42 w 254"/>
                  <a:gd name="T49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4" h="1088">
                    <a:moveTo>
                      <a:pt x="42" y="0"/>
                    </a:moveTo>
                    <a:lnTo>
                      <a:pt x="214" y="0"/>
                    </a:lnTo>
                    <a:lnTo>
                      <a:pt x="227" y="2"/>
                    </a:lnTo>
                    <a:lnTo>
                      <a:pt x="238" y="7"/>
                    </a:lnTo>
                    <a:lnTo>
                      <a:pt x="246" y="16"/>
                    </a:lnTo>
                    <a:lnTo>
                      <a:pt x="252" y="28"/>
                    </a:lnTo>
                    <a:lnTo>
                      <a:pt x="254" y="41"/>
                    </a:lnTo>
                    <a:lnTo>
                      <a:pt x="254" y="1045"/>
                    </a:lnTo>
                    <a:lnTo>
                      <a:pt x="252" y="1059"/>
                    </a:lnTo>
                    <a:lnTo>
                      <a:pt x="247" y="1070"/>
                    </a:lnTo>
                    <a:lnTo>
                      <a:pt x="238" y="1079"/>
                    </a:lnTo>
                    <a:lnTo>
                      <a:pt x="227" y="1084"/>
                    </a:lnTo>
                    <a:lnTo>
                      <a:pt x="214" y="1088"/>
                    </a:lnTo>
                    <a:lnTo>
                      <a:pt x="42" y="1088"/>
                    </a:lnTo>
                    <a:lnTo>
                      <a:pt x="28" y="1084"/>
                    </a:lnTo>
                    <a:lnTo>
                      <a:pt x="17" y="1079"/>
                    </a:lnTo>
                    <a:lnTo>
                      <a:pt x="8" y="1070"/>
                    </a:lnTo>
                    <a:lnTo>
                      <a:pt x="2" y="1059"/>
                    </a:lnTo>
                    <a:lnTo>
                      <a:pt x="0" y="1045"/>
                    </a:lnTo>
                    <a:lnTo>
                      <a:pt x="0" y="41"/>
                    </a:lnTo>
                    <a:lnTo>
                      <a:pt x="2" y="28"/>
                    </a:lnTo>
                    <a:lnTo>
                      <a:pt x="8" y="16"/>
                    </a:lnTo>
                    <a:lnTo>
                      <a:pt x="17" y="7"/>
                    </a:lnTo>
                    <a:lnTo>
                      <a:pt x="28" y="2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8" name="Freeform 99"/>
              <p:cNvSpPr>
                <a:spLocks noEditPoints="1"/>
              </p:cNvSpPr>
              <p:nvPr/>
            </p:nvSpPr>
            <p:spPr bwMode="auto">
              <a:xfrm>
                <a:off x="2689" y="3589"/>
                <a:ext cx="480" cy="369"/>
              </a:xfrm>
              <a:custGeom>
                <a:avLst/>
                <a:gdLst>
                  <a:gd name="T0" fmla="*/ 2913 w 3360"/>
                  <a:gd name="T1" fmla="*/ 1503 h 2578"/>
                  <a:gd name="T2" fmla="*/ 2913 w 3360"/>
                  <a:gd name="T3" fmla="*/ 1941 h 2578"/>
                  <a:gd name="T4" fmla="*/ 3088 w 3360"/>
                  <a:gd name="T5" fmla="*/ 1945 h 2578"/>
                  <a:gd name="T6" fmla="*/ 3095 w 3360"/>
                  <a:gd name="T7" fmla="*/ 1509 h 2578"/>
                  <a:gd name="T8" fmla="*/ 3007 w 3360"/>
                  <a:gd name="T9" fmla="*/ 1397 h 2578"/>
                  <a:gd name="T10" fmla="*/ 348 w 3360"/>
                  <a:gd name="T11" fmla="*/ 1400 h 2578"/>
                  <a:gd name="T12" fmla="*/ 265 w 3360"/>
                  <a:gd name="T13" fmla="*/ 1935 h 2578"/>
                  <a:gd name="T14" fmla="*/ 275 w 3360"/>
                  <a:gd name="T15" fmla="*/ 1945 h 2578"/>
                  <a:gd name="T16" fmla="*/ 448 w 3360"/>
                  <a:gd name="T17" fmla="*/ 1939 h 2578"/>
                  <a:gd name="T18" fmla="*/ 365 w 3360"/>
                  <a:gd name="T19" fmla="*/ 1400 h 2578"/>
                  <a:gd name="T20" fmla="*/ 1689 w 3360"/>
                  <a:gd name="T21" fmla="*/ 2 h 2578"/>
                  <a:gd name="T22" fmla="*/ 3360 w 3360"/>
                  <a:gd name="T23" fmla="*/ 434 h 2578"/>
                  <a:gd name="T24" fmla="*/ 3333 w 3360"/>
                  <a:gd name="T25" fmla="*/ 572 h 2578"/>
                  <a:gd name="T26" fmla="*/ 3254 w 3360"/>
                  <a:gd name="T27" fmla="*/ 2560 h 2578"/>
                  <a:gd name="T28" fmla="*/ 2774 w 3360"/>
                  <a:gd name="T29" fmla="*/ 2574 h 2578"/>
                  <a:gd name="T30" fmla="*/ 2745 w 3360"/>
                  <a:gd name="T31" fmla="*/ 1261 h 2578"/>
                  <a:gd name="T32" fmla="*/ 2740 w 3360"/>
                  <a:gd name="T33" fmla="*/ 1184 h 2578"/>
                  <a:gd name="T34" fmla="*/ 2686 w 3360"/>
                  <a:gd name="T35" fmla="*/ 1041 h 2578"/>
                  <a:gd name="T36" fmla="*/ 2550 w 3360"/>
                  <a:gd name="T37" fmla="*/ 950 h 2578"/>
                  <a:gd name="T38" fmla="*/ 2366 w 3360"/>
                  <a:gd name="T39" fmla="*/ 959 h 2578"/>
                  <a:gd name="T40" fmla="*/ 2247 w 3360"/>
                  <a:gd name="T41" fmla="*/ 1067 h 2578"/>
                  <a:gd name="T42" fmla="*/ 2207 w 3360"/>
                  <a:gd name="T43" fmla="*/ 1207 h 2578"/>
                  <a:gd name="T44" fmla="*/ 2204 w 3360"/>
                  <a:gd name="T45" fmla="*/ 1314 h 2578"/>
                  <a:gd name="T46" fmla="*/ 2251 w 3360"/>
                  <a:gd name="T47" fmla="*/ 1321 h 2578"/>
                  <a:gd name="T48" fmla="*/ 2245 w 3360"/>
                  <a:gd name="T49" fmla="*/ 1417 h 2578"/>
                  <a:gd name="T50" fmla="*/ 1905 w 3360"/>
                  <a:gd name="T51" fmla="*/ 1413 h 2578"/>
                  <a:gd name="T52" fmla="*/ 1905 w 3360"/>
                  <a:gd name="T53" fmla="*/ 1318 h 2578"/>
                  <a:gd name="T54" fmla="*/ 1950 w 3360"/>
                  <a:gd name="T55" fmla="*/ 1261 h 2578"/>
                  <a:gd name="T56" fmla="*/ 1945 w 3360"/>
                  <a:gd name="T57" fmla="*/ 1184 h 2578"/>
                  <a:gd name="T58" fmla="*/ 1891 w 3360"/>
                  <a:gd name="T59" fmla="*/ 1041 h 2578"/>
                  <a:gd name="T60" fmla="*/ 1754 w 3360"/>
                  <a:gd name="T61" fmla="*/ 950 h 2578"/>
                  <a:gd name="T62" fmla="*/ 1572 w 3360"/>
                  <a:gd name="T63" fmla="*/ 959 h 2578"/>
                  <a:gd name="T64" fmla="*/ 1452 w 3360"/>
                  <a:gd name="T65" fmla="*/ 1068 h 2578"/>
                  <a:gd name="T66" fmla="*/ 1412 w 3360"/>
                  <a:gd name="T67" fmla="*/ 1207 h 2578"/>
                  <a:gd name="T68" fmla="*/ 1409 w 3360"/>
                  <a:gd name="T69" fmla="*/ 1314 h 2578"/>
                  <a:gd name="T70" fmla="*/ 1456 w 3360"/>
                  <a:gd name="T71" fmla="*/ 1321 h 2578"/>
                  <a:gd name="T72" fmla="*/ 1452 w 3360"/>
                  <a:gd name="T73" fmla="*/ 1416 h 2578"/>
                  <a:gd name="T74" fmla="*/ 1113 w 3360"/>
                  <a:gd name="T75" fmla="*/ 1416 h 2578"/>
                  <a:gd name="T76" fmla="*/ 1109 w 3360"/>
                  <a:gd name="T77" fmla="*/ 1321 h 2578"/>
                  <a:gd name="T78" fmla="*/ 1156 w 3360"/>
                  <a:gd name="T79" fmla="*/ 1314 h 2578"/>
                  <a:gd name="T80" fmla="*/ 1153 w 3360"/>
                  <a:gd name="T81" fmla="*/ 1208 h 2578"/>
                  <a:gd name="T82" fmla="*/ 1113 w 3360"/>
                  <a:gd name="T83" fmla="*/ 1069 h 2578"/>
                  <a:gd name="T84" fmla="*/ 993 w 3360"/>
                  <a:gd name="T85" fmla="*/ 960 h 2578"/>
                  <a:gd name="T86" fmla="*/ 809 w 3360"/>
                  <a:gd name="T87" fmla="*/ 950 h 2578"/>
                  <a:gd name="T88" fmla="*/ 675 w 3360"/>
                  <a:gd name="T89" fmla="*/ 1038 h 2578"/>
                  <a:gd name="T90" fmla="*/ 621 w 3360"/>
                  <a:gd name="T91" fmla="*/ 1183 h 2578"/>
                  <a:gd name="T92" fmla="*/ 615 w 3360"/>
                  <a:gd name="T93" fmla="*/ 1259 h 2578"/>
                  <a:gd name="T94" fmla="*/ 586 w 3360"/>
                  <a:gd name="T95" fmla="*/ 2574 h 2578"/>
                  <a:gd name="T96" fmla="*/ 106 w 3360"/>
                  <a:gd name="T97" fmla="*/ 2560 h 2578"/>
                  <a:gd name="T98" fmla="*/ 27 w 3360"/>
                  <a:gd name="T99" fmla="*/ 572 h 2578"/>
                  <a:gd name="T100" fmla="*/ 0 w 3360"/>
                  <a:gd name="T101" fmla="*/ 434 h 2578"/>
                  <a:gd name="T102" fmla="*/ 1671 w 3360"/>
                  <a:gd name="T103" fmla="*/ 2 h 2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360" h="2578">
                    <a:moveTo>
                      <a:pt x="3004" y="1396"/>
                    </a:moveTo>
                    <a:lnTo>
                      <a:pt x="3001" y="1397"/>
                    </a:lnTo>
                    <a:lnTo>
                      <a:pt x="2998" y="1398"/>
                    </a:lnTo>
                    <a:lnTo>
                      <a:pt x="2995" y="1400"/>
                    </a:lnTo>
                    <a:lnTo>
                      <a:pt x="2913" y="1503"/>
                    </a:lnTo>
                    <a:lnTo>
                      <a:pt x="2912" y="1506"/>
                    </a:lnTo>
                    <a:lnTo>
                      <a:pt x="2911" y="1509"/>
                    </a:lnTo>
                    <a:lnTo>
                      <a:pt x="2911" y="1935"/>
                    </a:lnTo>
                    <a:lnTo>
                      <a:pt x="2912" y="1939"/>
                    </a:lnTo>
                    <a:lnTo>
                      <a:pt x="2913" y="1941"/>
                    </a:lnTo>
                    <a:lnTo>
                      <a:pt x="2915" y="1943"/>
                    </a:lnTo>
                    <a:lnTo>
                      <a:pt x="2918" y="1945"/>
                    </a:lnTo>
                    <a:lnTo>
                      <a:pt x="2921" y="1945"/>
                    </a:lnTo>
                    <a:lnTo>
                      <a:pt x="3085" y="1945"/>
                    </a:lnTo>
                    <a:lnTo>
                      <a:pt x="3088" y="1945"/>
                    </a:lnTo>
                    <a:lnTo>
                      <a:pt x="3091" y="1943"/>
                    </a:lnTo>
                    <a:lnTo>
                      <a:pt x="3093" y="1941"/>
                    </a:lnTo>
                    <a:lnTo>
                      <a:pt x="3095" y="1939"/>
                    </a:lnTo>
                    <a:lnTo>
                      <a:pt x="3095" y="1935"/>
                    </a:lnTo>
                    <a:lnTo>
                      <a:pt x="3095" y="1509"/>
                    </a:lnTo>
                    <a:lnTo>
                      <a:pt x="3095" y="1506"/>
                    </a:lnTo>
                    <a:lnTo>
                      <a:pt x="3093" y="1503"/>
                    </a:lnTo>
                    <a:lnTo>
                      <a:pt x="3012" y="1400"/>
                    </a:lnTo>
                    <a:lnTo>
                      <a:pt x="3009" y="1398"/>
                    </a:lnTo>
                    <a:lnTo>
                      <a:pt x="3007" y="1397"/>
                    </a:lnTo>
                    <a:lnTo>
                      <a:pt x="3004" y="1396"/>
                    </a:lnTo>
                    <a:close/>
                    <a:moveTo>
                      <a:pt x="356" y="1396"/>
                    </a:moveTo>
                    <a:lnTo>
                      <a:pt x="353" y="1397"/>
                    </a:lnTo>
                    <a:lnTo>
                      <a:pt x="351" y="1398"/>
                    </a:lnTo>
                    <a:lnTo>
                      <a:pt x="348" y="1400"/>
                    </a:lnTo>
                    <a:lnTo>
                      <a:pt x="267" y="1503"/>
                    </a:lnTo>
                    <a:lnTo>
                      <a:pt x="266" y="1505"/>
                    </a:lnTo>
                    <a:lnTo>
                      <a:pt x="265" y="1507"/>
                    </a:lnTo>
                    <a:lnTo>
                      <a:pt x="265" y="1509"/>
                    </a:lnTo>
                    <a:lnTo>
                      <a:pt x="265" y="1935"/>
                    </a:lnTo>
                    <a:lnTo>
                      <a:pt x="265" y="1939"/>
                    </a:lnTo>
                    <a:lnTo>
                      <a:pt x="267" y="1941"/>
                    </a:lnTo>
                    <a:lnTo>
                      <a:pt x="269" y="1943"/>
                    </a:lnTo>
                    <a:lnTo>
                      <a:pt x="272" y="1945"/>
                    </a:lnTo>
                    <a:lnTo>
                      <a:pt x="275" y="1945"/>
                    </a:lnTo>
                    <a:lnTo>
                      <a:pt x="439" y="1945"/>
                    </a:lnTo>
                    <a:lnTo>
                      <a:pt x="442" y="1945"/>
                    </a:lnTo>
                    <a:lnTo>
                      <a:pt x="445" y="1943"/>
                    </a:lnTo>
                    <a:lnTo>
                      <a:pt x="447" y="1941"/>
                    </a:lnTo>
                    <a:lnTo>
                      <a:pt x="448" y="1939"/>
                    </a:lnTo>
                    <a:lnTo>
                      <a:pt x="449" y="1935"/>
                    </a:lnTo>
                    <a:lnTo>
                      <a:pt x="449" y="1509"/>
                    </a:lnTo>
                    <a:lnTo>
                      <a:pt x="448" y="1506"/>
                    </a:lnTo>
                    <a:lnTo>
                      <a:pt x="447" y="1503"/>
                    </a:lnTo>
                    <a:lnTo>
                      <a:pt x="365" y="1400"/>
                    </a:lnTo>
                    <a:lnTo>
                      <a:pt x="362" y="1398"/>
                    </a:lnTo>
                    <a:lnTo>
                      <a:pt x="359" y="1397"/>
                    </a:lnTo>
                    <a:lnTo>
                      <a:pt x="356" y="1396"/>
                    </a:lnTo>
                    <a:close/>
                    <a:moveTo>
                      <a:pt x="1680" y="0"/>
                    </a:moveTo>
                    <a:lnTo>
                      <a:pt x="1689" y="2"/>
                    </a:lnTo>
                    <a:lnTo>
                      <a:pt x="3328" y="393"/>
                    </a:lnTo>
                    <a:lnTo>
                      <a:pt x="3341" y="399"/>
                    </a:lnTo>
                    <a:lnTo>
                      <a:pt x="3351" y="408"/>
                    </a:lnTo>
                    <a:lnTo>
                      <a:pt x="3358" y="420"/>
                    </a:lnTo>
                    <a:lnTo>
                      <a:pt x="3360" y="434"/>
                    </a:lnTo>
                    <a:lnTo>
                      <a:pt x="3360" y="533"/>
                    </a:lnTo>
                    <a:lnTo>
                      <a:pt x="3358" y="546"/>
                    </a:lnTo>
                    <a:lnTo>
                      <a:pt x="3352" y="557"/>
                    </a:lnTo>
                    <a:lnTo>
                      <a:pt x="3344" y="565"/>
                    </a:lnTo>
                    <a:lnTo>
                      <a:pt x="3333" y="572"/>
                    </a:lnTo>
                    <a:lnTo>
                      <a:pt x="3319" y="574"/>
                    </a:lnTo>
                    <a:lnTo>
                      <a:pt x="3261" y="574"/>
                    </a:lnTo>
                    <a:lnTo>
                      <a:pt x="3261" y="2535"/>
                    </a:lnTo>
                    <a:lnTo>
                      <a:pt x="3259" y="2549"/>
                    </a:lnTo>
                    <a:lnTo>
                      <a:pt x="3254" y="2560"/>
                    </a:lnTo>
                    <a:lnTo>
                      <a:pt x="3245" y="2569"/>
                    </a:lnTo>
                    <a:lnTo>
                      <a:pt x="3234" y="2574"/>
                    </a:lnTo>
                    <a:lnTo>
                      <a:pt x="3221" y="2578"/>
                    </a:lnTo>
                    <a:lnTo>
                      <a:pt x="2786" y="2578"/>
                    </a:lnTo>
                    <a:lnTo>
                      <a:pt x="2774" y="2574"/>
                    </a:lnTo>
                    <a:lnTo>
                      <a:pt x="2762" y="2569"/>
                    </a:lnTo>
                    <a:lnTo>
                      <a:pt x="2753" y="2560"/>
                    </a:lnTo>
                    <a:lnTo>
                      <a:pt x="2747" y="2549"/>
                    </a:lnTo>
                    <a:lnTo>
                      <a:pt x="2745" y="2535"/>
                    </a:lnTo>
                    <a:lnTo>
                      <a:pt x="2745" y="1261"/>
                    </a:lnTo>
                    <a:lnTo>
                      <a:pt x="2745" y="1256"/>
                    </a:lnTo>
                    <a:lnTo>
                      <a:pt x="2745" y="1245"/>
                    </a:lnTo>
                    <a:lnTo>
                      <a:pt x="2745" y="1229"/>
                    </a:lnTo>
                    <a:lnTo>
                      <a:pt x="2743" y="1208"/>
                    </a:lnTo>
                    <a:lnTo>
                      <a:pt x="2740" y="1184"/>
                    </a:lnTo>
                    <a:lnTo>
                      <a:pt x="2735" y="1157"/>
                    </a:lnTo>
                    <a:lnTo>
                      <a:pt x="2727" y="1128"/>
                    </a:lnTo>
                    <a:lnTo>
                      <a:pt x="2717" y="1099"/>
                    </a:lnTo>
                    <a:lnTo>
                      <a:pt x="2703" y="1069"/>
                    </a:lnTo>
                    <a:lnTo>
                      <a:pt x="2686" y="1041"/>
                    </a:lnTo>
                    <a:lnTo>
                      <a:pt x="2664" y="1014"/>
                    </a:lnTo>
                    <a:lnTo>
                      <a:pt x="2640" y="992"/>
                    </a:lnTo>
                    <a:lnTo>
                      <a:pt x="2613" y="974"/>
                    </a:lnTo>
                    <a:lnTo>
                      <a:pt x="2582" y="960"/>
                    </a:lnTo>
                    <a:lnTo>
                      <a:pt x="2550" y="950"/>
                    </a:lnTo>
                    <a:lnTo>
                      <a:pt x="2513" y="943"/>
                    </a:lnTo>
                    <a:lnTo>
                      <a:pt x="2474" y="941"/>
                    </a:lnTo>
                    <a:lnTo>
                      <a:pt x="2435" y="943"/>
                    </a:lnTo>
                    <a:lnTo>
                      <a:pt x="2400" y="950"/>
                    </a:lnTo>
                    <a:lnTo>
                      <a:pt x="2366" y="959"/>
                    </a:lnTo>
                    <a:lnTo>
                      <a:pt x="2337" y="973"/>
                    </a:lnTo>
                    <a:lnTo>
                      <a:pt x="2310" y="991"/>
                    </a:lnTo>
                    <a:lnTo>
                      <a:pt x="2286" y="1012"/>
                    </a:lnTo>
                    <a:lnTo>
                      <a:pt x="2264" y="1039"/>
                    </a:lnTo>
                    <a:lnTo>
                      <a:pt x="2247" y="1067"/>
                    </a:lnTo>
                    <a:lnTo>
                      <a:pt x="2234" y="1096"/>
                    </a:lnTo>
                    <a:lnTo>
                      <a:pt x="2224" y="1126"/>
                    </a:lnTo>
                    <a:lnTo>
                      <a:pt x="2216" y="1155"/>
                    </a:lnTo>
                    <a:lnTo>
                      <a:pt x="2210" y="1183"/>
                    </a:lnTo>
                    <a:lnTo>
                      <a:pt x="2207" y="1207"/>
                    </a:lnTo>
                    <a:lnTo>
                      <a:pt x="2205" y="1228"/>
                    </a:lnTo>
                    <a:lnTo>
                      <a:pt x="2204" y="1244"/>
                    </a:lnTo>
                    <a:lnTo>
                      <a:pt x="2204" y="1255"/>
                    </a:lnTo>
                    <a:lnTo>
                      <a:pt x="2204" y="1259"/>
                    </a:lnTo>
                    <a:lnTo>
                      <a:pt x="2204" y="1314"/>
                    </a:lnTo>
                    <a:lnTo>
                      <a:pt x="2241" y="1314"/>
                    </a:lnTo>
                    <a:lnTo>
                      <a:pt x="2245" y="1314"/>
                    </a:lnTo>
                    <a:lnTo>
                      <a:pt x="2247" y="1316"/>
                    </a:lnTo>
                    <a:lnTo>
                      <a:pt x="2249" y="1318"/>
                    </a:lnTo>
                    <a:lnTo>
                      <a:pt x="2251" y="1321"/>
                    </a:lnTo>
                    <a:lnTo>
                      <a:pt x="2251" y="1324"/>
                    </a:lnTo>
                    <a:lnTo>
                      <a:pt x="2251" y="1408"/>
                    </a:lnTo>
                    <a:lnTo>
                      <a:pt x="2251" y="1411"/>
                    </a:lnTo>
                    <a:lnTo>
                      <a:pt x="2248" y="1415"/>
                    </a:lnTo>
                    <a:lnTo>
                      <a:pt x="2245" y="1417"/>
                    </a:lnTo>
                    <a:lnTo>
                      <a:pt x="2241" y="1418"/>
                    </a:lnTo>
                    <a:lnTo>
                      <a:pt x="1913" y="1418"/>
                    </a:lnTo>
                    <a:lnTo>
                      <a:pt x="1910" y="1417"/>
                    </a:lnTo>
                    <a:lnTo>
                      <a:pt x="1907" y="1416"/>
                    </a:lnTo>
                    <a:lnTo>
                      <a:pt x="1905" y="1413"/>
                    </a:lnTo>
                    <a:lnTo>
                      <a:pt x="1904" y="1411"/>
                    </a:lnTo>
                    <a:lnTo>
                      <a:pt x="1903" y="1408"/>
                    </a:lnTo>
                    <a:lnTo>
                      <a:pt x="1903" y="1324"/>
                    </a:lnTo>
                    <a:lnTo>
                      <a:pt x="1904" y="1321"/>
                    </a:lnTo>
                    <a:lnTo>
                      <a:pt x="1905" y="1318"/>
                    </a:lnTo>
                    <a:lnTo>
                      <a:pt x="1907" y="1316"/>
                    </a:lnTo>
                    <a:lnTo>
                      <a:pt x="1910" y="1314"/>
                    </a:lnTo>
                    <a:lnTo>
                      <a:pt x="1913" y="1314"/>
                    </a:lnTo>
                    <a:lnTo>
                      <a:pt x="1950" y="1314"/>
                    </a:lnTo>
                    <a:lnTo>
                      <a:pt x="1950" y="1261"/>
                    </a:lnTo>
                    <a:lnTo>
                      <a:pt x="1950" y="1256"/>
                    </a:lnTo>
                    <a:lnTo>
                      <a:pt x="1950" y="1245"/>
                    </a:lnTo>
                    <a:lnTo>
                      <a:pt x="1950" y="1229"/>
                    </a:lnTo>
                    <a:lnTo>
                      <a:pt x="1948" y="1208"/>
                    </a:lnTo>
                    <a:lnTo>
                      <a:pt x="1945" y="1184"/>
                    </a:lnTo>
                    <a:lnTo>
                      <a:pt x="1940" y="1157"/>
                    </a:lnTo>
                    <a:lnTo>
                      <a:pt x="1931" y="1128"/>
                    </a:lnTo>
                    <a:lnTo>
                      <a:pt x="1921" y="1099"/>
                    </a:lnTo>
                    <a:lnTo>
                      <a:pt x="1908" y="1069"/>
                    </a:lnTo>
                    <a:lnTo>
                      <a:pt x="1891" y="1041"/>
                    </a:lnTo>
                    <a:lnTo>
                      <a:pt x="1868" y="1014"/>
                    </a:lnTo>
                    <a:lnTo>
                      <a:pt x="1845" y="992"/>
                    </a:lnTo>
                    <a:lnTo>
                      <a:pt x="1817" y="974"/>
                    </a:lnTo>
                    <a:lnTo>
                      <a:pt x="1787" y="960"/>
                    </a:lnTo>
                    <a:lnTo>
                      <a:pt x="1754" y="950"/>
                    </a:lnTo>
                    <a:lnTo>
                      <a:pt x="1719" y="943"/>
                    </a:lnTo>
                    <a:lnTo>
                      <a:pt x="1679" y="941"/>
                    </a:lnTo>
                    <a:lnTo>
                      <a:pt x="1640" y="943"/>
                    </a:lnTo>
                    <a:lnTo>
                      <a:pt x="1605" y="950"/>
                    </a:lnTo>
                    <a:lnTo>
                      <a:pt x="1572" y="959"/>
                    </a:lnTo>
                    <a:lnTo>
                      <a:pt x="1542" y="973"/>
                    </a:lnTo>
                    <a:lnTo>
                      <a:pt x="1515" y="991"/>
                    </a:lnTo>
                    <a:lnTo>
                      <a:pt x="1492" y="1012"/>
                    </a:lnTo>
                    <a:lnTo>
                      <a:pt x="1469" y="1039"/>
                    </a:lnTo>
                    <a:lnTo>
                      <a:pt x="1452" y="1068"/>
                    </a:lnTo>
                    <a:lnTo>
                      <a:pt x="1439" y="1098"/>
                    </a:lnTo>
                    <a:lnTo>
                      <a:pt x="1427" y="1127"/>
                    </a:lnTo>
                    <a:lnTo>
                      <a:pt x="1420" y="1156"/>
                    </a:lnTo>
                    <a:lnTo>
                      <a:pt x="1415" y="1183"/>
                    </a:lnTo>
                    <a:lnTo>
                      <a:pt x="1412" y="1207"/>
                    </a:lnTo>
                    <a:lnTo>
                      <a:pt x="1410" y="1228"/>
                    </a:lnTo>
                    <a:lnTo>
                      <a:pt x="1409" y="1244"/>
                    </a:lnTo>
                    <a:lnTo>
                      <a:pt x="1409" y="1255"/>
                    </a:lnTo>
                    <a:lnTo>
                      <a:pt x="1409" y="1259"/>
                    </a:lnTo>
                    <a:lnTo>
                      <a:pt x="1409" y="1314"/>
                    </a:lnTo>
                    <a:lnTo>
                      <a:pt x="1446" y="1314"/>
                    </a:lnTo>
                    <a:lnTo>
                      <a:pt x="1450" y="1314"/>
                    </a:lnTo>
                    <a:lnTo>
                      <a:pt x="1452" y="1316"/>
                    </a:lnTo>
                    <a:lnTo>
                      <a:pt x="1455" y="1318"/>
                    </a:lnTo>
                    <a:lnTo>
                      <a:pt x="1456" y="1321"/>
                    </a:lnTo>
                    <a:lnTo>
                      <a:pt x="1456" y="1324"/>
                    </a:lnTo>
                    <a:lnTo>
                      <a:pt x="1456" y="1408"/>
                    </a:lnTo>
                    <a:lnTo>
                      <a:pt x="1456" y="1411"/>
                    </a:lnTo>
                    <a:lnTo>
                      <a:pt x="1455" y="1413"/>
                    </a:lnTo>
                    <a:lnTo>
                      <a:pt x="1452" y="1416"/>
                    </a:lnTo>
                    <a:lnTo>
                      <a:pt x="1450" y="1417"/>
                    </a:lnTo>
                    <a:lnTo>
                      <a:pt x="1446" y="1418"/>
                    </a:lnTo>
                    <a:lnTo>
                      <a:pt x="1119" y="1418"/>
                    </a:lnTo>
                    <a:lnTo>
                      <a:pt x="1115" y="1417"/>
                    </a:lnTo>
                    <a:lnTo>
                      <a:pt x="1113" y="1416"/>
                    </a:lnTo>
                    <a:lnTo>
                      <a:pt x="1110" y="1413"/>
                    </a:lnTo>
                    <a:lnTo>
                      <a:pt x="1109" y="1411"/>
                    </a:lnTo>
                    <a:lnTo>
                      <a:pt x="1109" y="1408"/>
                    </a:lnTo>
                    <a:lnTo>
                      <a:pt x="1109" y="1324"/>
                    </a:lnTo>
                    <a:lnTo>
                      <a:pt x="1109" y="1321"/>
                    </a:lnTo>
                    <a:lnTo>
                      <a:pt x="1110" y="1318"/>
                    </a:lnTo>
                    <a:lnTo>
                      <a:pt x="1113" y="1316"/>
                    </a:lnTo>
                    <a:lnTo>
                      <a:pt x="1115" y="1314"/>
                    </a:lnTo>
                    <a:lnTo>
                      <a:pt x="1119" y="1314"/>
                    </a:lnTo>
                    <a:lnTo>
                      <a:pt x="1156" y="1314"/>
                    </a:lnTo>
                    <a:lnTo>
                      <a:pt x="1156" y="1261"/>
                    </a:lnTo>
                    <a:lnTo>
                      <a:pt x="1156" y="1256"/>
                    </a:lnTo>
                    <a:lnTo>
                      <a:pt x="1156" y="1245"/>
                    </a:lnTo>
                    <a:lnTo>
                      <a:pt x="1155" y="1229"/>
                    </a:lnTo>
                    <a:lnTo>
                      <a:pt x="1153" y="1208"/>
                    </a:lnTo>
                    <a:lnTo>
                      <a:pt x="1150" y="1184"/>
                    </a:lnTo>
                    <a:lnTo>
                      <a:pt x="1144" y="1156"/>
                    </a:lnTo>
                    <a:lnTo>
                      <a:pt x="1137" y="1127"/>
                    </a:lnTo>
                    <a:lnTo>
                      <a:pt x="1126" y="1099"/>
                    </a:lnTo>
                    <a:lnTo>
                      <a:pt x="1113" y="1069"/>
                    </a:lnTo>
                    <a:lnTo>
                      <a:pt x="1096" y="1040"/>
                    </a:lnTo>
                    <a:lnTo>
                      <a:pt x="1074" y="1014"/>
                    </a:lnTo>
                    <a:lnTo>
                      <a:pt x="1050" y="992"/>
                    </a:lnTo>
                    <a:lnTo>
                      <a:pt x="1022" y="974"/>
                    </a:lnTo>
                    <a:lnTo>
                      <a:pt x="993" y="960"/>
                    </a:lnTo>
                    <a:lnTo>
                      <a:pt x="959" y="950"/>
                    </a:lnTo>
                    <a:lnTo>
                      <a:pt x="923" y="943"/>
                    </a:lnTo>
                    <a:lnTo>
                      <a:pt x="885" y="941"/>
                    </a:lnTo>
                    <a:lnTo>
                      <a:pt x="846" y="943"/>
                    </a:lnTo>
                    <a:lnTo>
                      <a:pt x="809" y="950"/>
                    </a:lnTo>
                    <a:lnTo>
                      <a:pt x="777" y="959"/>
                    </a:lnTo>
                    <a:lnTo>
                      <a:pt x="747" y="973"/>
                    </a:lnTo>
                    <a:lnTo>
                      <a:pt x="721" y="991"/>
                    </a:lnTo>
                    <a:lnTo>
                      <a:pt x="696" y="1012"/>
                    </a:lnTo>
                    <a:lnTo>
                      <a:pt x="675" y="1038"/>
                    </a:lnTo>
                    <a:lnTo>
                      <a:pt x="658" y="1067"/>
                    </a:lnTo>
                    <a:lnTo>
                      <a:pt x="643" y="1096"/>
                    </a:lnTo>
                    <a:lnTo>
                      <a:pt x="633" y="1126"/>
                    </a:lnTo>
                    <a:lnTo>
                      <a:pt x="626" y="1155"/>
                    </a:lnTo>
                    <a:lnTo>
                      <a:pt x="621" y="1183"/>
                    </a:lnTo>
                    <a:lnTo>
                      <a:pt x="617" y="1206"/>
                    </a:lnTo>
                    <a:lnTo>
                      <a:pt x="616" y="1228"/>
                    </a:lnTo>
                    <a:lnTo>
                      <a:pt x="615" y="1243"/>
                    </a:lnTo>
                    <a:lnTo>
                      <a:pt x="615" y="1255"/>
                    </a:lnTo>
                    <a:lnTo>
                      <a:pt x="615" y="1259"/>
                    </a:lnTo>
                    <a:lnTo>
                      <a:pt x="615" y="2535"/>
                    </a:lnTo>
                    <a:lnTo>
                      <a:pt x="613" y="2549"/>
                    </a:lnTo>
                    <a:lnTo>
                      <a:pt x="607" y="2560"/>
                    </a:lnTo>
                    <a:lnTo>
                      <a:pt x="598" y="2569"/>
                    </a:lnTo>
                    <a:lnTo>
                      <a:pt x="586" y="2574"/>
                    </a:lnTo>
                    <a:lnTo>
                      <a:pt x="574" y="2578"/>
                    </a:lnTo>
                    <a:lnTo>
                      <a:pt x="139" y="2578"/>
                    </a:lnTo>
                    <a:lnTo>
                      <a:pt x="126" y="2574"/>
                    </a:lnTo>
                    <a:lnTo>
                      <a:pt x="115" y="2569"/>
                    </a:lnTo>
                    <a:lnTo>
                      <a:pt x="106" y="2560"/>
                    </a:lnTo>
                    <a:lnTo>
                      <a:pt x="101" y="2549"/>
                    </a:lnTo>
                    <a:lnTo>
                      <a:pt x="99" y="2535"/>
                    </a:lnTo>
                    <a:lnTo>
                      <a:pt x="99" y="574"/>
                    </a:lnTo>
                    <a:lnTo>
                      <a:pt x="41" y="574"/>
                    </a:lnTo>
                    <a:lnTo>
                      <a:pt x="27" y="572"/>
                    </a:lnTo>
                    <a:lnTo>
                      <a:pt x="16" y="565"/>
                    </a:lnTo>
                    <a:lnTo>
                      <a:pt x="8" y="557"/>
                    </a:lnTo>
                    <a:lnTo>
                      <a:pt x="2" y="546"/>
                    </a:lnTo>
                    <a:lnTo>
                      <a:pt x="0" y="533"/>
                    </a:lnTo>
                    <a:lnTo>
                      <a:pt x="0" y="434"/>
                    </a:lnTo>
                    <a:lnTo>
                      <a:pt x="2" y="420"/>
                    </a:lnTo>
                    <a:lnTo>
                      <a:pt x="9" y="408"/>
                    </a:lnTo>
                    <a:lnTo>
                      <a:pt x="18" y="399"/>
                    </a:lnTo>
                    <a:lnTo>
                      <a:pt x="32" y="393"/>
                    </a:lnTo>
                    <a:lnTo>
                      <a:pt x="1671" y="2"/>
                    </a:lnTo>
                    <a:lnTo>
                      <a:pt x="1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69" name="Group 102"/>
            <p:cNvGrpSpPr>
              <a:grpSpLocks noChangeAspect="1"/>
            </p:cNvGrpSpPr>
            <p:nvPr/>
          </p:nvGrpSpPr>
          <p:grpSpPr bwMode="auto">
            <a:xfrm>
              <a:off x="6830374" y="5946049"/>
              <a:ext cx="959939" cy="911185"/>
              <a:chOff x="3791" y="3591"/>
              <a:chExt cx="571" cy="542"/>
            </a:xfrm>
            <a:solidFill>
              <a:srgbClr val="00ADEF"/>
            </a:solidFill>
          </p:grpSpPr>
          <p:sp>
            <p:nvSpPr>
              <p:cNvPr id="370" name="Freeform 104"/>
              <p:cNvSpPr>
                <a:spLocks/>
              </p:cNvSpPr>
              <p:nvPr/>
            </p:nvSpPr>
            <p:spPr bwMode="auto">
              <a:xfrm>
                <a:off x="3799" y="3674"/>
                <a:ext cx="556" cy="16"/>
              </a:xfrm>
              <a:custGeom>
                <a:avLst/>
                <a:gdLst>
                  <a:gd name="T0" fmla="*/ 76 w 3338"/>
                  <a:gd name="T1" fmla="*/ 0 h 93"/>
                  <a:gd name="T2" fmla="*/ 3261 w 3338"/>
                  <a:gd name="T3" fmla="*/ 0 h 93"/>
                  <a:gd name="T4" fmla="*/ 3281 w 3338"/>
                  <a:gd name="T5" fmla="*/ 1 h 93"/>
                  <a:gd name="T6" fmla="*/ 3300 w 3338"/>
                  <a:gd name="T7" fmla="*/ 6 h 93"/>
                  <a:gd name="T8" fmla="*/ 3315 w 3338"/>
                  <a:gd name="T9" fmla="*/ 14 h 93"/>
                  <a:gd name="T10" fmla="*/ 3327 w 3338"/>
                  <a:gd name="T11" fmla="*/ 23 h 93"/>
                  <a:gd name="T12" fmla="*/ 3335 w 3338"/>
                  <a:gd name="T13" fmla="*/ 35 h 93"/>
                  <a:gd name="T14" fmla="*/ 3338 w 3338"/>
                  <a:gd name="T15" fmla="*/ 46 h 93"/>
                  <a:gd name="T16" fmla="*/ 3335 w 3338"/>
                  <a:gd name="T17" fmla="*/ 59 h 93"/>
                  <a:gd name="T18" fmla="*/ 3327 w 3338"/>
                  <a:gd name="T19" fmla="*/ 70 h 93"/>
                  <a:gd name="T20" fmla="*/ 3315 w 3338"/>
                  <a:gd name="T21" fmla="*/ 80 h 93"/>
                  <a:gd name="T22" fmla="*/ 3300 w 3338"/>
                  <a:gd name="T23" fmla="*/ 87 h 93"/>
                  <a:gd name="T24" fmla="*/ 3281 w 3338"/>
                  <a:gd name="T25" fmla="*/ 91 h 93"/>
                  <a:gd name="T26" fmla="*/ 3261 w 3338"/>
                  <a:gd name="T27" fmla="*/ 93 h 93"/>
                  <a:gd name="T28" fmla="*/ 76 w 3338"/>
                  <a:gd name="T29" fmla="*/ 93 h 93"/>
                  <a:gd name="T30" fmla="*/ 57 w 3338"/>
                  <a:gd name="T31" fmla="*/ 91 h 93"/>
                  <a:gd name="T32" fmla="*/ 38 w 3338"/>
                  <a:gd name="T33" fmla="*/ 87 h 93"/>
                  <a:gd name="T34" fmla="*/ 22 w 3338"/>
                  <a:gd name="T35" fmla="*/ 80 h 93"/>
                  <a:gd name="T36" fmla="*/ 11 w 3338"/>
                  <a:gd name="T37" fmla="*/ 70 h 93"/>
                  <a:gd name="T38" fmla="*/ 2 w 3338"/>
                  <a:gd name="T39" fmla="*/ 59 h 93"/>
                  <a:gd name="T40" fmla="*/ 0 w 3338"/>
                  <a:gd name="T41" fmla="*/ 46 h 93"/>
                  <a:gd name="T42" fmla="*/ 2 w 3338"/>
                  <a:gd name="T43" fmla="*/ 35 h 93"/>
                  <a:gd name="T44" fmla="*/ 11 w 3338"/>
                  <a:gd name="T45" fmla="*/ 23 h 93"/>
                  <a:gd name="T46" fmla="*/ 22 w 3338"/>
                  <a:gd name="T47" fmla="*/ 14 h 93"/>
                  <a:gd name="T48" fmla="*/ 38 w 3338"/>
                  <a:gd name="T49" fmla="*/ 6 h 93"/>
                  <a:gd name="T50" fmla="*/ 57 w 3338"/>
                  <a:gd name="T51" fmla="*/ 1 h 93"/>
                  <a:gd name="T52" fmla="*/ 76 w 3338"/>
                  <a:gd name="T5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38" h="93">
                    <a:moveTo>
                      <a:pt x="76" y="0"/>
                    </a:moveTo>
                    <a:lnTo>
                      <a:pt x="3261" y="0"/>
                    </a:lnTo>
                    <a:lnTo>
                      <a:pt x="3281" y="1"/>
                    </a:lnTo>
                    <a:lnTo>
                      <a:pt x="3300" y="6"/>
                    </a:lnTo>
                    <a:lnTo>
                      <a:pt x="3315" y="14"/>
                    </a:lnTo>
                    <a:lnTo>
                      <a:pt x="3327" y="23"/>
                    </a:lnTo>
                    <a:lnTo>
                      <a:pt x="3335" y="35"/>
                    </a:lnTo>
                    <a:lnTo>
                      <a:pt x="3338" y="46"/>
                    </a:lnTo>
                    <a:lnTo>
                      <a:pt x="3335" y="59"/>
                    </a:lnTo>
                    <a:lnTo>
                      <a:pt x="3327" y="70"/>
                    </a:lnTo>
                    <a:lnTo>
                      <a:pt x="3315" y="80"/>
                    </a:lnTo>
                    <a:lnTo>
                      <a:pt x="3300" y="87"/>
                    </a:lnTo>
                    <a:lnTo>
                      <a:pt x="3281" y="91"/>
                    </a:lnTo>
                    <a:lnTo>
                      <a:pt x="3261" y="93"/>
                    </a:lnTo>
                    <a:lnTo>
                      <a:pt x="76" y="93"/>
                    </a:lnTo>
                    <a:lnTo>
                      <a:pt x="57" y="91"/>
                    </a:lnTo>
                    <a:lnTo>
                      <a:pt x="38" y="87"/>
                    </a:lnTo>
                    <a:lnTo>
                      <a:pt x="22" y="80"/>
                    </a:lnTo>
                    <a:lnTo>
                      <a:pt x="11" y="70"/>
                    </a:lnTo>
                    <a:lnTo>
                      <a:pt x="2" y="59"/>
                    </a:lnTo>
                    <a:lnTo>
                      <a:pt x="0" y="46"/>
                    </a:lnTo>
                    <a:lnTo>
                      <a:pt x="2" y="35"/>
                    </a:lnTo>
                    <a:lnTo>
                      <a:pt x="11" y="23"/>
                    </a:lnTo>
                    <a:lnTo>
                      <a:pt x="22" y="14"/>
                    </a:lnTo>
                    <a:lnTo>
                      <a:pt x="38" y="6"/>
                    </a:lnTo>
                    <a:lnTo>
                      <a:pt x="57" y="1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1" name="Freeform 105"/>
              <p:cNvSpPr>
                <a:spLocks/>
              </p:cNvSpPr>
              <p:nvPr/>
            </p:nvSpPr>
            <p:spPr bwMode="auto">
              <a:xfrm>
                <a:off x="3819" y="3591"/>
                <a:ext cx="516" cy="73"/>
              </a:xfrm>
              <a:custGeom>
                <a:avLst/>
                <a:gdLst>
                  <a:gd name="T0" fmla="*/ 1546 w 3094"/>
                  <a:gd name="T1" fmla="*/ 0 h 440"/>
                  <a:gd name="T2" fmla="*/ 1574 w 3094"/>
                  <a:gd name="T3" fmla="*/ 2 h 440"/>
                  <a:gd name="T4" fmla="*/ 1599 w 3094"/>
                  <a:gd name="T5" fmla="*/ 4 h 440"/>
                  <a:gd name="T6" fmla="*/ 1621 w 3094"/>
                  <a:gd name="T7" fmla="*/ 9 h 440"/>
                  <a:gd name="T8" fmla="*/ 3065 w 3094"/>
                  <a:gd name="T9" fmla="*/ 419 h 440"/>
                  <a:gd name="T10" fmla="*/ 3080 w 3094"/>
                  <a:gd name="T11" fmla="*/ 425 h 440"/>
                  <a:gd name="T12" fmla="*/ 3090 w 3094"/>
                  <a:gd name="T13" fmla="*/ 429 h 440"/>
                  <a:gd name="T14" fmla="*/ 3094 w 3094"/>
                  <a:gd name="T15" fmla="*/ 433 h 440"/>
                  <a:gd name="T16" fmla="*/ 3094 w 3094"/>
                  <a:gd name="T17" fmla="*/ 436 h 440"/>
                  <a:gd name="T18" fmla="*/ 3088 w 3094"/>
                  <a:gd name="T19" fmla="*/ 438 h 440"/>
                  <a:gd name="T20" fmla="*/ 3077 w 3094"/>
                  <a:gd name="T21" fmla="*/ 440 h 440"/>
                  <a:gd name="T22" fmla="*/ 3062 w 3094"/>
                  <a:gd name="T23" fmla="*/ 440 h 440"/>
                  <a:gd name="T24" fmla="*/ 31 w 3094"/>
                  <a:gd name="T25" fmla="*/ 440 h 440"/>
                  <a:gd name="T26" fmla="*/ 16 w 3094"/>
                  <a:gd name="T27" fmla="*/ 440 h 440"/>
                  <a:gd name="T28" fmla="*/ 5 w 3094"/>
                  <a:gd name="T29" fmla="*/ 438 h 440"/>
                  <a:gd name="T30" fmla="*/ 0 w 3094"/>
                  <a:gd name="T31" fmla="*/ 436 h 440"/>
                  <a:gd name="T32" fmla="*/ 0 w 3094"/>
                  <a:gd name="T33" fmla="*/ 433 h 440"/>
                  <a:gd name="T34" fmla="*/ 4 w 3094"/>
                  <a:gd name="T35" fmla="*/ 429 h 440"/>
                  <a:gd name="T36" fmla="*/ 14 w 3094"/>
                  <a:gd name="T37" fmla="*/ 425 h 440"/>
                  <a:gd name="T38" fmla="*/ 29 w 3094"/>
                  <a:gd name="T39" fmla="*/ 419 h 440"/>
                  <a:gd name="T40" fmla="*/ 1473 w 3094"/>
                  <a:gd name="T41" fmla="*/ 9 h 440"/>
                  <a:gd name="T42" fmla="*/ 1495 w 3094"/>
                  <a:gd name="T43" fmla="*/ 4 h 440"/>
                  <a:gd name="T44" fmla="*/ 1520 w 3094"/>
                  <a:gd name="T45" fmla="*/ 2 h 440"/>
                  <a:gd name="T46" fmla="*/ 1546 w 3094"/>
                  <a:gd name="T47" fmla="*/ 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94" h="440">
                    <a:moveTo>
                      <a:pt x="1546" y="0"/>
                    </a:moveTo>
                    <a:lnTo>
                      <a:pt x="1574" y="2"/>
                    </a:lnTo>
                    <a:lnTo>
                      <a:pt x="1599" y="4"/>
                    </a:lnTo>
                    <a:lnTo>
                      <a:pt x="1621" y="9"/>
                    </a:lnTo>
                    <a:lnTo>
                      <a:pt x="3065" y="419"/>
                    </a:lnTo>
                    <a:lnTo>
                      <a:pt x="3080" y="425"/>
                    </a:lnTo>
                    <a:lnTo>
                      <a:pt x="3090" y="429"/>
                    </a:lnTo>
                    <a:lnTo>
                      <a:pt x="3094" y="433"/>
                    </a:lnTo>
                    <a:lnTo>
                      <a:pt x="3094" y="436"/>
                    </a:lnTo>
                    <a:lnTo>
                      <a:pt x="3088" y="438"/>
                    </a:lnTo>
                    <a:lnTo>
                      <a:pt x="3077" y="440"/>
                    </a:lnTo>
                    <a:lnTo>
                      <a:pt x="3062" y="440"/>
                    </a:lnTo>
                    <a:lnTo>
                      <a:pt x="31" y="440"/>
                    </a:lnTo>
                    <a:lnTo>
                      <a:pt x="16" y="440"/>
                    </a:lnTo>
                    <a:lnTo>
                      <a:pt x="5" y="438"/>
                    </a:lnTo>
                    <a:lnTo>
                      <a:pt x="0" y="436"/>
                    </a:lnTo>
                    <a:lnTo>
                      <a:pt x="0" y="433"/>
                    </a:lnTo>
                    <a:lnTo>
                      <a:pt x="4" y="429"/>
                    </a:lnTo>
                    <a:lnTo>
                      <a:pt x="14" y="425"/>
                    </a:lnTo>
                    <a:lnTo>
                      <a:pt x="29" y="419"/>
                    </a:lnTo>
                    <a:lnTo>
                      <a:pt x="1473" y="9"/>
                    </a:lnTo>
                    <a:lnTo>
                      <a:pt x="1495" y="4"/>
                    </a:lnTo>
                    <a:lnTo>
                      <a:pt x="1520" y="2"/>
                    </a:lnTo>
                    <a:lnTo>
                      <a:pt x="15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2" name="Freeform 106"/>
              <p:cNvSpPr>
                <a:spLocks/>
              </p:cNvSpPr>
              <p:nvPr/>
            </p:nvSpPr>
            <p:spPr bwMode="auto">
              <a:xfrm>
                <a:off x="3811" y="3700"/>
                <a:ext cx="531" cy="47"/>
              </a:xfrm>
              <a:custGeom>
                <a:avLst/>
                <a:gdLst>
                  <a:gd name="T0" fmla="*/ 77 w 3185"/>
                  <a:gd name="T1" fmla="*/ 0 h 279"/>
                  <a:gd name="T2" fmla="*/ 3108 w 3185"/>
                  <a:gd name="T3" fmla="*/ 0 h 279"/>
                  <a:gd name="T4" fmla="*/ 3129 w 3185"/>
                  <a:gd name="T5" fmla="*/ 3 h 279"/>
                  <a:gd name="T6" fmla="*/ 3146 w 3185"/>
                  <a:gd name="T7" fmla="*/ 11 h 279"/>
                  <a:gd name="T8" fmla="*/ 3162 w 3185"/>
                  <a:gd name="T9" fmla="*/ 23 h 279"/>
                  <a:gd name="T10" fmla="*/ 3175 w 3185"/>
                  <a:gd name="T11" fmla="*/ 38 h 279"/>
                  <a:gd name="T12" fmla="*/ 3182 w 3185"/>
                  <a:gd name="T13" fmla="*/ 57 h 279"/>
                  <a:gd name="T14" fmla="*/ 3185 w 3185"/>
                  <a:gd name="T15" fmla="*/ 77 h 279"/>
                  <a:gd name="T16" fmla="*/ 3185 w 3185"/>
                  <a:gd name="T17" fmla="*/ 202 h 279"/>
                  <a:gd name="T18" fmla="*/ 3182 w 3185"/>
                  <a:gd name="T19" fmla="*/ 222 h 279"/>
                  <a:gd name="T20" fmla="*/ 3175 w 3185"/>
                  <a:gd name="T21" fmla="*/ 241 h 279"/>
                  <a:gd name="T22" fmla="*/ 3162 w 3185"/>
                  <a:gd name="T23" fmla="*/ 257 h 279"/>
                  <a:gd name="T24" fmla="*/ 3146 w 3185"/>
                  <a:gd name="T25" fmla="*/ 268 h 279"/>
                  <a:gd name="T26" fmla="*/ 3129 w 3185"/>
                  <a:gd name="T27" fmla="*/ 277 h 279"/>
                  <a:gd name="T28" fmla="*/ 3108 w 3185"/>
                  <a:gd name="T29" fmla="*/ 279 h 279"/>
                  <a:gd name="T30" fmla="*/ 77 w 3185"/>
                  <a:gd name="T31" fmla="*/ 279 h 279"/>
                  <a:gd name="T32" fmla="*/ 57 w 3185"/>
                  <a:gd name="T33" fmla="*/ 277 h 279"/>
                  <a:gd name="T34" fmla="*/ 39 w 3185"/>
                  <a:gd name="T35" fmla="*/ 268 h 279"/>
                  <a:gd name="T36" fmla="*/ 24 w 3185"/>
                  <a:gd name="T37" fmla="*/ 257 h 279"/>
                  <a:gd name="T38" fmla="*/ 11 w 3185"/>
                  <a:gd name="T39" fmla="*/ 241 h 279"/>
                  <a:gd name="T40" fmla="*/ 4 w 3185"/>
                  <a:gd name="T41" fmla="*/ 222 h 279"/>
                  <a:gd name="T42" fmla="*/ 0 w 3185"/>
                  <a:gd name="T43" fmla="*/ 202 h 279"/>
                  <a:gd name="T44" fmla="*/ 0 w 3185"/>
                  <a:gd name="T45" fmla="*/ 77 h 279"/>
                  <a:gd name="T46" fmla="*/ 4 w 3185"/>
                  <a:gd name="T47" fmla="*/ 57 h 279"/>
                  <a:gd name="T48" fmla="*/ 11 w 3185"/>
                  <a:gd name="T49" fmla="*/ 38 h 279"/>
                  <a:gd name="T50" fmla="*/ 24 w 3185"/>
                  <a:gd name="T51" fmla="*/ 23 h 279"/>
                  <a:gd name="T52" fmla="*/ 39 w 3185"/>
                  <a:gd name="T53" fmla="*/ 11 h 279"/>
                  <a:gd name="T54" fmla="*/ 57 w 3185"/>
                  <a:gd name="T55" fmla="*/ 3 h 279"/>
                  <a:gd name="T56" fmla="*/ 77 w 3185"/>
                  <a:gd name="T57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85" h="279">
                    <a:moveTo>
                      <a:pt x="77" y="0"/>
                    </a:moveTo>
                    <a:lnTo>
                      <a:pt x="3108" y="0"/>
                    </a:lnTo>
                    <a:lnTo>
                      <a:pt x="3129" y="3"/>
                    </a:lnTo>
                    <a:lnTo>
                      <a:pt x="3146" y="11"/>
                    </a:lnTo>
                    <a:lnTo>
                      <a:pt x="3162" y="23"/>
                    </a:lnTo>
                    <a:lnTo>
                      <a:pt x="3175" y="38"/>
                    </a:lnTo>
                    <a:lnTo>
                      <a:pt x="3182" y="57"/>
                    </a:lnTo>
                    <a:lnTo>
                      <a:pt x="3185" y="77"/>
                    </a:lnTo>
                    <a:lnTo>
                      <a:pt x="3185" y="202"/>
                    </a:lnTo>
                    <a:lnTo>
                      <a:pt x="3182" y="222"/>
                    </a:lnTo>
                    <a:lnTo>
                      <a:pt x="3175" y="241"/>
                    </a:lnTo>
                    <a:lnTo>
                      <a:pt x="3162" y="257"/>
                    </a:lnTo>
                    <a:lnTo>
                      <a:pt x="3146" y="268"/>
                    </a:lnTo>
                    <a:lnTo>
                      <a:pt x="3129" y="277"/>
                    </a:lnTo>
                    <a:lnTo>
                      <a:pt x="3108" y="279"/>
                    </a:lnTo>
                    <a:lnTo>
                      <a:pt x="77" y="279"/>
                    </a:lnTo>
                    <a:lnTo>
                      <a:pt x="57" y="277"/>
                    </a:lnTo>
                    <a:lnTo>
                      <a:pt x="39" y="268"/>
                    </a:lnTo>
                    <a:lnTo>
                      <a:pt x="24" y="257"/>
                    </a:lnTo>
                    <a:lnTo>
                      <a:pt x="11" y="241"/>
                    </a:lnTo>
                    <a:lnTo>
                      <a:pt x="4" y="222"/>
                    </a:lnTo>
                    <a:lnTo>
                      <a:pt x="0" y="202"/>
                    </a:lnTo>
                    <a:lnTo>
                      <a:pt x="0" y="77"/>
                    </a:lnTo>
                    <a:lnTo>
                      <a:pt x="4" y="57"/>
                    </a:lnTo>
                    <a:lnTo>
                      <a:pt x="11" y="38"/>
                    </a:lnTo>
                    <a:lnTo>
                      <a:pt x="24" y="23"/>
                    </a:lnTo>
                    <a:lnTo>
                      <a:pt x="39" y="11"/>
                    </a:lnTo>
                    <a:lnTo>
                      <a:pt x="57" y="3"/>
                    </a:lnTo>
                    <a:lnTo>
                      <a:pt x="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3" name="Freeform 107"/>
              <p:cNvSpPr>
                <a:spLocks/>
              </p:cNvSpPr>
              <p:nvPr/>
            </p:nvSpPr>
            <p:spPr bwMode="auto">
              <a:xfrm>
                <a:off x="3791" y="4087"/>
                <a:ext cx="571" cy="46"/>
              </a:xfrm>
              <a:custGeom>
                <a:avLst/>
                <a:gdLst>
                  <a:gd name="T0" fmla="*/ 121 w 3428"/>
                  <a:gd name="T1" fmla="*/ 0 h 279"/>
                  <a:gd name="T2" fmla="*/ 3306 w 3428"/>
                  <a:gd name="T3" fmla="*/ 0 h 279"/>
                  <a:gd name="T4" fmla="*/ 3327 w 3428"/>
                  <a:gd name="T5" fmla="*/ 3 h 279"/>
                  <a:gd name="T6" fmla="*/ 3347 w 3428"/>
                  <a:gd name="T7" fmla="*/ 11 h 279"/>
                  <a:gd name="T8" fmla="*/ 3365 w 3428"/>
                  <a:gd name="T9" fmla="*/ 22 h 279"/>
                  <a:gd name="T10" fmla="*/ 3380 w 3428"/>
                  <a:gd name="T11" fmla="*/ 38 h 279"/>
                  <a:gd name="T12" fmla="*/ 3392 w 3428"/>
                  <a:gd name="T13" fmla="*/ 56 h 279"/>
                  <a:gd name="T14" fmla="*/ 3398 w 3428"/>
                  <a:gd name="T15" fmla="*/ 76 h 279"/>
                  <a:gd name="T16" fmla="*/ 3426 w 3428"/>
                  <a:gd name="T17" fmla="*/ 204 h 279"/>
                  <a:gd name="T18" fmla="*/ 3428 w 3428"/>
                  <a:gd name="T19" fmla="*/ 224 h 279"/>
                  <a:gd name="T20" fmla="*/ 3424 w 3428"/>
                  <a:gd name="T21" fmla="*/ 242 h 279"/>
                  <a:gd name="T22" fmla="*/ 3414 w 3428"/>
                  <a:gd name="T23" fmla="*/ 257 h 279"/>
                  <a:gd name="T24" fmla="*/ 3402 w 3428"/>
                  <a:gd name="T25" fmla="*/ 269 h 279"/>
                  <a:gd name="T26" fmla="*/ 3385 w 3428"/>
                  <a:gd name="T27" fmla="*/ 277 h 279"/>
                  <a:gd name="T28" fmla="*/ 3365 w 3428"/>
                  <a:gd name="T29" fmla="*/ 279 h 279"/>
                  <a:gd name="T30" fmla="*/ 63 w 3428"/>
                  <a:gd name="T31" fmla="*/ 279 h 279"/>
                  <a:gd name="T32" fmla="*/ 43 w 3428"/>
                  <a:gd name="T33" fmla="*/ 277 h 279"/>
                  <a:gd name="T34" fmla="*/ 26 w 3428"/>
                  <a:gd name="T35" fmla="*/ 269 h 279"/>
                  <a:gd name="T36" fmla="*/ 13 w 3428"/>
                  <a:gd name="T37" fmla="*/ 257 h 279"/>
                  <a:gd name="T38" fmla="*/ 4 w 3428"/>
                  <a:gd name="T39" fmla="*/ 242 h 279"/>
                  <a:gd name="T40" fmla="*/ 0 w 3428"/>
                  <a:gd name="T41" fmla="*/ 224 h 279"/>
                  <a:gd name="T42" fmla="*/ 2 w 3428"/>
                  <a:gd name="T43" fmla="*/ 204 h 279"/>
                  <a:gd name="T44" fmla="*/ 29 w 3428"/>
                  <a:gd name="T45" fmla="*/ 76 h 279"/>
                  <a:gd name="T46" fmla="*/ 36 w 3428"/>
                  <a:gd name="T47" fmla="*/ 56 h 279"/>
                  <a:gd name="T48" fmla="*/ 47 w 3428"/>
                  <a:gd name="T49" fmla="*/ 38 h 279"/>
                  <a:gd name="T50" fmla="*/ 63 w 3428"/>
                  <a:gd name="T51" fmla="*/ 22 h 279"/>
                  <a:gd name="T52" fmla="*/ 81 w 3428"/>
                  <a:gd name="T53" fmla="*/ 11 h 279"/>
                  <a:gd name="T54" fmla="*/ 101 w 3428"/>
                  <a:gd name="T55" fmla="*/ 3 h 279"/>
                  <a:gd name="T56" fmla="*/ 121 w 3428"/>
                  <a:gd name="T57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428" h="279">
                    <a:moveTo>
                      <a:pt x="121" y="0"/>
                    </a:moveTo>
                    <a:lnTo>
                      <a:pt x="3306" y="0"/>
                    </a:lnTo>
                    <a:lnTo>
                      <a:pt x="3327" y="3"/>
                    </a:lnTo>
                    <a:lnTo>
                      <a:pt x="3347" y="11"/>
                    </a:lnTo>
                    <a:lnTo>
                      <a:pt x="3365" y="22"/>
                    </a:lnTo>
                    <a:lnTo>
                      <a:pt x="3380" y="38"/>
                    </a:lnTo>
                    <a:lnTo>
                      <a:pt x="3392" y="56"/>
                    </a:lnTo>
                    <a:lnTo>
                      <a:pt x="3398" y="76"/>
                    </a:lnTo>
                    <a:lnTo>
                      <a:pt x="3426" y="204"/>
                    </a:lnTo>
                    <a:lnTo>
                      <a:pt x="3428" y="224"/>
                    </a:lnTo>
                    <a:lnTo>
                      <a:pt x="3424" y="242"/>
                    </a:lnTo>
                    <a:lnTo>
                      <a:pt x="3414" y="257"/>
                    </a:lnTo>
                    <a:lnTo>
                      <a:pt x="3402" y="269"/>
                    </a:lnTo>
                    <a:lnTo>
                      <a:pt x="3385" y="277"/>
                    </a:lnTo>
                    <a:lnTo>
                      <a:pt x="3365" y="279"/>
                    </a:lnTo>
                    <a:lnTo>
                      <a:pt x="63" y="279"/>
                    </a:lnTo>
                    <a:lnTo>
                      <a:pt x="43" y="277"/>
                    </a:lnTo>
                    <a:lnTo>
                      <a:pt x="26" y="269"/>
                    </a:lnTo>
                    <a:lnTo>
                      <a:pt x="13" y="257"/>
                    </a:lnTo>
                    <a:lnTo>
                      <a:pt x="4" y="242"/>
                    </a:lnTo>
                    <a:lnTo>
                      <a:pt x="0" y="224"/>
                    </a:lnTo>
                    <a:lnTo>
                      <a:pt x="2" y="204"/>
                    </a:lnTo>
                    <a:lnTo>
                      <a:pt x="29" y="76"/>
                    </a:lnTo>
                    <a:lnTo>
                      <a:pt x="36" y="56"/>
                    </a:lnTo>
                    <a:lnTo>
                      <a:pt x="47" y="38"/>
                    </a:lnTo>
                    <a:lnTo>
                      <a:pt x="63" y="22"/>
                    </a:lnTo>
                    <a:lnTo>
                      <a:pt x="81" y="11"/>
                    </a:lnTo>
                    <a:lnTo>
                      <a:pt x="101" y="3"/>
                    </a:lnTo>
                    <a:lnTo>
                      <a:pt x="1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4" name="Freeform 108"/>
              <p:cNvSpPr>
                <a:spLocks/>
              </p:cNvSpPr>
              <p:nvPr/>
            </p:nvSpPr>
            <p:spPr bwMode="auto">
              <a:xfrm>
                <a:off x="3816" y="3763"/>
                <a:ext cx="46" cy="15"/>
              </a:xfrm>
              <a:custGeom>
                <a:avLst/>
                <a:gdLst>
                  <a:gd name="T0" fmla="*/ 47 w 273"/>
                  <a:gd name="T1" fmla="*/ 0 h 92"/>
                  <a:gd name="T2" fmla="*/ 227 w 273"/>
                  <a:gd name="T3" fmla="*/ 0 h 92"/>
                  <a:gd name="T4" fmla="*/ 246 w 273"/>
                  <a:gd name="T5" fmla="*/ 2 h 92"/>
                  <a:gd name="T6" fmla="*/ 260 w 273"/>
                  <a:gd name="T7" fmla="*/ 7 h 92"/>
                  <a:gd name="T8" fmla="*/ 269 w 273"/>
                  <a:gd name="T9" fmla="*/ 14 h 92"/>
                  <a:gd name="T10" fmla="*/ 273 w 273"/>
                  <a:gd name="T11" fmla="*/ 23 h 92"/>
                  <a:gd name="T12" fmla="*/ 272 w 273"/>
                  <a:gd name="T13" fmla="*/ 34 h 92"/>
                  <a:gd name="T14" fmla="*/ 264 w 273"/>
                  <a:gd name="T15" fmla="*/ 46 h 92"/>
                  <a:gd name="T16" fmla="*/ 251 w 273"/>
                  <a:gd name="T17" fmla="*/ 59 h 92"/>
                  <a:gd name="T18" fmla="*/ 233 w 273"/>
                  <a:gd name="T19" fmla="*/ 69 h 92"/>
                  <a:gd name="T20" fmla="*/ 214 w 273"/>
                  <a:gd name="T21" fmla="*/ 79 h 92"/>
                  <a:gd name="T22" fmla="*/ 192 w 273"/>
                  <a:gd name="T23" fmla="*/ 86 h 92"/>
                  <a:gd name="T24" fmla="*/ 170 w 273"/>
                  <a:gd name="T25" fmla="*/ 90 h 92"/>
                  <a:gd name="T26" fmla="*/ 148 w 273"/>
                  <a:gd name="T27" fmla="*/ 92 h 92"/>
                  <a:gd name="T28" fmla="*/ 126 w 273"/>
                  <a:gd name="T29" fmla="*/ 92 h 92"/>
                  <a:gd name="T30" fmla="*/ 104 w 273"/>
                  <a:gd name="T31" fmla="*/ 90 h 92"/>
                  <a:gd name="T32" fmla="*/ 82 w 273"/>
                  <a:gd name="T33" fmla="*/ 86 h 92"/>
                  <a:gd name="T34" fmla="*/ 60 w 273"/>
                  <a:gd name="T35" fmla="*/ 79 h 92"/>
                  <a:gd name="T36" fmla="*/ 40 w 273"/>
                  <a:gd name="T37" fmla="*/ 69 h 92"/>
                  <a:gd name="T38" fmla="*/ 23 w 273"/>
                  <a:gd name="T39" fmla="*/ 59 h 92"/>
                  <a:gd name="T40" fmla="*/ 9 w 273"/>
                  <a:gd name="T41" fmla="*/ 46 h 92"/>
                  <a:gd name="T42" fmla="*/ 2 w 273"/>
                  <a:gd name="T43" fmla="*/ 34 h 92"/>
                  <a:gd name="T44" fmla="*/ 0 w 273"/>
                  <a:gd name="T45" fmla="*/ 23 h 92"/>
                  <a:gd name="T46" fmla="*/ 4 w 273"/>
                  <a:gd name="T47" fmla="*/ 14 h 92"/>
                  <a:gd name="T48" fmla="*/ 14 w 273"/>
                  <a:gd name="T49" fmla="*/ 7 h 92"/>
                  <a:gd name="T50" fmla="*/ 28 w 273"/>
                  <a:gd name="T51" fmla="*/ 2 h 92"/>
                  <a:gd name="T52" fmla="*/ 47 w 273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3" h="92">
                    <a:moveTo>
                      <a:pt x="47" y="0"/>
                    </a:moveTo>
                    <a:lnTo>
                      <a:pt x="227" y="0"/>
                    </a:lnTo>
                    <a:lnTo>
                      <a:pt x="246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3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3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9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5" name="Freeform 109"/>
              <p:cNvSpPr>
                <a:spLocks/>
              </p:cNvSpPr>
              <p:nvPr/>
            </p:nvSpPr>
            <p:spPr bwMode="auto">
              <a:xfrm>
                <a:off x="3884" y="3763"/>
                <a:ext cx="46" cy="15"/>
              </a:xfrm>
              <a:custGeom>
                <a:avLst/>
                <a:gdLst>
                  <a:gd name="T0" fmla="*/ 47 w 274"/>
                  <a:gd name="T1" fmla="*/ 0 h 92"/>
                  <a:gd name="T2" fmla="*/ 227 w 274"/>
                  <a:gd name="T3" fmla="*/ 0 h 92"/>
                  <a:gd name="T4" fmla="*/ 245 w 274"/>
                  <a:gd name="T5" fmla="*/ 2 h 92"/>
                  <a:gd name="T6" fmla="*/ 260 w 274"/>
                  <a:gd name="T7" fmla="*/ 7 h 92"/>
                  <a:gd name="T8" fmla="*/ 269 w 274"/>
                  <a:gd name="T9" fmla="*/ 14 h 92"/>
                  <a:gd name="T10" fmla="*/ 274 w 274"/>
                  <a:gd name="T11" fmla="*/ 23 h 92"/>
                  <a:gd name="T12" fmla="*/ 272 w 274"/>
                  <a:gd name="T13" fmla="*/ 34 h 92"/>
                  <a:gd name="T14" fmla="*/ 264 w 274"/>
                  <a:gd name="T15" fmla="*/ 46 h 92"/>
                  <a:gd name="T16" fmla="*/ 251 w 274"/>
                  <a:gd name="T17" fmla="*/ 59 h 92"/>
                  <a:gd name="T18" fmla="*/ 234 w 274"/>
                  <a:gd name="T19" fmla="*/ 69 h 92"/>
                  <a:gd name="T20" fmla="*/ 214 w 274"/>
                  <a:gd name="T21" fmla="*/ 79 h 92"/>
                  <a:gd name="T22" fmla="*/ 192 w 274"/>
                  <a:gd name="T23" fmla="*/ 86 h 92"/>
                  <a:gd name="T24" fmla="*/ 170 w 274"/>
                  <a:gd name="T25" fmla="*/ 90 h 92"/>
                  <a:gd name="T26" fmla="*/ 148 w 274"/>
                  <a:gd name="T27" fmla="*/ 92 h 92"/>
                  <a:gd name="T28" fmla="*/ 126 w 274"/>
                  <a:gd name="T29" fmla="*/ 92 h 92"/>
                  <a:gd name="T30" fmla="*/ 104 w 274"/>
                  <a:gd name="T31" fmla="*/ 90 h 92"/>
                  <a:gd name="T32" fmla="*/ 82 w 274"/>
                  <a:gd name="T33" fmla="*/ 86 h 92"/>
                  <a:gd name="T34" fmla="*/ 60 w 274"/>
                  <a:gd name="T35" fmla="*/ 79 h 92"/>
                  <a:gd name="T36" fmla="*/ 40 w 274"/>
                  <a:gd name="T37" fmla="*/ 69 h 92"/>
                  <a:gd name="T38" fmla="*/ 22 w 274"/>
                  <a:gd name="T39" fmla="*/ 59 h 92"/>
                  <a:gd name="T40" fmla="*/ 10 w 274"/>
                  <a:gd name="T41" fmla="*/ 46 h 92"/>
                  <a:gd name="T42" fmla="*/ 2 w 274"/>
                  <a:gd name="T43" fmla="*/ 34 h 92"/>
                  <a:gd name="T44" fmla="*/ 0 w 274"/>
                  <a:gd name="T45" fmla="*/ 23 h 92"/>
                  <a:gd name="T46" fmla="*/ 4 w 274"/>
                  <a:gd name="T47" fmla="*/ 14 h 92"/>
                  <a:gd name="T48" fmla="*/ 14 w 274"/>
                  <a:gd name="T49" fmla="*/ 7 h 92"/>
                  <a:gd name="T50" fmla="*/ 28 w 274"/>
                  <a:gd name="T51" fmla="*/ 2 h 92"/>
                  <a:gd name="T52" fmla="*/ 47 w 274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4" h="92">
                    <a:moveTo>
                      <a:pt x="47" y="0"/>
                    </a:moveTo>
                    <a:lnTo>
                      <a:pt x="227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4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2" y="59"/>
                    </a:lnTo>
                    <a:lnTo>
                      <a:pt x="10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6" name="Freeform 110"/>
              <p:cNvSpPr>
                <a:spLocks/>
              </p:cNvSpPr>
              <p:nvPr/>
            </p:nvSpPr>
            <p:spPr bwMode="auto">
              <a:xfrm>
                <a:off x="3952" y="3763"/>
                <a:ext cx="46" cy="15"/>
              </a:xfrm>
              <a:custGeom>
                <a:avLst/>
                <a:gdLst>
                  <a:gd name="T0" fmla="*/ 47 w 273"/>
                  <a:gd name="T1" fmla="*/ 0 h 92"/>
                  <a:gd name="T2" fmla="*/ 226 w 273"/>
                  <a:gd name="T3" fmla="*/ 0 h 92"/>
                  <a:gd name="T4" fmla="*/ 245 w 273"/>
                  <a:gd name="T5" fmla="*/ 2 h 92"/>
                  <a:gd name="T6" fmla="*/ 259 w 273"/>
                  <a:gd name="T7" fmla="*/ 7 h 92"/>
                  <a:gd name="T8" fmla="*/ 269 w 273"/>
                  <a:gd name="T9" fmla="*/ 14 h 92"/>
                  <a:gd name="T10" fmla="*/ 273 w 273"/>
                  <a:gd name="T11" fmla="*/ 23 h 92"/>
                  <a:gd name="T12" fmla="*/ 272 w 273"/>
                  <a:gd name="T13" fmla="*/ 34 h 92"/>
                  <a:gd name="T14" fmla="*/ 264 w 273"/>
                  <a:gd name="T15" fmla="*/ 46 h 92"/>
                  <a:gd name="T16" fmla="*/ 251 w 273"/>
                  <a:gd name="T17" fmla="*/ 59 h 92"/>
                  <a:gd name="T18" fmla="*/ 233 w 273"/>
                  <a:gd name="T19" fmla="*/ 69 h 92"/>
                  <a:gd name="T20" fmla="*/ 213 w 273"/>
                  <a:gd name="T21" fmla="*/ 79 h 92"/>
                  <a:gd name="T22" fmla="*/ 191 w 273"/>
                  <a:gd name="T23" fmla="*/ 86 h 92"/>
                  <a:gd name="T24" fmla="*/ 169 w 273"/>
                  <a:gd name="T25" fmla="*/ 90 h 92"/>
                  <a:gd name="T26" fmla="*/ 147 w 273"/>
                  <a:gd name="T27" fmla="*/ 92 h 92"/>
                  <a:gd name="T28" fmla="*/ 125 w 273"/>
                  <a:gd name="T29" fmla="*/ 92 h 92"/>
                  <a:gd name="T30" fmla="*/ 103 w 273"/>
                  <a:gd name="T31" fmla="*/ 90 h 92"/>
                  <a:gd name="T32" fmla="*/ 81 w 273"/>
                  <a:gd name="T33" fmla="*/ 86 h 92"/>
                  <a:gd name="T34" fmla="*/ 59 w 273"/>
                  <a:gd name="T35" fmla="*/ 79 h 92"/>
                  <a:gd name="T36" fmla="*/ 39 w 273"/>
                  <a:gd name="T37" fmla="*/ 69 h 92"/>
                  <a:gd name="T38" fmla="*/ 23 w 273"/>
                  <a:gd name="T39" fmla="*/ 59 h 92"/>
                  <a:gd name="T40" fmla="*/ 9 w 273"/>
                  <a:gd name="T41" fmla="*/ 46 h 92"/>
                  <a:gd name="T42" fmla="*/ 2 w 273"/>
                  <a:gd name="T43" fmla="*/ 34 h 92"/>
                  <a:gd name="T44" fmla="*/ 0 w 273"/>
                  <a:gd name="T45" fmla="*/ 23 h 92"/>
                  <a:gd name="T46" fmla="*/ 4 w 273"/>
                  <a:gd name="T47" fmla="*/ 14 h 92"/>
                  <a:gd name="T48" fmla="*/ 13 w 273"/>
                  <a:gd name="T49" fmla="*/ 7 h 92"/>
                  <a:gd name="T50" fmla="*/ 28 w 273"/>
                  <a:gd name="T51" fmla="*/ 2 h 92"/>
                  <a:gd name="T52" fmla="*/ 47 w 273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3" h="92">
                    <a:moveTo>
                      <a:pt x="47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59" y="7"/>
                    </a:lnTo>
                    <a:lnTo>
                      <a:pt x="269" y="14"/>
                    </a:lnTo>
                    <a:lnTo>
                      <a:pt x="273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3" y="69"/>
                    </a:lnTo>
                    <a:lnTo>
                      <a:pt x="213" y="79"/>
                    </a:lnTo>
                    <a:lnTo>
                      <a:pt x="191" y="86"/>
                    </a:lnTo>
                    <a:lnTo>
                      <a:pt x="169" y="90"/>
                    </a:lnTo>
                    <a:lnTo>
                      <a:pt x="147" y="92"/>
                    </a:lnTo>
                    <a:lnTo>
                      <a:pt x="125" y="92"/>
                    </a:lnTo>
                    <a:lnTo>
                      <a:pt x="103" y="90"/>
                    </a:lnTo>
                    <a:lnTo>
                      <a:pt x="81" y="86"/>
                    </a:lnTo>
                    <a:lnTo>
                      <a:pt x="59" y="79"/>
                    </a:lnTo>
                    <a:lnTo>
                      <a:pt x="39" y="69"/>
                    </a:lnTo>
                    <a:lnTo>
                      <a:pt x="23" y="59"/>
                    </a:lnTo>
                    <a:lnTo>
                      <a:pt x="9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3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7" name="Freeform 111"/>
              <p:cNvSpPr>
                <a:spLocks/>
              </p:cNvSpPr>
              <p:nvPr/>
            </p:nvSpPr>
            <p:spPr bwMode="auto">
              <a:xfrm>
                <a:off x="4020" y="3763"/>
                <a:ext cx="45" cy="15"/>
              </a:xfrm>
              <a:custGeom>
                <a:avLst/>
                <a:gdLst>
                  <a:gd name="T0" fmla="*/ 46 w 272"/>
                  <a:gd name="T1" fmla="*/ 0 h 92"/>
                  <a:gd name="T2" fmla="*/ 226 w 272"/>
                  <a:gd name="T3" fmla="*/ 0 h 92"/>
                  <a:gd name="T4" fmla="*/ 245 w 272"/>
                  <a:gd name="T5" fmla="*/ 2 h 92"/>
                  <a:gd name="T6" fmla="*/ 260 w 272"/>
                  <a:gd name="T7" fmla="*/ 7 h 92"/>
                  <a:gd name="T8" fmla="*/ 269 w 272"/>
                  <a:gd name="T9" fmla="*/ 14 h 92"/>
                  <a:gd name="T10" fmla="*/ 272 w 272"/>
                  <a:gd name="T11" fmla="*/ 23 h 92"/>
                  <a:gd name="T12" fmla="*/ 271 w 272"/>
                  <a:gd name="T13" fmla="*/ 34 h 92"/>
                  <a:gd name="T14" fmla="*/ 264 w 272"/>
                  <a:gd name="T15" fmla="*/ 46 h 92"/>
                  <a:gd name="T16" fmla="*/ 250 w 272"/>
                  <a:gd name="T17" fmla="*/ 59 h 92"/>
                  <a:gd name="T18" fmla="*/ 234 w 272"/>
                  <a:gd name="T19" fmla="*/ 69 h 92"/>
                  <a:gd name="T20" fmla="*/ 213 w 272"/>
                  <a:gd name="T21" fmla="*/ 79 h 92"/>
                  <a:gd name="T22" fmla="*/ 192 w 272"/>
                  <a:gd name="T23" fmla="*/ 86 h 92"/>
                  <a:gd name="T24" fmla="*/ 169 w 272"/>
                  <a:gd name="T25" fmla="*/ 90 h 92"/>
                  <a:gd name="T26" fmla="*/ 148 w 272"/>
                  <a:gd name="T27" fmla="*/ 92 h 92"/>
                  <a:gd name="T28" fmla="*/ 126 w 272"/>
                  <a:gd name="T29" fmla="*/ 92 h 92"/>
                  <a:gd name="T30" fmla="*/ 104 w 272"/>
                  <a:gd name="T31" fmla="*/ 90 h 92"/>
                  <a:gd name="T32" fmla="*/ 82 w 272"/>
                  <a:gd name="T33" fmla="*/ 86 h 92"/>
                  <a:gd name="T34" fmla="*/ 60 w 272"/>
                  <a:gd name="T35" fmla="*/ 79 h 92"/>
                  <a:gd name="T36" fmla="*/ 40 w 272"/>
                  <a:gd name="T37" fmla="*/ 69 h 92"/>
                  <a:gd name="T38" fmla="*/ 22 w 272"/>
                  <a:gd name="T39" fmla="*/ 59 h 92"/>
                  <a:gd name="T40" fmla="*/ 9 w 272"/>
                  <a:gd name="T41" fmla="*/ 46 h 92"/>
                  <a:gd name="T42" fmla="*/ 1 w 272"/>
                  <a:gd name="T43" fmla="*/ 34 h 92"/>
                  <a:gd name="T44" fmla="*/ 0 w 272"/>
                  <a:gd name="T45" fmla="*/ 23 h 92"/>
                  <a:gd name="T46" fmla="*/ 4 w 272"/>
                  <a:gd name="T47" fmla="*/ 14 h 92"/>
                  <a:gd name="T48" fmla="*/ 14 w 272"/>
                  <a:gd name="T49" fmla="*/ 7 h 92"/>
                  <a:gd name="T50" fmla="*/ 27 w 272"/>
                  <a:gd name="T51" fmla="*/ 2 h 92"/>
                  <a:gd name="T52" fmla="*/ 46 w 272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2" h="92">
                    <a:moveTo>
                      <a:pt x="46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2" y="23"/>
                    </a:lnTo>
                    <a:lnTo>
                      <a:pt x="271" y="34"/>
                    </a:lnTo>
                    <a:lnTo>
                      <a:pt x="264" y="46"/>
                    </a:lnTo>
                    <a:lnTo>
                      <a:pt x="250" y="59"/>
                    </a:lnTo>
                    <a:lnTo>
                      <a:pt x="234" y="69"/>
                    </a:lnTo>
                    <a:lnTo>
                      <a:pt x="213" y="79"/>
                    </a:lnTo>
                    <a:lnTo>
                      <a:pt x="192" y="86"/>
                    </a:lnTo>
                    <a:lnTo>
                      <a:pt x="169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2" y="59"/>
                    </a:lnTo>
                    <a:lnTo>
                      <a:pt x="9" y="46"/>
                    </a:lnTo>
                    <a:lnTo>
                      <a:pt x="1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7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8" name="Freeform 112"/>
              <p:cNvSpPr>
                <a:spLocks/>
              </p:cNvSpPr>
              <p:nvPr/>
            </p:nvSpPr>
            <p:spPr bwMode="auto">
              <a:xfrm>
                <a:off x="4088" y="3763"/>
                <a:ext cx="45" cy="15"/>
              </a:xfrm>
              <a:custGeom>
                <a:avLst/>
                <a:gdLst>
                  <a:gd name="T0" fmla="*/ 47 w 274"/>
                  <a:gd name="T1" fmla="*/ 0 h 92"/>
                  <a:gd name="T2" fmla="*/ 227 w 274"/>
                  <a:gd name="T3" fmla="*/ 0 h 92"/>
                  <a:gd name="T4" fmla="*/ 245 w 274"/>
                  <a:gd name="T5" fmla="*/ 2 h 92"/>
                  <a:gd name="T6" fmla="*/ 260 w 274"/>
                  <a:gd name="T7" fmla="*/ 7 h 92"/>
                  <a:gd name="T8" fmla="*/ 270 w 274"/>
                  <a:gd name="T9" fmla="*/ 14 h 92"/>
                  <a:gd name="T10" fmla="*/ 274 w 274"/>
                  <a:gd name="T11" fmla="*/ 23 h 92"/>
                  <a:gd name="T12" fmla="*/ 272 w 274"/>
                  <a:gd name="T13" fmla="*/ 34 h 92"/>
                  <a:gd name="T14" fmla="*/ 264 w 274"/>
                  <a:gd name="T15" fmla="*/ 46 h 92"/>
                  <a:gd name="T16" fmla="*/ 251 w 274"/>
                  <a:gd name="T17" fmla="*/ 59 h 92"/>
                  <a:gd name="T18" fmla="*/ 234 w 274"/>
                  <a:gd name="T19" fmla="*/ 69 h 92"/>
                  <a:gd name="T20" fmla="*/ 214 w 274"/>
                  <a:gd name="T21" fmla="*/ 79 h 92"/>
                  <a:gd name="T22" fmla="*/ 192 w 274"/>
                  <a:gd name="T23" fmla="*/ 86 h 92"/>
                  <a:gd name="T24" fmla="*/ 170 w 274"/>
                  <a:gd name="T25" fmla="*/ 90 h 92"/>
                  <a:gd name="T26" fmla="*/ 148 w 274"/>
                  <a:gd name="T27" fmla="*/ 92 h 92"/>
                  <a:gd name="T28" fmla="*/ 126 w 274"/>
                  <a:gd name="T29" fmla="*/ 92 h 92"/>
                  <a:gd name="T30" fmla="*/ 104 w 274"/>
                  <a:gd name="T31" fmla="*/ 90 h 92"/>
                  <a:gd name="T32" fmla="*/ 82 w 274"/>
                  <a:gd name="T33" fmla="*/ 86 h 92"/>
                  <a:gd name="T34" fmla="*/ 60 w 274"/>
                  <a:gd name="T35" fmla="*/ 79 h 92"/>
                  <a:gd name="T36" fmla="*/ 40 w 274"/>
                  <a:gd name="T37" fmla="*/ 69 h 92"/>
                  <a:gd name="T38" fmla="*/ 23 w 274"/>
                  <a:gd name="T39" fmla="*/ 59 h 92"/>
                  <a:gd name="T40" fmla="*/ 10 w 274"/>
                  <a:gd name="T41" fmla="*/ 46 h 92"/>
                  <a:gd name="T42" fmla="*/ 2 w 274"/>
                  <a:gd name="T43" fmla="*/ 34 h 92"/>
                  <a:gd name="T44" fmla="*/ 0 w 274"/>
                  <a:gd name="T45" fmla="*/ 23 h 92"/>
                  <a:gd name="T46" fmla="*/ 5 w 274"/>
                  <a:gd name="T47" fmla="*/ 14 h 92"/>
                  <a:gd name="T48" fmla="*/ 14 w 274"/>
                  <a:gd name="T49" fmla="*/ 7 h 92"/>
                  <a:gd name="T50" fmla="*/ 29 w 274"/>
                  <a:gd name="T51" fmla="*/ 2 h 92"/>
                  <a:gd name="T52" fmla="*/ 47 w 274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4" h="92">
                    <a:moveTo>
                      <a:pt x="47" y="0"/>
                    </a:moveTo>
                    <a:lnTo>
                      <a:pt x="227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70" y="14"/>
                    </a:lnTo>
                    <a:lnTo>
                      <a:pt x="274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10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5" y="14"/>
                    </a:lnTo>
                    <a:lnTo>
                      <a:pt x="14" y="7"/>
                    </a:lnTo>
                    <a:lnTo>
                      <a:pt x="29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9" name="Freeform 113"/>
              <p:cNvSpPr>
                <a:spLocks/>
              </p:cNvSpPr>
              <p:nvPr/>
            </p:nvSpPr>
            <p:spPr bwMode="auto">
              <a:xfrm>
                <a:off x="4156" y="3763"/>
                <a:ext cx="45" cy="15"/>
              </a:xfrm>
              <a:custGeom>
                <a:avLst/>
                <a:gdLst>
                  <a:gd name="T0" fmla="*/ 46 w 272"/>
                  <a:gd name="T1" fmla="*/ 0 h 92"/>
                  <a:gd name="T2" fmla="*/ 226 w 272"/>
                  <a:gd name="T3" fmla="*/ 0 h 92"/>
                  <a:gd name="T4" fmla="*/ 245 w 272"/>
                  <a:gd name="T5" fmla="*/ 2 h 92"/>
                  <a:gd name="T6" fmla="*/ 258 w 272"/>
                  <a:gd name="T7" fmla="*/ 7 h 92"/>
                  <a:gd name="T8" fmla="*/ 268 w 272"/>
                  <a:gd name="T9" fmla="*/ 14 h 92"/>
                  <a:gd name="T10" fmla="*/ 272 w 272"/>
                  <a:gd name="T11" fmla="*/ 23 h 92"/>
                  <a:gd name="T12" fmla="*/ 271 w 272"/>
                  <a:gd name="T13" fmla="*/ 34 h 92"/>
                  <a:gd name="T14" fmla="*/ 263 w 272"/>
                  <a:gd name="T15" fmla="*/ 46 h 92"/>
                  <a:gd name="T16" fmla="*/ 250 w 272"/>
                  <a:gd name="T17" fmla="*/ 59 h 92"/>
                  <a:gd name="T18" fmla="*/ 232 w 272"/>
                  <a:gd name="T19" fmla="*/ 69 h 92"/>
                  <a:gd name="T20" fmla="*/ 212 w 272"/>
                  <a:gd name="T21" fmla="*/ 79 h 92"/>
                  <a:gd name="T22" fmla="*/ 191 w 272"/>
                  <a:gd name="T23" fmla="*/ 86 h 92"/>
                  <a:gd name="T24" fmla="*/ 168 w 272"/>
                  <a:gd name="T25" fmla="*/ 90 h 92"/>
                  <a:gd name="T26" fmla="*/ 147 w 272"/>
                  <a:gd name="T27" fmla="*/ 92 h 92"/>
                  <a:gd name="T28" fmla="*/ 124 w 272"/>
                  <a:gd name="T29" fmla="*/ 92 h 92"/>
                  <a:gd name="T30" fmla="*/ 103 w 272"/>
                  <a:gd name="T31" fmla="*/ 90 h 92"/>
                  <a:gd name="T32" fmla="*/ 80 w 272"/>
                  <a:gd name="T33" fmla="*/ 86 h 92"/>
                  <a:gd name="T34" fmla="*/ 59 w 272"/>
                  <a:gd name="T35" fmla="*/ 79 h 92"/>
                  <a:gd name="T36" fmla="*/ 40 w 272"/>
                  <a:gd name="T37" fmla="*/ 69 h 92"/>
                  <a:gd name="T38" fmla="*/ 22 w 272"/>
                  <a:gd name="T39" fmla="*/ 59 h 92"/>
                  <a:gd name="T40" fmla="*/ 9 w 272"/>
                  <a:gd name="T41" fmla="*/ 46 h 92"/>
                  <a:gd name="T42" fmla="*/ 1 w 272"/>
                  <a:gd name="T43" fmla="*/ 34 h 92"/>
                  <a:gd name="T44" fmla="*/ 0 w 272"/>
                  <a:gd name="T45" fmla="*/ 23 h 92"/>
                  <a:gd name="T46" fmla="*/ 4 w 272"/>
                  <a:gd name="T47" fmla="*/ 14 h 92"/>
                  <a:gd name="T48" fmla="*/ 13 w 272"/>
                  <a:gd name="T49" fmla="*/ 7 h 92"/>
                  <a:gd name="T50" fmla="*/ 27 w 272"/>
                  <a:gd name="T51" fmla="*/ 2 h 92"/>
                  <a:gd name="T52" fmla="*/ 46 w 272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2" h="92">
                    <a:moveTo>
                      <a:pt x="46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58" y="7"/>
                    </a:lnTo>
                    <a:lnTo>
                      <a:pt x="268" y="14"/>
                    </a:lnTo>
                    <a:lnTo>
                      <a:pt x="272" y="23"/>
                    </a:lnTo>
                    <a:lnTo>
                      <a:pt x="271" y="34"/>
                    </a:lnTo>
                    <a:lnTo>
                      <a:pt x="263" y="46"/>
                    </a:lnTo>
                    <a:lnTo>
                      <a:pt x="250" y="59"/>
                    </a:lnTo>
                    <a:lnTo>
                      <a:pt x="232" y="69"/>
                    </a:lnTo>
                    <a:lnTo>
                      <a:pt x="212" y="79"/>
                    </a:lnTo>
                    <a:lnTo>
                      <a:pt x="191" y="86"/>
                    </a:lnTo>
                    <a:lnTo>
                      <a:pt x="168" y="90"/>
                    </a:lnTo>
                    <a:lnTo>
                      <a:pt x="147" y="92"/>
                    </a:lnTo>
                    <a:lnTo>
                      <a:pt x="124" y="92"/>
                    </a:lnTo>
                    <a:lnTo>
                      <a:pt x="103" y="90"/>
                    </a:lnTo>
                    <a:lnTo>
                      <a:pt x="80" y="86"/>
                    </a:lnTo>
                    <a:lnTo>
                      <a:pt x="59" y="79"/>
                    </a:lnTo>
                    <a:lnTo>
                      <a:pt x="40" y="69"/>
                    </a:lnTo>
                    <a:lnTo>
                      <a:pt x="22" y="59"/>
                    </a:lnTo>
                    <a:lnTo>
                      <a:pt x="9" y="46"/>
                    </a:lnTo>
                    <a:lnTo>
                      <a:pt x="1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3" y="7"/>
                    </a:lnTo>
                    <a:lnTo>
                      <a:pt x="27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Freeform 114"/>
              <p:cNvSpPr>
                <a:spLocks/>
              </p:cNvSpPr>
              <p:nvPr/>
            </p:nvSpPr>
            <p:spPr bwMode="auto">
              <a:xfrm>
                <a:off x="4223" y="3763"/>
                <a:ext cx="46" cy="15"/>
              </a:xfrm>
              <a:custGeom>
                <a:avLst/>
                <a:gdLst>
                  <a:gd name="T0" fmla="*/ 47 w 273"/>
                  <a:gd name="T1" fmla="*/ 0 h 92"/>
                  <a:gd name="T2" fmla="*/ 226 w 273"/>
                  <a:gd name="T3" fmla="*/ 0 h 92"/>
                  <a:gd name="T4" fmla="*/ 245 w 273"/>
                  <a:gd name="T5" fmla="*/ 2 h 92"/>
                  <a:gd name="T6" fmla="*/ 260 w 273"/>
                  <a:gd name="T7" fmla="*/ 7 h 92"/>
                  <a:gd name="T8" fmla="*/ 269 w 273"/>
                  <a:gd name="T9" fmla="*/ 14 h 92"/>
                  <a:gd name="T10" fmla="*/ 273 w 273"/>
                  <a:gd name="T11" fmla="*/ 23 h 92"/>
                  <a:gd name="T12" fmla="*/ 271 w 273"/>
                  <a:gd name="T13" fmla="*/ 34 h 92"/>
                  <a:gd name="T14" fmla="*/ 264 w 273"/>
                  <a:gd name="T15" fmla="*/ 46 h 92"/>
                  <a:gd name="T16" fmla="*/ 250 w 273"/>
                  <a:gd name="T17" fmla="*/ 59 h 92"/>
                  <a:gd name="T18" fmla="*/ 234 w 273"/>
                  <a:gd name="T19" fmla="*/ 69 h 92"/>
                  <a:gd name="T20" fmla="*/ 214 w 273"/>
                  <a:gd name="T21" fmla="*/ 79 h 92"/>
                  <a:gd name="T22" fmla="*/ 192 w 273"/>
                  <a:gd name="T23" fmla="*/ 86 h 92"/>
                  <a:gd name="T24" fmla="*/ 170 w 273"/>
                  <a:gd name="T25" fmla="*/ 90 h 92"/>
                  <a:gd name="T26" fmla="*/ 148 w 273"/>
                  <a:gd name="T27" fmla="*/ 92 h 92"/>
                  <a:gd name="T28" fmla="*/ 126 w 273"/>
                  <a:gd name="T29" fmla="*/ 92 h 92"/>
                  <a:gd name="T30" fmla="*/ 104 w 273"/>
                  <a:gd name="T31" fmla="*/ 90 h 92"/>
                  <a:gd name="T32" fmla="*/ 82 w 273"/>
                  <a:gd name="T33" fmla="*/ 86 h 92"/>
                  <a:gd name="T34" fmla="*/ 60 w 273"/>
                  <a:gd name="T35" fmla="*/ 79 h 92"/>
                  <a:gd name="T36" fmla="*/ 40 w 273"/>
                  <a:gd name="T37" fmla="*/ 69 h 92"/>
                  <a:gd name="T38" fmla="*/ 23 w 273"/>
                  <a:gd name="T39" fmla="*/ 59 h 92"/>
                  <a:gd name="T40" fmla="*/ 10 w 273"/>
                  <a:gd name="T41" fmla="*/ 46 h 92"/>
                  <a:gd name="T42" fmla="*/ 2 w 273"/>
                  <a:gd name="T43" fmla="*/ 34 h 92"/>
                  <a:gd name="T44" fmla="*/ 0 w 273"/>
                  <a:gd name="T45" fmla="*/ 23 h 92"/>
                  <a:gd name="T46" fmla="*/ 4 w 273"/>
                  <a:gd name="T47" fmla="*/ 14 h 92"/>
                  <a:gd name="T48" fmla="*/ 14 w 273"/>
                  <a:gd name="T49" fmla="*/ 7 h 92"/>
                  <a:gd name="T50" fmla="*/ 28 w 273"/>
                  <a:gd name="T51" fmla="*/ 2 h 92"/>
                  <a:gd name="T52" fmla="*/ 47 w 273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3" h="92">
                    <a:moveTo>
                      <a:pt x="47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3" y="23"/>
                    </a:lnTo>
                    <a:lnTo>
                      <a:pt x="271" y="34"/>
                    </a:lnTo>
                    <a:lnTo>
                      <a:pt x="264" y="46"/>
                    </a:lnTo>
                    <a:lnTo>
                      <a:pt x="250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10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1" name="Freeform 115"/>
              <p:cNvSpPr>
                <a:spLocks/>
              </p:cNvSpPr>
              <p:nvPr/>
            </p:nvSpPr>
            <p:spPr bwMode="auto">
              <a:xfrm>
                <a:off x="4291" y="3763"/>
                <a:ext cx="46" cy="15"/>
              </a:xfrm>
              <a:custGeom>
                <a:avLst/>
                <a:gdLst>
                  <a:gd name="T0" fmla="*/ 48 w 274"/>
                  <a:gd name="T1" fmla="*/ 0 h 92"/>
                  <a:gd name="T2" fmla="*/ 228 w 274"/>
                  <a:gd name="T3" fmla="*/ 0 h 92"/>
                  <a:gd name="T4" fmla="*/ 247 w 274"/>
                  <a:gd name="T5" fmla="*/ 2 h 92"/>
                  <a:gd name="T6" fmla="*/ 260 w 274"/>
                  <a:gd name="T7" fmla="*/ 7 h 92"/>
                  <a:gd name="T8" fmla="*/ 270 w 274"/>
                  <a:gd name="T9" fmla="*/ 14 h 92"/>
                  <a:gd name="T10" fmla="*/ 274 w 274"/>
                  <a:gd name="T11" fmla="*/ 23 h 92"/>
                  <a:gd name="T12" fmla="*/ 273 w 274"/>
                  <a:gd name="T13" fmla="*/ 34 h 92"/>
                  <a:gd name="T14" fmla="*/ 264 w 274"/>
                  <a:gd name="T15" fmla="*/ 46 h 92"/>
                  <a:gd name="T16" fmla="*/ 252 w 274"/>
                  <a:gd name="T17" fmla="*/ 59 h 92"/>
                  <a:gd name="T18" fmla="*/ 234 w 274"/>
                  <a:gd name="T19" fmla="*/ 69 h 92"/>
                  <a:gd name="T20" fmla="*/ 214 w 274"/>
                  <a:gd name="T21" fmla="*/ 79 h 92"/>
                  <a:gd name="T22" fmla="*/ 192 w 274"/>
                  <a:gd name="T23" fmla="*/ 86 h 92"/>
                  <a:gd name="T24" fmla="*/ 170 w 274"/>
                  <a:gd name="T25" fmla="*/ 90 h 92"/>
                  <a:gd name="T26" fmla="*/ 148 w 274"/>
                  <a:gd name="T27" fmla="*/ 92 h 92"/>
                  <a:gd name="T28" fmla="*/ 126 w 274"/>
                  <a:gd name="T29" fmla="*/ 92 h 92"/>
                  <a:gd name="T30" fmla="*/ 104 w 274"/>
                  <a:gd name="T31" fmla="*/ 90 h 92"/>
                  <a:gd name="T32" fmla="*/ 82 w 274"/>
                  <a:gd name="T33" fmla="*/ 86 h 92"/>
                  <a:gd name="T34" fmla="*/ 60 w 274"/>
                  <a:gd name="T35" fmla="*/ 79 h 92"/>
                  <a:gd name="T36" fmla="*/ 40 w 274"/>
                  <a:gd name="T37" fmla="*/ 69 h 92"/>
                  <a:gd name="T38" fmla="*/ 23 w 274"/>
                  <a:gd name="T39" fmla="*/ 59 h 92"/>
                  <a:gd name="T40" fmla="*/ 10 w 274"/>
                  <a:gd name="T41" fmla="*/ 46 h 92"/>
                  <a:gd name="T42" fmla="*/ 3 w 274"/>
                  <a:gd name="T43" fmla="*/ 34 h 92"/>
                  <a:gd name="T44" fmla="*/ 0 w 274"/>
                  <a:gd name="T45" fmla="*/ 23 h 92"/>
                  <a:gd name="T46" fmla="*/ 5 w 274"/>
                  <a:gd name="T47" fmla="*/ 14 h 92"/>
                  <a:gd name="T48" fmla="*/ 14 w 274"/>
                  <a:gd name="T49" fmla="*/ 7 h 92"/>
                  <a:gd name="T50" fmla="*/ 29 w 274"/>
                  <a:gd name="T51" fmla="*/ 2 h 92"/>
                  <a:gd name="T52" fmla="*/ 48 w 274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4" h="92">
                    <a:moveTo>
                      <a:pt x="48" y="0"/>
                    </a:moveTo>
                    <a:lnTo>
                      <a:pt x="228" y="0"/>
                    </a:lnTo>
                    <a:lnTo>
                      <a:pt x="247" y="2"/>
                    </a:lnTo>
                    <a:lnTo>
                      <a:pt x="260" y="7"/>
                    </a:lnTo>
                    <a:lnTo>
                      <a:pt x="270" y="14"/>
                    </a:lnTo>
                    <a:lnTo>
                      <a:pt x="274" y="23"/>
                    </a:lnTo>
                    <a:lnTo>
                      <a:pt x="273" y="34"/>
                    </a:lnTo>
                    <a:lnTo>
                      <a:pt x="264" y="46"/>
                    </a:lnTo>
                    <a:lnTo>
                      <a:pt x="252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10" y="46"/>
                    </a:lnTo>
                    <a:lnTo>
                      <a:pt x="3" y="34"/>
                    </a:lnTo>
                    <a:lnTo>
                      <a:pt x="0" y="23"/>
                    </a:lnTo>
                    <a:lnTo>
                      <a:pt x="5" y="14"/>
                    </a:lnTo>
                    <a:lnTo>
                      <a:pt x="14" y="7"/>
                    </a:lnTo>
                    <a:lnTo>
                      <a:pt x="29" y="2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2" name="Freeform 116"/>
              <p:cNvSpPr>
                <a:spLocks/>
              </p:cNvSpPr>
              <p:nvPr/>
            </p:nvSpPr>
            <p:spPr bwMode="auto">
              <a:xfrm>
                <a:off x="3815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6 w 268"/>
                  <a:gd name="T5" fmla="*/ 3 h 1692"/>
                  <a:gd name="T6" fmla="*/ 173 w 268"/>
                  <a:gd name="T7" fmla="*/ 11 h 1692"/>
                  <a:gd name="T8" fmla="*/ 190 w 268"/>
                  <a:gd name="T9" fmla="*/ 23 h 1692"/>
                  <a:gd name="T10" fmla="*/ 203 w 268"/>
                  <a:gd name="T11" fmla="*/ 39 h 1692"/>
                  <a:gd name="T12" fmla="*/ 211 w 268"/>
                  <a:gd name="T13" fmla="*/ 57 h 1692"/>
                  <a:gd name="T14" fmla="*/ 214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2 w 268"/>
                  <a:gd name="T25" fmla="*/ 1681 h 1692"/>
                  <a:gd name="T26" fmla="*/ 214 w 268"/>
                  <a:gd name="T27" fmla="*/ 1690 h 1692"/>
                  <a:gd name="T28" fmla="*/ 193 w 268"/>
                  <a:gd name="T29" fmla="*/ 1692 h 1692"/>
                  <a:gd name="T30" fmla="*/ 74 w 268"/>
                  <a:gd name="T31" fmla="*/ 1692 h 1692"/>
                  <a:gd name="T32" fmla="*/ 54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7 w 268"/>
                  <a:gd name="T47" fmla="*/ 57 h 1692"/>
                  <a:gd name="T48" fmla="*/ 66 w 268"/>
                  <a:gd name="T49" fmla="*/ 39 h 1692"/>
                  <a:gd name="T50" fmla="*/ 78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3" y="11"/>
                    </a:lnTo>
                    <a:lnTo>
                      <a:pt x="190" y="23"/>
                    </a:lnTo>
                    <a:lnTo>
                      <a:pt x="203" y="39"/>
                    </a:lnTo>
                    <a:lnTo>
                      <a:pt x="211" y="57"/>
                    </a:lnTo>
                    <a:lnTo>
                      <a:pt x="214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2" y="1681"/>
                    </a:lnTo>
                    <a:lnTo>
                      <a:pt x="214" y="1690"/>
                    </a:lnTo>
                    <a:lnTo>
                      <a:pt x="193" y="1692"/>
                    </a:lnTo>
                    <a:lnTo>
                      <a:pt x="74" y="1692"/>
                    </a:lnTo>
                    <a:lnTo>
                      <a:pt x="54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7" y="57"/>
                    </a:lnTo>
                    <a:lnTo>
                      <a:pt x="66" y="39"/>
                    </a:lnTo>
                    <a:lnTo>
                      <a:pt x="78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3" name="Freeform 117"/>
              <p:cNvSpPr>
                <a:spLocks/>
              </p:cNvSpPr>
              <p:nvPr/>
            </p:nvSpPr>
            <p:spPr bwMode="auto">
              <a:xfrm>
                <a:off x="3885" y="3788"/>
                <a:ext cx="44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6 w 268"/>
                  <a:gd name="T5" fmla="*/ 3 h 1692"/>
                  <a:gd name="T6" fmla="*/ 174 w 268"/>
                  <a:gd name="T7" fmla="*/ 11 h 1692"/>
                  <a:gd name="T8" fmla="*/ 191 w 268"/>
                  <a:gd name="T9" fmla="*/ 23 h 1692"/>
                  <a:gd name="T10" fmla="*/ 204 w 268"/>
                  <a:gd name="T11" fmla="*/ 39 h 1692"/>
                  <a:gd name="T12" fmla="*/ 212 w 268"/>
                  <a:gd name="T13" fmla="*/ 57 h 1692"/>
                  <a:gd name="T14" fmla="*/ 215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60 w 268"/>
                  <a:gd name="T21" fmla="*/ 1654 h 1692"/>
                  <a:gd name="T22" fmla="*/ 249 w 268"/>
                  <a:gd name="T23" fmla="*/ 1670 h 1692"/>
                  <a:gd name="T24" fmla="*/ 233 w 268"/>
                  <a:gd name="T25" fmla="*/ 1681 h 1692"/>
                  <a:gd name="T26" fmla="*/ 215 w 268"/>
                  <a:gd name="T27" fmla="*/ 1690 h 1692"/>
                  <a:gd name="T28" fmla="*/ 194 w 268"/>
                  <a:gd name="T29" fmla="*/ 1692 h 1692"/>
                  <a:gd name="T30" fmla="*/ 75 w 268"/>
                  <a:gd name="T31" fmla="*/ 1692 h 1692"/>
                  <a:gd name="T32" fmla="*/ 55 w 268"/>
                  <a:gd name="T33" fmla="*/ 1690 h 1692"/>
                  <a:gd name="T34" fmla="*/ 36 w 268"/>
                  <a:gd name="T35" fmla="*/ 1681 h 1692"/>
                  <a:gd name="T36" fmla="*/ 21 w 268"/>
                  <a:gd name="T37" fmla="*/ 1670 h 1692"/>
                  <a:gd name="T38" fmla="*/ 10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4 w 268"/>
                  <a:gd name="T45" fmla="*/ 78 h 1692"/>
                  <a:gd name="T46" fmla="*/ 58 w 268"/>
                  <a:gd name="T47" fmla="*/ 57 h 1692"/>
                  <a:gd name="T48" fmla="*/ 66 w 268"/>
                  <a:gd name="T49" fmla="*/ 39 h 1692"/>
                  <a:gd name="T50" fmla="*/ 79 w 268"/>
                  <a:gd name="T51" fmla="*/ 23 h 1692"/>
                  <a:gd name="T52" fmla="*/ 95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4" y="11"/>
                    </a:lnTo>
                    <a:lnTo>
                      <a:pt x="191" y="23"/>
                    </a:lnTo>
                    <a:lnTo>
                      <a:pt x="204" y="39"/>
                    </a:lnTo>
                    <a:lnTo>
                      <a:pt x="212" y="57"/>
                    </a:lnTo>
                    <a:lnTo>
                      <a:pt x="215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60" y="1654"/>
                    </a:lnTo>
                    <a:lnTo>
                      <a:pt x="249" y="1670"/>
                    </a:lnTo>
                    <a:lnTo>
                      <a:pt x="233" y="1681"/>
                    </a:lnTo>
                    <a:lnTo>
                      <a:pt x="215" y="1690"/>
                    </a:lnTo>
                    <a:lnTo>
                      <a:pt x="194" y="1692"/>
                    </a:lnTo>
                    <a:lnTo>
                      <a:pt x="75" y="1692"/>
                    </a:lnTo>
                    <a:lnTo>
                      <a:pt x="55" y="1690"/>
                    </a:lnTo>
                    <a:lnTo>
                      <a:pt x="36" y="1681"/>
                    </a:lnTo>
                    <a:lnTo>
                      <a:pt x="21" y="1670"/>
                    </a:lnTo>
                    <a:lnTo>
                      <a:pt x="10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4" y="78"/>
                    </a:lnTo>
                    <a:lnTo>
                      <a:pt x="58" y="57"/>
                    </a:lnTo>
                    <a:lnTo>
                      <a:pt x="66" y="39"/>
                    </a:lnTo>
                    <a:lnTo>
                      <a:pt x="79" y="23"/>
                    </a:lnTo>
                    <a:lnTo>
                      <a:pt x="95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4" name="Freeform 118"/>
              <p:cNvSpPr>
                <a:spLocks/>
              </p:cNvSpPr>
              <p:nvPr/>
            </p:nvSpPr>
            <p:spPr bwMode="auto">
              <a:xfrm>
                <a:off x="3953" y="3788"/>
                <a:ext cx="44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4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3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1 w 268"/>
                  <a:gd name="T25" fmla="*/ 1681 h 1692"/>
                  <a:gd name="T26" fmla="*/ 213 w 268"/>
                  <a:gd name="T27" fmla="*/ 1690 h 1692"/>
                  <a:gd name="T28" fmla="*/ 194 w 268"/>
                  <a:gd name="T29" fmla="*/ 1692 h 1692"/>
                  <a:gd name="T30" fmla="*/ 74 w 268"/>
                  <a:gd name="T31" fmla="*/ 1692 h 1692"/>
                  <a:gd name="T32" fmla="*/ 53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6 w 268"/>
                  <a:gd name="T47" fmla="*/ 57 h 1692"/>
                  <a:gd name="T48" fmla="*/ 65 w 268"/>
                  <a:gd name="T49" fmla="*/ 39 h 1692"/>
                  <a:gd name="T50" fmla="*/ 77 w 268"/>
                  <a:gd name="T51" fmla="*/ 23 h 1692"/>
                  <a:gd name="T52" fmla="*/ 94 w 268"/>
                  <a:gd name="T53" fmla="*/ 11 h 1692"/>
                  <a:gd name="T54" fmla="*/ 112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4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3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1" y="1681"/>
                    </a:lnTo>
                    <a:lnTo>
                      <a:pt x="213" y="1690"/>
                    </a:lnTo>
                    <a:lnTo>
                      <a:pt x="194" y="1692"/>
                    </a:lnTo>
                    <a:lnTo>
                      <a:pt x="74" y="1692"/>
                    </a:lnTo>
                    <a:lnTo>
                      <a:pt x="53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6" y="57"/>
                    </a:lnTo>
                    <a:lnTo>
                      <a:pt x="65" y="39"/>
                    </a:lnTo>
                    <a:lnTo>
                      <a:pt x="77" y="23"/>
                    </a:lnTo>
                    <a:lnTo>
                      <a:pt x="94" y="11"/>
                    </a:lnTo>
                    <a:lnTo>
                      <a:pt x="112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5" name="Freeform 119"/>
              <p:cNvSpPr>
                <a:spLocks/>
              </p:cNvSpPr>
              <p:nvPr/>
            </p:nvSpPr>
            <p:spPr bwMode="auto">
              <a:xfrm>
                <a:off x="4020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6 w 268"/>
                  <a:gd name="T5" fmla="*/ 3 h 1692"/>
                  <a:gd name="T6" fmla="*/ 174 w 268"/>
                  <a:gd name="T7" fmla="*/ 11 h 1692"/>
                  <a:gd name="T8" fmla="*/ 190 w 268"/>
                  <a:gd name="T9" fmla="*/ 23 h 1692"/>
                  <a:gd name="T10" fmla="*/ 202 w 268"/>
                  <a:gd name="T11" fmla="*/ 39 h 1692"/>
                  <a:gd name="T12" fmla="*/ 211 w 268"/>
                  <a:gd name="T13" fmla="*/ 57 h 1692"/>
                  <a:gd name="T14" fmla="*/ 215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9 w 268"/>
                  <a:gd name="T21" fmla="*/ 1654 h 1692"/>
                  <a:gd name="T22" fmla="*/ 247 w 268"/>
                  <a:gd name="T23" fmla="*/ 1670 h 1692"/>
                  <a:gd name="T24" fmla="*/ 233 w 268"/>
                  <a:gd name="T25" fmla="*/ 1681 h 1692"/>
                  <a:gd name="T26" fmla="*/ 215 w 268"/>
                  <a:gd name="T27" fmla="*/ 1690 h 1692"/>
                  <a:gd name="T28" fmla="*/ 194 w 268"/>
                  <a:gd name="T29" fmla="*/ 1692 h 1692"/>
                  <a:gd name="T30" fmla="*/ 74 w 268"/>
                  <a:gd name="T31" fmla="*/ 1692 h 1692"/>
                  <a:gd name="T32" fmla="*/ 55 w 268"/>
                  <a:gd name="T33" fmla="*/ 1690 h 1692"/>
                  <a:gd name="T34" fmla="*/ 36 w 268"/>
                  <a:gd name="T35" fmla="*/ 1681 h 1692"/>
                  <a:gd name="T36" fmla="*/ 21 w 268"/>
                  <a:gd name="T37" fmla="*/ 1670 h 1692"/>
                  <a:gd name="T38" fmla="*/ 10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5 w 268"/>
                  <a:gd name="T45" fmla="*/ 78 h 1692"/>
                  <a:gd name="T46" fmla="*/ 58 w 268"/>
                  <a:gd name="T47" fmla="*/ 57 h 1692"/>
                  <a:gd name="T48" fmla="*/ 66 w 268"/>
                  <a:gd name="T49" fmla="*/ 39 h 1692"/>
                  <a:gd name="T50" fmla="*/ 79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4" y="11"/>
                    </a:lnTo>
                    <a:lnTo>
                      <a:pt x="190" y="23"/>
                    </a:lnTo>
                    <a:lnTo>
                      <a:pt x="202" y="39"/>
                    </a:lnTo>
                    <a:lnTo>
                      <a:pt x="211" y="57"/>
                    </a:lnTo>
                    <a:lnTo>
                      <a:pt x="215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9" y="1654"/>
                    </a:lnTo>
                    <a:lnTo>
                      <a:pt x="247" y="1670"/>
                    </a:lnTo>
                    <a:lnTo>
                      <a:pt x="233" y="1681"/>
                    </a:lnTo>
                    <a:lnTo>
                      <a:pt x="215" y="1690"/>
                    </a:lnTo>
                    <a:lnTo>
                      <a:pt x="194" y="1692"/>
                    </a:lnTo>
                    <a:lnTo>
                      <a:pt x="74" y="1692"/>
                    </a:lnTo>
                    <a:lnTo>
                      <a:pt x="55" y="1690"/>
                    </a:lnTo>
                    <a:lnTo>
                      <a:pt x="36" y="1681"/>
                    </a:lnTo>
                    <a:lnTo>
                      <a:pt x="21" y="1670"/>
                    </a:lnTo>
                    <a:lnTo>
                      <a:pt x="10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5" y="78"/>
                    </a:lnTo>
                    <a:lnTo>
                      <a:pt x="58" y="57"/>
                    </a:lnTo>
                    <a:lnTo>
                      <a:pt x="66" y="39"/>
                    </a:lnTo>
                    <a:lnTo>
                      <a:pt x="79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6" name="Freeform 120"/>
              <p:cNvSpPr>
                <a:spLocks/>
              </p:cNvSpPr>
              <p:nvPr/>
            </p:nvSpPr>
            <p:spPr bwMode="auto">
              <a:xfrm>
                <a:off x="4088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3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3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1 w 268"/>
                  <a:gd name="T25" fmla="*/ 1681 h 1692"/>
                  <a:gd name="T26" fmla="*/ 213 w 268"/>
                  <a:gd name="T27" fmla="*/ 1690 h 1692"/>
                  <a:gd name="T28" fmla="*/ 193 w 268"/>
                  <a:gd name="T29" fmla="*/ 1692 h 1692"/>
                  <a:gd name="T30" fmla="*/ 73 w 268"/>
                  <a:gd name="T31" fmla="*/ 1692 h 1692"/>
                  <a:gd name="T32" fmla="*/ 53 w 268"/>
                  <a:gd name="T33" fmla="*/ 1690 h 1692"/>
                  <a:gd name="T34" fmla="*/ 35 w 268"/>
                  <a:gd name="T35" fmla="*/ 1681 h 1692"/>
                  <a:gd name="T36" fmla="*/ 19 w 268"/>
                  <a:gd name="T37" fmla="*/ 1670 h 1692"/>
                  <a:gd name="T38" fmla="*/ 8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6 w 268"/>
                  <a:gd name="T47" fmla="*/ 57 h 1692"/>
                  <a:gd name="T48" fmla="*/ 64 w 268"/>
                  <a:gd name="T49" fmla="*/ 39 h 1692"/>
                  <a:gd name="T50" fmla="*/ 77 w 268"/>
                  <a:gd name="T51" fmla="*/ 23 h 1692"/>
                  <a:gd name="T52" fmla="*/ 93 w 268"/>
                  <a:gd name="T53" fmla="*/ 11 h 1692"/>
                  <a:gd name="T54" fmla="*/ 112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3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3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1" y="1681"/>
                    </a:lnTo>
                    <a:lnTo>
                      <a:pt x="213" y="1690"/>
                    </a:lnTo>
                    <a:lnTo>
                      <a:pt x="193" y="1692"/>
                    </a:lnTo>
                    <a:lnTo>
                      <a:pt x="73" y="1692"/>
                    </a:lnTo>
                    <a:lnTo>
                      <a:pt x="53" y="1690"/>
                    </a:lnTo>
                    <a:lnTo>
                      <a:pt x="35" y="1681"/>
                    </a:lnTo>
                    <a:lnTo>
                      <a:pt x="19" y="1670"/>
                    </a:lnTo>
                    <a:lnTo>
                      <a:pt x="8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6" y="57"/>
                    </a:lnTo>
                    <a:lnTo>
                      <a:pt x="64" y="39"/>
                    </a:lnTo>
                    <a:lnTo>
                      <a:pt x="77" y="23"/>
                    </a:lnTo>
                    <a:lnTo>
                      <a:pt x="93" y="11"/>
                    </a:lnTo>
                    <a:lnTo>
                      <a:pt x="112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7" name="Freeform 121"/>
              <p:cNvSpPr>
                <a:spLocks/>
              </p:cNvSpPr>
              <p:nvPr/>
            </p:nvSpPr>
            <p:spPr bwMode="auto">
              <a:xfrm>
                <a:off x="4156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4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5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9 w 268"/>
                  <a:gd name="T21" fmla="*/ 1654 h 1692"/>
                  <a:gd name="T22" fmla="*/ 247 w 268"/>
                  <a:gd name="T23" fmla="*/ 1670 h 1692"/>
                  <a:gd name="T24" fmla="*/ 232 w 268"/>
                  <a:gd name="T25" fmla="*/ 1681 h 1692"/>
                  <a:gd name="T26" fmla="*/ 215 w 268"/>
                  <a:gd name="T27" fmla="*/ 1690 h 1692"/>
                  <a:gd name="T28" fmla="*/ 194 w 268"/>
                  <a:gd name="T29" fmla="*/ 1692 h 1692"/>
                  <a:gd name="T30" fmla="*/ 74 w 268"/>
                  <a:gd name="T31" fmla="*/ 1692 h 1692"/>
                  <a:gd name="T32" fmla="*/ 54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7 w 268"/>
                  <a:gd name="T47" fmla="*/ 57 h 1692"/>
                  <a:gd name="T48" fmla="*/ 66 w 268"/>
                  <a:gd name="T49" fmla="*/ 39 h 1692"/>
                  <a:gd name="T50" fmla="*/ 78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4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5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9" y="1654"/>
                    </a:lnTo>
                    <a:lnTo>
                      <a:pt x="247" y="1670"/>
                    </a:lnTo>
                    <a:lnTo>
                      <a:pt x="232" y="1681"/>
                    </a:lnTo>
                    <a:lnTo>
                      <a:pt x="215" y="1690"/>
                    </a:lnTo>
                    <a:lnTo>
                      <a:pt x="194" y="1692"/>
                    </a:lnTo>
                    <a:lnTo>
                      <a:pt x="74" y="1692"/>
                    </a:lnTo>
                    <a:lnTo>
                      <a:pt x="54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7" y="57"/>
                    </a:lnTo>
                    <a:lnTo>
                      <a:pt x="66" y="39"/>
                    </a:lnTo>
                    <a:lnTo>
                      <a:pt x="78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Freeform 122"/>
              <p:cNvSpPr>
                <a:spLocks/>
              </p:cNvSpPr>
              <p:nvPr/>
            </p:nvSpPr>
            <p:spPr bwMode="auto">
              <a:xfrm>
                <a:off x="4224" y="3788"/>
                <a:ext cx="45" cy="282"/>
              </a:xfrm>
              <a:custGeom>
                <a:avLst/>
                <a:gdLst>
                  <a:gd name="T0" fmla="*/ 134 w 269"/>
                  <a:gd name="T1" fmla="*/ 0 h 1692"/>
                  <a:gd name="T2" fmla="*/ 135 w 269"/>
                  <a:gd name="T3" fmla="*/ 0 h 1692"/>
                  <a:gd name="T4" fmla="*/ 156 w 269"/>
                  <a:gd name="T5" fmla="*/ 3 h 1692"/>
                  <a:gd name="T6" fmla="*/ 175 w 269"/>
                  <a:gd name="T7" fmla="*/ 11 h 1692"/>
                  <a:gd name="T8" fmla="*/ 191 w 269"/>
                  <a:gd name="T9" fmla="*/ 23 h 1692"/>
                  <a:gd name="T10" fmla="*/ 203 w 269"/>
                  <a:gd name="T11" fmla="*/ 39 h 1692"/>
                  <a:gd name="T12" fmla="*/ 212 w 269"/>
                  <a:gd name="T13" fmla="*/ 57 h 1692"/>
                  <a:gd name="T14" fmla="*/ 215 w 269"/>
                  <a:gd name="T15" fmla="*/ 78 h 1692"/>
                  <a:gd name="T16" fmla="*/ 269 w 269"/>
                  <a:gd name="T17" fmla="*/ 1615 h 1692"/>
                  <a:gd name="T18" fmla="*/ 267 w 269"/>
                  <a:gd name="T19" fmla="*/ 1635 h 1692"/>
                  <a:gd name="T20" fmla="*/ 260 w 269"/>
                  <a:gd name="T21" fmla="*/ 1654 h 1692"/>
                  <a:gd name="T22" fmla="*/ 248 w 269"/>
                  <a:gd name="T23" fmla="*/ 1670 h 1692"/>
                  <a:gd name="T24" fmla="*/ 233 w 269"/>
                  <a:gd name="T25" fmla="*/ 1681 h 1692"/>
                  <a:gd name="T26" fmla="*/ 215 w 269"/>
                  <a:gd name="T27" fmla="*/ 1690 h 1692"/>
                  <a:gd name="T28" fmla="*/ 195 w 269"/>
                  <a:gd name="T29" fmla="*/ 1692 h 1692"/>
                  <a:gd name="T30" fmla="*/ 75 w 269"/>
                  <a:gd name="T31" fmla="*/ 1692 h 1692"/>
                  <a:gd name="T32" fmla="*/ 55 w 269"/>
                  <a:gd name="T33" fmla="*/ 1690 h 1692"/>
                  <a:gd name="T34" fmla="*/ 37 w 269"/>
                  <a:gd name="T35" fmla="*/ 1681 h 1692"/>
                  <a:gd name="T36" fmla="*/ 21 w 269"/>
                  <a:gd name="T37" fmla="*/ 1670 h 1692"/>
                  <a:gd name="T38" fmla="*/ 10 w 269"/>
                  <a:gd name="T39" fmla="*/ 1654 h 1692"/>
                  <a:gd name="T40" fmla="*/ 2 w 269"/>
                  <a:gd name="T41" fmla="*/ 1635 h 1692"/>
                  <a:gd name="T42" fmla="*/ 0 w 269"/>
                  <a:gd name="T43" fmla="*/ 1615 h 1692"/>
                  <a:gd name="T44" fmla="*/ 55 w 269"/>
                  <a:gd name="T45" fmla="*/ 78 h 1692"/>
                  <a:gd name="T46" fmla="*/ 58 w 269"/>
                  <a:gd name="T47" fmla="*/ 57 h 1692"/>
                  <a:gd name="T48" fmla="*/ 66 w 269"/>
                  <a:gd name="T49" fmla="*/ 39 h 1692"/>
                  <a:gd name="T50" fmla="*/ 79 w 269"/>
                  <a:gd name="T51" fmla="*/ 23 h 1692"/>
                  <a:gd name="T52" fmla="*/ 94 w 269"/>
                  <a:gd name="T53" fmla="*/ 11 h 1692"/>
                  <a:gd name="T54" fmla="*/ 113 w 269"/>
                  <a:gd name="T55" fmla="*/ 3 h 1692"/>
                  <a:gd name="T56" fmla="*/ 134 w 269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9" h="1692">
                    <a:moveTo>
                      <a:pt x="134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5" y="11"/>
                    </a:lnTo>
                    <a:lnTo>
                      <a:pt x="191" y="23"/>
                    </a:lnTo>
                    <a:lnTo>
                      <a:pt x="203" y="39"/>
                    </a:lnTo>
                    <a:lnTo>
                      <a:pt x="212" y="57"/>
                    </a:lnTo>
                    <a:lnTo>
                      <a:pt x="215" y="78"/>
                    </a:lnTo>
                    <a:lnTo>
                      <a:pt x="269" y="1615"/>
                    </a:lnTo>
                    <a:lnTo>
                      <a:pt x="267" y="1635"/>
                    </a:lnTo>
                    <a:lnTo>
                      <a:pt x="260" y="1654"/>
                    </a:lnTo>
                    <a:lnTo>
                      <a:pt x="248" y="1670"/>
                    </a:lnTo>
                    <a:lnTo>
                      <a:pt x="233" y="1681"/>
                    </a:lnTo>
                    <a:lnTo>
                      <a:pt x="215" y="1690"/>
                    </a:lnTo>
                    <a:lnTo>
                      <a:pt x="195" y="1692"/>
                    </a:lnTo>
                    <a:lnTo>
                      <a:pt x="75" y="1692"/>
                    </a:lnTo>
                    <a:lnTo>
                      <a:pt x="55" y="1690"/>
                    </a:lnTo>
                    <a:lnTo>
                      <a:pt x="37" y="1681"/>
                    </a:lnTo>
                    <a:lnTo>
                      <a:pt x="21" y="1670"/>
                    </a:lnTo>
                    <a:lnTo>
                      <a:pt x="10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5" y="78"/>
                    </a:lnTo>
                    <a:lnTo>
                      <a:pt x="58" y="57"/>
                    </a:lnTo>
                    <a:lnTo>
                      <a:pt x="66" y="39"/>
                    </a:lnTo>
                    <a:lnTo>
                      <a:pt x="79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9" name="Freeform 123"/>
              <p:cNvSpPr>
                <a:spLocks/>
              </p:cNvSpPr>
              <p:nvPr/>
            </p:nvSpPr>
            <p:spPr bwMode="auto">
              <a:xfrm>
                <a:off x="4292" y="3788"/>
                <a:ext cx="44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3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4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2 w 268"/>
                  <a:gd name="T25" fmla="*/ 1681 h 1692"/>
                  <a:gd name="T26" fmla="*/ 213 w 268"/>
                  <a:gd name="T27" fmla="*/ 1690 h 1692"/>
                  <a:gd name="T28" fmla="*/ 193 w 268"/>
                  <a:gd name="T29" fmla="*/ 1692 h 1692"/>
                  <a:gd name="T30" fmla="*/ 74 w 268"/>
                  <a:gd name="T31" fmla="*/ 1692 h 1692"/>
                  <a:gd name="T32" fmla="*/ 53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7 w 268"/>
                  <a:gd name="T47" fmla="*/ 57 h 1692"/>
                  <a:gd name="T48" fmla="*/ 66 w 268"/>
                  <a:gd name="T49" fmla="*/ 39 h 1692"/>
                  <a:gd name="T50" fmla="*/ 78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3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4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2" y="1681"/>
                    </a:lnTo>
                    <a:lnTo>
                      <a:pt x="213" y="1690"/>
                    </a:lnTo>
                    <a:lnTo>
                      <a:pt x="193" y="1692"/>
                    </a:lnTo>
                    <a:lnTo>
                      <a:pt x="74" y="1692"/>
                    </a:lnTo>
                    <a:lnTo>
                      <a:pt x="53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7" y="57"/>
                    </a:lnTo>
                    <a:lnTo>
                      <a:pt x="66" y="39"/>
                    </a:lnTo>
                    <a:lnTo>
                      <a:pt x="78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145" name="자유형 144"/>
          <p:cNvSpPr/>
          <p:nvPr/>
        </p:nvSpPr>
        <p:spPr>
          <a:xfrm flipV="1">
            <a:off x="1" y="-9696"/>
            <a:ext cx="12201069" cy="1427352"/>
          </a:xfrm>
          <a:custGeom>
            <a:avLst/>
            <a:gdLst>
              <a:gd name="connsiteX0" fmla="*/ 5386811 w 12201069"/>
              <a:gd name="connsiteY0" fmla="*/ 1427352 h 1427352"/>
              <a:gd name="connsiteX1" fmla="*/ 5547181 w 12201069"/>
              <a:gd name="connsiteY1" fmla="*/ 1417657 h 1427352"/>
              <a:gd name="connsiteX2" fmla="*/ 12191999 w 12201069"/>
              <a:gd name="connsiteY2" fmla="*/ 1417657 h 1427352"/>
              <a:gd name="connsiteX3" fmla="*/ 12191999 w 12201069"/>
              <a:gd name="connsiteY3" fmla="*/ 1194768 h 1427352"/>
              <a:gd name="connsiteX4" fmla="*/ 12201069 w 12201069"/>
              <a:gd name="connsiteY4" fmla="*/ 1192116 h 1427352"/>
              <a:gd name="connsiteX5" fmla="*/ 12201069 w 12201069"/>
              <a:gd name="connsiteY5" fmla="*/ 178220 h 1427352"/>
              <a:gd name="connsiteX6" fmla="*/ 12120366 w 12201069"/>
              <a:gd name="connsiteY6" fmla="*/ 154618 h 1427352"/>
              <a:gd name="connsiteX7" fmla="*/ 11704384 w 12201069"/>
              <a:gd name="connsiteY7" fmla="*/ 109369 h 1427352"/>
              <a:gd name="connsiteX8" fmla="*/ 10818211 w 12201069"/>
              <a:gd name="connsiteY8" fmla="*/ 363233 h 1427352"/>
              <a:gd name="connsiteX9" fmla="*/ 10787651 w 12201069"/>
              <a:gd name="connsiteY9" fmla="*/ 393569 h 1427352"/>
              <a:gd name="connsiteX10" fmla="*/ 10689856 w 12201069"/>
              <a:gd name="connsiteY10" fmla="*/ 362157 h 1427352"/>
              <a:gd name="connsiteX11" fmla="*/ 9877694 w 12201069"/>
              <a:gd name="connsiteY11" fmla="*/ 265580 h 1427352"/>
              <a:gd name="connsiteX12" fmla="*/ 9584945 w 12201069"/>
              <a:gd name="connsiteY12" fmla="*/ 277069 h 1427352"/>
              <a:gd name="connsiteX13" fmla="*/ 9575516 w 12201069"/>
              <a:gd name="connsiteY13" fmla="*/ 278208 h 1427352"/>
              <a:gd name="connsiteX14" fmla="*/ 9534039 w 12201069"/>
              <a:gd name="connsiteY14" fmla="*/ 229994 h 1427352"/>
              <a:gd name="connsiteX15" fmla="*/ 8968472 w 12201069"/>
              <a:gd name="connsiteY15" fmla="*/ 40267 h 1427352"/>
              <a:gd name="connsiteX16" fmla="*/ 8402905 w 12201069"/>
              <a:gd name="connsiteY16" fmla="*/ 229994 h 1427352"/>
              <a:gd name="connsiteX17" fmla="*/ 8351559 w 12201069"/>
              <a:gd name="connsiteY17" fmla="*/ 289680 h 1427352"/>
              <a:gd name="connsiteX18" fmla="*/ 8280984 w 12201069"/>
              <a:gd name="connsiteY18" fmla="*/ 277292 h 1427352"/>
              <a:gd name="connsiteX19" fmla="*/ 8214540 w 12201069"/>
              <a:gd name="connsiteY19" fmla="*/ 246363 h 1427352"/>
              <a:gd name="connsiteX20" fmla="*/ 7136941 w 12201069"/>
              <a:gd name="connsiteY20" fmla="*/ 74933 h 1427352"/>
              <a:gd name="connsiteX21" fmla="*/ 6284883 w 12201069"/>
              <a:gd name="connsiteY21" fmla="*/ 174893 h 1427352"/>
              <a:gd name="connsiteX22" fmla="*/ 6207307 w 12201069"/>
              <a:gd name="connsiteY22" fmla="*/ 199475 h 1427352"/>
              <a:gd name="connsiteX23" fmla="*/ 6186982 w 12201069"/>
              <a:gd name="connsiteY23" fmla="*/ 185400 h 1427352"/>
              <a:gd name="connsiteX24" fmla="*/ 5386811 w 12201069"/>
              <a:gd name="connsiteY24" fmla="*/ 0 h 1427352"/>
              <a:gd name="connsiteX25" fmla="*/ 4923585 w 12201069"/>
              <a:gd name="connsiteY25" fmla="*/ 56084 h 1427352"/>
              <a:gd name="connsiteX26" fmla="*/ 4825189 w 12201069"/>
              <a:gd name="connsiteY26" fmla="*/ 88113 h 1427352"/>
              <a:gd name="connsiteX27" fmla="*/ 4695448 w 12201069"/>
              <a:gd name="connsiteY27" fmla="*/ 55192 h 1427352"/>
              <a:gd name="connsiteX28" fmla="*/ 4110684 w 12201069"/>
              <a:gd name="connsiteY28" fmla="*/ 0 h 1427352"/>
              <a:gd name="connsiteX29" fmla="*/ 3048394 w 12201069"/>
              <a:gd name="connsiteY29" fmla="*/ 205704 h 1427352"/>
              <a:gd name="connsiteX30" fmla="*/ 2967627 w 12201069"/>
              <a:gd name="connsiteY30" fmla="*/ 251468 h 1427352"/>
              <a:gd name="connsiteX31" fmla="*/ 2960971 w 12201069"/>
              <a:gd name="connsiteY31" fmla="*/ 252548 h 1427352"/>
              <a:gd name="connsiteX32" fmla="*/ 2744847 w 12201069"/>
              <a:gd name="connsiteY32" fmla="*/ 305884 h 1427352"/>
              <a:gd name="connsiteX33" fmla="*/ 2737794 w 12201069"/>
              <a:gd name="connsiteY33" fmla="*/ 308441 h 1427352"/>
              <a:gd name="connsiteX34" fmla="*/ 2461468 w 12201069"/>
              <a:gd name="connsiteY34" fmla="*/ 183453 h 1427352"/>
              <a:gd name="connsiteX35" fmla="*/ 1249280 w 12201069"/>
              <a:gd name="connsiteY35" fmla="*/ 0 h 1427352"/>
              <a:gd name="connsiteX36" fmla="*/ 241295 w 12201069"/>
              <a:gd name="connsiteY36" fmla="*/ 120605 h 1427352"/>
              <a:gd name="connsiteX37" fmla="*/ 0 w 12201069"/>
              <a:gd name="connsiteY37" fmla="*/ 198588 h 1427352"/>
              <a:gd name="connsiteX38" fmla="*/ 0 w 12201069"/>
              <a:gd name="connsiteY38" fmla="*/ 1213777 h 1427352"/>
              <a:gd name="connsiteX39" fmla="*/ 1 w 12201069"/>
              <a:gd name="connsiteY39" fmla="*/ 1213777 h 1427352"/>
              <a:gd name="connsiteX40" fmla="*/ 1 w 12201069"/>
              <a:gd name="connsiteY40" fmla="*/ 1417657 h 1427352"/>
              <a:gd name="connsiteX41" fmla="*/ 5226441 w 12201069"/>
              <a:gd name="connsiteY41" fmla="*/ 1417657 h 142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201069" h="1427352">
                <a:moveTo>
                  <a:pt x="5386811" y="1427352"/>
                </a:moveTo>
                <a:lnTo>
                  <a:pt x="5547181" y="1417657"/>
                </a:lnTo>
                <a:lnTo>
                  <a:pt x="12191999" y="1417657"/>
                </a:lnTo>
                <a:lnTo>
                  <a:pt x="12191999" y="1194768"/>
                </a:lnTo>
                <a:lnTo>
                  <a:pt x="12201069" y="1192116"/>
                </a:lnTo>
                <a:lnTo>
                  <a:pt x="12201069" y="178220"/>
                </a:lnTo>
                <a:lnTo>
                  <a:pt x="12120366" y="154618"/>
                </a:lnTo>
                <a:cubicBezTo>
                  <a:pt x="11992511" y="125481"/>
                  <a:pt x="11851940" y="109369"/>
                  <a:pt x="11704384" y="109369"/>
                </a:cubicBezTo>
                <a:cubicBezTo>
                  <a:pt x="11335496" y="109369"/>
                  <a:pt x="11010262" y="210070"/>
                  <a:pt x="10818211" y="363233"/>
                </a:cubicBezTo>
                <a:lnTo>
                  <a:pt x="10787651" y="393569"/>
                </a:lnTo>
                <a:lnTo>
                  <a:pt x="10689856" y="362157"/>
                </a:lnTo>
                <a:cubicBezTo>
                  <a:pt x="10458020" y="301183"/>
                  <a:pt x="10178537" y="265580"/>
                  <a:pt x="9877694" y="265580"/>
                </a:cubicBezTo>
                <a:cubicBezTo>
                  <a:pt x="9777413" y="265580"/>
                  <a:pt x="9679505" y="269536"/>
                  <a:pt x="9584945" y="277069"/>
                </a:cubicBezTo>
                <a:lnTo>
                  <a:pt x="9575516" y="278208"/>
                </a:lnTo>
                <a:lnTo>
                  <a:pt x="9534039" y="229994"/>
                </a:lnTo>
                <a:cubicBezTo>
                  <a:pt x="9411469" y="115526"/>
                  <a:pt x="9203901" y="40267"/>
                  <a:pt x="8968472" y="40267"/>
                </a:cubicBezTo>
                <a:cubicBezTo>
                  <a:pt x="8733043" y="40267"/>
                  <a:pt x="8525475" y="115526"/>
                  <a:pt x="8402905" y="229994"/>
                </a:cubicBezTo>
                <a:lnTo>
                  <a:pt x="8351559" y="289680"/>
                </a:lnTo>
                <a:lnTo>
                  <a:pt x="8280984" y="277292"/>
                </a:lnTo>
                <a:lnTo>
                  <a:pt x="8214540" y="246363"/>
                </a:lnTo>
                <a:cubicBezTo>
                  <a:pt x="7938758" y="140445"/>
                  <a:pt x="7557769" y="74933"/>
                  <a:pt x="7136941" y="74933"/>
                </a:cubicBezTo>
                <a:cubicBezTo>
                  <a:pt x="6821319" y="74933"/>
                  <a:pt x="6528108" y="111783"/>
                  <a:pt x="6284883" y="174893"/>
                </a:cubicBezTo>
                <a:lnTo>
                  <a:pt x="6207307" y="199475"/>
                </a:lnTo>
                <a:lnTo>
                  <a:pt x="6186982" y="185400"/>
                </a:lnTo>
                <a:cubicBezTo>
                  <a:pt x="5975642" y="70208"/>
                  <a:pt x="5694899" y="0"/>
                  <a:pt x="5386811" y="0"/>
                </a:cubicBezTo>
                <a:cubicBezTo>
                  <a:pt x="5222498" y="0"/>
                  <a:pt x="5065963" y="19970"/>
                  <a:pt x="4923585" y="56084"/>
                </a:cubicBezTo>
                <a:lnTo>
                  <a:pt x="4825189" y="88113"/>
                </a:lnTo>
                <a:lnTo>
                  <a:pt x="4695448" y="55192"/>
                </a:lnTo>
                <a:cubicBezTo>
                  <a:pt x="4515715" y="19652"/>
                  <a:pt x="4318109" y="0"/>
                  <a:pt x="4110684" y="0"/>
                </a:cubicBezTo>
                <a:cubicBezTo>
                  <a:pt x="3695834" y="0"/>
                  <a:pt x="3320258" y="78610"/>
                  <a:pt x="3048394" y="205704"/>
                </a:cubicBezTo>
                <a:lnTo>
                  <a:pt x="2967627" y="251468"/>
                </a:lnTo>
                <a:lnTo>
                  <a:pt x="2960971" y="252548"/>
                </a:lnTo>
                <a:cubicBezTo>
                  <a:pt x="2883281" y="268247"/>
                  <a:pt x="2810914" y="286123"/>
                  <a:pt x="2744847" y="305884"/>
                </a:cubicBezTo>
                <a:lnTo>
                  <a:pt x="2737794" y="308441"/>
                </a:lnTo>
                <a:lnTo>
                  <a:pt x="2461468" y="183453"/>
                </a:lnTo>
                <a:cubicBezTo>
                  <a:pt x="2141308" y="69471"/>
                  <a:pt x="1716005" y="0"/>
                  <a:pt x="1249280" y="0"/>
                </a:cubicBezTo>
                <a:cubicBezTo>
                  <a:pt x="875899" y="0"/>
                  <a:pt x="529031" y="44461"/>
                  <a:pt x="241295" y="120605"/>
                </a:cubicBezTo>
                <a:lnTo>
                  <a:pt x="0" y="198588"/>
                </a:lnTo>
                <a:lnTo>
                  <a:pt x="0" y="1213777"/>
                </a:lnTo>
                <a:lnTo>
                  <a:pt x="1" y="1213777"/>
                </a:lnTo>
                <a:lnTo>
                  <a:pt x="1" y="1417657"/>
                </a:lnTo>
                <a:lnTo>
                  <a:pt x="5226441" y="1417657"/>
                </a:lnTo>
                <a:close/>
              </a:path>
            </a:pathLst>
          </a:custGeom>
          <a:solidFill>
            <a:srgbClr val="00AD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247136" y="238826"/>
            <a:ext cx="6457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Table of Contents</a:t>
            </a:r>
            <a:endParaRPr lang="ko-KR" altLang="en-US" sz="4000" b="1" dirty="0">
              <a:solidFill>
                <a:schemeClr val="bg1"/>
              </a:solidFill>
              <a:latin typeface="가나초콜릿" panose="020B0600000101010101" pitchFamily="50" charset="-127"/>
              <a:ea typeface="가나초콜릿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365142" y="188809"/>
            <a:ext cx="2318908" cy="724477"/>
            <a:chOff x="9365142" y="188809"/>
            <a:chExt cx="2318908" cy="724477"/>
          </a:xfrm>
        </p:grpSpPr>
        <p:grpSp>
          <p:nvGrpSpPr>
            <p:cNvPr id="4" name="그룹 3"/>
            <p:cNvGrpSpPr/>
            <p:nvPr/>
          </p:nvGrpSpPr>
          <p:grpSpPr>
            <a:xfrm>
              <a:off x="10836940" y="188809"/>
              <a:ext cx="847110" cy="603298"/>
              <a:chOff x="8242760" y="356674"/>
              <a:chExt cx="1855788" cy="1321662"/>
            </a:xfrm>
          </p:grpSpPr>
          <p:sp>
            <p:nvSpPr>
              <p:cNvPr id="148" name="현 147"/>
              <p:cNvSpPr/>
              <p:nvPr/>
            </p:nvSpPr>
            <p:spPr>
              <a:xfrm>
                <a:off x="8399688" y="592222"/>
                <a:ext cx="1086114" cy="1086114"/>
              </a:xfrm>
              <a:prstGeom prst="chord">
                <a:avLst>
                  <a:gd name="adj1" fmla="val 10343950"/>
                  <a:gd name="adj2" fmla="val 50921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9" name="Group 4"/>
              <p:cNvGrpSpPr>
                <a:grpSpLocks noChangeAspect="1"/>
              </p:cNvGrpSpPr>
              <p:nvPr/>
            </p:nvGrpSpPr>
            <p:grpSpPr bwMode="auto">
              <a:xfrm rot="19501659">
                <a:off x="8242760" y="356674"/>
                <a:ext cx="1855788" cy="1190625"/>
                <a:chOff x="2916" y="429"/>
                <a:chExt cx="1169" cy="750"/>
              </a:xfrm>
              <a:solidFill>
                <a:schemeClr val="bg1"/>
              </a:solidFill>
            </p:grpSpPr>
            <p:sp>
              <p:nvSpPr>
                <p:cNvPr id="150" name="Freeform 6"/>
                <p:cNvSpPr>
                  <a:spLocks/>
                </p:cNvSpPr>
                <p:nvPr/>
              </p:nvSpPr>
              <p:spPr bwMode="auto">
                <a:xfrm>
                  <a:off x="2916" y="429"/>
                  <a:ext cx="1169" cy="750"/>
                </a:xfrm>
                <a:custGeom>
                  <a:avLst/>
                  <a:gdLst>
                    <a:gd name="T0" fmla="*/ 174 w 3507"/>
                    <a:gd name="T1" fmla="*/ 3 h 2251"/>
                    <a:gd name="T2" fmla="*/ 190 w 3507"/>
                    <a:gd name="T3" fmla="*/ 21 h 2251"/>
                    <a:gd name="T4" fmla="*/ 1569 w 3507"/>
                    <a:gd name="T5" fmla="*/ 1116 h 2251"/>
                    <a:gd name="T6" fmla="*/ 3083 w 3507"/>
                    <a:gd name="T7" fmla="*/ 1685 h 2251"/>
                    <a:gd name="T8" fmla="*/ 3135 w 3507"/>
                    <a:gd name="T9" fmla="*/ 1709 h 2251"/>
                    <a:gd name="T10" fmla="*/ 3193 w 3507"/>
                    <a:gd name="T11" fmla="*/ 1744 h 2251"/>
                    <a:gd name="T12" fmla="*/ 3256 w 3507"/>
                    <a:gd name="T13" fmla="*/ 1787 h 2251"/>
                    <a:gd name="T14" fmla="*/ 3321 w 3507"/>
                    <a:gd name="T15" fmla="*/ 1839 h 2251"/>
                    <a:gd name="T16" fmla="*/ 3382 w 3507"/>
                    <a:gd name="T17" fmla="*/ 1894 h 2251"/>
                    <a:gd name="T18" fmla="*/ 3434 w 3507"/>
                    <a:gd name="T19" fmla="*/ 1952 h 2251"/>
                    <a:gd name="T20" fmla="*/ 3475 w 3507"/>
                    <a:gd name="T21" fmla="*/ 2010 h 2251"/>
                    <a:gd name="T22" fmla="*/ 3501 w 3507"/>
                    <a:gd name="T23" fmla="*/ 2066 h 2251"/>
                    <a:gd name="T24" fmla="*/ 3507 w 3507"/>
                    <a:gd name="T25" fmla="*/ 2118 h 2251"/>
                    <a:gd name="T26" fmla="*/ 3491 w 3507"/>
                    <a:gd name="T27" fmla="*/ 2162 h 2251"/>
                    <a:gd name="T28" fmla="*/ 3455 w 3507"/>
                    <a:gd name="T29" fmla="*/ 2196 h 2251"/>
                    <a:gd name="T30" fmla="*/ 3403 w 3507"/>
                    <a:gd name="T31" fmla="*/ 2221 h 2251"/>
                    <a:gd name="T32" fmla="*/ 3339 w 3507"/>
                    <a:gd name="T33" fmla="*/ 2238 h 2251"/>
                    <a:gd name="T34" fmla="*/ 3266 w 3507"/>
                    <a:gd name="T35" fmla="*/ 2248 h 2251"/>
                    <a:gd name="T36" fmla="*/ 3189 w 3507"/>
                    <a:gd name="T37" fmla="*/ 2251 h 2251"/>
                    <a:gd name="T38" fmla="*/ 3111 w 3507"/>
                    <a:gd name="T39" fmla="*/ 2249 h 2251"/>
                    <a:gd name="T40" fmla="*/ 3036 w 3507"/>
                    <a:gd name="T41" fmla="*/ 2243 h 2251"/>
                    <a:gd name="T42" fmla="*/ 2969 w 3507"/>
                    <a:gd name="T43" fmla="*/ 2232 h 2251"/>
                    <a:gd name="T44" fmla="*/ 2911 w 3507"/>
                    <a:gd name="T45" fmla="*/ 2218 h 2251"/>
                    <a:gd name="T46" fmla="*/ 2503 w 3507"/>
                    <a:gd name="T47" fmla="*/ 2065 h 2251"/>
                    <a:gd name="T48" fmla="*/ 988 w 3507"/>
                    <a:gd name="T49" fmla="*/ 1923 h 2251"/>
                    <a:gd name="T50" fmla="*/ 959 w 3507"/>
                    <a:gd name="T51" fmla="*/ 1895 h 2251"/>
                    <a:gd name="T52" fmla="*/ 942 w 3507"/>
                    <a:gd name="T53" fmla="*/ 1853 h 2251"/>
                    <a:gd name="T54" fmla="*/ 946 w 3507"/>
                    <a:gd name="T55" fmla="*/ 1809 h 2251"/>
                    <a:gd name="T56" fmla="*/ 969 w 3507"/>
                    <a:gd name="T57" fmla="*/ 1770 h 2251"/>
                    <a:gd name="T58" fmla="*/ 299 w 3507"/>
                    <a:gd name="T59" fmla="*/ 1235 h 2251"/>
                    <a:gd name="T60" fmla="*/ 52 w 3507"/>
                    <a:gd name="T61" fmla="*/ 978 h 2251"/>
                    <a:gd name="T62" fmla="*/ 33 w 3507"/>
                    <a:gd name="T63" fmla="*/ 943 h 2251"/>
                    <a:gd name="T64" fmla="*/ 7 w 3507"/>
                    <a:gd name="T65" fmla="*/ 910 h 2251"/>
                    <a:gd name="T66" fmla="*/ 0 w 3507"/>
                    <a:gd name="T67" fmla="*/ 868 h 2251"/>
                    <a:gd name="T68" fmla="*/ 16 w 3507"/>
                    <a:gd name="T69" fmla="*/ 827 h 2251"/>
                    <a:gd name="T70" fmla="*/ 47 w 3507"/>
                    <a:gd name="T71" fmla="*/ 800 h 2251"/>
                    <a:gd name="T72" fmla="*/ 89 w 3507"/>
                    <a:gd name="T73" fmla="*/ 793 h 2251"/>
                    <a:gd name="T74" fmla="*/ 124 w 3507"/>
                    <a:gd name="T75" fmla="*/ 760 h 2251"/>
                    <a:gd name="T76" fmla="*/ 160 w 3507"/>
                    <a:gd name="T77" fmla="*/ 726 h 2251"/>
                    <a:gd name="T78" fmla="*/ 127 w 3507"/>
                    <a:gd name="T79" fmla="*/ 24 h 2251"/>
                    <a:gd name="T80" fmla="*/ 140 w 3507"/>
                    <a:gd name="T81" fmla="*/ 6 h 2251"/>
                    <a:gd name="T82" fmla="*/ 164 w 3507"/>
                    <a:gd name="T83" fmla="*/ 0 h 2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507" h="2251">
                      <a:moveTo>
                        <a:pt x="164" y="0"/>
                      </a:moveTo>
                      <a:lnTo>
                        <a:pt x="174" y="3"/>
                      </a:lnTo>
                      <a:lnTo>
                        <a:pt x="184" y="10"/>
                      </a:lnTo>
                      <a:lnTo>
                        <a:pt x="190" y="21"/>
                      </a:lnTo>
                      <a:lnTo>
                        <a:pt x="505" y="715"/>
                      </a:lnTo>
                      <a:lnTo>
                        <a:pt x="1569" y="1116"/>
                      </a:lnTo>
                      <a:lnTo>
                        <a:pt x="2506" y="1468"/>
                      </a:lnTo>
                      <a:lnTo>
                        <a:pt x="3083" y="1685"/>
                      </a:lnTo>
                      <a:lnTo>
                        <a:pt x="3108" y="1696"/>
                      </a:lnTo>
                      <a:lnTo>
                        <a:pt x="3135" y="1709"/>
                      </a:lnTo>
                      <a:lnTo>
                        <a:pt x="3163" y="1725"/>
                      </a:lnTo>
                      <a:lnTo>
                        <a:pt x="3193" y="1744"/>
                      </a:lnTo>
                      <a:lnTo>
                        <a:pt x="3224" y="1765"/>
                      </a:lnTo>
                      <a:lnTo>
                        <a:pt x="3256" y="1787"/>
                      </a:lnTo>
                      <a:lnTo>
                        <a:pt x="3290" y="1812"/>
                      </a:lnTo>
                      <a:lnTo>
                        <a:pt x="3321" y="1839"/>
                      </a:lnTo>
                      <a:lnTo>
                        <a:pt x="3352" y="1866"/>
                      </a:lnTo>
                      <a:lnTo>
                        <a:pt x="3382" y="1894"/>
                      </a:lnTo>
                      <a:lnTo>
                        <a:pt x="3408" y="1923"/>
                      </a:lnTo>
                      <a:lnTo>
                        <a:pt x="3434" y="1952"/>
                      </a:lnTo>
                      <a:lnTo>
                        <a:pt x="3456" y="1981"/>
                      </a:lnTo>
                      <a:lnTo>
                        <a:pt x="3475" y="2010"/>
                      </a:lnTo>
                      <a:lnTo>
                        <a:pt x="3491" y="2039"/>
                      </a:lnTo>
                      <a:lnTo>
                        <a:pt x="3501" y="2066"/>
                      </a:lnTo>
                      <a:lnTo>
                        <a:pt x="3507" y="2093"/>
                      </a:lnTo>
                      <a:lnTo>
                        <a:pt x="3507" y="2118"/>
                      </a:lnTo>
                      <a:lnTo>
                        <a:pt x="3501" y="2142"/>
                      </a:lnTo>
                      <a:lnTo>
                        <a:pt x="3491" y="2162"/>
                      </a:lnTo>
                      <a:lnTo>
                        <a:pt x="3476" y="2180"/>
                      </a:lnTo>
                      <a:lnTo>
                        <a:pt x="3455" y="2196"/>
                      </a:lnTo>
                      <a:lnTo>
                        <a:pt x="3431" y="2209"/>
                      </a:lnTo>
                      <a:lnTo>
                        <a:pt x="3403" y="2221"/>
                      </a:lnTo>
                      <a:lnTo>
                        <a:pt x="3372" y="2231"/>
                      </a:lnTo>
                      <a:lnTo>
                        <a:pt x="3339" y="2238"/>
                      </a:lnTo>
                      <a:lnTo>
                        <a:pt x="3303" y="2244"/>
                      </a:lnTo>
                      <a:lnTo>
                        <a:pt x="3266" y="2248"/>
                      </a:lnTo>
                      <a:lnTo>
                        <a:pt x="3229" y="2250"/>
                      </a:lnTo>
                      <a:lnTo>
                        <a:pt x="3189" y="2251"/>
                      </a:lnTo>
                      <a:lnTo>
                        <a:pt x="3151" y="2251"/>
                      </a:lnTo>
                      <a:lnTo>
                        <a:pt x="3111" y="2249"/>
                      </a:lnTo>
                      <a:lnTo>
                        <a:pt x="3074" y="2247"/>
                      </a:lnTo>
                      <a:lnTo>
                        <a:pt x="3036" y="2243"/>
                      </a:lnTo>
                      <a:lnTo>
                        <a:pt x="3002" y="2237"/>
                      </a:lnTo>
                      <a:lnTo>
                        <a:pt x="2969" y="2232"/>
                      </a:lnTo>
                      <a:lnTo>
                        <a:pt x="2938" y="2225"/>
                      </a:lnTo>
                      <a:lnTo>
                        <a:pt x="2911" y="2218"/>
                      </a:lnTo>
                      <a:lnTo>
                        <a:pt x="2888" y="2209"/>
                      </a:lnTo>
                      <a:lnTo>
                        <a:pt x="2503" y="2065"/>
                      </a:lnTo>
                      <a:lnTo>
                        <a:pt x="1005" y="1931"/>
                      </a:lnTo>
                      <a:lnTo>
                        <a:pt x="988" y="1923"/>
                      </a:lnTo>
                      <a:lnTo>
                        <a:pt x="972" y="1911"/>
                      </a:lnTo>
                      <a:lnTo>
                        <a:pt x="959" y="1895"/>
                      </a:lnTo>
                      <a:lnTo>
                        <a:pt x="948" y="1874"/>
                      </a:lnTo>
                      <a:lnTo>
                        <a:pt x="942" y="1853"/>
                      </a:lnTo>
                      <a:lnTo>
                        <a:pt x="942" y="1830"/>
                      </a:lnTo>
                      <a:lnTo>
                        <a:pt x="946" y="1809"/>
                      </a:lnTo>
                      <a:lnTo>
                        <a:pt x="955" y="1788"/>
                      </a:lnTo>
                      <a:lnTo>
                        <a:pt x="969" y="1770"/>
                      </a:lnTo>
                      <a:lnTo>
                        <a:pt x="1573" y="1715"/>
                      </a:lnTo>
                      <a:lnTo>
                        <a:pt x="299" y="1235"/>
                      </a:lnTo>
                      <a:lnTo>
                        <a:pt x="57" y="1001"/>
                      </a:lnTo>
                      <a:lnTo>
                        <a:pt x="52" y="978"/>
                      </a:lnTo>
                      <a:lnTo>
                        <a:pt x="51" y="954"/>
                      </a:lnTo>
                      <a:lnTo>
                        <a:pt x="33" y="943"/>
                      </a:lnTo>
                      <a:lnTo>
                        <a:pt x="17" y="928"/>
                      </a:lnTo>
                      <a:lnTo>
                        <a:pt x="7" y="910"/>
                      </a:lnTo>
                      <a:lnTo>
                        <a:pt x="1" y="889"/>
                      </a:lnTo>
                      <a:lnTo>
                        <a:pt x="0" y="868"/>
                      </a:lnTo>
                      <a:lnTo>
                        <a:pt x="5" y="846"/>
                      </a:lnTo>
                      <a:lnTo>
                        <a:pt x="16" y="827"/>
                      </a:lnTo>
                      <a:lnTo>
                        <a:pt x="30" y="812"/>
                      </a:lnTo>
                      <a:lnTo>
                        <a:pt x="47" y="800"/>
                      </a:lnTo>
                      <a:lnTo>
                        <a:pt x="67" y="794"/>
                      </a:lnTo>
                      <a:lnTo>
                        <a:pt x="89" y="793"/>
                      </a:lnTo>
                      <a:lnTo>
                        <a:pt x="110" y="796"/>
                      </a:lnTo>
                      <a:lnTo>
                        <a:pt x="124" y="760"/>
                      </a:lnTo>
                      <a:lnTo>
                        <a:pt x="141" y="742"/>
                      </a:lnTo>
                      <a:lnTo>
                        <a:pt x="160" y="726"/>
                      </a:lnTo>
                      <a:lnTo>
                        <a:pt x="125" y="36"/>
                      </a:lnTo>
                      <a:lnTo>
                        <a:pt x="127" y="24"/>
                      </a:lnTo>
                      <a:lnTo>
                        <a:pt x="133" y="14"/>
                      </a:lnTo>
                      <a:lnTo>
                        <a:pt x="140" y="6"/>
                      </a:lnTo>
                      <a:lnTo>
                        <a:pt x="152" y="1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51" name="Freeform 7"/>
                <p:cNvSpPr>
                  <a:spLocks/>
                </p:cNvSpPr>
                <p:nvPr/>
              </p:nvSpPr>
              <p:spPr bwMode="auto">
                <a:xfrm>
                  <a:off x="3376" y="707"/>
                  <a:ext cx="237" cy="143"/>
                </a:xfrm>
                <a:custGeom>
                  <a:avLst/>
                  <a:gdLst>
                    <a:gd name="T0" fmla="*/ 94 w 711"/>
                    <a:gd name="T1" fmla="*/ 0 h 428"/>
                    <a:gd name="T2" fmla="*/ 113 w 711"/>
                    <a:gd name="T3" fmla="*/ 1 h 428"/>
                    <a:gd name="T4" fmla="*/ 133 w 711"/>
                    <a:gd name="T5" fmla="*/ 6 h 428"/>
                    <a:gd name="T6" fmla="*/ 711 w 711"/>
                    <a:gd name="T7" fmla="*/ 428 h 428"/>
                    <a:gd name="T8" fmla="*/ 85 w 711"/>
                    <a:gd name="T9" fmla="*/ 192 h 428"/>
                    <a:gd name="T10" fmla="*/ 0 w 711"/>
                    <a:gd name="T11" fmla="*/ 104 h 428"/>
                    <a:gd name="T12" fmla="*/ 1 w 711"/>
                    <a:gd name="T13" fmla="*/ 81 h 428"/>
                    <a:gd name="T14" fmla="*/ 8 w 711"/>
                    <a:gd name="T15" fmla="*/ 59 h 428"/>
                    <a:gd name="T16" fmla="*/ 19 w 711"/>
                    <a:gd name="T17" fmla="*/ 39 h 428"/>
                    <a:gd name="T18" fmla="*/ 34 w 711"/>
                    <a:gd name="T19" fmla="*/ 23 h 428"/>
                    <a:gd name="T20" fmla="*/ 54 w 711"/>
                    <a:gd name="T21" fmla="*/ 11 h 428"/>
                    <a:gd name="T22" fmla="*/ 75 w 711"/>
                    <a:gd name="T23" fmla="*/ 3 h 428"/>
                    <a:gd name="T24" fmla="*/ 94 w 711"/>
                    <a:gd name="T25" fmla="*/ 0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11" h="428">
                      <a:moveTo>
                        <a:pt x="94" y="0"/>
                      </a:moveTo>
                      <a:lnTo>
                        <a:pt x="113" y="1"/>
                      </a:lnTo>
                      <a:lnTo>
                        <a:pt x="133" y="6"/>
                      </a:lnTo>
                      <a:lnTo>
                        <a:pt x="711" y="428"/>
                      </a:lnTo>
                      <a:lnTo>
                        <a:pt x="85" y="192"/>
                      </a:lnTo>
                      <a:lnTo>
                        <a:pt x="0" y="104"/>
                      </a:lnTo>
                      <a:lnTo>
                        <a:pt x="1" y="81"/>
                      </a:lnTo>
                      <a:lnTo>
                        <a:pt x="8" y="59"/>
                      </a:lnTo>
                      <a:lnTo>
                        <a:pt x="19" y="39"/>
                      </a:lnTo>
                      <a:lnTo>
                        <a:pt x="34" y="23"/>
                      </a:lnTo>
                      <a:lnTo>
                        <a:pt x="54" y="11"/>
                      </a:lnTo>
                      <a:lnTo>
                        <a:pt x="75" y="3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  <p:cxnSp>
          <p:nvCxnSpPr>
            <p:cNvPr id="153" name="직선 연결선 152"/>
            <p:cNvCxnSpPr/>
            <p:nvPr/>
          </p:nvCxnSpPr>
          <p:spPr>
            <a:xfrm flipV="1">
              <a:off x="9365142" y="567286"/>
              <a:ext cx="1029771" cy="24324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 flipV="1">
              <a:off x="9724117" y="666152"/>
              <a:ext cx="877371" cy="247134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 flipV="1">
              <a:off x="9602847" y="349521"/>
              <a:ext cx="1029771" cy="24324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39738" y="1664368"/>
            <a:ext cx="6296393" cy="507831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① 기획의도 </a:t>
            </a:r>
            <a:r>
              <a:rPr lang="en-US" altLang="ko-KR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(Planning)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② </a:t>
            </a:r>
            <a:r>
              <a:rPr lang="ko-KR" altLang="en-US" dirty="0" err="1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팀원소개</a:t>
            </a:r>
            <a:r>
              <a:rPr lang="ko-KR" altLang="en-US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(Member)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③ 개발환경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&amp;</a:t>
            </a:r>
            <a:r>
              <a:rPr lang="ko-KR" altLang="en-US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적용기술 </a:t>
            </a:r>
            <a:r>
              <a:rPr lang="en-US" altLang="ko-KR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(Development / Technology)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④ 형상관리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en-US" altLang="ko-KR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Git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</a:t>
            </a:r>
            <a:r>
              <a:rPr lang="en-US" altLang="ko-KR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Gihub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  <a:endParaRPr lang="en-US" altLang="ko-KR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⑤ </a:t>
            </a:r>
            <a:r>
              <a:rPr lang="ko-KR" altLang="en-US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협업관리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(Agile Trello </a:t>
            </a:r>
            <a:r>
              <a:rPr lang="en-US" altLang="ko-KR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Kanbanboard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  <a:endParaRPr lang="en-US" altLang="ko-KR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⑥ 일정관리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간트차트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Gantt Chart</a:t>
            </a:r>
            <a:r>
              <a:rPr lang="en-US" altLang="ko-KR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⑦ 주요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기능 소개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기능 명세서</a:t>
            </a:r>
            <a:r>
              <a:rPr lang="en-US" altLang="ko-KR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⑧ </a:t>
            </a:r>
            <a:r>
              <a:rPr lang="ko-KR" altLang="en-US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코드리뷰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(Code Review</a:t>
            </a:r>
            <a:r>
              <a:rPr lang="en-US" altLang="ko-KR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⑨ 후기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(Epilogue)</a:t>
            </a:r>
            <a:endParaRPr lang="en-US" altLang="ko-KR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⑩ </a:t>
            </a:r>
            <a:r>
              <a:rPr lang="ko-KR" altLang="en-US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끝인사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감사합니다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The End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등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  <a:endParaRPr lang="en-US" altLang="ko-KR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⑪ </a:t>
            </a:r>
            <a:endParaRPr lang="en-US" altLang="ko-KR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⑫ </a:t>
            </a:r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052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자유형 146"/>
          <p:cNvSpPr/>
          <p:nvPr/>
        </p:nvSpPr>
        <p:spPr>
          <a:xfrm flipV="1">
            <a:off x="1" y="78431"/>
            <a:ext cx="12201069" cy="1427352"/>
          </a:xfrm>
          <a:custGeom>
            <a:avLst/>
            <a:gdLst>
              <a:gd name="connsiteX0" fmla="*/ 5386811 w 12201069"/>
              <a:gd name="connsiteY0" fmla="*/ 1427352 h 1427352"/>
              <a:gd name="connsiteX1" fmla="*/ 5547181 w 12201069"/>
              <a:gd name="connsiteY1" fmla="*/ 1417657 h 1427352"/>
              <a:gd name="connsiteX2" fmla="*/ 12191999 w 12201069"/>
              <a:gd name="connsiteY2" fmla="*/ 1417657 h 1427352"/>
              <a:gd name="connsiteX3" fmla="*/ 12191999 w 12201069"/>
              <a:gd name="connsiteY3" fmla="*/ 1194768 h 1427352"/>
              <a:gd name="connsiteX4" fmla="*/ 12201069 w 12201069"/>
              <a:gd name="connsiteY4" fmla="*/ 1192116 h 1427352"/>
              <a:gd name="connsiteX5" fmla="*/ 12201069 w 12201069"/>
              <a:gd name="connsiteY5" fmla="*/ 178220 h 1427352"/>
              <a:gd name="connsiteX6" fmla="*/ 12120366 w 12201069"/>
              <a:gd name="connsiteY6" fmla="*/ 154618 h 1427352"/>
              <a:gd name="connsiteX7" fmla="*/ 11704384 w 12201069"/>
              <a:gd name="connsiteY7" fmla="*/ 109369 h 1427352"/>
              <a:gd name="connsiteX8" fmla="*/ 10818211 w 12201069"/>
              <a:gd name="connsiteY8" fmla="*/ 363233 h 1427352"/>
              <a:gd name="connsiteX9" fmla="*/ 10787651 w 12201069"/>
              <a:gd name="connsiteY9" fmla="*/ 393569 h 1427352"/>
              <a:gd name="connsiteX10" fmla="*/ 10689856 w 12201069"/>
              <a:gd name="connsiteY10" fmla="*/ 362157 h 1427352"/>
              <a:gd name="connsiteX11" fmla="*/ 9877694 w 12201069"/>
              <a:gd name="connsiteY11" fmla="*/ 265580 h 1427352"/>
              <a:gd name="connsiteX12" fmla="*/ 9584945 w 12201069"/>
              <a:gd name="connsiteY12" fmla="*/ 277069 h 1427352"/>
              <a:gd name="connsiteX13" fmla="*/ 9575516 w 12201069"/>
              <a:gd name="connsiteY13" fmla="*/ 278208 h 1427352"/>
              <a:gd name="connsiteX14" fmla="*/ 9534039 w 12201069"/>
              <a:gd name="connsiteY14" fmla="*/ 229994 h 1427352"/>
              <a:gd name="connsiteX15" fmla="*/ 8968472 w 12201069"/>
              <a:gd name="connsiteY15" fmla="*/ 40267 h 1427352"/>
              <a:gd name="connsiteX16" fmla="*/ 8402905 w 12201069"/>
              <a:gd name="connsiteY16" fmla="*/ 229994 h 1427352"/>
              <a:gd name="connsiteX17" fmla="*/ 8351559 w 12201069"/>
              <a:gd name="connsiteY17" fmla="*/ 289680 h 1427352"/>
              <a:gd name="connsiteX18" fmla="*/ 8280984 w 12201069"/>
              <a:gd name="connsiteY18" fmla="*/ 277292 h 1427352"/>
              <a:gd name="connsiteX19" fmla="*/ 8214540 w 12201069"/>
              <a:gd name="connsiteY19" fmla="*/ 246363 h 1427352"/>
              <a:gd name="connsiteX20" fmla="*/ 7136941 w 12201069"/>
              <a:gd name="connsiteY20" fmla="*/ 74933 h 1427352"/>
              <a:gd name="connsiteX21" fmla="*/ 6284883 w 12201069"/>
              <a:gd name="connsiteY21" fmla="*/ 174893 h 1427352"/>
              <a:gd name="connsiteX22" fmla="*/ 6207307 w 12201069"/>
              <a:gd name="connsiteY22" fmla="*/ 199475 h 1427352"/>
              <a:gd name="connsiteX23" fmla="*/ 6186982 w 12201069"/>
              <a:gd name="connsiteY23" fmla="*/ 185400 h 1427352"/>
              <a:gd name="connsiteX24" fmla="*/ 5386811 w 12201069"/>
              <a:gd name="connsiteY24" fmla="*/ 0 h 1427352"/>
              <a:gd name="connsiteX25" fmla="*/ 4923585 w 12201069"/>
              <a:gd name="connsiteY25" fmla="*/ 56084 h 1427352"/>
              <a:gd name="connsiteX26" fmla="*/ 4825189 w 12201069"/>
              <a:gd name="connsiteY26" fmla="*/ 88113 h 1427352"/>
              <a:gd name="connsiteX27" fmla="*/ 4695448 w 12201069"/>
              <a:gd name="connsiteY27" fmla="*/ 55192 h 1427352"/>
              <a:gd name="connsiteX28" fmla="*/ 4110684 w 12201069"/>
              <a:gd name="connsiteY28" fmla="*/ 0 h 1427352"/>
              <a:gd name="connsiteX29" fmla="*/ 3048394 w 12201069"/>
              <a:gd name="connsiteY29" fmla="*/ 205704 h 1427352"/>
              <a:gd name="connsiteX30" fmla="*/ 2967627 w 12201069"/>
              <a:gd name="connsiteY30" fmla="*/ 251468 h 1427352"/>
              <a:gd name="connsiteX31" fmla="*/ 2960971 w 12201069"/>
              <a:gd name="connsiteY31" fmla="*/ 252548 h 1427352"/>
              <a:gd name="connsiteX32" fmla="*/ 2744847 w 12201069"/>
              <a:gd name="connsiteY32" fmla="*/ 305884 h 1427352"/>
              <a:gd name="connsiteX33" fmla="*/ 2737794 w 12201069"/>
              <a:gd name="connsiteY33" fmla="*/ 308441 h 1427352"/>
              <a:gd name="connsiteX34" fmla="*/ 2461468 w 12201069"/>
              <a:gd name="connsiteY34" fmla="*/ 183453 h 1427352"/>
              <a:gd name="connsiteX35" fmla="*/ 1249280 w 12201069"/>
              <a:gd name="connsiteY35" fmla="*/ 0 h 1427352"/>
              <a:gd name="connsiteX36" fmla="*/ 241295 w 12201069"/>
              <a:gd name="connsiteY36" fmla="*/ 120605 h 1427352"/>
              <a:gd name="connsiteX37" fmla="*/ 0 w 12201069"/>
              <a:gd name="connsiteY37" fmla="*/ 198588 h 1427352"/>
              <a:gd name="connsiteX38" fmla="*/ 0 w 12201069"/>
              <a:gd name="connsiteY38" fmla="*/ 1213777 h 1427352"/>
              <a:gd name="connsiteX39" fmla="*/ 1 w 12201069"/>
              <a:gd name="connsiteY39" fmla="*/ 1213777 h 1427352"/>
              <a:gd name="connsiteX40" fmla="*/ 1 w 12201069"/>
              <a:gd name="connsiteY40" fmla="*/ 1417657 h 1427352"/>
              <a:gd name="connsiteX41" fmla="*/ 5226441 w 12201069"/>
              <a:gd name="connsiteY41" fmla="*/ 1417657 h 142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201069" h="1427352">
                <a:moveTo>
                  <a:pt x="5386811" y="1427352"/>
                </a:moveTo>
                <a:lnTo>
                  <a:pt x="5547181" y="1417657"/>
                </a:lnTo>
                <a:lnTo>
                  <a:pt x="12191999" y="1417657"/>
                </a:lnTo>
                <a:lnTo>
                  <a:pt x="12191999" y="1194768"/>
                </a:lnTo>
                <a:lnTo>
                  <a:pt x="12201069" y="1192116"/>
                </a:lnTo>
                <a:lnTo>
                  <a:pt x="12201069" y="178220"/>
                </a:lnTo>
                <a:lnTo>
                  <a:pt x="12120366" y="154618"/>
                </a:lnTo>
                <a:cubicBezTo>
                  <a:pt x="11992511" y="125481"/>
                  <a:pt x="11851940" y="109369"/>
                  <a:pt x="11704384" y="109369"/>
                </a:cubicBezTo>
                <a:cubicBezTo>
                  <a:pt x="11335496" y="109369"/>
                  <a:pt x="11010262" y="210070"/>
                  <a:pt x="10818211" y="363233"/>
                </a:cubicBezTo>
                <a:lnTo>
                  <a:pt x="10787651" y="393569"/>
                </a:lnTo>
                <a:lnTo>
                  <a:pt x="10689856" y="362157"/>
                </a:lnTo>
                <a:cubicBezTo>
                  <a:pt x="10458020" y="301183"/>
                  <a:pt x="10178537" y="265580"/>
                  <a:pt x="9877694" y="265580"/>
                </a:cubicBezTo>
                <a:cubicBezTo>
                  <a:pt x="9777413" y="265580"/>
                  <a:pt x="9679505" y="269536"/>
                  <a:pt x="9584945" y="277069"/>
                </a:cubicBezTo>
                <a:lnTo>
                  <a:pt x="9575516" y="278208"/>
                </a:lnTo>
                <a:lnTo>
                  <a:pt x="9534039" y="229994"/>
                </a:lnTo>
                <a:cubicBezTo>
                  <a:pt x="9411469" y="115526"/>
                  <a:pt x="9203901" y="40267"/>
                  <a:pt x="8968472" y="40267"/>
                </a:cubicBezTo>
                <a:cubicBezTo>
                  <a:pt x="8733043" y="40267"/>
                  <a:pt x="8525475" y="115526"/>
                  <a:pt x="8402905" y="229994"/>
                </a:cubicBezTo>
                <a:lnTo>
                  <a:pt x="8351559" y="289680"/>
                </a:lnTo>
                <a:lnTo>
                  <a:pt x="8280984" y="277292"/>
                </a:lnTo>
                <a:lnTo>
                  <a:pt x="8214540" y="246363"/>
                </a:lnTo>
                <a:cubicBezTo>
                  <a:pt x="7938758" y="140445"/>
                  <a:pt x="7557769" y="74933"/>
                  <a:pt x="7136941" y="74933"/>
                </a:cubicBezTo>
                <a:cubicBezTo>
                  <a:pt x="6821319" y="74933"/>
                  <a:pt x="6528108" y="111783"/>
                  <a:pt x="6284883" y="174893"/>
                </a:cubicBezTo>
                <a:lnTo>
                  <a:pt x="6207307" y="199475"/>
                </a:lnTo>
                <a:lnTo>
                  <a:pt x="6186982" y="185400"/>
                </a:lnTo>
                <a:cubicBezTo>
                  <a:pt x="5975642" y="70208"/>
                  <a:pt x="5694899" y="0"/>
                  <a:pt x="5386811" y="0"/>
                </a:cubicBezTo>
                <a:cubicBezTo>
                  <a:pt x="5222498" y="0"/>
                  <a:pt x="5065963" y="19970"/>
                  <a:pt x="4923585" y="56084"/>
                </a:cubicBezTo>
                <a:lnTo>
                  <a:pt x="4825189" y="88113"/>
                </a:lnTo>
                <a:lnTo>
                  <a:pt x="4695448" y="55192"/>
                </a:lnTo>
                <a:cubicBezTo>
                  <a:pt x="4515715" y="19652"/>
                  <a:pt x="4318109" y="0"/>
                  <a:pt x="4110684" y="0"/>
                </a:cubicBezTo>
                <a:cubicBezTo>
                  <a:pt x="3695834" y="0"/>
                  <a:pt x="3320258" y="78610"/>
                  <a:pt x="3048394" y="205704"/>
                </a:cubicBezTo>
                <a:lnTo>
                  <a:pt x="2967627" y="251468"/>
                </a:lnTo>
                <a:lnTo>
                  <a:pt x="2960971" y="252548"/>
                </a:lnTo>
                <a:cubicBezTo>
                  <a:pt x="2883281" y="268247"/>
                  <a:pt x="2810914" y="286123"/>
                  <a:pt x="2744847" y="305884"/>
                </a:cubicBezTo>
                <a:lnTo>
                  <a:pt x="2737794" y="308441"/>
                </a:lnTo>
                <a:lnTo>
                  <a:pt x="2461468" y="183453"/>
                </a:lnTo>
                <a:cubicBezTo>
                  <a:pt x="2141308" y="69471"/>
                  <a:pt x="1716005" y="0"/>
                  <a:pt x="1249280" y="0"/>
                </a:cubicBezTo>
                <a:cubicBezTo>
                  <a:pt x="875899" y="0"/>
                  <a:pt x="529031" y="44461"/>
                  <a:pt x="241295" y="120605"/>
                </a:cubicBezTo>
                <a:lnTo>
                  <a:pt x="0" y="198588"/>
                </a:lnTo>
                <a:lnTo>
                  <a:pt x="0" y="1213777"/>
                </a:lnTo>
                <a:lnTo>
                  <a:pt x="1" y="1213777"/>
                </a:lnTo>
                <a:lnTo>
                  <a:pt x="1" y="1417657"/>
                </a:lnTo>
                <a:lnTo>
                  <a:pt x="5226441" y="141765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6835066" y="5877547"/>
            <a:ext cx="5285522" cy="1011238"/>
            <a:chOff x="-12304" y="4638405"/>
            <a:chExt cx="11870727" cy="2271135"/>
          </a:xfrm>
        </p:grpSpPr>
        <p:sp>
          <p:nvSpPr>
            <p:cNvPr id="310" name="Freeform 128"/>
            <p:cNvSpPr>
              <a:spLocks noEditPoints="1"/>
            </p:cNvSpPr>
            <p:nvPr/>
          </p:nvSpPr>
          <p:spPr bwMode="auto">
            <a:xfrm>
              <a:off x="1625532" y="6051925"/>
              <a:ext cx="860425" cy="809625"/>
            </a:xfrm>
            <a:custGeom>
              <a:avLst/>
              <a:gdLst>
                <a:gd name="T0" fmla="*/ 2321 w 3252"/>
                <a:gd name="T1" fmla="*/ 1714 h 3056"/>
                <a:gd name="T2" fmla="*/ 1095 w 3252"/>
                <a:gd name="T3" fmla="*/ 2968 h 3056"/>
                <a:gd name="T4" fmla="*/ 1513 w 3252"/>
                <a:gd name="T5" fmla="*/ 1 h 3056"/>
                <a:gd name="T6" fmla="*/ 1596 w 3252"/>
                <a:gd name="T7" fmla="*/ 61 h 3056"/>
                <a:gd name="T8" fmla="*/ 1643 w 3252"/>
                <a:gd name="T9" fmla="*/ 56 h 3056"/>
                <a:gd name="T10" fmla="*/ 1722 w 3252"/>
                <a:gd name="T11" fmla="*/ 1 h 3056"/>
                <a:gd name="T12" fmla="*/ 1687 w 3252"/>
                <a:gd name="T13" fmla="*/ 97 h 3056"/>
                <a:gd name="T14" fmla="*/ 1630 w 3252"/>
                <a:gd name="T15" fmla="*/ 135 h 3056"/>
                <a:gd name="T16" fmla="*/ 1685 w 3252"/>
                <a:gd name="T17" fmla="*/ 282 h 3056"/>
                <a:gd name="T18" fmla="*/ 1661 w 3252"/>
                <a:gd name="T19" fmla="*/ 450 h 3056"/>
                <a:gd name="T20" fmla="*/ 1732 w 3252"/>
                <a:gd name="T21" fmla="*/ 449 h 3056"/>
                <a:gd name="T22" fmla="*/ 1783 w 3252"/>
                <a:gd name="T23" fmla="*/ 531 h 3056"/>
                <a:gd name="T24" fmla="*/ 1837 w 3252"/>
                <a:gd name="T25" fmla="*/ 549 h 3056"/>
                <a:gd name="T26" fmla="*/ 1856 w 3252"/>
                <a:gd name="T27" fmla="*/ 679 h 3056"/>
                <a:gd name="T28" fmla="*/ 1891 w 3252"/>
                <a:gd name="T29" fmla="*/ 844 h 3056"/>
                <a:gd name="T30" fmla="*/ 1959 w 3252"/>
                <a:gd name="T31" fmla="*/ 1032 h 3056"/>
                <a:gd name="T32" fmla="*/ 1958 w 3252"/>
                <a:gd name="T33" fmla="*/ 859 h 3056"/>
                <a:gd name="T34" fmla="*/ 2058 w 3252"/>
                <a:gd name="T35" fmla="*/ 725 h 3056"/>
                <a:gd name="T36" fmla="*/ 2112 w 3252"/>
                <a:gd name="T37" fmla="*/ 548 h 3056"/>
                <a:gd name="T38" fmla="*/ 2186 w 3252"/>
                <a:gd name="T39" fmla="*/ 570 h 3056"/>
                <a:gd name="T40" fmla="*/ 2202 w 3252"/>
                <a:gd name="T41" fmla="*/ 683 h 3056"/>
                <a:gd name="T42" fmla="*/ 2155 w 3252"/>
                <a:gd name="T43" fmla="*/ 761 h 3056"/>
                <a:gd name="T44" fmla="*/ 2186 w 3252"/>
                <a:gd name="T45" fmla="*/ 819 h 3056"/>
                <a:gd name="T46" fmla="*/ 2192 w 3252"/>
                <a:gd name="T47" fmla="*/ 950 h 3056"/>
                <a:gd name="T48" fmla="*/ 2146 w 3252"/>
                <a:gd name="T49" fmla="*/ 1024 h 3056"/>
                <a:gd name="T50" fmla="*/ 2142 w 3252"/>
                <a:gd name="T51" fmla="*/ 991 h 3056"/>
                <a:gd name="T52" fmla="*/ 2157 w 3252"/>
                <a:gd name="T53" fmla="*/ 899 h 3056"/>
                <a:gd name="T54" fmla="*/ 2106 w 3252"/>
                <a:gd name="T55" fmla="*/ 920 h 3056"/>
                <a:gd name="T56" fmla="*/ 2081 w 3252"/>
                <a:gd name="T57" fmla="*/ 1032 h 3056"/>
                <a:gd name="T58" fmla="*/ 3163 w 3252"/>
                <a:gd name="T59" fmla="*/ 1329 h 3056"/>
                <a:gd name="T60" fmla="*/ 126 w 3252"/>
                <a:gd name="T61" fmla="*/ 1689 h 3056"/>
                <a:gd name="T62" fmla="*/ 1209 w 3252"/>
                <a:gd name="T63" fmla="*/ 1049 h 3056"/>
                <a:gd name="T64" fmla="*/ 1191 w 3252"/>
                <a:gd name="T65" fmla="*/ 937 h 3056"/>
                <a:gd name="T66" fmla="*/ 1133 w 3252"/>
                <a:gd name="T67" fmla="*/ 897 h 3056"/>
                <a:gd name="T68" fmla="*/ 1133 w 3252"/>
                <a:gd name="T69" fmla="*/ 973 h 3056"/>
                <a:gd name="T70" fmla="*/ 1146 w 3252"/>
                <a:gd name="T71" fmla="*/ 1017 h 3056"/>
                <a:gd name="T72" fmla="*/ 1104 w 3252"/>
                <a:gd name="T73" fmla="*/ 978 h 3056"/>
                <a:gd name="T74" fmla="*/ 1096 w 3252"/>
                <a:gd name="T75" fmla="*/ 844 h 3056"/>
                <a:gd name="T76" fmla="*/ 1126 w 3252"/>
                <a:gd name="T77" fmla="*/ 767 h 3056"/>
                <a:gd name="T78" fmla="*/ 1078 w 3252"/>
                <a:gd name="T79" fmla="*/ 685 h 3056"/>
                <a:gd name="T80" fmla="*/ 1107 w 3252"/>
                <a:gd name="T81" fmla="*/ 574 h 3056"/>
                <a:gd name="T82" fmla="*/ 1176 w 3252"/>
                <a:gd name="T83" fmla="*/ 550 h 3056"/>
                <a:gd name="T84" fmla="*/ 1227 w 3252"/>
                <a:gd name="T85" fmla="*/ 725 h 3056"/>
                <a:gd name="T86" fmla="*/ 1328 w 3252"/>
                <a:gd name="T87" fmla="*/ 859 h 3056"/>
                <a:gd name="T88" fmla="*/ 1327 w 3252"/>
                <a:gd name="T89" fmla="*/ 1031 h 3056"/>
                <a:gd name="T90" fmla="*/ 1441 w 3252"/>
                <a:gd name="T91" fmla="*/ 952 h 3056"/>
                <a:gd name="T92" fmla="*/ 1434 w 3252"/>
                <a:gd name="T93" fmla="*/ 978 h 3056"/>
                <a:gd name="T94" fmla="*/ 1427 w 3252"/>
                <a:gd name="T95" fmla="*/ 1014 h 3056"/>
                <a:gd name="T96" fmla="*/ 1417 w 3252"/>
                <a:gd name="T97" fmla="*/ 997 h 3056"/>
                <a:gd name="T98" fmla="*/ 1381 w 3252"/>
                <a:gd name="T99" fmla="*/ 896 h 3056"/>
                <a:gd name="T100" fmla="*/ 1403 w 3252"/>
                <a:gd name="T101" fmla="*/ 754 h 3056"/>
                <a:gd name="T102" fmla="*/ 1422 w 3252"/>
                <a:gd name="T103" fmla="*/ 614 h 3056"/>
                <a:gd name="T104" fmla="*/ 1458 w 3252"/>
                <a:gd name="T105" fmla="*/ 547 h 3056"/>
                <a:gd name="T106" fmla="*/ 1495 w 3252"/>
                <a:gd name="T107" fmla="*/ 644 h 3056"/>
                <a:gd name="T108" fmla="*/ 1520 w 3252"/>
                <a:gd name="T109" fmla="*/ 697 h 3056"/>
                <a:gd name="T110" fmla="*/ 1537 w 3252"/>
                <a:gd name="T111" fmla="*/ 580 h 3056"/>
                <a:gd name="T112" fmla="*/ 1526 w 3252"/>
                <a:gd name="T113" fmla="*/ 470 h 3056"/>
                <a:gd name="T114" fmla="*/ 1599 w 3252"/>
                <a:gd name="T115" fmla="*/ 441 h 3056"/>
                <a:gd name="T116" fmla="*/ 1542 w 3252"/>
                <a:gd name="T117" fmla="*/ 247 h 3056"/>
                <a:gd name="T118" fmla="*/ 1596 w 3252"/>
                <a:gd name="T119" fmla="*/ 132 h 3056"/>
                <a:gd name="T120" fmla="*/ 1525 w 3252"/>
                <a:gd name="T121" fmla="*/ 56 h 3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252" h="3056">
                  <a:moveTo>
                    <a:pt x="2619" y="1714"/>
                  </a:moveTo>
                  <a:lnTo>
                    <a:pt x="2619" y="2968"/>
                  </a:lnTo>
                  <a:lnTo>
                    <a:pt x="2822" y="2968"/>
                  </a:lnTo>
                  <a:lnTo>
                    <a:pt x="2822" y="1714"/>
                  </a:lnTo>
                  <a:lnTo>
                    <a:pt x="2619" y="1714"/>
                  </a:lnTo>
                  <a:close/>
                  <a:moveTo>
                    <a:pt x="2100" y="1714"/>
                  </a:moveTo>
                  <a:lnTo>
                    <a:pt x="2100" y="2968"/>
                  </a:lnTo>
                  <a:lnTo>
                    <a:pt x="2321" y="2968"/>
                  </a:lnTo>
                  <a:lnTo>
                    <a:pt x="2321" y="1714"/>
                  </a:lnTo>
                  <a:lnTo>
                    <a:pt x="2100" y="1714"/>
                  </a:lnTo>
                  <a:close/>
                  <a:moveTo>
                    <a:pt x="1392" y="1714"/>
                  </a:moveTo>
                  <a:lnTo>
                    <a:pt x="1392" y="2968"/>
                  </a:lnTo>
                  <a:lnTo>
                    <a:pt x="1804" y="2968"/>
                  </a:lnTo>
                  <a:lnTo>
                    <a:pt x="1804" y="1714"/>
                  </a:lnTo>
                  <a:lnTo>
                    <a:pt x="1392" y="1714"/>
                  </a:lnTo>
                  <a:close/>
                  <a:moveTo>
                    <a:pt x="903" y="1714"/>
                  </a:moveTo>
                  <a:lnTo>
                    <a:pt x="903" y="2968"/>
                  </a:lnTo>
                  <a:lnTo>
                    <a:pt x="1095" y="2968"/>
                  </a:lnTo>
                  <a:lnTo>
                    <a:pt x="1095" y="1714"/>
                  </a:lnTo>
                  <a:lnTo>
                    <a:pt x="903" y="1714"/>
                  </a:lnTo>
                  <a:close/>
                  <a:moveTo>
                    <a:pt x="414" y="1714"/>
                  </a:moveTo>
                  <a:lnTo>
                    <a:pt x="414" y="2968"/>
                  </a:lnTo>
                  <a:lnTo>
                    <a:pt x="606" y="2968"/>
                  </a:lnTo>
                  <a:lnTo>
                    <a:pt x="606" y="1714"/>
                  </a:lnTo>
                  <a:lnTo>
                    <a:pt x="414" y="1714"/>
                  </a:lnTo>
                  <a:close/>
                  <a:moveTo>
                    <a:pt x="1510" y="0"/>
                  </a:moveTo>
                  <a:lnTo>
                    <a:pt x="1513" y="1"/>
                  </a:lnTo>
                  <a:lnTo>
                    <a:pt x="1519" y="4"/>
                  </a:lnTo>
                  <a:lnTo>
                    <a:pt x="1528" y="8"/>
                  </a:lnTo>
                  <a:lnTo>
                    <a:pt x="1539" y="14"/>
                  </a:lnTo>
                  <a:lnTo>
                    <a:pt x="1551" y="21"/>
                  </a:lnTo>
                  <a:lnTo>
                    <a:pt x="1563" y="28"/>
                  </a:lnTo>
                  <a:lnTo>
                    <a:pt x="1574" y="37"/>
                  </a:lnTo>
                  <a:lnTo>
                    <a:pt x="1584" y="46"/>
                  </a:lnTo>
                  <a:lnTo>
                    <a:pt x="1590" y="53"/>
                  </a:lnTo>
                  <a:lnTo>
                    <a:pt x="1596" y="61"/>
                  </a:lnTo>
                  <a:lnTo>
                    <a:pt x="1599" y="48"/>
                  </a:lnTo>
                  <a:lnTo>
                    <a:pt x="1604" y="38"/>
                  </a:lnTo>
                  <a:lnTo>
                    <a:pt x="1610" y="31"/>
                  </a:lnTo>
                  <a:lnTo>
                    <a:pt x="1618" y="29"/>
                  </a:lnTo>
                  <a:lnTo>
                    <a:pt x="1625" y="31"/>
                  </a:lnTo>
                  <a:lnTo>
                    <a:pt x="1631" y="38"/>
                  </a:lnTo>
                  <a:lnTo>
                    <a:pt x="1636" y="48"/>
                  </a:lnTo>
                  <a:lnTo>
                    <a:pt x="1639" y="61"/>
                  </a:lnTo>
                  <a:lnTo>
                    <a:pt x="1643" y="56"/>
                  </a:lnTo>
                  <a:lnTo>
                    <a:pt x="1647" y="51"/>
                  </a:lnTo>
                  <a:lnTo>
                    <a:pt x="1652" y="46"/>
                  </a:lnTo>
                  <a:lnTo>
                    <a:pt x="1661" y="37"/>
                  </a:lnTo>
                  <a:lnTo>
                    <a:pt x="1672" y="28"/>
                  </a:lnTo>
                  <a:lnTo>
                    <a:pt x="1684" y="21"/>
                  </a:lnTo>
                  <a:lnTo>
                    <a:pt x="1696" y="14"/>
                  </a:lnTo>
                  <a:lnTo>
                    <a:pt x="1707" y="8"/>
                  </a:lnTo>
                  <a:lnTo>
                    <a:pt x="1716" y="4"/>
                  </a:lnTo>
                  <a:lnTo>
                    <a:pt x="1722" y="1"/>
                  </a:lnTo>
                  <a:lnTo>
                    <a:pt x="1724" y="0"/>
                  </a:lnTo>
                  <a:lnTo>
                    <a:pt x="1723" y="4"/>
                  </a:lnTo>
                  <a:lnTo>
                    <a:pt x="1722" y="12"/>
                  </a:lnTo>
                  <a:lnTo>
                    <a:pt x="1719" y="24"/>
                  </a:lnTo>
                  <a:lnTo>
                    <a:pt x="1715" y="39"/>
                  </a:lnTo>
                  <a:lnTo>
                    <a:pt x="1710" y="56"/>
                  </a:lnTo>
                  <a:lnTo>
                    <a:pt x="1704" y="73"/>
                  </a:lnTo>
                  <a:lnTo>
                    <a:pt x="1697" y="85"/>
                  </a:lnTo>
                  <a:lnTo>
                    <a:pt x="1687" y="97"/>
                  </a:lnTo>
                  <a:lnTo>
                    <a:pt x="1677" y="107"/>
                  </a:lnTo>
                  <a:lnTo>
                    <a:pt x="1666" y="116"/>
                  </a:lnTo>
                  <a:lnTo>
                    <a:pt x="1656" y="123"/>
                  </a:lnTo>
                  <a:lnTo>
                    <a:pt x="1648" y="128"/>
                  </a:lnTo>
                  <a:lnTo>
                    <a:pt x="1642" y="131"/>
                  </a:lnTo>
                  <a:lnTo>
                    <a:pt x="1640" y="132"/>
                  </a:lnTo>
                  <a:lnTo>
                    <a:pt x="1636" y="133"/>
                  </a:lnTo>
                  <a:lnTo>
                    <a:pt x="1633" y="134"/>
                  </a:lnTo>
                  <a:lnTo>
                    <a:pt x="1630" y="135"/>
                  </a:lnTo>
                  <a:lnTo>
                    <a:pt x="1630" y="171"/>
                  </a:lnTo>
                  <a:lnTo>
                    <a:pt x="1647" y="177"/>
                  </a:lnTo>
                  <a:lnTo>
                    <a:pt x="1662" y="185"/>
                  </a:lnTo>
                  <a:lnTo>
                    <a:pt x="1675" y="197"/>
                  </a:lnTo>
                  <a:lnTo>
                    <a:pt x="1685" y="212"/>
                  </a:lnTo>
                  <a:lnTo>
                    <a:pt x="1691" y="229"/>
                  </a:lnTo>
                  <a:lnTo>
                    <a:pt x="1693" y="247"/>
                  </a:lnTo>
                  <a:lnTo>
                    <a:pt x="1691" y="265"/>
                  </a:lnTo>
                  <a:lnTo>
                    <a:pt x="1685" y="282"/>
                  </a:lnTo>
                  <a:lnTo>
                    <a:pt x="1675" y="296"/>
                  </a:lnTo>
                  <a:lnTo>
                    <a:pt x="1662" y="308"/>
                  </a:lnTo>
                  <a:lnTo>
                    <a:pt x="1647" y="316"/>
                  </a:lnTo>
                  <a:lnTo>
                    <a:pt x="1630" y="321"/>
                  </a:lnTo>
                  <a:lnTo>
                    <a:pt x="1630" y="437"/>
                  </a:lnTo>
                  <a:lnTo>
                    <a:pt x="1640" y="438"/>
                  </a:lnTo>
                  <a:lnTo>
                    <a:pt x="1648" y="441"/>
                  </a:lnTo>
                  <a:lnTo>
                    <a:pt x="1655" y="445"/>
                  </a:lnTo>
                  <a:lnTo>
                    <a:pt x="1661" y="450"/>
                  </a:lnTo>
                  <a:lnTo>
                    <a:pt x="1668" y="456"/>
                  </a:lnTo>
                  <a:lnTo>
                    <a:pt x="1675" y="462"/>
                  </a:lnTo>
                  <a:lnTo>
                    <a:pt x="1682" y="465"/>
                  </a:lnTo>
                  <a:lnTo>
                    <a:pt x="1687" y="466"/>
                  </a:lnTo>
                  <a:lnTo>
                    <a:pt x="1691" y="462"/>
                  </a:lnTo>
                  <a:lnTo>
                    <a:pt x="1696" y="457"/>
                  </a:lnTo>
                  <a:lnTo>
                    <a:pt x="1706" y="453"/>
                  </a:lnTo>
                  <a:lnTo>
                    <a:pt x="1718" y="450"/>
                  </a:lnTo>
                  <a:lnTo>
                    <a:pt x="1732" y="449"/>
                  </a:lnTo>
                  <a:lnTo>
                    <a:pt x="1747" y="450"/>
                  </a:lnTo>
                  <a:lnTo>
                    <a:pt x="1761" y="454"/>
                  </a:lnTo>
                  <a:lnTo>
                    <a:pt x="1768" y="459"/>
                  </a:lnTo>
                  <a:lnTo>
                    <a:pt x="1774" y="467"/>
                  </a:lnTo>
                  <a:lnTo>
                    <a:pt x="1778" y="478"/>
                  </a:lnTo>
                  <a:lnTo>
                    <a:pt x="1780" y="491"/>
                  </a:lnTo>
                  <a:lnTo>
                    <a:pt x="1782" y="505"/>
                  </a:lnTo>
                  <a:lnTo>
                    <a:pt x="1782" y="519"/>
                  </a:lnTo>
                  <a:lnTo>
                    <a:pt x="1783" y="531"/>
                  </a:lnTo>
                  <a:lnTo>
                    <a:pt x="1782" y="541"/>
                  </a:lnTo>
                  <a:lnTo>
                    <a:pt x="1782" y="548"/>
                  </a:lnTo>
                  <a:lnTo>
                    <a:pt x="1782" y="550"/>
                  </a:lnTo>
                  <a:lnTo>
                    <a:pt x="1784" y="549"/>
                  </a:lnTo>
                  <a:lnTo>
                    <a:pt x="1790" y="546"/>
                  </a:lnTo>
                  <a:lnTo>
                    <a:pt x="1800" y="544"/>
                  </a:lnTo>
                  <a:lnTo>
                    <a:pt x="1813" y="543"/>
                  </a:lnTo>
                  <a:lnTo>
                    <a:pt x="1828" y="545"/>
                  </a:lnTo>
                  <a:lnTo>
                    <a:pt x="1837" y="549"/>
                  </a:lnTo>
                  <a:lnTo>
                    <a:pt x="1843" y="558"/>
                  </a:lnTo>
                  <a:lnTo>
                    <a:pt x="1847" y="569"/>
                  </a:lnTo>
                  <a:lnTo>
                    <a:pt x="1850" y="584"/>
                  </a:lnTo>
                  <a:lnTo>
                    <a:pt x="1852" y="600"/>
                  </a:lnTo>
                  <a:lnTo>
                    <a:pt x="1853" y="617"/>
                  </a:lnTo>
                  <a:lnTo>
                    <a:pt x="1854" y="634"/>
                  </a:lnTo>
                  <a:lnTo>
                    <a:pt x="1855" y="651"/>
                  </a:lnTo>
                  <a:lnTo>
                    <a:pt x="1855" y="666"/>
                  </a:lnTo>
                  <a:lnTo>
                    <a:pt x="1856" y="679"/>
                  </a:lnTo>
                  <a:lnTo>
                    <a:pt x="1857" y="691"/>
                  </a:lnTo>
                  <a:lnTo>
                    <a:pt x="1858" y="703"/>
                  </a:lnTo>
                  <a:lnTo>
                    <a:pt x="1861" y="716"/>
                  </a:lnTo>
                  <a:lnTo>
                    <a:pt x="1864" y="730"/>
                  </a:lnTo>
                  <a:lnTo>
                    <a:pt x="1869" y="747"/>
                  </a:lnTo>
                  <a:lnTo>
                    <a:pt x="1876" y="766"/>
                  </a:lnTo>
                  <a:lnTo>
                    <a:pt x="1883" y="790"/>
                  </a:lnTo>
                  <a:lnTo>
                    <a:pt x="1888" y="816"/>
                  </a:lnTo>
                  <a:lnTo>
                    <a:pt x="1891" y="844"/>
                  </a:lnTo>
                  <a:lnTo>
                    <a:pt x="1893" y="871"/>
                  </a:lnTo>
                  <a:lnTo>
                    <a:pt x="1894" y="898"/>
                  </a:lnTo>
                  <a:lnTo>
                    <a:pt x="1894" y="924"/>
                  </a:lnTo>
                  <a:lnTo>
                    <a:pt x="1894" y="945"/>
                  </a:lnTo>
                  <a:lnTo>
                    <a:pt x="1894" y="962"/>
                  </a:lnTo>
                  <a:lnTo>
                    <a:pt x="1894" y="1049"/>
                  </a:lnTo>
                  <a:lnTo>
                    <a:pt x="1955" y="1049"/>
                  </a:lnTo>
                  <a:lnTo>
                    <a:pt x="1957" y="1039"/>
                  </a:lnTo>
                  <a:lnTo>
                    <a:pt x="1959" y="1032"/>
                  </a:lnTo>
                  <a:lnTo>
                    <a:pt x="1960" y="1014"/>
                  </a:lnTo>
                  <a:lnTo>
                    <a:pt x="1959" y="995"/>
                  </a:lnTo>
                  <a:lnTo>
                    <a:pt x="1957" y="975"/>
                  </a:lnTo>
                  <a:lnTo>
                    <a:pt x="1955" y="953"/>
                  </a:lnTo>
                  <a:lnTo>
                    <a:pt x="1955" y="938"/>
                  </a:lnTo>
                  <a:lnTo>
                    <a:pt x="1955" y="920"/>
                  </a:lnTo>
                  <a:lnTo>
                    <a:pt x="1955" y="900"/>
                  </a:lnTo>
                  <a:lnTo>
                    <a:pt x="1956" y="879"/>
                  </a:lnTo>
                  <a:lnTo>
                    <a:pt x="1958" y="859"/>
                  </a:lnTo>
                  <a:lnTo>
                    <a:pt x="1962" y="840"/>
                  </a:lnTo>
                  <a:lnTo>
                    <a:pt x="1968" y="824"/>
                  </a:lnTo>
                  <a:lnTo>
                    <a:pt x="1976" y="811"/>
                  </a:lnTo>
                  <a:lnTo>
                    <a:pt x="1989" y="797"/>
                  </a:lnTo>
                  <a:lnTo>
                    <a:pt x="2004" y="784"/>
                  </a:lnTo>
                  <a:lnTo>
                    <a:pt x="2020" y="770"/>
                  </a:lnTo>
                  <a:lnTo>
                    <a:pt x="2035" y="756"/>
                  </a:lnTo>
                  <a:lnTo>
                    <a:pt x="2048" y="741"/>
                  </a:lnTo>
                  <a:lnTo>
                    <a:pt x="2058" y="725"/>
                  </a:lnTo>
                  <a:lnTo>
                    <a:pt x="2066" y="703"/>
                  </a:lnTo>
                  <a:lnTo>
                    <a:pt x="2073" y="677"/>
                  </a:lnTo>
                  <a:lnTo>
                    <a:pt x="2078" y="651"/>
                  </a:lnTo>
                  <a:lnTo>
                    <a:pt x="2083" y="623"/>
                  </a:lnTo>
                  <a:lnTo>
                    <a:pt x="2087" y="599"/>
                  </a:lnTo>
                  <a:lnTo>
                    <a:pt x="2091" y="578"/>
                  </a:lnTo>
                  <a:lnTo>
                    <a:pt x="2097" y="564"/>
                  </a:lnTo>
                  <a:lnTo>
                    <a:pt x="2104" y="554"/>
                  </a:lnTo>
                  <a:lnTo>
                    <a:pt x="2112" y="548"/>
                  </a:lnTo>
                  <a:lnTo>
                    <a:pt x="2122" y="544"/>
                  </a:lnTo>
                  <a:lnTo>
                    <a:pt x="2133" y="542"/>
                  </a:lnTo>
                  <a:lnTo>
                    <a:pt x="2145" y="542"/>
                  </a:lnTo>
                  <a:lnTo>
                    <a:pt x="2157" y="543"/>
                  </a:lnTo>
                  <a:lnTo>
                    <a:pt x="2168" y="546"/>
                  </a:lnTo>
                  <a:lnTo>
                    <a:pt x="2177" y="551"/>
                  </a:lnTo>
                  <a:lnTo>
                    <a:pt x="2182" y="557"/>
                  </a:lnTo>
                  <a:lnTo>
                    <a:pt x="2185" y="563"/>
                  </a:lnTo>
                  <a:lnTo>
                    <a:pt x="2186" y="570"/>
                  </a:lnTo>
                  <a:lnTo>
                    <a:pt x="2187" y="576"/>
                  </a:lnTo>
                  <a:lnTo>
                    <a:pt x="2187" y="582"/>
                  </a:lnTo>
                  <a:lnTo>
                    <a:pt x="2189" y="592"/>
                  </a:lnTo>
                  <a:lnTo>
                    <a:pt x="2191" y="605"/>
                  </a:lnTo>
                  <a:lnTo>
                    <a:pt x="2194" y="620"/>
                  </a:lnTo>
                  <a:lnTo>
                    <a:pt x="2196" y="637"/>
                  </a:lnTo>
                  <a:lnTo>
                    <a:pt x="2199" y="654"/>
                  </a:lnTo>
                  <a:lnTo>
                    <a:pt x="2201" y="669"/>
                  </a:lnTo>
                  <a:lnTo>
                    <a:pt x="2202" y="683"/>
                  </a:lnTo>
                  <a:lnTo>
                    <a:pt x="2202" y="694"/>
                  </a:lnTo>
                  <a:lnTo>
                    <a:pt x="2201" y="700"/>
                  </a:lnTo>
                  <a:lnTo>
                    <a:pt x="2196" y="706"/>
                  </a:lnTo>
                  <a:lnTo>
                    <a:pt x="2190" y="709"/>
                  </a:lnTo>
                  <a:lnTo>
                    <a:pt x="2183" y="709"/>
                  </a:lnTo>
                  <a:lnTo>
                    <a:pt x="2177" y="709"/>
                  </a:lnTo>
                  <a:lnTo>
                    <a:pt x="2172" y="707"/>
                  </a:lnTo>
                  <a:lnTo>
                    <a:pt x="2170" y="707"/>
                  </a:lnTo>
                  <a:lnTo>
                    <a:pt x="2155" y="761"/>
                  </a:lnTo>
                  <a:lnTo>
                    <a:pt x="2156" y="763"/>
                  </a:lnTo>
                  <a:lnTo>
                    <a:pt x="2160" y="768"/>
                  </a:lnTo>
                  <a:lnTo>
                    <a:pt x="2165" y="775"/>
                  </a:lnTo>
                  <a:lnTo>
                    <a:pt x="2170" y="783"/>
                  </a:lnTo>
                  <a:lnTo>
                    <a:pt x="2176" y="792"/>
                  </a:lnTo>
                  <a:lnTo>
                    <a:pt x="2181" y="800"/>
                  </a:lnTo>
                  <a:lnTo>
                    <a:pt x="2184" y="807"/>
                  </a:lnTo>
                  <a:lnTo>
                    <a:pt x="2186" y="812"/>
                  </a:lnTo>
                  <a:lnTo>
                    <a:pt x="2186" y="819"/>
                  </a:lnTo>
                  <a:lnTo>
                    <a:pt x="2188" y="830"/>
                  </a:lnTo>
                  <a:lnTo>
                    <a:pt x="2189" y="845"/>
                  </a:lnTo>
                  <a:lnTo>
                    <a:pt x="2192" y="861"/>
                  </a:lnTo>
                  <a:lnTo>
                    <a:pt x="2194" y="878"/>
                  </a:lnTo>
                  <a:lnTo>
                    <a:pt x="2196" y="895"/>
                  </a:lnTo>
                  <a:lnTo>
                    <a:pt x="2198" y="909"/>
                  </a:lnTo>
                  <a:lnTo>
                    <a:pt x="2198" y="922"/>
                  </a:lnTo>
                  <a:lnTo>
                    <a:pt x="2195" y="935"/>
                  </a:lnTo>
                  <a:lnTo>
                    <a:pt x="2192" y="950"/>
                  </a:lnTo>
                  <a:lnTo>
                    <a:pt x="2187" y="964"/>
                  </a:lnTo>
                  <a:lnTo>
                    <a:pt x="2181" y="978"/>
                  </a:lnTo>
                  <a:lnTo>
                    <a:pt x="2176" y="991"/>
                  </a:lnTo>
                  <a:lnTo>
                    <a:pt x="2172" y="1001"/>
                  </a:lnTo>
                  <a:lnTo>
                    <a:pt x="2169" y="1008"/>
                  </a:lnTo>
                  <a:lnTo>
                    <a:pt x="2168" y="1010"/>
                  </a:lnTo>
                  <a:lnTo>
                    <a:pt x="2159" y="1019"/>
                  </a:lnTo>
                  <a:lnTo>
                    <a:pt x="2152" y="1023"/>
                  </a:lnTo>
                  <a:lnTo>
                    <a:pt x="2146" y="1024"/>
                  </a:lnTo>
                  <a:lnTo>
                    <a:pt x="2143" y="1022"/>
                  </a:lnTo>
                  <a:lnTo>
                    <a:pt x="2140" y="1018"/>
                  </a:lnTo>
                  <a:lnTo>
                    <a:pt x="2138" y="1013"/>
                  </a:lnTo>
                  <a:lnTo>
                    <a:pt x="2138" y="1007"/>
                  </a:lnTo>
                  <a:lnTo>
                    <a:pt x="2137" y="1003"/>
                  </a:lnTo>
                  <a:lnTo>
                    <a:pt x="2137" y="999"/>
                  </a:lnTo>
                  <a:lnTo>
                    <a:pt x="2137" y="998"/>
                  </a:lnTo>
                  <a:lnTo>
                    <a:pt x="2139" y="996"/>
                  </a:lnTo>
                  <a:lnTo>
                    <a:pt x="2142" y="991"/>
                  </a:lnTo>
                  <a:lnTo>
                    <a:pt x="2148" y="983"/>
                  </a:lnTo>
                  <a:lnTo>
                    <a:pt x="2153" y="973"/>
                  </a:lnTo>
                  <a:lnTo>
                    <a:pt x="2159" y="961"/>
                  </a:lnTo>
                  <a:lnTo>
                    <a:pt x="2165" y="950"/>
                  </a:lnTo>
                  <a:lnTo>
                    <a:pt x="2167" y="937"/>
                  </a:lnTo>
                  <a:lnTo>
                    <a:pt x="2167" y="925"/>
                  </a:lnTo>
                  <a:lnTo>
                    <a:pt x="2164" y="914"/>
                  </a:lnTo>
                  <a:lnTo>
                    <a:pt x="2160" y="905"/>
                  </a:lnTo>
                  <a:lnTo>
                    <a:pt x="2157" y="899"/>
                  </a:lnTo>
                  <a:lnTo>
                    <a:pt x="2156" y="897"/>
                  </a:lnTo>
                  <a:lnTo>
                    <a:pt x="2154" y="897"/>
                  </a:lnTo>
                  <a:lnTo>
                    <a:pt x="2149" y="899"/>
                  </a:lnTo>
                  <a:lnTo>
                    <a:pt x="2139" y="900"/>
                  </a:lnTo>
                  <a:lnTo>
                    <a:pt x="2125" y="900"/>
                  </a:lnTo>
                  <a:lnTo>
                    <a:pt x="2117" y="902"/>
                  </a:lnTo>
                  <a:lnTo>
                    <a:pt x="2112" y="906"/>
                  </a:lnTo>
                  <a:lnTo>
                    <a:pt x="2109" y="911"/>
                  </a:lnTo>
                  <a:lnTo>
                    <a:pt x="2106" y="920"/>
                  </a:lnTo>
                  <a:lnTo>
                    <a:pt x="2102" y="928"/>
                  </a:lnTo>
                  <a:lnTo>
                    <a:pt x="2095" y="937"/>
                  </a:lnTo>
                  <a:lnTo>
                    <a:pt x="2090" y="945"/>
                  </a:lnTo>
                  <a:lnTo>
                    <a:pt x="2086" y="957"/>
                  </a:lnTo>
                  <a:lnTo>
                    <a:pt x="2084" y="971"/>
                  </a:lnTo>
                  <a:lnTo>
                    <a:pt x="2083" y="987"/>
                  </a:lnTo>
                  <a:lnTo>
                    <a:pt x="2082" y="1003"/>
                  </a:lnTo>
                  <a:lnTo>
                    <a:pt x="2082" y="1018"/>
                  </a:lnTo>
                  <a:lnTo>
                    <a:pt x="2081" y="1032"/>
                  </a:lnTo>
                  <a:lnTo>
                    <a:pt x="2079" y="1042"/>
                  </a:lnTo>
                  <a:lnTo>
                    <a:pt x="2077" y="1049"/>
                  </a:lnTo>
                  <a:lnTo>
                    <a:pt x="2383" y="1049"/>
                  </a:lnTo>
                  <a:lnTo>
                    <a:pt x="2383" y="1152"/>
                  </a:lnTo>
                  <a:lnTo>
                    <a:pt x="3114" y="1152"/>
                  </a:lnTo>
                  <a:lnTo>
                    <a:pt x="3114" y="1203"/>
                  </a:lnTo>
                  <a:lnTo>
                    <a:pt x="3091" y="1203"/>
                  </a:lnTo>
                  <a:lnTo>
                    <a:pt x="3091" y="1329"/>
                  </a:lnTo>
                  <a:lnTo>
                    <a:pt x="3163" y="1329"/>
                  </a:lnTo>
                  <a:lnTo>
                    <a:pt x="3163" y="1688"/>
                  </a:lnTo>
                  <a:lnTo>
                    <a:pt x="3109" y="1688"/>
                  </a:lnTo>
                  <a:lnTo>
                    <a:pt x="3109" y="2969"/>
                  </a:lnTo>
                  <a:lnTo>
                    <a:pt x="3252" y="2969"/>
                  </a:lnTo>
                  <a:lnTo>
                    <a:pt x="3252" y="3056"/>
                  </a:lnTo>
                  <a:lnTo>
                    <a:pt x="0" y="3056"/>
                  </a:lnTo>
                  <a:lnTo>
                    <a:pt x="0" y="2969"/>
                  </a:lnTo>
                  <a:lnTo>
                    <a:pt x="126" y="2969"/>
                  </a:lnTo>
                  <a:lnTo>
                    <a:pt x="126" y="1689"/>
                  </a:lnTo>
                  <a:lnTo>
                    <a:pt x="75" y="1689"/>
                  </a:lnTo>
                  <a:lnTo>
                    <a:pt x="75" y="1330"/>
                  </a:lnTo>
                  <a:lnTo>
                    <a:pt x="165" y="1330"/>
                  </a:lnTo>
                  <a:lnTo>
                    <a:pt x="165" y="1203"/>
                  </a:lnTo>
                  <a:lnTo>
                    <a:pt x="119" y="1203"/>
                  </a:lnTo>
                  <a:lnTo>
                    <a:pt x="119" y="1152"/>
                  </a:lnTo>
                  <a:lnTo>
                    <a:pt x="864" y="1152"/>
                  </a:lnTo>
                  <a:lnTo>
                    <a:pt x="864" y="1049"/>
                  </a:lnTo>
                  <a:lnTo>
                    <a:pt x="1209" y="1049"/>
                  </a:lnTo>
                  <a:lnTo>
                    <a:pt x="1207" y="1042"/>
                  </a:lnTo>
                  <a:lnTo>
                    <a:pt x="1205" y="1032"/>
                  </a:lnTo>
                  <a:lnTo>
                    <a:pt x="1205" y="1018"/>
                  </a:lnTo>
                  <a:lnTo>
                    <a:pt x="1204" y="1003"/>
                  </a:lnTo>
                  <a:lnTo>
                    <a:pt x="1203" y="987"/>
                  </a:lnTo>
                  <a:lnTo>
                    <a:pt x="1202" y="971"/>
                  </a:lnTo>
                  <a:lnTo>
                    <a:pt x="1200" y="957"/>
                  </a:lnTo>
                  <a:lnTo>
                    <a:pt x="1196" y="945"/>
                  </a:lnTo>
                  <a:lnTo>
                    <a:pt x="1191" y="937"/>
                  </a:lnTo>
                  <a:lnTo>
                    <a:pt x="1184" y="928"/>
                  </a:lnTo>
                  <a:lnTo>
                    <a:pt x="1180" y="920"/>
                  </a:lnTo>
                  <a:lnTo>
                    <a:pt x="1177" y="911"/>
                  </a:lnTo>
                  <a:lnTo>
                    <a:pt x="1174" y="906"/>
                  </a:lnTo>
                  <a:lnTo>
                    <a:pt x="1169" y="902"/>
                  </a:lnTo>
                  <a:lnTo>
                    <a:pt x="1161" y="900"/>
                  </a:lnTo>
                  <a:lnTo>
                    <a:pt x="1147" y="900"/>
                  </a:lnTo>
                  <a:lnTo>
                    <a:pt x="1138" y="899"/>
                  </a:lnTo>
                  <a:lnTo>
                    <a:pt x="1133" y="897"/>
                  </a:lnTo>
                  <a:lnTo>
                    <a:pt x="1131" y="897"/>
                  </a:lnTo>
                  <a:lnTo>
                    <a:pt x="1129" y="899"/>
                  </a:lnTo>
                  <a:lnTo>
                    <a:pt x="1126" y="905"/>
                  </a:lnTo>
                  <a:lnTo>
                    <a:pt x="1123" y="914"/>
                  </a:lnTo>
                  <a:lnTo>
                    <a:pt x="1120" y="925"/>
                  </a:lnTo>
                  <a:lnTo>
                    <a:pt x="1119" y="937"/>
                  </a:lnTo>
                  <a:lnTo>
                    <a:pt x="1121" y="950"/>
                  </a:lnTo>
                  <a:lnTo>
                    <a:pt x="1127" y="961"/>
                  </a:lnTo>
                  <a:lnTo>
                    <a:pt x="1133" y="973"/>
                  </a:lnTo>
                  <a:lnTo>
                    <a:pt x="1138" y="983"/>
                  </a:lnTo>
                  <a:lnTo>
                    <a:pt x="1144" y="991"/>
                  </a:lnTo>
                  <a:lnTo>
                    <a:pt x="1147" y="996"/>
                  </a:lnTo>
                  <a:lnTo>
                    <a:pt x="1149" y="998"/>
                  </a:lnTo>
                  <a:lnTo>
                    <a:pt x="1149" y="999"/>
                  </a:lnTo>
                  <a:lnTo>
                    <a:pt x="1149" y="1003"/>
                  </a:lnTo>
                  <a:lnTo>
                    <a:pt x="1148" y="1007"/>
                  </a:lnTo>
                  <a:lnTo>
                    <a:pt x="1147" y="1013"/>
                  </a:lnTo>
                  <a:lnTo>
                    <a:pt x="1146" y="1017"/>
                  </a:lnTo>
                  <a:lnTo>
                    <a:pt x="1143" y="1021"/>
                  </a:lnTo>
                  <a:lnTo>
                    <a:pt x="1139" y="1023"/>
                  </a:lnTo>
                  <a:lnTo>
                    <a:pt x="1134" y="1023"/>
                  </a:lnTo>
                  <a:lnTo>
                    <a:pt x="1127" y="1018"/>
                  </a:lnTo>
                  <a:lnTo>
                    <a:pt x="1118" y="1010"/>
                  </a:lnTo>
                  <a:lnTo>
                    <a:pt x="1117" y="1008"/>
                  </a:lnTo>
                  <a:lnTo>
                    <a:pt x="1114" y="1001"/>
                  </a:lnTo>
                  <a:lnTo>
                    <a:pt x="1109" y="991"/>
                  </a:lnTo>
                  <a:lnTo>
                    <a:pt x="1104" y="978"/>
                  </a:lnTo>
                  <a:lnTo>
                    <a:pt x="1099" y="964"/>
                  </a:lnTo>
                  <a:lnTo>
                    <a:pt x="1094" y="949"/>
                  </a:lnTo>
                  <a:lnTo>
                    <a:pt x="1091" y="935"/>
                  </a:lnTo>
                  <a:lnTo>
                    <a:pt x="1088" y="921"/>
                  </a:lnTo>
                  <a:lnTo>
                    <a:pt x="1088" y="909"/>
                  </a:lnTo>
                  <a:lnTo>
                    <a:pt x="1090" y="895"/>
                  </a:lnTo>
                  <a:lnTo>
                    <a:pt x="1092" y="878"/>
                  </a:lnTo>
                  <a:lnTo>
                    <a:pt x="1094" y="861"/>
                  </a:lnTo>
                  <a:lnTo>
                    <a:pt x="1096" y="844"/>
                  </a:lnTo>
                  <a:lnTo>
                    <a:pt x="1098" y="830"/>
                  </a:lnTo>
                  <a:lnTo>
                    <a:pt x="1100" y="818"/>
                  </a:lnTo>
                  <a:lnTo>
                    <a:pt x="1100" y="812"/>
                  </a:lnTo>
                  <a:lnTo>
                    <a:pt x="1101" y="807"/>
                  </a:lnTo>
                  <a:lnTo>
                    <a:pt x="1105" y="800"/>
                  </a:lnTo>
                  <a:lnTo>
                    <a:pt x="1110" y="791"/>
                  </a:lnTo>
                  <a:lnTo>
                    <a:pt x="1115" y="782"/>
                  </a:lnTo>
                  <a:lnTo>
                    <a:pt x="1121" y="774"/>
                  </a:lnTo>
                  <a:lnTo>
                    <a:pt x="1126" y="767"/>
                  </a:lnTo>
                  <a:lnTo>
                    <a:pt x="1129" y="762"/>
                  </a:lnTo>
                  <a:lnTo>
                    <a:pt x="1131" y="760"/>
                  </a:lnTo>
                  <a:lnTo>
                    <a:pt x="1115" y="707"/>
                  </a:lnTo>
                  <a:lnTo>
                    <a:pt x="1113" y="707"/>
                  </a:lnTo>
                  <a:lnTo>
                    <a:pt x="1107" y="708"/>
                  </a:lnTo>
                  <a:lnTo>
                    <a:pt x="1099" y="708"/>
                  </a:lnTo>
                  <a:lnTo>
                    <a:pt x="1091" y="706"/>
                  </a:lnTo>
                  <a:lnTo>
                    <a:pt x="1085" y="700"/>
                  </a:lnTo>
                  <a:lnTo>
                    <a:pt x="1078" y="685"/>
                  </a:lnTo>
                  <a:lnTo>
                    <a:pt x="1076" y="669"/>
                  </a:lnTo>
                  <a:lnTo>
                    <a:pt x="1078" y="653"/>
                  </a:lnTo>
                  <a:lnTo>
                    <a:pt x="1083" y="636"/>
                  </a:lnTo>
                  <a:lnTo>
                    <a:pt x="1088" y="621"/>
                  </a:lnTo>
                  <a:lnTo>
                    <a:pt x="1095" y="607"/>
                  </a:lnTo>
                  <a:lnTo>
                    <a:pt x="1101" y="595"/>
                  </a:lnTo>
                  <a:lnTo>
                    <a:pt x="1105" y="586"/>
                  </a:lnTo>
                  <a:lnTo>
                    <a:pt x="1106" y="580"/>
                  </a:lnTo>
                  <a:lnTo>
                    <a:pt x="1107" y="574"/>
                  </a:lnTo>
                  <a:lnTo>
                    <a:pt x="1108" y="567"/>
                  </a:lnTo>
                  <a:lnTo>
                    <a:pt x="1111" y="561"/>
                  </a:lnTo>
                  <a:lnTo>
                    <a:pt x="1117" y="555"/>
                  </a:lnTo>
                  <a:lnTo>
                    <a:pt x="1125" y="550"/>
                  </a:lnTo>
                  <a:lnTo>
                    <a:pt x="1136" y="547"/>
                  </a:lnTo>
                  <a:lnTo>
                    <a:pt x="1148" y="546"/>
                  </a:lnTo>
                  <a:lnTo>
                    <a:pt x="1158" y="546"/>
                  </a:lnTo>
                  <a:lnTo>
                    <a:pt x="1168" y="547"/>
                  </a:lnTo>
                  <a:lnTo>
                    <a:pt x="1176" y="550"/>
                  </a:lnTo>
                  <a:lnTo>
                    <a:pt x="1183" y="555"/>
                  </a:lnTo>
                  <a:lnTo>
                    <a:pt x="1189" y="564"/>
                  </a:lnTo>
                  <a:lnTo>
                    <a:pt x="1194" y="578"/>
                  </a:lnTo>
                  <a:lnTo>
                    <a:pt x="1198" y="598"/>
                  </a:lnTo>
                  <a:lnTo>
                    <a:pt x="1202" y="623"/>
                  </a:lnTo>
                  <a:lnTo>
                    <a:pt x="1207" y="650"/>
                  </a:lnTo>
                  <a:lnTo>
                    <a:pt x="1212" y="677"/>
                  </a:lnTo>
                  <a:lnTo>
                    <a:pt x="1219" y="703"/>
                  </a:lnTo>
                  <a:lnTo>
                    <a:pt x="1227" y="725"/>
                  </a:lnTo>
                  <a:lnTo>
                    <a:pt x="1237" y="741"/>
                  </a:lnTo>
                  <a:lnTo>
                    <a:pt x="1251" y="755"/>
                  </a:lnTo>
                  <a:lnTo>
                    <a:pt x="1266" y="769"/>
                  </a:lnTo>
                  <a:lnTo>
                    <a:pt x="1282" y="783"/>
                  </a:lnTo>
                  <a:lnTo>
                    <a:pt x="1297" y="796"/>
                  </a:lnTo>
                  <a:lnTo>
                    <a:pt x="1310" y="810"/>
                  </a:lnTo>
                  <a:lnTo>
                    <a:pt x="1318" y="824"/>
                  </a:lnTo>
                  <a:lnTo>
                    <a:pt x="1324" y="840"/>
                  </a:lnTo>
                  <a:lnTo>
                    <a:pt x="1328" y="859"/>
                  </a:lnTo>
                  <a:lnTo>
                    <a:pt x="1330" y="879"/>
                  </a:lnTo>
                  <a:lnTo>
                    <a:pt x="1331" y="899"/>
                  </a:lnTo>
                  <a:lnTo>
                    <a:pt x="1331" y="920"/>
                  </a:lnTo>
                  <a:lnTo>
                    <a:pt x="1331" y="938"/>
                  </a:lnTo>
                  <a:lnTo>
                    <a:pt x="1330" y="953"/>
                  </a:lnTo>
                  <a:lnTo>
                    <a:pt x="1329" y="975"/>
                  </a:lnTo>
                  <a:lnTo>
                    <a:pt x="1327" y="995"/>
                  </a:lnTo>
                  <a:lnTo>
                    <a:pt x="1325" y="1014"/>
                  </a:lnTo>
                  <a:lnTo>
                    <a:pt x="1327" y="1031"/>
                  </a:lnTo>
                  <a:lnTo>
                    <a:pt x="1329" y="1039"/>
                  </a:lnTo>
                  <a:lnTo>
                    <a:pt x="1330" y="1049"/>
                  </a:lnTo>
                  <a:lnTo>
                    <a:pt x="1443" y="1049"/>
                  </a:lnTo>
                  <a:lnTo>
                    <a:pt x="1443" y="1032"/>
                  </a:lnTo>
                  <a:lnTo>
                    <a:pt x="1444" y="1014"/>
                  </a:lnTo>
                  <a:lnTo>
                    <a:pt x="1444" y="997"/>
                  </a:lnTo>
                  <a:lnTo>
                    <a:pt x="1444" y="980"/>
                  </a:lnTo>
                  <a:lnTo>
                    <a:pt x="1443" y="965"/>
                  </a:lnTo>
                  <a:lnTo>
                    <a:pt x="1441" y="952"/>
                  </a:lnTo>
                  <a:lnTo>
                    <a:pt x="1438" y="943"/>
                  </a:lnTo>
                  <a:lnTo>
                    <a:pt x="1433" y="937"/>
                  </a:lnTo>
                  <a:lnTo>
                    <a:pt x="1429" y="935"/>
                  </a:lnTo>
                  <a:lnTo>
                    <a:pt x="1427" y="937"/>
                  </a:lnTo>
                  <a:lnTo>
                    <a:pt x="1426" y="942"/>
                  </a:lnTo>
                  <a:lnTo>
                    <a:pt x="1427" y="949"/>
                  </a:lnTo>
                  <a:lnTo>
                    <a:pt x="1429" y="958"/>
                  </a:lnTo>
                  <a:lnTo>
                    <a:pt x="1432" y="968"/>
                  </a:lnTo>
                  <a:lnTo>
                    <a:pt x="1434" y="978"/>
                  </a:lnTo>
                  <a:lnTo>
                    <a:pt x="1437" y="988"/>
                  </a:lnTo>
                  <a:lnTo>
                    <a:pt x="1438" y="997"/>
                  </a:lnTo>
                  <a:lnTo>
                    <a:pt x="1438" y="1005"/>
                  </a:lnTo>
                  <a:lnTo>
                    <a:pt x="1437" y="1010"/>
                  </a:lnTo>
                  <a:lnTo>
                    <a:pt x="1435" y="1013"/>
                  </a:lnTo>
                  <a:lnTo>
                    <a:pt x="1433" y="1015"/>
                  </a:lnTo>
                  <a:lnTo>
                    <a:pt x="1431" y="1015"/>
                  </a:lnTo>
                  <a:lnTo>
                    <a:pt x="1429" y="1015"/>
                  </a:lnTo>
                  <a:lnTo>
                    <a:pt x="1427" y="1014"/>
                  </a:lnTo>
                  <a:lnTo>
                    <a:pt x="1426" y="1012"/>
                  </a:lnTo>
                  <a:lnTo>
                    <a:pt x="1425" y="1011"/>
                  </a:lnTo>
                  <a:lnTo>
                    <a:pt x="1424" y="1009"/>
                  </a:lnTo>
                  <a:lnTo>
                    <a:pt x="1423" y="1007"/>
                  </a:lnTo>
                  <a:lnTo>
                    <a:pt x="1422" y="1005"/>
                  </a:lnTo>
                  <a:lnTo>
                    <a:pt x="1422" y="1004"/>
                  </a:lnTo>
                  <a:lnTo>
                    <a:pt x="1422" y="1004"/>
                  </a:lnTo>
                  <a:lnTo>
                    <a:pt x="1421" y="1002"/>
                  </a:lnTo>
                  <a:lnTo>
                    <a:pt x="1417" y="997"/>
                  </a:lnTo>
                  <a:lnTo>
                    <a:pt x="1413" y="991"/>
                  </a:lnTo>
                  <a:lnTo>
                    <a:pt x="1409" y="983"/>
                  </a:lnTo>
                  <a:lnTo>
                    <a:pt x="1407" y="974"/>
                  </a:lnTo>
                  <a:lnTo>
                    <a:pt x="1404" y="958"/>
                  </a:lnTo>
                  <a:lnTo>
                    <a:pt x="1401" y="941"/>
                  </a:lnTo>
                  <a:lnTo>
                    <a:pt x="1394" y="925"/>
                  </a:lnTo>
                  <a:lnTo>
                    <a:pt x="1390" y="916"/>
                  </a:lnTo>
                  <a:lnTo>
                    <a:pt x="1385" y="907"/>
                  </a:lnTo>
                  <a:lnTo>
                    <a:pt x="1381" y="896"/>
                  </a:lnTo>
                  <a:lnTo>
                    <a:pt x="1376" y="882"/>
                  </a:lnTo>
                  <a:lnTo>
                    <a:pt x="1374" y="867"/>
                  </a:lnTo>
                  <a:lnTo>
                    <a:pt x="1375" y="849"/>
                  </a:lnTo>
                  <a:lnTo>
                    <a:pt x="1376" y="829"/>
                  </a:lnTo>
                  <a:lnTo>
                    <a:pt x="1379" y="811"/>
                  </a:lnTo>
                  <a:lnTo>
                    <a:pt x="1382" y="795"/>
                  </a:lnTo>
                  <a:lnTo>
                    <a:pt x="1386" y="780"/>
                  </a:lnTo>
                  <a:lnTo>
                    <a:pt x="1393" y="766"/>
                  </a:lnTo>
                  <a:lnTo>
                    <a:pt x="1403" y="754"/>
                  </a:lnTo>
                  <a:lnTo>
                    <a:pt x="1410" y="745"/>
                  </a:lnTo>
                  <a:lnTo>
                    <a:pt x="1416" y="732"/>
                  </a:lnTo>
                  <a:lnTo>
                    <a:pt x="1420" y="715"/>
                  </a:lnTo>
                  <a:lnTo>
                    <a:pt x="1422" y="697"/>
                  </a:lnTo>
                  <a:lnTo>
                    <a:pt x="1423" y="678"/>
                  </a:lnTo>
                  <a:lnTo>
                    <a:pt x="1424" y="659"/>
                  </a:lnTo>
                  <a:lnTo>
                    <a:pt x="1424" y="640"/>
                  </a:lnTo>
                  <a:lnTo>
                    <a:pt x="1423" y="625"/>
                  </a:lnTo>
                  <a:lnTo>
                    <a:pt x="1422" y="614"/>
                  </a:lnTo>
                  <a:lnTo>
                    <a:pt x="1421" y="605"/>
                  </a:lnTo>
                  <a:lnTo>
                    <a:pt x="1420" y="594"/>
                  </a:lnTo>
                  <a:lnTo>
                    <a:pt x="1421" y="584"/>
                  </a:lnTo>
                  <a:lnTo>
                    <a:pt x="1422" y="574"/>
                  </a:lnTo>
                  <a:lnTo>
                    <a:pt x="1425" y="565"/>
                  </a:lnTo>
                  <a:lnTo>
                    <a:pt x="1430" y="557"/>
                  </a:lnTo>
                  <a:lnTo>
                    <a:pt x="1436" y="551"/>
                  </a:lnTo>
                  <a:lnTo>
                    <a:pt x="1446" y="548"/>
                  </a:lnTo>
                  <a:lnTo>
                    <a:pt x="1458" y="547"/>
                  </a:lnTo>
                  <a:lnTo>
                    <a:pt x="1470" y="550"/>
                  </a:lnTo>
                  <a:lnTo>
                    <a:pt x="1478" y="557"/>
                  </a:lnTo>
                  <a:lnTo>
                    <a:pt x="1485" y="567"/>
                  </a:lnTo>
                  <a:lnTo>
                    <a:pt x="1489" y="578"/>
                  </a:lnTo>
                  <a:lnTo>
                    <a:pt x="1492" y="590"/>
                  </a:lnTo>
                  <a:lnTo>
                    <a:pt x="1493" y="602"/>
                  </a:lnTo>
                  <a:lnTo>
                    <a:pt x="1494" y="612"/>
                  </a:lnTo>
                  <a:lnTo>
                    <a:pt x="1494" y="620"/>
                  </a:lnTo>
                  <a:lnTo>
                    <a:pt x="1495" y="644"/>
                  </a:lnTo>
                  <a:lnTo>
                    <a:pt x="1498" y="664"/>
                  </a:lnTo>
                  <a:lnTo>
                    <a:pt x="1501" y="681"/>
                  </a:lnTo>
                  <a:lnTo>
                    <a:pt x="1504" y="694"/>
                  </a:lnTo>
                  <a:lnTo>
                    <a:pt x="1508" y="704"/>
                  </a:lnTo>
                  <a:lnTo>
                    <a:pt x="1510" y="710"/>
                  </a:lnTo>
                  <a:lnTo>
                    <a:pt x="1511" y="712"/>
                  </a:lnTo>
                  <a:lnTo>
                    <a:pt x="1512" y="710"/>
                  </a:lnTo>
                  <a:lnTo>
                    <a:pt x="1515" y="705"/>
                  </a:lnTo>
                  <a:lnTo>
                    <a:pt x="1520" y="697"/>
                  </a:lnTo>
                  <a:lnTo>
                    <a:pt x="1527" y="686"/>
                  </a:lnTo>
                  <a:lnTo>
                    <a:pt x="1536" y="673"/>
                  </a:lnTo>
                  <a:lnTo>
                    <a:pt x="1542" y="662"/>
                  </a:lnTo>
                  <a:lnTo>
                    <a:pt x="1544" y="649"/>
                  </a:lnTo>
                  <a:lnTo>
                    <a:pt x="1544" y="634"/>
                  </a:lnTo>
                  <a:lnTo>
                    <a:pt x="1543" y="619"/>
                  </a:lnTo>
                  <a:lnTo>
                    <a:pt x="1541" y="605"/>
                  </a:lnTo>
                  <a:lnTo>
                    <a:pt x="1539" y="591"/>
                  </a:lnTo>
                  <a:lnTo>
                    <a:pt x="1537" y="580"/>
                  </a:lnTo>
                  <a:lnTo>
                    <a:pt x="1536" y="571"/>
                  </a:lnTo>
                  <a:lnTo>
                    <a:pt x="1535" y="560"/>
                  </a:lnTo>
                  <a:lnTo>
                    <a:pt x="1533" y="545"/>
                  </a:lnTo>
                  <a:lnTo>
                    <a:pt x="1530" y="528"/>
                  </a:lnTo>
                  <a:lnTo>
                    <a:pt x="1526" y="511"/>
                  </a:lnTo>
                  <a:lnTo>
                    <a:pt x="1523" y="496"/>
                  </a:lnTo>
                  <a:lnTo>
                    <a:pt x="1521" y="484"/>
                  </a:lnTo>
                  <a:lnTo>
                    <a:pt x="1522" y="476"/>
                  </a:lnTo>
                  <a:lnTo>
                    <a:pt x="1526" y="470"/>
                  </a:lnTo>
                  <a:lnTo>
                    <a:pt x="1532" y="465"/>
                  </a:lnTo>
                  <a:lnTo>
                    <a:pt x="1540" y="462"/>
                  </a:lnTo>
                  <a:lnTo>
                    <a:pt x="1548" y="460"/>
                  </a:lnTo>
                  <a:lnTo>
                    <a:pt x="1555" y="459"/>
                  </a:lnTo>
                  <a:lnTo>
                    <a:pt x="1567" y="458"/>
                  </a:lnTo>
                  <a:lnTo>
                    <a:pt x="1580" y="454"/>
                  </a:lnTo>
                  <a:lnTo>
                    <a:pt x="1594" y="445"/>
                  </a:lnTo>
                  <a:lnTo>
                    <a:pt x="1597" y="443"/>
                  </a:lnTo>
                  <a:lnTo>
                    <a:pt x="1599" y="441"/>
                  </a:lnTo>
                  <a:lnTo>
                    <a:pt x="1602" y="440"/>
                  </a:lnTo>
                  <a:lnTo>
                    <a:pt x="1606" y="439"/>
                  </a:lnTo>
                  <a:lnTo>
                    <a:pt x="1606" y="322"/>
                  </a:lnTo>
                  <a:lnTo>
                    <a:pt x="1588" y="317"/>
                  </a:lnTo>
                  <a:lnTo>
                    <a:pt x="1573" y="308"/>
                  </a:lnTo>
                  <a:lnTo>
                    <a:pt x="1560" y="296"/>
                  </a:lnTo>
                  <a:lnTo>
                    <a:pt x="1550" y="282"/>
                  </a:lnTo>
                  <a:lnTo>
                    <a:pt x="1544" y="265"/>
                  </a:lnTo>
                  <a:lnTo>
                    <a:pt x="1542" y="247"/>
                  </a:lnTo>
                  <a:lnTo>
                    <a:pt x="1544" y="229"/>
                  </a:lnTo>
                  <a:lnTo>
                    <a:pt x="1550" y="212"/>
                  </a:lnTo>
                  <a:lnTo>
                    <a:pt x="1560" y="197"/>
                  </a:lnTo>
                  <a:lnTo>
                    <a:pt x="1573" y="186"/>
                  </a:lnTo>
                  <a:lnTo>
                    <a:pt x="1588" y="177"/>
                  </a:lnTo>
                  <a:lnTo>
                    <a:pt x="1606" y="172"/>
                  </a:lnTo>
                  <a:lnTo>
                    <a:pt x="1606" y="135"/>
                  </a:lnTo>
                  <a:lnTo>
                    <a:pt x="1601" y="134"/>
                  </a:lnTo>
                  <a:lnTo>
                    <a:pt x="1596" y="132"/>
                  </a:lnTo>
                  <a:lnTo>
                    <a:pt x="1594" y="131"/>
                  </a:lnTo>
                  <a:lnTo>
                    <a:pt x="1588" y="128"/>
                  </a:lnTo>
                  <a:lnTo>
                    <a:pt x="1580" y="122"/>
                  </a:lnTo>
                  <a:lnTo>
                    <a:pt x="1569" y="115"/>
                  </a:lnTo>
                  <a:lnTo>
                    <a:pt x="1559" y="107"/>
                  </a:lnTo>
                  <a:lnTo>
                    <a:pt x="1548" y="97"/>
                  </a:lnTo>
                  <a:lnTo>
                    <a:pt x="1539" y="85"/>
                  </a:lnTo>
                  <a:lnTo>
                    <a:pt x="1532" y="73"/>
                  </a:lnTo>
                  <a:lnTo>
                    <a:pt x="1525" y="56"/>
                  </a:lnTo>
                  <a:lnTo>
                    <a:pt x="1520" y="39"/>
                  </a:lnTo>
                  <a:lnTo>
                    <a:pt x="1516" y="24"/>
                  </a:lnTo>
                  <a:lnTo>
                    <a:pt x="1513" y="12"/>
                  </a:lnTo>
                  <a:lnTo>
                    <a:pt x="1511" y="4"/>
                  </a:lnTo>
                  <a:lnTo>
                    <a:pt x="1510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11" name="Group 17"/>
            <p:cNvGrpSpPr>
              <a:grpSpLocks noChangeAspect="1"/>
            </p:cNvGrpSpPr>
            <p:nvPr/>
          </p:nvGrpSpPr>
          <p:grpSpPr bwMode="auto">
            <a:xfrm>
              <a:off x="4210379" y="6169370"/>
              <a:ext cx="1339613" cy="740170"/>
              <a:chOff x="2534" y="2919"/>
              <a:chExt cx="2970" cy="1641"/>
            </a:xfrm>
            <a:solidFill>
              <a:srgbClr val="00ADEF"/>
            </a:solidFill>
          </p:grpSpPr>
          <p:sp>
            <p:nvSpPr>
              <p:cNvPr id="312" name="Freeform 19"/>
              <p:cNvSpPr>
                <a:spLocks noEditPoints="1"/>
              </p:cNvSpPr>
              <p:nvPr/>
            </p:nvSpPr>
            <p:spPr bwMode="auto">
              <a:xfrm>
                <a:off x="2534" y="2919"/>
                <a:ext cx="2970" cy="1641"/>
              </a:xfrm>
              <a:custGeom>
                <a:avLst/>
                <a:gdLst>
                  <a:gd name="T0" fmla="*/ 5395 w 5939"/>
                  <a:gd name="T1" fmla="*/ 2568 h 3282"/>
                  <a:gd name="T2" fmla="*/ 5633 w 5939"/>
                  <a:gd name="T3" fmla="*/ 3076 h 3282"/>
                  <a:gd name="T4" fmla="*/ 1044 w 5939"/>
                  <a:gd name="T5" fmla="*/ 2606 h 3282"/>
                  <a:gd name="T6" fmla="*/ 1228 w 5939"/>
                  <a:gd name="T7" fmla="*/ 2666 h 3282"/>
                  <a:gd name="T8" fmla="*/ 1434 w 5939"/>
                  <a:gd name="T9" fmla="*/ 2872 h 3282"/>
                  <a:gd name="T10" fmla="*/ 1638 w 5939"/>
                  <a:gd name="T11" fmla="*/ 2666 h 3282"/>
                  <a:gd name="T12" fmla="*/ 1823 w 5939"/>
                  <a:gd name="T13" fmla="*/ 2606 h 3282"/>
                  <a:gd name="T14" fmla="*/ 1988 w 5939"/>
                  <a:gd name="T15" fmla="*/ 2892 h 3282"/>
                  <a:gd name="T16" fmla="*/ 2150 w 5939"/>
                  <a:gd name="T17" fmla="*/ 3076 h 3282"/>
                  <a:gd name="T18" fmla="*/ 2388 w 5939"/>
                  <a:gd name="T19" fmla="*/ 2568 h 3282"/>
                  <a:gd name="T20" fmla="*/ 2565 w 5939"/>
                  <a:gd name="T21" fmla="*/ 2942 h 3282"/>
                  <a:gd name="T22" fmla="*/ 2760 w 5939"/>
                  <a:gd name="T23" fmla="*/ 2942 h 3282"/>
                  <a:gd name="T24" fmla="*/ 2938 w 5939"/>
                  <a:gd name="T25" fmla="*/ 2568 h 3282"/>
                  <a:gd name="T26" fmla="*/ 3174 w 5939"/>
                  <a:gd name="T27" fmla="*/ 3076 h 3282"/>
                  <a:gd name="T28" fmla="*/ 3337 w 5939"/>
                  <a:gd name="T29" fmla="*/ 2892 h 3282"/>
                  <a:gd name="T30" fmla="*/ 3501 w 5939"/>
                  <a:gd name="T31" fmla="*/ 2606 h 3282"/>
                  <a:gd name="T32" fmla="*/ 3687 w 5939"/>
                  <a:gd name="T33" fmla="*/ 2666 h 3282"/>
                  <a:gd name="T34" fmla="*/ 3890 w 5939"/>
                  <a:gd name="T35" fmla="*/ 2872 h 3282"/>
                  <a:gd name="T36" fmla="*/ 4096 w 5939"/>
                  <a:gd name="T37" fmla="*/ 2666 h 3282"/>
                  <a:gd name="T38" fmla="*/ 4282 w 5939"/>
                  <a:gd name="T39" fmla="*/ 2606 h 3282"/>
                  <a:gd name="T40" fmla="*/ 4446 w 5939"/>
                  <a:gd name="T41" fmla="*/ 2892 h 3282"/>
                  <a:gd name="T42" fmla="*/ 4608 w 5939"/>
                  <a:gd name="T43" fmla="*/ 3076 h 3282"/>
                  <a:gd name="T44" fmla="*/ 4845 w 5939"/>
                  <a:gd name="T45" fmla="*/ 2568 h 3282"/>
                  <a:gd name="T46" fmla="*/ 922 w 5939"/>
                  <a:gd name="T47" fmla="*/ 2462 h 3282"/>
                  <a:gd name="T48" fmla="*/ 480 w 5939"/>
                  <a:gd name="T49" fmla="*/ 2568 h 3282"/>
                  <a:gd name="T50" fmla="*/ 716 w 5939"/>
                  <a:gd name="T51" fmla="*/ 3076 h 3282"/>
                  <a:gd name="T52" fmla="*/ 4608 w 5939"/>
                  <a:gd name="T53" fmla="*/ 1640 h 3282"/>
                  <a:gd name="T54" fmla="*/ 4403 w 5939"/>
                  <a:gd name="T55" fmla="*/ 1640 h 3282"/>
                  <a:gd name="T56" fmla="*/ 2765 w 5939"/>
                  <a:gd name="T57" fmla="*/ 2256 h 3282"/>
                  <a:gd name="T58" fmla="*/ 2150 w 5939"/>
                  <a:gd name="T59" fmla="*/ 1640 h 3282"/>
                  <a:gd name="T60" fmla="*/ 1331 w 5939"/>
                  <a:gd name="T61" fmla="*/ 2256 h 3282"/>
                  <a:gd name="T62" fmla="*/ 5222 w 5939"/>
                  <a:gd name="T63" fmla="*/ 1333 h 3282"/>
                  <a:gd name="T64" fmla="*/ 716 w 5939"/>
                  <a:gd name="T65" fmla="*/ 1333 h 3282"/>
                  <a:gd name="T66" fmla="*/ 1537 w 5939"/>
                  <a:gd name="T67" fmla="*/ 1436 h 3282"/>
                  <a:gd name="T68" fmla="*/ 922 w 5939"/>
                  <a:gd name="T69" fmla="*/ 1129 h 3282"/>
                  <a:gd name="T70" fmla="*/ 1962 w 5939"/>
                  <a:gd name="T71" fmla="*/ 923 h 3282"/>
                  <a:gd name="T72" fmla="*/ 2467 w 5939"/>
                  <a:gd name="T73" fmla="*/ 791 h 3282"/>
                  <a:gd name="T74" fmla="*/ 3550 w 5939"/>
                  <a:gd name="T75" fmla="*/ 820 h 3282"/>
                  <a:gd name="T76" fmla="*/ 3072 w 5939"/>
                  <a:gd name="T77" fmla="*/ 515 h 3282"/>
                  <a:gd name="T78" fmla="*/ 2868 w 5939"/>
                  <a:gd name="T79" fmla="*/ 455 h 3282"/>
                  <a:gd name="T80" fmla="*/ 4561 w 5939"/>
                  <a:gd name="T81" fmla="*/ 919 h 3282"/>
                  <a:gd name="T82" fmla="*/ 4711 w 5939"/>
                  <a:gd name="T83" fmla="*/ 717 h 3282"/>
                  <a:gd name="T84" fmla="*/ 4873 w 5939"/>
                  <a:gd name="T85" fmla="*/ 430 h 3282"/>
                  <a:gd name="T86" fmla="*/ 5012 w 5939"/>
                  <a:gd name="T87" fmla="*/ 787 h 3282"/>
                  <a:gd name="T88" fmla="*/ 5324 w 5939"/>
                  <a:gd name="T89" fmla="*/ 1026 h 3282"/>
                  <a:gd name="T90" fmla="*/ 5795 w 5939"/>
                  <a:gd name="T91" fmla="*/ 1149 h 3282"/>
                  <a:gd name="T92" fmla="*/ 5934 w 5939"/>
                  <a:gd name="T93" fmla="*/ 1506 h 3282"/>
                  <a:gd name="T94" fmla="*/ 5869 w 5939"/>
                  <a:gd name="T95" fmla="*/ 2261 h 3282"/>
                  <a:gd name="T96" fmla="*/ 5869 w 5939"/>
                  <a:gd name="T97" fmla="*/ 2456 h 3282"/>
                  <a:gd name="T98" fmla="*/ 5934 w 5939"/>
                  <a:gd name="T99" fmla="*/ 3211 h 3282"/>
                  <a:gd name="T100" fmla="*/ 20 w 5939"/>
                  <a:gd name="T101" fmla="*/ 3240 h 3282"/>
                  <a:gd name="T102" fmla="*/ 103 w 5939"/>
                  <a:gd name="T103" fmla="*/ 2462 h 3282"/>
                  <a:gd name="T104" fmla="*/ 41 w 5939"/>
                  <a:gd name="T105" fmla="*/ 2276 h 3282"/>
                  <a:gd name="T106" fmla="*/ 0 w 5939"/>
                  <a:gd name="T107" fmla="*/ 1539 h 3282"/>
                  <a:gd name="T108" fmla="*/ 123 w 5939"/>
                  <a:gd name="T109" fmla="*/ 1170 h 3282"/>
                  <a:gd name="T110" fmla="*/ 620 w 5939"/>
                  <a:gd name="T111" fmla="*/ 1058 h 3282"/>
                  <a:gd name="T112" fmla="*/ 922 w 5939"/>
                  <a:gd name="T113" fmla="*/ 820 h 3282"/>
                  <a:gd name="T114" fmla="*/ 1044 w 5939"/>
                  <a:gd name="T115" fmla="*/ 451 h 3282"/>
                  <a:gd name="T116" fmla="*/ 1228 w 5939"/>
                  <a:gd name="T117" fmla="*/ 513 h 3282"/>
                  <a:gd name="T118" fmla="*/ 1371 w 5939"/>
                  <a:gd name="T119" fmla="*/ 923 h 3282"/>
                  <a:gd name="T120" fmla="*/ 2969 w 5939"/>
                  <a:gd name="T121" fmla="*/ 0 h 3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939" h="3282">
                    <a:moveTo>
                      <a:pt x="5222" y="2462"/>
                    </a:moveTo>
                    <a:lnTo>
                      <a:pt x="5222" y="3076"/>
                    </a:lnTo>
                    <a:lnTo>
                      <a:pt x="5324" y="3076"/>
                    </a:lnTo>
                    <a:lnTo>
                      <a:pt x="5324" y="2666"/>
                    </a:lnTo>
                    <a:lnTo>
                      <a:pt x="5330" y="2633"/>
                    </a:lnTo>
                    <a:lnTo>
                      <a:pt x="5344" y="2606"/>
                    </a:lnTo>
                    <a:lnTo>
                      <a:pt x="5366" y="2583"/>
                    </a:lnTo>
                    <a:lnTo>
                      <a:pt x="5395" y="2568"/>
                    </a:lnTo>
                    <a:lnTo>
                      <a:pt x="5427" y="2563"/>
                    </a:lnTo>
                    <a:lnTo>
                      <a:pt x="5460" y="2568"/>
                    </a:lnTo>
                    <a:lnTo>
                      <a:pt x="5488" y="2583"/>
                    </a:lnTo>
                    <a:lnTo>
                      <a:pt x="5510" y="2606"/>
                    </a:lnTo>
                    <a:lnTo>
                      <a:pt x="5525" y="2633"/>
                    </a:lnTo>
                    <a:lnTo>
                      <a:pt x="5530" y="2666"/>
                    </a:lnTo>
                    <a:lnTo>
                      <a:pt x="5530" y="3076"/>
                    </a:lnTo>
                    <a:lnTo>
                      <a:pt x="5633" y="3076"/>
                    </a:lnTo>
                    <a:lnTo>
                      <a:pt x="5633" y="2462"/>
                    </a:lnTo>
                    <a:lnTo>
                      <a:pt x="5222" y="2462"/>
                    </a:lnTo>
                    <a:close/>
                    <a:moveTo>
                      <a:pt x="922" y="2462"/>
                    </a:moveTo>
                    <a:lnTo>
                      <a:pt x="922" y="3076"/>
                    </a:lnTo>
                    <a:lnTo>
                      <a:pt x="1024" y="3076"/>
                    </a:lnTo>
                    <a:lnTo>
                      <a:pt x="1024" y="2666"/>
                    </a:lnTo>
                    <a:lnTo>
                      <a:pt x="1030" y="2633"/>
                    </a:lnTo>
                    <a:lnTo>
                      <a:pt x="1044" y="2606"/>
                    </a:lnTo>
                    <a:lnTo>
                      <a:pt x="1066" y="2583"/>
                    </a:lnTo>
                    <a:lnTo>
                      <a:pt x="1095" y="2568"/>
                    </a:lnTo>
                    <a:lnTo>
                      <a:pt x="1125" y="2563"/>
                    </a:lnTo>
                    <a:lnTo>
                      <a:pt x="1158" y="2568"/>
                    </a:lnTo>
                    <a:lnTo>
                      <a:pt x="1187" y="2583"/>
                    </a:lnTo>
                    <a:lnTo>
                      <a:pt x="1208" y="2606"/>
                    </a:lnTo>
                    <a:lnTo>
                      <a:pt x="1223" y="2633"/>
                    </a:lnTo>
                    <a:lnTo>
                      <a:pt x="1228" y="2666"/>
                    </a:lnTo>
                    <a:lnTo>
                      <a:pt x="1228" y="3076"/>
                    </a:lnTo>
                    <a:lnTo>
                      <a:pt x="1331" y="3076"/>
                    </a:lnTo>
                    <a:lnTo>
                      <a:pt x="1331" y="2975"/>
                    </a:lnTo>
                    <a:lnTo>
                      <a:pt x="1336" y="2942"/>
                    </a:lnTo>
                    <a:lnTo>
                      <a:pt x="1351" y="2913"/>
                    </a:lnTo>
                    <a:lnTo>
                      <a:pt x="1373" y="2892"/>
                    </a:lnTo>
                    <a:lnTo>
                      <a:pt x="1401" y="2877"/>
                    </a:lnTo>
                    <a:lnTo>
                      <a:pt x="1434" y="2872"/>
                    </a:lnTo>
                    <a:lnTo>
                      <a:pt x="1466" y="2877"/>
                    </a:lnTo>
                    <a:lnTo>
                      <a:pt x="1493" y="2892"/>
                    </a:lnTo>
                    <a:lnTo>
                      <a:pt x="1517" y="2913"/>
                    </a:lnTo>
                    <a:lnTo>
                      <a:pt x="1531" y="2942"/>
                    </a:lnTo>
                    <a:lnTo>
                      <a:pt x="1537" y="2975"/>
                    </a:lnTo>
                    <a:lnTo>
                      <a:pt x="1537" y="3076"/>
                    </a:lnTo>
                    <a:lnTo>
                      <a:pt x="1638" y="3076"/>
                    </a:lnTo>
                    <a:lnTo>
                      <a:pt x="1638" y="2666"/>
                    </a:lnTo>
                    <a:lnTo>
                      <a:pt x="1643" y="2633"/>
                    </a:lnTo>
                    <a:lnTo>
                      <a:pt x="1658" y="2606"/>
                    </a:lnTo>
                    <a:lnTo>
                      <a:pt x="1681" y="2583"/>
                    </a:lnTo>
                    <a:lnTo>
                      <a:pt x="1708" y="2568"/>
                    </a:lnTo>
                    <a:lnTo>
                      <a:pt x="1741" y="2563"/>
                    </a:lnTo>
                    <a:lnTo>
                      <a:pt x="1773" y="2568"/>
                    </a:lnTo>
                    <a:lnTo>
                      <a:pt x="1802" y="2583"/>
                    </a:lnTo>
                    <a:lnTo>
                      <a:pt x="1823" y="2606"/>
                    </a:lnTo>
                    <a:lnTo>
                      <a:pt x="1838" y="2633"/>
                    </a:lnTo>
                    <a:lnTo>
                      <a:pt x="1843" y="2666"/>
                    </a:lnTo>
                    <a:lnTo>
                      <a:pt x="1843" y="3076"/>
                    </a:lnTo>
                    <a:lnTo>
                      <a:pt x="1946" y="3076"/>
                    </a:lnTo>
                    <a:lnTo>
                      <a:pt x="1946" y="2975"/>
                    </a:lnTo>
                    <a:lnTo>
                      <a:pt x="1952" y="2942"/>
                    </a:lnTo>
                    <a:lnTo>
                      <a:pt x="1966" y="2913"/>
                    </a:lnTo>
                    <a:lnTo>
                      <a:pt x="1988" y="2892"/>
                    </a:lnTo>
                    <a:lnTo>
                      <a:pt x="2016" y="2877"/>
                    </a:lnTo>
                    <a:lnTo>
                      <a:pt x="2047" y="2872"/>
                    </a:lnTo>
                    <a:lnTo>
                      <a:pt x="2080" y="2877"/>
                    </a:lnTo>
                    <a:lnTo>
                      <a:pt x="2108" y="2892"/>
                    </a:lnTo>
                    <a:lnTo>
                      <a:pt x="2130" y="2913"/>
                    </a:lnTo>
                    <a:lnTo>
                      <a:pt x="2145" y="2942"/>
                    </a:lnTo>
                    <a:lnTo>
                      <a:pt x="2150" y="2975"/>
                    </a:lnTo>
                    <a:lnTo>
                      <a:pt x="2150" y="3076"/>
                    </a:lnTo>
                    <a:lnTo>
                      <a:pt x="2253" y="3076"/>
                    </a:lnTo>
                    <a:lnTo>
                      <a:pt x="2253" y="2666"/>
                    </a:lnTo>
                    <a:lnTo>
                      <a:pt x="2258" y="2633"/>
                    </a:lnTo>
                    <a:lnTo>
                      <a:pt x="2273" y="2606"/>
                    </a:lnTo>
                    <a:lnTo>
                      <a:pt x="2294" y="2583"/>
                    </a:lnTo>
                    <a:lnTo>
                      <a:pt x="2323" y="2568"/>
                    </a:lnTo>
                    <a:lnTo>
                      <a:pt x="2356" y="2563"/>
                    </a:lnTo>
                    <a:lnTo>
                      <a:pt x="2388" y="2568"/>
                    </a:lnTo>
                    <a:lnTo>
                      <a:pt x="2415" y="2583"/>
                    </a:lnTo>
                    <a:lnTo>
                      <a:pt x="2439" y="2606"/>
                    </a:lnTo>
                    <a:lnTo>
                      <a:pt x="2453" y="2633"/>
                    </a:lnTo>
                    <a:lnTo>
                      <a:pt x="2458" y="2666"/>
                    </a:lnTo>
                    <a:lnTo>
                      <a:pt x="2458" y="3076"/>
                    </a:lnTo>
                    <a:lnTo>
                      <a:pt x="2559" y="3076"/>
                    </a:lnTo>
                    <a:lnTo>
                      <a:pt x="2559" y="2975"/>
                    </a:lnTo>
                    <a:lnTo>
                      <a:pt x="2565" y="2942"/>
                    </a:lnTo>
                    <a:lnTo>
                      <a:pt x="2579" y="2913"/>
                    </a:lnTo>
                    <a:lnTo>
                      <a:pt x="2603" y="2892"/>
                    </a:lnTo>
                    <a:lnTo>
                      <a:pt x="2630" y="2877"/>
                    </a:lnTo>
                    <a:lnTo>
                      <a:pt x="2662" y="2872"/>
                    </a:lnTo>
                    <a:lnTo>
                      <a:pt x="2695" y="2877"/>
                    </a:lnTo>
                    <a:lnTo>
                      <a:pt x="2723" y="2892"/>
                    </a:lnTo>
                    <a:lnTo>
                      <a:pt x="2745" y="2913"/>
                    </a:lnTo>
                    <a:lnTo>
                      <a:pt x="2760" y="2942"/>
                    </a:lnTo>
                    <a:lnTo>
                      <a:pt x="2765" y="2975"/>
                    </a:lnTo>
                    <a:lnTo>
                      <a:pt x="2765" y="3076"/>
                    </a:lnTo>
                    <a:lnTo>
                      <a:pt x="2868" y="3076"/>
                    </a:lnTo>
                    <a:lnTo>
                      <a:pt x="2868" y="2666"/>
                    </a:lnTo>
                    <a:lnTo>
                      <a:pt x="2873" y="2633"/>
                    </a:lnTo>
                    <a:lnTo>
                      <a:pt x="2888" y="2606"/>
                    </a:lnTo>
                    <a:lnTo>
                      <a:pt x="2909" y="2583"/>
                    </a:lnTo>
                    <a:lnTo>
                      <a:pt x="2938" y="2568"/>
                    </a:lnTo>
                    <a:lnTo>
                      <a:pt x="2969" y="2563"/>
                    </a:lnTo>
                    <a:lnTo>
                      <a:pt x="3001" y="2568"/>
                    </a:lnTo>
                    <a:lnTo>
                      <a:pt x="3030" y="2583"/>
                    </a:lnTo>
                    <a:lnTo>
                      <a:pt x="3052" y="2606"/>
                    </a:lnTo>
                    <a:lnTo>
                      <a:pt x="3066" y="2633"/>
                    </a:lnTo>
                    <a:lnTo>
                      <a:pt x="3072" y="2666"/>
                    </a:lnTo>
                    <a:lnTo>
                      <a:pt x="3072" y="3076"/>
                    </a:lnTo>
                    <a:lnTo>
                      <a:pt x="3174" y="3076"/>
                    </a:lnTo>
                    <a:lnTo>
                      <a:pt x="3174" y="2975"/>
                    </a:lnTo>
                    <a:lnTo>
                      <a:pt x="3180" y="2942"/>
                    </a:lnTo>
                    <a:lnTo>
                      <a:pt x="3194" y="2913"/>
                    </a:lnTo>
                    <a:lnTo>
                      <a:pt x="3216" y="2892"/>
                    </a:lnTo>
                    <a:lnTo>
                      <a:pt x="3245" y="2877"/>
                    </a:lnTo>
                    <a:lnTo>
                      <a:pt x="3277" y="2872"/>
                    </a:lnTo>
                    <a:lnTo>
                      <a:pt x="3310" y="2877"/>
                    </a:lnTo>
                    <a:lnTo>
                      <a:pt x="3337" y="2892"/>
                    </a:lnTo>
                    <a:lnTo>
                      <a:pt x="3360" y="2913"/>
                    </a:lnTo>
                    <a:lnTo>
                      <a:pt x="3375" y="2942"/>
                    </a:lnTo>
                    <a:lnTo>
                      <a:pt x="3380" y="2975"/>
                    </a:lnTo>
                    <a:lnTo>
                      <a:pt x="3380" y="3076"/>
                    </a:lnTo>
                    <a:lnTo>
                      <a:pt x="3481" y="3076"/>
                    </a:lnTo>
                    <a:lnTo>
                      <a:pt x="3481" y="2666"/>
                    </a:lnTo>
                    <a:lnTo>
                      <a:pt x="3486" y="2633"/>
                    </a:lnTo>
                    <a:lnTo>
                      <a:pt x="3501" y="2606"/>
                    </a:lnTo>
                    <a:lnTo>
                      <a:pt x="3524" y="2583"/>
                    </a:lnTo>
                    <a:lnTo>
                      <a:pt x="3551" y="2568"/>
                    </a:lnTo>
                    <a:lnTo>
                      <a:pt x="3584" y="2563"/>
                    </a:lnTo>
                    <a:lnTo>
                      <a:pt x="3616" y="2568"/>
                    </a:lnTo>
                    <a:lnTo>
                      <a:pt x="3645" y="2583"/>
                    </a:lnTo>
                    <a:lnTo>
                      <a:pt x="3667" y="2606"/>
                    </a:lnTo>
                    <a:lnTo>
                      <a:pt x="3681" y="2633"/>
                    </a:lnTo>
                    <a:lnTo>
                      <a:pt x="3687" y="2666"/>
                    </a:lnTo>
                    <a:lnTo>
                      <a:pt x="3687" y="3076"/>
                    </a:lnTo>
                    <a:lnTo>
                      <a:pt x="3789" y="3076"/>
                    </a:lnTo>
                    <a:lnTo>
                      <a:pt x="3789" y="2975"/>
                    </a:lnTo>
                    <a:lnTo>
                      <a:pt x="3795" y="2942"/>
                    </a:lnTo>
                    <a:lnTo>
                      <a:pt x="3809" y="2913"/>
                    </a:lnTo>
                    <a:lnTo>
                      <a:pt x="3831" y="2892"/>
                    </a:lnTo>
                    <a:lnTo>
                      <a:pt x="3858" y="2877"/>
                    </a:lnTo>
                    <a:lnTo>
                      <a:pt x="3890" y="2872"/>
                    </a:lnTo>
                    <a:lnTo>
                      <a:pt x="3923" y="2877"/>
                    </a:lnTo>
                    <a:lnTo>
                      <a:pt x="3952" y="2892"/>
                    </a:lnTo>
                    <a:lnTo>
                      <a:pt x="3973" y="2913"/>
                    </a:lnTo>
                    <a:lnTo>
                      <a:pt x="3988" y="2942"/>
                    </a:lnTo>
                    <a:lnTo>
                      <a:pt x="3993" y="2975"/>
                    </a:lnTo>
                    <a:lnTo>
                      <a:pt x="3993" y="3076"/>
                    </a:lnTo>
                    <a:lnTo>
                      <a:pt x="4096" y="3076"/>
                    </a:lnTo>
                    <a:lnTo>
                      <a:pt x="4096" y="2666"/>
                    </a:lnTo>
                    <a:lnTo>
                      <a:pt x="4101" y="2633"/>
                    </a:lnTo>
                    <a:lnTo>
                      <a:pt x="4116" y="2606"/>
                    </a:lnTo>
                    <a:lnTo>
                      <a:pt x="4138" y="2583"/>
                    </a:lnTo>
                    <a:lnTo>
                      <a:pt x="4166" y="2568"/>
                    </a:lnTo>
                    <a:lnTo>
                      <a:pt x="4199" y="2563"/>
                    </a:lnTo>
                    <a:lnTo>
                      <a:pt x="4231" y="2568"/>
                    </a:lnTo>
                    <a:lnTo>
                      <a:pt x="4258" y="2583"/>
                    </a:lnTo>
                    <a:lnTo>
                      <a:pt x="4282" y="2606"/>
                    </a:lnTo>
                    <a:lnTo>
                      <a:pt x="4296" y="2633"/>
                    </a:lnTo>
                    <a:lnTo>
                      <a:pt x="4302" y="2666"/>
                    </a:lnTo>
                    <a:lnTo>
                      <a:pt x="4302" y="3076"/>
                    </a:lnTo>
                    <a:lnTo>
                      <a:pt x="4403" y="3076"/>
                    </a:lnTo>
                    <a:lnTo>
                      <a:pt x="4403" y="2975"/>
                    </a:lnTo>
                    <a:lnTo>
                      <a:pt x="4408" y="2942"/>
                    </a:lnTo>
                    <a:lnTo>
                      <a:pt x="4423" y="2913"/>
                    </a:lnTo>
                    <a:lnTo>
                      <a:pt x="4446" y="2892"/>
                    </a:lnTo>
                    <a:lnTo>
                      <a:pt x="4473" y="2877"/>
                    </a:lnTo>
                    <a:lnTo>
                      <a:pt x="4505" y="2872"/>
                    </a:lnTo>
                    <a:lnTo>
                      <a:pt x="4538" y="2877"/>
                    </a:lnTo>
                    <a:lnTo>
                      <a:pt x="4567" y="2892"/>
                    </a:lnTo>
                    <a:lnTo>
                      <a:pt x="4588" y="2913"/>
                    </a:lnTo>
                    <a:lnTo>
                      <a:pt x="4603" y="2942"/>
                    </a:lnTo>
                    <a:lnTo>
                      <a:pt x="4608" y="2975"/>
                    </a:lnTo>
                    <a:lnTo>
                      <a:pt x="4608" y="3076"/>
                    </a:lnTo>
                    <a:lnTo>
                      <a:pt x="4711" y="3076"/>
                    </a:lnTo>
                    <a:lnTo>
                      <a:pt x="4711" y="2666"/>
                    </a:lnTo>
                    <a:lnTo>
                      <a:pt x="4715" y="2633"/>
                    </a:lnTo>
                    <a:lnTo>
                      <a:pt x="4731" y="2606"/>
                    </a:lnTo>
                    <a:lnTo>
                      <a:pt x="4753" y="2583"/>
                    </a:lnTo>
                    <a:lnTo>
                      <a:pt x="4780" y="2568"/>
                    </a:lnTo>
                    <a:lnTo>
                      <a:pt x="4812" y="2563"/>
                    </a:lnTo>
                    <a:lnTo>
                      <a:pt x="4845" y="2568"/>
                    </a:lnTo>
                    <a:lnTo>
                      <a:pt x="4873" y="2583"/>
                    </a:lnTo>
                    <a:lnTo>
                      <a:pt x="4895" y="2606"/>
                    </a:lnTo>
                    <a:lnTo>
                      <a:pt x="4909" y="2633"/>
                    </a:lnTo>
                    <a:lnTo>
                      <a:pt x="4915" y="2666"/>
                    </a:lnTo>
                    <a:lnTo>
                      <a:pt x="4915" y="3076"/>
                    </a:lnTo>
                    <a:lnTo>
                      <a:pt x="5018" y="3076"/>
                    </a:lnTo>
                    <a:lnTo>
                      <a:pt x="5018" y="2462"/>
                    </a:lnTo>
                    <a:lnTo>
                      <a:pt x="922" y="2462"/>
                    </a:lnTo>
                    <a:close/>
                    <a:moveTo>
                      <a:pt x="307" y="2462"/>
                    </a:moveTo>
                    <a:lnTo>
                      <a:pt x="307" y="3076"/>
                    </a:lnTo>
                    <a:lnTo>
                      <a:pt x="409" y="3076"/>
                    </a:lnTo>
                    <a:lnTo>
                      <a:pt x="409" y="2666"/>
                    </a:lnTo>
                    <a:lnTo>
                      <a:pt x="415" y="2633"/>
                    </a:lnTo>
                    <a:lnTo>
                      <a:pt x="429" y="2606"/>
                    </a:lnTo>
                    <a:lnTo>
                      <a:pt x="451" y="2583"/>
                    </a:lnTo>
                    <a:lnTo>
                      <a:pt x="480" y="2568"/>
                    </a:lnTo>
                    <a:lnTo>
                      <a:pt x="512" y="2563"/>
                    </a:lnTo>
                    <a:lnTo>
                      <a:pt x="545" y="2568"/>
                    </a:lnTo>
                    <a:lnTo>
                      <a:pt x="572" y="2583"/>
                    </a:lnTo>
                    <a:lnTo>
                      <a:pt x="595" y="2606"/>
                    </a:lnTo>
                    <a:lnTo>
                      <a:pt x="610" y="2633"/>
                    </a:lnTo>
                    <a:lnTo>
                      <a:pt x="615" y="2666"/>
                    </a:lnTo>
                    <a:lnTo>
                      <a:pt x="615" y="3076"/>
                    </a:lnTo>
                    <a:lnTo>
                      <a:pt x="716" y="3076"/>
                    </a:lnTo>
                    <a:lnTo>
                      <a:pt x="716" y="2462"/>
                    </a:lnTo>
                    <a:lnTo>
                      <a:pt x="307" y="2462"/>
                    </a:lnTo>
                    <a:close/>
                    <a:moveTo>
                      <a:pt x="5222" y="1640"/>
                    </a:moveTo>
                    <a:lnTo>
                      <a:pt x="5222" y="2256"/>
                    </a:lnTo>
                    <a:lnTo>
                      <a:pt x="5633" y="2256"/>
                    </a:lnTo>
                    <a:lnTo>
                      <a:pt x="5633" y="1640"/>
                    </a:lnTo>
                    <a:lnTo>
                      <a:pt x="5222" y="1640"/>
                    </a:lnTo>
                    <a:close/>
                    <a:moveTo>
                      <a:pt x="4608" y="1640"/>
                    </a:moveTo>
                    <a:lnTo>
                      <a:pt x="4608" y="2256"/>
                    </a:lnTo>
                    <a:lnTo>
                      <a:pt x="5018" y="2256"/>
                    </a:lnTo>
                    <a:lnTo>
                      <a:pt x="5018" y="1640"/>
                    </a:lnTo>
                    <a:lnTo>
                      <a:pt x="4608" y="1640"/>
                    </a:lnTo>
                    <a:close/>
                    <a:moveTo>
                      <a:pt x="3993" y="1640"/>
                    </a:moveTo>
                    <a:lnTo>
                      <a:pt x="3993" y="2256"/>
                    </a:lnTo>
                    <a:lnTo>
                      <a:pt x="4403" y="2256"/>
                    </a:lnTo>
                    <a:lnTo>
                      <a:pt x="4403" y="1640"/>
                    </a:lnTo>
                    <a:lnTo>
                      <a:pt x="3993" y="1640"/>
                    </a:lnTo>
                    <a:close/>
                    <a:moveTo>
                      <a:pt x="3380" y="1640"/>
                    </a:moveTo>
                    <a:lnTo>
                      <a:pt x="3380" y="2256"/>
                    </a:lnTo>
                    <a:lnTo>
                      <a:pt x="3789" y="2256"/>
                    </a:lnTo>
                    <a:lnTo>
                      <a:pt x="3789" y="1640"/>
                    </a:lnTo>
                    <a:lnTo>
                      <a:pt x="3380" y="1640"/>
                    </a:lnTo>
                    <a:close/>
                    <a:moveTo>
                      <a:pt x="2765" y="1640"/>
                    </a:moveTo>
                    <a:lnTo>
                      <a:pt x="2765" y="2256"/>
                    </a:lnTo>
                    <a:lnTo>
                      <a:pt x="3174" y="2256"/>
                    </a:lnTo>
                    <a:lnTo>
                      <a:pt x="3174" y="1640"/>
                    </a:lnTo>
                    <a:lnTo>
                      <a:pt x="2765" y="1640"/>
                    </a:lnTo>
                    <a:close/>
                    <a:moveTo>
                      <a:pt x="2150" y="1640"/>
                    </a:moveTo>
                    <a:lnTo>
                      <a:pt x="2150" y="2256"/>
                    </a:lnTo>
                    <a:lnTo>
                      <a:pt x="2559" y="2256"/>
                    </a:lnTo>
                    <a:lnTo>
                      <a:pt x="2559" y="1640"/>
                    </a:lnTo>
                    <a:lnTo>
                      <a:pt x="2150" y="1640"/>
                    </a:lnTo>
                    <a:close/>
                    <a:moveTo>
                      <a:pt x="1537" y="1640"/>
                    </a:moveTo>
                    <a:lnTo>
                      <a:pt x="1537" y="2256"/>
                    </a:lnTo>
                    <a:lnTo>
                      <a:pt x="1946" y="2256"/>
                    </a:lnTo>
                    <a:lnTo>
                      <a:pt x="1946" y="1640"/>
                    </a:lnTo>
                    <a:lnTo>
                      <a:pt x="1537" y="1640"/>
                    </a:lnTo>
                    <a:close/>
                    <a:moveTo>
                      <a:pt x="922" y="1640"/>
                    </a:moveTo>
                    <a:lnTo>
                      <a:pt x="922" y="2256"/>
                    </a:lnTo>
                    <a:lnTo>
                      <a:pt x="1331" y="2256"/>
                    </a:lnTo>
                    <a:lnTo>
                      <a:pt x="1331" y="1640"/>
                    </a:lnTo>
                    <a:lnTo>
                      <a:pt x="922" y="1640"/>
                    </a:lnTo>
                    <a:close/>
                    <a:moveTo>
                      <a:pt x="307" y="1640"/>
                    </a:moveTo>
                    <a:lnTo>
                      <a:pt x="307" y="2256"/>
                    </a:lnTo>
                    <a:lnTo>
                      <a:pt x="716" y="2256"/>
                    </a:lnTo>
                    <a:lnTo>
                      <a:pt x="716" y="1640"/>
                    </a:lnTo>
                    <a:lnTo>
                      <a:pt x="307" y="1640"/>
                    </a:lnTo>
                    <a:close/>
                    <a:moveTo>
                      <a:pt x="5222" y="1333"/>
                    </a:moveTo>
                    <a:lnTo>
                      <a:pt x="5222" y="1436"/>
                    </a:lnTo>
                    <a:lnTo>
                      <a:pt x="5633" y="1436"/>
                    </a:lnTo>
                    <a:lnTo>
                      <a:pt x="5633" y="1333"/>
                    </a:lnTo>
                    <a:lnTo>
                      <a:pt x="5222" y="1333"/>
                    </a:lnTo>
                    <a:close/>
                    <a:moveTo>
                      <a:pt x="307" y="1333"/>
                    </a:moveTo>
                    <a:lnTo>
                      <a:pt x="307" y="1436"/>
                    </a:lnTo>
                    <a:lnTo>
                      <a:pt x="716" y="1436"/>
                    </a:lnTo>
                    <a:lnTo>
                      <a:pt x="716" y="1333"/>
                    </a:lnTo>
                    <a:lnTo>
                      <a:pt x="307" y="1333"/>
                    </a:lnTo>
                    <a:close/>
                    <a:moveTo>
                      <a:pt x="4608" y="1129"/>
                    </a:moveTo>
                    <a:lnTo>
                      <a:pt x="4608" y="1436"/>
                    </a:lnTo>
                    <a:lnTo>
                      <a:pt x="5018" y="1436"/>
                    </a:lnTo>
                    <a:lnTo>
                      <a:pt x="5018" y="1129"/>
                    </a:lnTo>
                    <a:lnTo>
                      <a:pt x="4608" y="1129"/>
                    </a:lnTo>
                    <a:close/>
                    <a:moveTo>
                      <a:pt x="1537" y="1129"/>
                    </a:moveTo>
                    <a:lnTo>
                      <a:pt x="1537" y="1436"/>
                    </a:lnTo>
                    <a:lnTo>
                      <a:pt x="4403" y="1436"/>
                    </a:lnTo>
                    <a:lnTo>
                      <a:pt x="4403" y="1129"/>
                    </a:lnTo>
                    <a:lnTo>
                      <a:pt x="1537" y="1129"/>
                    </a:lnTo>
                    <a:close/>
                    <a:moveTo>
                      <a:pt x="922" y="1129"/>
                    </a:moveTo>
                    <a:lnTo>
                      <a:pt x="922" y="1436"/>
                    </a:lnTo>
                    <a:lnTo>
                      <a:pt x="1331" y="1436"/>
                    </a:lnTo>
                    <a:lnTo>
                      <a:pt x="1331" y="1129"/>
                    </a:lnTo>
                    <a:lnTo>
                      <a:pt x="922" y="1129"/>
                    </a:lnTo>
                    <a:close/>
                    <a:moveTo>
                      <a:pt x="3939" y="858"/>
                    </a:moveTo>
                    <a:lnTo>
                      <a:pt x="3959" y="888"/>
                    </a:lnTo>
                    <a:lnTo>
                      <a:pt x="3977" y="923"/>
                    </a:lnTo>
                    <a:lnTo>
                      <a:pt x="4082" y="923"/>
                    </a:lnTo>
                    <a:lnTo>
                      <a:pt x="3939" y="858"/>
                    </a:lnTo>
                    <a:close/>
                    <a:moveTo>
                      <a:pt x="2000" y="858"/>
                    </a:moveTo>
                    <a:lnTo>
                      <a:pt x="1858" y="923"/>
                    </a:lnTo>
                    <a:lnTo>
                      <a:pt x="1962" y="923"/>
                    </a:lnTo>
                    <a:lnTo>
                      <a:pt x="1980" y="888"/>
                    </a:lnTo>
                    <a:lnTo>
                      <a:pt x="2000" y="858"/>
                    </a:lnTo>
                    <a:close/>
                    <a:moveTo>
                      <a:pt x="2969" y="717"/>
                    </a:moveTo>
                    <a:lnTo>
                      <a:pt x="2855" y="720"/>
                    </a:lnTo>
                    <a:lnTo>
                      <a:pt x="2747" y="731"/>
                    </a:lnTo>
                    <a:lnTo>
                      <a:pt x="2646" y="746"/>
                    </a:lnTo>
                    <a:lnTo>
                      <a:pt x="2552" y="767"/>
                    </a:lnTo>
                    <a:lnTo>
                      <a:pt x="2467" y="791"/>
                    </a:lnTo>
                    <a:lnTo>
                      <a:pt x="2390" y="820"/>
                    </a:lnTo>
                    <a:lnTo>
                      <a:pt x="2321" y="852"/>
                    </a:lnTo>
                    <a:lnTo>
                      <a:pt x="2264" y="887"/>
                    </a:lnTo>
                    <a:lnTo>
                      <a:pt x="2217" y="923"/>
                    </a:lnTo>
                    <a:lnTo>
                      <a:pt x="3723" y="923"/>
                    </a:lnTo>
                    <a:lnTo>
                      <a:pt x="3676" y="887"/>
                    </a:lnTo>
                    <a:lnTo>
                      <a:pt x="3616" y="852"/>
                    </a:lnTo>
                    <a:lnTo>
                      <a:pt x="3550" y="820"/>
                    </a:lnTo>
                    <a:lnTo>
                      <a:pt x="3472" y="791"/>
                    </a:lnTo>
                    <a:lnTo>
                      <a:pt x="3387" y="767"/>
                    </a:lnTo>
                    <a:lnTo>
                      <a:pt x="3293" y="746"/>
                    </a:lnTo>
                    <a:lnTo>
                      <a:pt x="3192" y="731"/>
                    </a:lnTo>
                    <a:lnTo>
                      <a:pt x="3084" y="720"/>
                    </a:lnTo>
                    <a:lnTo>
                      <a:pt x="2969" y="717"/>
                    </a:lnTo>
                    <a:close/>
                    <a:moveTo>
                      <a:pt x="3072" y="455"/>
                    </a:moveTo>
                    <a:lnTo>
                      <a:pt x="3072" y="515"/>
                    </a:lnTo>
                    <a:lnTo>
                      <a:pt x="3153" y="520"/>
                    </a:lnTo>
                    <a:lnTo>
                      <a:pt x="3230" y="529"/>
                    </a:lnTo>
                    <a:lnTo>
                      <a:pt x="3072" y="455"/>
                    </a:lnTo>
                    <a:close/>
                    <a:moveTo>
                      <a:pt x="2868" y="455"/>
                    </a:moveTo>
                    <a:lnTo>
                      <a:pt x="2707" y="529"/>
                    </a:lnTo>
                    <a:lnTo>
                      <a:pt x="2787" y="520"/>
                    </a:lnTo>
                    <a:lnTo>
                      <a:pt x="2868" y="515"/>
                    </a:lnTo>
                    <a:lnTo>
                      <a:pt x="2868" y="455"/>
                    </a:lnTo>
                    <a:close/>
                    <a:moveTo>
                      <a:pt x="2969" y="0"/>
                    </a:moveTo>
                    <a:lnTo>
                      <a:pt x="3001" y="5"/>
                    </a:lnTo>
                    <a:lnTo>
                      <a:pt x="3030" y="20"/>
                    </a:lnTo>
                    <a:lnTo>
                      <a:pt x="3052" y="41"/>
                    </a:lnTo>
                    <a:lnTo>
                      <a:pt x="3066" y="70"/>
                    </a:lnTo>
                    <a:lnTo>
                      <a:pt x="3072" y="103"/>
                    </a:lnTo>
                    <a:lnTo>
                      <a:pt x="3072" y="229"/>
                    </a:lnTo>
                    <a:lnTo>
                      <a:pt x="4561" y="919"/>
                    </a:lnTo>
                    <a:lnTo>
                      <a:pt x="4569" y="923"/>
                    </a:lnTo>
                    <a:lnTo>
                      <a:pt x="4608" y="923"/>
                    </a:lnTo>
                    <a:lnTo>
                      <a:pt x="4608" y="820"/>
                    </a:lnTo>
                    <a:lnTo>
                      <a:pt x="4614" y="787"/>
                    </a:lnTo>
                    <a:lnTo>
                      <a:pt x="4628" y="760"/>
                    </a:lnTo>
                    <a:lnTo>
                      <a:pt x="4650" y="737"/>
                    </a:lnTo>
                    <a:lnTo>
                      <a:pt x="4679" y="722"/>
                    </a:lnTo>
                    <a:lnTo>
                      <a:pt x="4711" y="717"/>
                    </a:lnTo>
                    <a:lnTo>
                      <a:pt x="4711" y="513"/>
                    </a:lnTo>
                    <a:lnTo>
                      <a:pt x="4715" y="480"/>
                    </a:lnTo>
                    <a:lnTo>
                      <a:pt x="4731" y="451"/>
                    </a:lnTo>
                    <a:lnTo>
                      <a:pt x="4753" y="430"/>
                    </a:lnTo>
                    <a:lnTo>
                      <a:pt x="4780" y="415"/>
                    </a:lnTo>
                    <a:lnTo>
                      <a:pt x="4812" y="410"/>
                    </a:lnTo>
                    <a:lnTo>
                      <a:pt x="4845" y="415"/>
                    </a:lnTo>
                    <a:lnTo>
                      <a:pt x="4873" y="430"/>
                    </a:lnTo>
                    <a:lnTo>
                      <a:pt x="4895" y="451"/>
                    </a:lnTo>
                    <a:lnTo>
                      <a:pt x="4909" y="480"/>
                    </a:lnTo>
                    <a:lnTo>
                      <a:pt x="4915" y="513"/>
                    </a:lnTo>
                    <a:lnTo>
                      <a:pt x="4915" y="717"/>
                    </a:lnTo>
                    <a:lnTo>
                      <a:pt x="4947" y="722"/>
                    </a:lnTo>
                    <a:lnTo>
                      <a:pt x="4976" y="737"/>
                    </a:lnTo>
                    <a:lnTo>
                      <a:pt x="4998" y="760"/>
                    </a:lnTo>
                    <a:lnTo>
                      <a:pt x="5012" y="787"/>
                    </a:lnTo>
                    <a:lnTo>
                      <a:pt x="5018" y="820"/>
                    </a:lnTo>
                    <a:lnTo>
                      <a:pt x="5018" y="923"/>
                    </a:lnTo>
                    <a:lnTo>
                      <a:pt x="5222" y="923"/>
                    </a:lnTo>
                    <a:lnTo>
                      <a:pt x="5254" y="928"/>
                    </a:lnTo>
                    <a:lnTo>
                      <a:pt x="5283" y="943"/>
                    </a:lnTo>
                    <a:lnTo>
                      <a:pt x="5304" y="964"/>
                    </a:lnTo>
                    <a:lnTo>
                      <a:pt x="5319" y="993"/>
                    </a:lnTo>
                    <a:lnTo>
                      <a:pt x="5324" y="1026"/>
                    </a:lnTo>
                    <a:lnTo>
                      <a:pt x="5319" y="1058"/>
                    </a:lnTo>
                    <a:lnTo>
                      <a:pt x="5304" y="1085"/>
                    </a:lnTo>
                    <a:lnTo>
                      <a:pt x="5283" y="1109"/>
                    </a:lnTo>
                    <a:lnTo>
                      <a:pt x="5254" y="1123"/>
                    </a:lnTo>
                    <a:lnTo>
                      <a:pt x="5222" y="1129"/>
                    </a:lnTo>
                    <a:lnTo>
                      <a:pt x="5734" y="1129"/>
                    </a:lnTo>
                    <a:lnTo>
                      <a:pt x="5766" y="1132"/>
                    </a:lnTo>
                    <a:lnTo>
                      <a:pt x="5795" y="1149"/>
                    </a:lnTo>
                    <a:lnTo>
                      <a:pt x="5817" y="1170"/>
                    </a:lnTo>
                    <a:lnTo>
                      <a:pt x="5831" y="1197"/>
                    </a:lnTo>
                    <a:lnTo>
                      <a:pt x="5837" y="1230"/>
                    </a:lnTo>
                    <a:lnTo>
                      <a:pt x="5837" y="1436"/>
                    </a:lnTo>
                    <a:lnTo>
                      <a:pt x="5869" y="1441"/>
                    </a:lnTo>
                    <a:lnTo>
                      <a:pt x="5898" y="1456"/>
                    </a:lnTo>
                    <a:lnTo>
                      <a:pt x="5920" y="1477"/>
                    </a:lnTo>
                    <a:lnTo>
                      <a:pt x="5934" y="1506"/>
                    </a:lnTo>
                    <a:lnTo>
                      <a:pt x="5939" y="1539"/>
                    </a:lnTo>
                    <a:lnTo>
                      <a:pt x="5934" y="1571"/>
                    </a:lnTo>
                    <a:lnTo>
                      <a:pt x="5920" y="1598"/>
                    </a:lnTo>
                    <a:lnTo>
                      <a:pt x="5898" y="1620"/>
                    </a:lnTo>
                    <a:lnTo>
                      <a:pt x="5869" y="1636"/>
                    </a:lnTo>
                    <a:lnTo>
                      <a:pt x="5837" y="1640"/>
                    </a:lnTo>
                    <a:lnTo>
                      <a:pt x="5837" y="2256"/>
                    </a:lnTo>
                    <a:lnTo>
                      <a:pt x="5869" y="2261"/>
                    </a:lnTo>
                    <a:lnTo>
                      <a:pt x="5898" y="2276"/>
                    </a:lnTo>
                    <a:lnTo>
                      <a:pt x="5920" y="2297"/>
                    </a:lnTo>
                    <a:lnTo>
                      <a:pt x="5934" y="2326"/>
                    </a:lnTo>
                    <a:lnTo>
                      <a:pt x="5939" y="2359"/>
                    </a:lnTo>
                    <a:lnTo>
                      <a:pt x="5934" y="2391"/>
                    </a:lnTo>
                    <a:lnTo>
                      <a:pt x="5920" y="2418"/>
                    </a:lnTo>
                    <a:lnTo>
                      <a:pt x="5898" y="2442"/>
                    </a:lnTo>
                    <a:lnTo>
                      <a:pt x="5869" y="2456"/>
                    </a:lnTo>
                    <a:lnTo>
                      <a:pt x="5837" y="2462"/>
                    </a:lnTo>
                    <a:lnTo>
                      <a:pt x="5837" y="3076"/>
                    </a:lnTo>
                    <a:lnTo>
                      <a:pt x="5869" y="3081"/>
                    </a:lnTo>
                    <a:lnTo>
                      <a:pt x="5898" y="3096"/>
                    </a:lnTo>
                    <a:lnTo>
                      <a:pt x="5920" y="3119"/>
                    </a:lnTo>
                    <a:lnTo>
                      <a:pt x="5934" y="3146"/>
                    </a:lnTo>
                    <a:lnTo>
                      <a:pt x="5939" y="3179"/>
                    </a:lnTo>
                    <a:lnTo>
                      <a:pt x="5934" y="3211"/>
                    </a:lnTo>
                    <a:lnTo>
                      <a:pt x="5920" y="3240"/>
                    </a:lnTo>
                    <a:lnTo>
                      <a:pt x="5898" y="3262"/>
                    </a:lnTo>
                    <a:lnTo>
                      <a:pt x="5869" y="3276"/>
                    </a:lnTo>
                    <a:lnTo>
                      <a:pt x="5837" y="3282"/>
                    </a:lnTo>
                    <a:lnTo>
                      <a:pt x="103" y="3282"/>
                    </a:lnTo>
                    <a:lnTo>
                      <a:pt x="70" y="3276"/>
                    </a:lnTo>
                    <a:lnTo>
                      <a:pt x="41" y="3262"/>
                    </a:lnTo>
                    <a:lnTo>
                      <a:pt x="20" y="3240"/>
                    </a:lnTo>
                    <a:lnTo>
                      <a:pt x="5" y="3211"/>
                    </a:lnTo>
                    <a:lnTo>
                      <a:pt x="0" y="3179"/>
                    </a:lnTo>
                    <a:lnTo>
                      <a:pt x="5" y="3146"/>
                    </a:lnTo>
                    <a:lnTo>
                      <a:pt x="20" y="3119"/>
                    </a:lnTo>
                    <a:lnTo>
                      <a:pt x="41" y="3096"/>
                    </a:lnTo>
                    <a:lnTo>
                      <a:pt x="70" y="3081"/>
                    </a:lnTo>
                    <a:lnTo>
                      <a:pt x="103" y="3076"/>
                    </a:lnTo>
                    <a:lnTo>
                      <a:pt x="103" y="2462"/>
                    </a:lnTo>
                    <a:lnTo>
                      <a:pt x="70" y="2456"/>
                    </a:lnTo>
                    <a:lnTo>
                      <a:pt x="41" y="2442"/>
                    </a:lnTo>
                    <a:lnTo>
                      <a:pt x="20" y="2418"/>
                    </a:lnTo>
                    <a:lnTo>
                      <a:pt x="5" y="2391"/>
                    </a:lnTo>
                    <a:lnTo>
                      <a:pt x="0" y="2359"/>
                    </a:lnTo>
                    <a:lnTo>
                      <a:pt x="5" y="2326"/>
                    </a:lnTo>
                    <a:lnTo>
                      <a:pt x="20" y="2297"/>
                    </a:lnTo>
                    <a:lnTo>
                      <a:pt x="41" y="2276"/>
                    </a:lnTo>
                    <a:lnTo>
                      <a:pt x="70" y="2261"/>
                    </a:lnTo>
                    <a:lnTo>
                      <a:pt x="103" y="2256"/>
                    </a:lnTo>
                    <a:lnTo>
                      <a:pt x="103" y="1640"/>
                    </a:lnTo>
                    <a:lnTo>
                      <a:pt x="70" y="1636"/>
                    </a:lnTo>
                    <a:lnTo>
                      <a:pt x="41" y="1620"/>
                    </a:lnTo>
                    <a:lnTo>
                      <a:pt x="20" y="1598"/>
                    </a:lnTo>
                    <a:lnTo>
                      <a:pt x="5" y="1571"/>
                    </a:lnTo>
                    <a:lnTo>
                      <a:pt x="0" y="1539"/>
                    </a:lnTo>
                    <a:lnTo>
                      <a:pt x="5" y="1506"/>
                    </a:lnTo>
                    <a:lnTo>
                      <a:pt x="20" y="1477"/>
                    </a:lnTo>
                    <a:lnTo>
                      <a:pt x="41" y="1456"/>
                    </a:lnTo>
                    <a:lnTo>
                      <a:pt x="70" y="1441"/>
                    </a:lnTo>
                    <a:lnTo>
                      <a:pt x="103" y="1436"/>
                    </a:lnTo>
                    <a:lnTo>
                      <a:pt x="103" y="1230"/>
                    </a:lnTo>
                    <a:lnTo>
                      <a:pt x="108" y="1197"/>
                    </a:lnTo>
                    <a:lnTo>
                      <a:pt x="123" y="1170"/>
                    </a:lnTo>
                    <a:lnTo>
                      <a:pt x="144" y="1149"/>
                    </a:lnTo>
                    <a:lnTo>
                      <a:pt x="173" y="1132"/>
                    </a:lnTo>
                    <a:lnTo>
                      <a:pt x="206" y="1129"/>
                    </a:lnTo>
                    <a:lnTo>
                      <a:pt x="716" y="1129"/>
                    </a:lnTo>
                    <a:lnTo>
                      <a:pt x="684" y="1123"/>
                    </a:lnTo>
                    <a:lnTo>
                      <a:pt x="657" y="1109"/>
                    </a:lnTo>
                    <a:lnTo>
                      <a:pt x="635" y="1085"/>
                    </a:lnTo>
                    <a:lnTo>
                      <a:pt x="620" y="1058"/>
                    </a:lnTo>
                    <a:lnTo>
                      <a:pt x="615" y="1026"/>
                    </a:lnTo>
                    <a:lnTo>
                      <a:pt x="620" y="993"/>
                    </a:lnTo>
                    <a:lnTo>
                      <a:pt x="635" y="964"/>
                    </a:lnTo>
                    <a:lnTo>
                      <a:pt x="657" y="943"/>
                    </a:lnTo>
                    <a:lnTo>
                      <a:pt x="684" y="928"/>
                    </a:lnTo>
                    <a:lnTo>
                      <a:pt x="716" y="923"/>
                    </a:lnTo>
                    <a:lnTo>
                      <a:pt x="922" y="923"/>
                    </a:lnTo>
                    <a:lnTo>
                      <a:pt x="922" y="820"/>
                    </a:lnTo>
                    <a:lnTo>
                      <a:pt x="927" y="787"/>
                    </a:lnTo>
                    <a:lnTo>
                      <a:pt x="941" y="760"/>
                    </a:lnTo>
                    <a:lnTo>
                      <a:pt x="963" y="737"/>
                    </a:lnTo>
                    <a:lnTo>
                      <a:pt x="992" y="722"/>
                    </a:lnTo>
                    <a:lnTo>
                      <a:pt x="1024" y="717"/>
                    </a:lnTo>
                    <a:lnTo>
                      <a:pt x="1024" y="513"/>
                    </a:lnTo>
                    <a:lnTo>
                      <a:pt x="1030" y="480"/>
                    </a:lnTo>
                    <a:lnTo>
                      <a:pt x="1044" y="451"/>
                    </a:lnTo>
                    <a:lnTo>
                      <a:pt x="1066" y="430"/>
                    </a:lnTo>
                    <a:lnTo>
                      <a:pt x="1095" y="415"/>
                    </a:lnTo>
                    <a:lnTo>
                      <a:pt x="1125" y="410"/>
                    </a:lnTo>
                    <a:lnTo>
                      <a:pt x="1158" y="415"/>
                    </a:lnTo>
                    <a:lnTo>
                      <a:pt x="1187" y="430"/>
                    </a:lnTo>
                    <a:lnTo>
                      <a:pt x="1208" y="451"/>
                    </a:lnTo>
                    <a:lnTo>
                      <a:pt x="1223" y="480"/>
                    </a:lnTo>
                    <a:lnTo>
                      <a:pt x="1228" y="513"/>
                    </a:lnTo>
                    <a:lnTo>
                      <a:pt x="1228" y="717"/>
                    </a:lnTo>
                    <a:lnTo>
                      <a:pt x="1261" y="722"/>
                    </a:lnTo>
                    <a:lnTo>
                      <a:pt x="1290" y="737"/>
                    </a:lnTo>
                    <a:lnTo>
                      <a:pt x="1311" y="760"/>
                    </a:lnTo>
                    <a:lnTo>
                      <a:pt x="1326" y="787"/>
                    </a:lnTo>
                    <a:lnTo>
                      <a:pt x="1331" y="820"/>
                    </a:lnTo>
                    <a:lnTo>
                      <a:pt x="1331" y="923"/>
                    </a:lnTo>
                    <a:lnTo>
                      <a:pt x="1371" y="923"/>
                    </a:lnTo>
                    <a:lnTo>
                      <a:pt x="1378" y="919"/>
                    </a:lnTo>
                    <a:lnTo>
                      <a:pt x="2868" y="229"/>
                    </a:lnTo>
                    <a:lnTo>
                      <a:pt x="2868" y="103"/>
                    </a:lnTo>
                    <a:lnTo>
                      <a:pt x="2873" y="70"/>
                    </a:lnTo>
                    <a:lnTo>
                      <a:pt x="2888" y="41"/>
                    </a:lnTo>
                    <a:lnTo>
                      <a:pt x="2909" y="20"/>
                    </a:lnTo>
                    <a:lnTo>
                      <a:pt x="2938" y="5"/>
                    </a:lnTo>
                    <a:lnTo>
                      <a:pt x="29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3" name="Freeform 20"/>
              <p:cNvSpPr>
                <a:spLocks/>
              </p:cNvSpPr>
              <p:nvPr/>
            </p:nvSpPr>
            <p:spPr bwMode="auto">
              <a:xfrm>
                <a:off x="3046" y="3790"/>
                <a:ext cx="102" cy="205"/>
              </a:xfrm>
              <a:custGeom>
                <a:avLst/>
                <a:gdLst>
                  <a:gd name="T0" fmla="*/ 101 w 204"/>
                  <a:gd name="T1" fmla="*/ 0 h 410"/>
                  <a:gd name="T2" fmla="*/ 134 w 204"/>
                  <a:gd name="T3" fmla="*/ 5 h 410"/>
                  <a:gd name="T4" fmla="*/ 163 w 204"/>
                  <a:gd name="T5" fmla="*/ 20 h 410"/>
                  <a:gd name="T6" fmla="*/ 184 w 204"/>
                  <a:gd name="T7" fmla="*/ 41 h 410"/>
                  <a:gd name="T8" fmla="*/ 199 w 204"/>
                  <a:gd name="T9" fmla="*/ 70 h 410"/>
                  <a:gd name="T10" fmla="*/ 204 w 204"/>
                  <a:gd name="T11" fmla="*/ 103 h 410"/>
                  <a:gd name="T12" fmla="*/ 204 w 204"/>
                  <a:gd name="T13" fmla="*/ 309 h 410"/>
                  <a:gd name="T14" fmla="*/ 199 w 204"/>
                  <a:gd name="T15" fmla="*/ 339 h 410"/>
                  <a:gd name="T16" fmla="*/ 184 w 204"/>
                  <a:gd name="T17" fmla="*/ 368 h 410"/>
                  <a:gd name="T18" fmla="*/ 163 w 204"/>
                  <a:gd name="T19" fmla="*/ 390 h 410"/>
                  <a:gd name="T20" fmla="*/ 134 w 204"/>
                  <a:gd name="T21" fmla="*/ 404 h 410"/>
                  <a:gd name="T22" fmla="*/ 101 w 204"/>
                  <a:gd name="T23" fmla="*/ 410 h 410"/>
                  <a:gd name="T24" fmla="*/ 71 w 204"/>
                  <a:gd name="T25" fmla="*/ 404 h 410"/>
                  <a:gd name="T26" fmla="*/ 42 w 204"/>
                  <a:gd name="T27" fmla="*/ 390 h 410"/>
                  <a:gd name="T28" fmla="*/ 20 w 204"/>
                  <a:gd name="T29" fmla="*/ 368 h 410"/>
                  <a:gd name="T30" fmla="*/ 6 w 204"/>
                  <a:gd name="T31" fmla="*/ 339 h 410"/>
                  <a:gd name="T32" fmla="*/ 0 w 204"/>
                  <a:gd name="T33" fmla="*/ 309 h 410"/>
                  <a:gd name="T34" fmla="*/ 0 w 204"/>
                  <a:gd name="T35" fmla="*/ 103 h 410"/>
                  <a:gd name="T36" fmla="*/ 6 w 204"/>
                  <a:gd name="T37" fmla="*/ 70 h 410"/>
                  <a:gd name="T38" fmla="*/ 20 w 204"/>
                  <a:gd name="T39" fmla="*/ 41 h 410"/>
                  <a:gd name="T40" fmla="*/ 42 w 204"/>
                  <a:gd name="T41" fmla="*/ 20 h 410"/>
                  <a:gd name="T42" fmla="*/ 71 w 204"/>
                  <a:gd name="T43" fmla="*/ 5 h 410"/>
                  <a:gd name="T44" fmla="*/ 101 w 204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4" h="410">
                    <a:moveTo>
                      <a:pt x="101" y="0"/>
                    </a:moveTo>
                    <a:lnTo>
                      <a:pt x="134" y="5"/>
                    </a:lnTo>
                    <a:lnTo>
                      <a:pt x="163" y="20"/>
                    </a:lnTo>
                    <a:lnTo>
                      <a:pt x="184" y="41"/>
                    </a:lnTo>
                    <a:lnTo>
                      <a:pt x="199" y="70"/>
                    </a:lnTo>
                    <a:lnTo>
                      <a:pt x="204" y="103"/>
                    </a:lnTo>
                    <a:lnTo>
                      <a:pt x="204" y="309"/>
                    </a:lnTo>
                    <a:lnTo>
                      <a:pt x="199" y="339"/>
                    </a:lnTo>
                    <a:lnTo>
                      <a:pt x="184" y="368"/>
                    </a:lnTo>
                    <a:lnTo>
                      <a:pt x="163" y="390"/>
                    </a:lnTo>
                    <a:lnTo>
                      <a:pt x="134" y="404"/>
                    </a:lnTo>
                    <a:lnTo>
                      <a:pt x="101" y="410"/>
                    </a:lnTo>
                    <a:lnTo>
                      <a:pt x="71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6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6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1" y="5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4" name="Freeform 21"/>
              <p:cNvSpPr>
                <a:spLocks/>
              </p:cNvSpPr>
              <p:nvPr/>
            </p:nvSpPr>
            <p:spPr bwMode="auto">
              <a:xfrm>
                <a:off x="2739" y="3790"/>
                <a:ext cx="103" cy="205"/>
              </a:xfrm>
              <a:custGeom>
                <a:avLst/>
                <a:gdLst>
                  <a:gd name="T0" fmla="*/ 103 w 206"/>
                  <a:gd name="T1" fmla="*/ 0 h 410"/>
                  <a:gd name="T2" fmla="*/ 136 w 206"/>
                  <a:gd name="T3" fmla="*/ 5 h 410"/>
                  <a:gd name="T4" fmla="*/ 163 w 206"/>
                  <a:gd name="T5" fmla="*/ 20 h 410"/>
                  <a:gd name="T6" fmla="*/ 186 w 206"/>
                  <a:gd name="T7" fmla="*/ 41 h 410"/>
                  <a:gd name="T8" fmla="*/ 201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1 w 206"/>
                  <a:gd name="T15" fmla="*/ 339 h 410"/>
                  <a:gd name="T16" fmla="*/ 186 w 206"/>
                  <a:gd name="T17" fmla="*/ 368 h 410"/>
                  <a:gd name="T18" fmla="*/ 163 w 206"/>
                  <a:gd name="T19" fmla="*/ 390 h 410"/>
                  <a:gd name="T20" fmla="*/ 136 w 206"/>
                  <a:gd name="T21" fmla="*/ 404 h 410"/>
                  <a:gd name="T22" fmla="*/ 103 w 206"/>
                  <a:gd name="T23" fmla="*/ 410 h 410"/>
                  <a:gd name="T24" fmla="*/ 71 w 206"/>
                  <a:gd name="T25" fmla="*/ 404 h 410"/>
                  <a:gd name="T26" fmla="*/ 42 w 206"/>
                  <a:gd name="T27" fmla="*/ 390 h 410"/>
                  <a:gd name="T28" fmla="*/ 20 w 206"/>
                  <a:gd name="T29" fmla="*/ 368 h 410"/>
                  <a:gd name="T30" fmla="*/ 6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6 w 206"/>
                  <a:gd name="T37" fmla="*/ 70 h 410"/>
                  <a:gd name="T38" fmla="*/ 20 w 206"/>
                  <a:gd name="T39" fmla="*/ 41 h 410"/>
                  <a:gd name="T40" fmla="*/ 42 w 206"/>
                  <a:gd name="T41" fmla="*/ 20 h 410"/>
                  <a:gd name="T42" fmla="*/ 71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6" y="5"/>
                    </a:lnTo>
                    <a:lnTo>
                      <a:pt x="163" y="20"/>
                    </a:lnTo>
                    <a:lnTo>
                      <a:pt x="186" y="41"/>
                    </a:lnTo>
                    <a:lnTo>
                      <a:pt x="201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1" y="339"/>
                    </a:lnTo>
                    <a:lnTo>
                      <a:pt x="186" y="368"/>
                    </a:lnTo>
                    <a:lnTo>
                      <a:pt x="163" y="390"/>
                    </a:lnTo>
                    <a:lnTo>
                      <a:pt x="136" y="404"/>
                    </a:lnTo>
                    <a:lnTo>
                      <a:pt x="103" y="410"/>
                    </a:lnTo>
                    <a:lnTo>
                      <a:pt x="71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6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6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1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5" name="Freeform 22"/>
              <p:cNvSpPr>
                <a:spLocks/>
              </p:cNvSpPr>
              <p:nvPr/>
            </p:nvSpPr>
            <p:spPr bwMode="auto">
              <a:xfrm>
                <a:off x="5196" y="3790"/>
                <a:ext cx="103" cy="205"/>
              </a:xfrm>
              <a:custGeom>
                <a:avLst/>
                <a:gdLst>
                  <a:gd name="T0" fmla="*/ 103 w 206"/>
                  <a:gd name="T1" fmla="*/ 0 h 410"/>
                  <a:gd name="T2" fmla="*/ 136 w 206"/>
                  <a:gd name="T3" fmla="*/ 5 h 410"/>
                  <a:gd name="T4" fmla="*/ 164 w 206"/>
                  <a:gd name="T5" fmla="*/ 20 h 410"/>
                  <a:gd name="T6" fmla="*/ 186 w 206"/>
                  <a:gd name="T7" fmla="*/ 41 h 410"/>
                  <a:gd name="T8" fmla="*/ 201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1 w 206"/>
                  <a:gd name="T15" fmla="*/ 339 h 410"/>
                  <a:gd name="T16" fmla="*/ 186 w 206"/>
                  <a:gd name="T17" fmla="*/ 368 h 410"/>
                  <a:gd name="T18" fmla="*/ 164 w 206"/>
                  <a:gd name="T19" fmla="*/ 390 h 410"/>
                  <a:gd name="T20" fmla="*/ 136 w 206"/>
                  <a:gd name="T21" fmla="*/ 404 h 410"/>
                  <a:gd name="T22" fmla="*/ 103 w 206"/>
                  <a:gd name="T23" fmla="*/ 410 h 410"/>
                  <a:gd name="T24" fmla="*/ 71 w 206"/>
                  <a:gd name="T25" fmla="*/ 404 h 410"/>
                  <a:gd name="T26" fmla="*/ 42 w 206"/>
                  <a:gd name="T27" fmla="*/ 390 h 410"/>
                  <a:gd name="T28" fmla="*/ 20 w 206"/>
                  <a:gd name="T29" fmla="*/ 368 h 410"/>
                  <a:gd name="T30" fmla="*/ 6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6 w 206"/>
                  <a:gd name="T37" fmla="*/ 70 h 410"/>
                  <a:gd name="T38" fmla="*/ 20 w 206"/>
                  <a:gd name="T39" fmla="*/ 41 h 410"/>
                  <a:gd name="T40" fmla="*/ 42 w 206"/>
                  <a:gd name="T41" fmla="*/ 20 h 410"/>
                  <a:gd name="T42" fmla="*/ 71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6" y="5"/>
                    </a:lnTo>
                    <a:lnTo>
                      <a:pt x="164" y="20"/>
                    </a:lnTo>
                    <a:lnTo>
                      <a:pt x="186" y="41"/>
                    </a:lnTo>
                    <a:lnTo>
                      <a:pt x="201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1" y="339"/>
                    </a:lnTo>
                    <a:lnTo>
                      <a:pt x="186" y="368"/>
                    </a:lnTo>
                    <a:lnTo>
                      <a:pt x="164" y="390"/>
                    </a:lnTo>
                    <a:lnTo>
                      <a:pt x="136" y="404"/>
                    </a:lnTo>
                    <a:lnTo>
                      <a:pt x="103" y="410"/>
                    </a:lnTo>
                    <a:lnTo>
                      <a:pt x="71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6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6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1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6" name="Freeform 23"/>
              <p:cNvSpPr>
                <a:spLocks/>
              </p:cNvSpPr>
              <p:nvPr/>
            </p:nvSpPr>
            <p:spPr bwMode="auto">
              <a:xfrm>
                <a:off x="4890" y="3790"/>
                <a:ext cx="101" cy="205"/>
              </a:xfrm>
              <a:custGeom>
                <a:avLst/>
                <a:gdLst>
                  <a:gd name="T0" fmla="*/ 101 w 204"/>
                  <a:gd name="T1" fmla="*/ 0 h 410"/>
                  <a:gd name="T2" fmla="*/ 134 w 204"/>
                  <a:gd name="T3" fmla="*/ 5 h 410"/>
                  <a:gd name="T4" fmla="*/ 162 w 204"/>
                  <a:gd name="T5" fmla="*/ 20 h 410"/>
                  <a:gd name="T6" fmla="*/ 184 w 204"/>
                  <a:gd name="T7" fmla="*/ 41 h 410"/>
                  <a:gd name="T8" fmla="*/ 198 w 204"/>
                  <a:gd name="T9" fmla="*/ 70 h 410"/>
                  <a:gd name="T10" fmla="*/ 204 w 204"/>
                  <a:gd name="T11" fmla="*/ 103 h 410"/>
                  <a:gd name="T12" fmla="*/ 204 w 204"/>
                  <a:gd name="T13" fmla="*/ 309 h 410"/>
                  <a:gd name="T14" fmla="*/ 198 w 204"/>
                  <a:gd name="T15" fmla="*/ 339 h 410"/>
                  <a:gd name="T16" fmla="*/ 184 w 204"/>
                  <a:gd name="T17" fmla="*/ 368 h 410"/>
                  <a:gd name="T18" fmla="*/ 162 w 204"/>
                  <a:gd name="T19" fmla="*/ 390 h 410"/>
                  <a:gd name="T20" fmla="*/ 134 w 204"/>
                  <a:gd name="T21" fmla="*/ 404 h 410"/>
                  <a:gd name="T22" fmla="*/ 101 w 204"/>
                  <a:gd name="T23" fmla="*/ 410 h 410"/>
                  <a:gd name="T24" fmla="*/ 69 w 204"/>
                  <a:gd name="T25" fmla="*/ 404 h 410"/>
                  <a:gd name="T26" fmla="*/ 42 w 204"/>
                  <a:gd name="T27" fmla="*/ 390 h 410"/>
                  <a:gd name="T28" fmla="*/ 20 w 204"/>
                  <a:gd name="T29" fmla="*/ 368 h 410"/>
                  <a:gd name="T30" fmla="*/ 4 w 204"/>
                  <a:gd name="T31" fmla="*/ 339 h 410"/>
                  <a:gd name="T32" fmla="*/ 0 w 204"/>
                  <a:gd name="T33" fmla="*/ 309 h 410"/>
                  <a:gd name="T34" fmla="*/ 0 w 204"/>
                  <a:gd name="T35" fmla="*/ 103 h 410"/>
                  <a:gd name="T36" fmla="*/ 4 w 204"/>
                  <a:gd name="T37" fmla="*/ 70 h 410"/>
                  <a:gd name="T38" fmla="*/ 20 w 204"/>
                  <a:gd name="T39" fmla="*/ 41 h 410"/>
                  <a:gd name="T40" fmla="*/ 42 w 204"/>
                  <a:gd name="T41" fmla="*/ 20 h 410"/>
                  <a:gd name="T42" fmla="*/ 69 w 204"/>
                  <a:gd name="T43" fmla="*/ 5 h 410"/>
                  <a:gd name="T44" fmla="*/ 101 w 204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4" h="410">
                    <a:moveTo>
                      <a:pt x="101" y="0"/>
                    </a:moveTo>
                    <a:lnTo>
                      <a:pt x="134" y="5"/>
                    </a:lnTo>
                    <a:lnTo>
                      <a:pt x="162" y="20"/>
                    </a:lnTo>
                    <a:lnTo>
                      <a:pt x="184" y="41"/>
                    </a:lnTo>
                    <a:lnTo>
                      <a:pt x="198" y="70"/>
                    </a:lnTo>
                    <a:lnTo>
                      <a:pt x="204" y="103"/>
                    </a:lnTo>
                    <a:lnTo>
                      <a:pt x="204" y="309"/>
                    </a:lnTo>
                    <a:lnTo>
                      <a:pt x="198" y="339"/>
                    </a:lnTo>
                    <a:lnTo>
                      <a:pt x="184" y="368"/>
                    </a:lnTo>
                    <a:lnTo>
                      <a:pt x="162" y="390"/>
                    </a:lnTo>
                    <a:lnTo>
                      <a:pt x="134" y="404"/>
                    </a:lnTo>
                    <a:lnTo>
                      <a:pt x="101" y="410"/>
                    </a:lnTo>
                    <a:lnTo>
                      <a:pt x="69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4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4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69" y="5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7" name="Freeform 24"/>
              <p:cNvSpPr>
                <a:spLocks/>
              </p:cNvSpPr>
              <p:nvPr/>
            </p:nvSpPr>
            <p:spPr bwMode="auto">
              <a:xfrm>
                <a:off x="4582" y="3790"/>
                <a:ext cx="103" cy="205"/>
              </a:xfrm>
              <a:custGeom>
                <a:avLst/>
                <a:gdLst>
                  <a:gd name="T0" fmla="*/ 103 w 206"/>
                  <a:gd name="T1" fmla="*/ 0 h 410"/>
                  <a:gd name="T2" fmla="*/ 135 w 206"/>
                  <a:gd name="T3" fmla="*/ 5 h 410"/>
                  <a:gd name="T4" fmla="*/ 162 w 206"/>
                  <a:gd name="T5" fmla="*/ 20 h 410"/>
                  <a:gd name="T6" fmla="*/ 186 w 206"/>
                  <a:gd name="T7" fmla="*/ 41 h 410"/>
                  <a:gd name="T8" fmla="*/ 200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0 w 206"/>
                  <a:gd name="T15" fmla="*/ 339 h 410"/>
                  <a:gd name="T16" fmla="*/ 186 w 206"/>
                  <a:gd name="T17" fmla="*/ 368 h 410"/>
                  <a:gd name="T18" fmla="*/ 162 w 206"/>
                  <a:gd name="T19" fmla="*/ 390 h 410"/>
                  <a:gd name="T20" fmla="*/ 135 w 206"/>
                  <a:gd name="T21" fmla="*/ 404 h 410"/>
                  <a:gd name="T22" fmla="*/ 103 w 206"/>
                  <a:gd name="T23" fmla="*/ 410 h 410"/>
                  <a:gd name="T24" fmla="*/ 70 w 206"/>
                  <a:gd name="T25" fmla="*/ 404 h 410"/>
                  <a:gd name="T26" fmla="*/ 42 w 206"/>
                  <a:gd name="T27" fmla="*/ 390 h 410"/>
                  <a:gd name="T28" fmla="*/ 20 w 206"/>
                  <a:gd name="T29" fmla="*/ 368 h 410"/>
                  <a:gd name="T30" fmla="*/ 5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5 w 206"/>
                  <a:gd name="T37" fmla="*/ 70 h 410"/>
                  <a:gd name="T38" fmla="*/ 20 w 206"/>
                  <a:gd name="T39" fmla="*/ 41 h 410"/>
                  <a:gd name="T40" fmla="*/ 42 w 206"/>
                  <a:gd name="T41" fmla="*/ 20 h 410"/>
                  <a:gd name="T42" fmla="*/ 70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2" y="20"/>
                    </a:lnTo>
                    <a:lnTo>
                      <a:pt x="186" y="41"/>
                    </a:lnTo>
                    <a:lnTo>
                      <a:pt x="200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0" y="339"/>
                    </a:lnTo>
                    <a:lnTo>
                      <a:pt x="186" y="368"/>
                    </a:lnTo>
                    <a:lnTo>
                      <a:pt x="162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8" name="Freeform 25"/>
              <p:cNvSpPr>
                <a:spLocks/>
              </p:cNvSpPr>
              <p:nvPr/>
            </p:nvSpPr>
            <p:spPr bwMode="auto">
              <a:xfrm>
                <a:off x="4275" y="3790"/>
                <a:ext cx="102" cy="205"/>
              </a:xfrm>
              <a:custGeom>
                <a:avLst/>
                <a:gdLst>
                  <a:gd name="T0" fmla="*/ 103 w 206"/>
                  <a:gd name="T1" fmla="*/ 0 h 410"/>
                  <a:gd name="T2" fmla="*/ 135 w 206"/>
                  <a:gd name="T3" fmla="*/ 5 h 410"/>
                  <a:gd name="T4" fmla="*/ 164 w 206"/>
                  <a:gd name="T5" fmla="*/ 20 h 410"/>
                  <a:gd name="T6" fmla="*/ 186 w 206"/>
                  <a:gd name="T7" fmla="*/ 41 h 410"/>
                  <a:gd name="T8" fmla="*/ 200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0 w 206"/>
                  <a:gd name="T15" fmla="*/ 339 h 410"/>
                  <a:gd name="T16" fmla="*/ 186 w 206"/>
                  <a:gd name="T17" fmla="*/ 368 h 410"/>
                  <a:gd name="T18" fmla="*/ 164 w 206"/>
                  <a:gd name="T19" fmla="*/ 390 h 410"/>
                  <a:gd name="T20" fmla="*/ 135 w 206"/>
                  <a:gd name="T21" fmla="*/ 404 h 410"/>
                  <a:gd name="T22" fmla="*/ 103 w 206"/>
                  <a:gd name="T23" fmla="*/ 410 h 410"/>
                  <a:gd name="T24" fmla="*/ 70 w 206"/>
                  <a:gd name="T25" fmla="*/ 404 h 410"/>
                  <a:gd name="T26" fmla="*/ 43 w 206"/>
                  <a:gd name="T27" fmla="*/ 390 h 410"/>
                  <a:gd name="T28" fmla="*/ 20 w 206"/>
                  <a:gd name="T29" fmla="*/ 368 h 410"/>
                  <a:gd name="T30" fmla="*/ 5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5 w 206"/>
                  <a:gd name="T37" fmla="*/ 70 h 410"/>
                  <a:gd name="T38" fmla="*/ 20 w 206"/>
                  <a:gd name="T39" fmla="*/ 41 h 410"/>
                  <a:gd name="T40" fmla="*/ 43 w 206"/>
                  <a:gd name="T41" fmla="*/ 20 h 410"/>
                  <a:gd name="T42" fmla="*/ 70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4" y="20"/>
                    </a:lnTo>
                    <a:lnTo>
                      <a:pt x="186" y="41"/>
                    </a:lnTo>
                    <a:lnTo>
                      <a:pt x="200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0" y="339"/>
                    </a:lnTo>
                    <a:lnTo>
                      <a:pt x="186" y="368"/>
                    </a:lnTo>
                    <a:lnTo>
                      <a:pt x="164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3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3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9" name="Freeform 26"/>
              <p:cNvSpPr>
                <a:spLocks/>
              </p:cNvSpPr>
              <p:nvPr/>
            </p:nvSpPr>
            <p:spPr bwMode="auto">
              <a:xfrm>
                <a:off x="3968" y="3790"/>
                <a:ext cx="102" cy="205"/>
              </a:xfrm>
              <a:custGeom>
                <a:avLst/>
                <a:gdLst>
                  <a:gd name="T0" fmla="*/ 101 w 204"/>
                  <a:gd name="T1" fmla="*/ 0 h 410"/>
                  <a:gd name="T2" fmla="*/ 133 w 204"/>
                  <a:gd name="T3" fmla="*/ 5 h 410"/>
                  <a:gd name="T4" fmla="*/ 162 w 204"/>
                  <a:gd name="T5" fmla="*/ 20 h 410"/>
                  <a:gd name="T6" fmla="*/ 184 w 204"/>
                  <a:gd name="T7" fmla="*/ 41 h 410"/>
                  <a:gd name="T8" fmla="*/ 198 w 204"/>
                  <a:gd name="T9" fmla="*/ 70 h 410"/>
                  <a:gd name="T10" fmla="*/ 204 w 204"/>
                  <a:gd name="T11" fmla="*/ 103 h 410"/>
                  <a:gd name="T12" fmla="*/ 204 w 204"/>
                  <a:gd name="T13" fmla="*/ 309 h 410"/>
                  <a:gd name="T14" fmla="*/ 198 w 204"/>
                  <a:gd name="T15" fmla="*/ 339 h 410"/>
                  <a:gd name="T16" fmla="*/ 184 w 204"/>
                  <a:gd name="T17" fmla="*/ 368 h 410"/>
                  <a:gd name="T18" fmla="*/ 162 w 204"/>
                  <a:gd name="T19" fmla="*/ 390 h 410"/>
                  <a:gd name="T20" fmla="*/ 133 w 204"/>
                  <a:gd name="T21" fmla="*/ 404 h 410"/>
                  <a:gd name="T22" fmla="*/ 101 w 204"/>
                  <a:gd name="T23" fmla="*/ 410 h 410"/>
                  <a:gd name="T24" fmla="*/ 70 w 204"/>
                  <a:gd name="T25" fmla="*/ 404 h 410"/>
                  <a:gd name="T26" fmla="*/ 41 w 204"/>
                  <a:gd name="T27" fmla="*/ 390 h 410"/>
                  <a:gd name="T28" fmla="*/ 20 w 204"/>
                  <a:gd name="T29" fmla="*/ 368 h 410"/>
                  <a:gd name="T30" fmla="*/ 5 w 204"/>
                  <a:gd name="T31" fmla="*/ 339 h 410"/>
                  <a:gd name="T32" fmla="*/ 0 w 204"/>
                  <a:gd name="T33" fmla="*/ 309 h 410"/>
                  <a:gd name="T34" fmla="*/ 0 w 204"/>
                  <a:gd name="T35" fmla="*/ 103 h 410"/>
                  <a:gd name="T36" fmla="*/ 5 w 204"/>
                  <a:gd name="T37" fmla="*/ 70 h 410"/>
                  <a:gd name="T38" fmla="*/ 20 w 204"/>
                  <a:gd name="T39" fmla="*/ 41 h 410"/>
                  <a:gd name="T40" fmla="*/ 41 w 204"/>
                  <a:gd name="T41" fmla="*/ 20 h 410"/>
                  <a:gd name="T42" fmla="*/ 70 w 204"/>
                  <a:gd name="T43" fmla="*/ 5 h 410"/>
                  <a:gd name="T44" fmla="*/ 101 w 204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4" h="410">
                    <a:moveTo>
                      <a:pt x="101" y="0"/>
                    </a:moveTo>
                    <a:lnTo>
                      <a:pt x="133" y="5"/>
                    </a:lnTo>
                    <a:lnTo>
                      <a:pt x="162" y="20"/>
                    </a:lnTo>
                    <a:lnTo>
                      <a:pt x="184" y="41"/>
                    </a:lnTo>
                    <a:lnTo>
                      <a:pt x="198" y="70"/>
                    </a:lnTo>
                    <a:lnTo>
                      <a:pt x="204" y="103"/>
                    </a:lnTo>
                    <a:lnTo>
                      <a:pt x="204" y="309"/>
                    </a:lnTo>
                    <a:lnTo>
                      <a:pt x="198" y="339"/>
                    </a:lnTo>
                    <a:lnTo>
                      <a:pt x="184" y="368"/>
                    </a:lnTo>
                    <a:lnTo>
                      <a:pt x="162" y="390"/>
                    </a:lnTo>
                    <a:lnTo>
                      <a:pt x="133" y="404"/>
                    </a:lnTo>
                    <a:lnTo>
                      <a:pt x="101" y="410"/>
                    </a:lnTo>
                    <a:lnTo>
                      <a:pt x="70" y="404"/>
                    </a:lnTo>
                    <a:lnTo>
                      <a:pt x="41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1" y="20"/>
                    </a:lnTo>
                    <a:lnTo>
                      <a:pt x="70" y="5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0" name="Freeform 27"/>
              <p:cNvSpPr>
                <a:spLocks/>
              </p:cNvSpPr>
              <p:nvPr/>
            </p:nvSpPr>
            <p:spPr bwMode="auto">
              <a:xfrm>
                <a:off x="3660" y="3790"/>
                <a:ext cx="103" cy="205"/>
              </a:xfrm>
              <a:custGeom>
                <a:avLst/>
                <a:gdLst>
                  <a:gd name="T0" fmla="*/ 103 w 205"/>
                  <a:gd name="T1" fmla="*/ 0 h 410"/>
                  <a:gd name="T2" fmla="*/ 135 w 205"/>
                  <a:gd name="T3" fmla="*/ 5 h 410"/>
                  <a:gd name="T4" fmla="*/ 162 w 205"/>
                  <a:gd name="T5" fmla="*/ 20 h 410"/>
                  <a:gd name="T6" fmla="*/ 186 w 205"/>
                  <a:gd name="T7" fmla="*/ 41 h 410"/>
                  <a:gd name="T8" fmla="*/ 200 w 205"/>
                  <a:gd name="T9" fmla="*/ 70 h 410"/>
                  <a:gd name="T10" fmla="*/ 205 w 205"/>
                  <a:gd name="T11" fmla="*/ 103 h 410"/>
                  <a:gd name="T12" fmla="*/ 205 w 205"/>
                  <a:gd name="T13" fmla="*/ 309 h 410"/>
                  <a:gd name="T14" fmla="*/ 200 w 205"/>
                  <a:gd name="T15" fmla="*/ 339 h 410"/>
                  <a:gd name="T16" fmla="*/ 186 w 205"/>
                  <a:gd name="T17" fmla="*/ 368 h 410"/>
                  <a:gd name="T18" fmla="*/ 162 w 205"/>
                  <a:gd name="T19" fmla="*/ 390 h 410"/>
                  <a:gd name="T20" fmla="*/ 135 w 205"/>
                  <a:gd name="T21" fmla="*/ 404 h 410"/>
                  <a:gd name="T22" fmla="*/ 103 w 205"/>
                  <a:gd name="T23" fmla="*/ 410 h 410"/>
                  <a:gd name="T24" fmla="*/ 70 w 205"/>
                  <a:gd name="T25" fmla="*/ 404 h 410"/>
                  <a:gd name="T26" fmla="*/ 41 w 205"/>
                  <a:gd name="T27" fmla="*/ 390 h 410"/>
                  <a:gd name="T28" fmla="*/ 20 w 205"/>
                  <a:gd name="T29" fmla="*/ 368 h 410"/>
                  <a:gd name="T30" fmla="*/ 5 w 205"/>
                  <a:gd name="T31" fmla="*/ 339 h 410"/>
                  <a:gd name="T32" fmla="*/ 0 w 205"/>
                  <a:gd name="T33" fmla="*/ 309 h 410"/>
                  <a:gd name="T34" fmla="*/ 0 w 205"/>
                  <a:gd name="T35" fmla="*/ 103 h 410"/>
                  <a:gd name="T36" fmla="*/ 5 w 205"/>
                  <a:gd name="T37" fmla="*/ 70 h 410"/>
                  <a:gd name="T38" fmla="*/ 20 w 205"/>
                  <a:gd name="T39" fmla="*/ 41 h 410"/>
                  <a:gd name="T40" fmla="*/ 41 w 205"/>
                  <a:gd name="T41" fmla="*/ 20 h 410"/>
                  <a:gd name="T42" fmla="*/ 70 w 205"/>
                  <a:gd name="T43" fmla="*/ 5 h 410"/>
                  <a:gd name="T44" fmla="*/ 103 w 205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5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2" y="20"/>
                    </a:lnTo>
                    <a:lnTo>
                      <a:pt x="186" y="41"/>
                    </a:lnTo>
                    <a:lnTo>
                      <a:pt x="200" y="70"/>
                    </a:lnTo>
                    <a:lnTo>
                      <a:pt x="205" y="103"/>
                    </a:lnTo>
                    <a:lnTo>
                      <a:pt x="205" y="309"/>
                    </a:lnTo>
                    <a:lnTo>
                      <a:pt x="200" y="339"/>
                    </a:lnTo>
                    <a:lnTo>
                      <a:pt x="186" y="368"/>
                    </a:lnTo>
                    <a:lnTo>
                      <a:pt x="162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1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1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1" name="Freeform 28"/>
              <p:cNvSpPr>
                <a:spLocks/>
              </p:cNvSpPr>
              <p:nvPr/>
            </p:nvSpPr>
            <p:spPr bwMode="auto">
              <a:xfrm>
                <a:off x="3353" y="3790"/>
                <a:ext cx="103" cy="205"/>
              </a:xfrm>
              <a:custGeom>
                <a:avLst/>
                <a:gdLst>
                  <a:gd name="T0" fmla="*/ 103 w 205"/>
                  <a:gd name="T1" fmla="*/ 0 h 410"/>
                  <a:gd name="T2" fmla="*/ 135 w 205"/>
                  <a:gd name="T3" fmla="*/ 5 h 410"/>
                  <a:gd name="T4" fmla="*/ 164 w 205"/>
                  <a:gd name="T5" fmla="*/ 20 h 410"/>
                  <a:gd name="T6" fmla="*/ 185 w 205"/>
                  <a:gd name="T7" fmla="*/ 41 h 410"/>
                  <a:gd name="T8" fmla="*/ 200 w 205"/>
                  <a:gd name="T9" fmla="*/ 70 h 410"/>
                  <a:gd name="T10" fmla="*/ 205 w 205"/>
                  <a:gd name="T11" fmla="*/ 103 h 410"/>
                  <a:gd name="T12" fmla="*/ 205 w 205"/>
                  <a:gd name="T13" fmla="*/ 309 h 410"/>
                  <a:gd name="T14" fmla="*/ 200 w 205"/>
                  <a:gd name="T15" fmla="*/ 339 h 410"/>
                  <a:gd name="T16" fmla="*/ 185 w 205"/>
                  <a:gd name="T17" fmla="*/ 368 h 410"/>
                  <a:gd name="T18" fmla="*/ 164 w 205"/>
                  <a:gd name="T19" fmla="*/ 390 h 410"/>
                  <a:gd name="T20" fmla="*/ 135 w 205"/>
                  <a:gd name="T21" fmla="*/ 404 h 410"/>
                  <a:gd name="T22" fmla="*/ 103 w 205"/>
                  <a:gd name="T23" fmla="*/ 410 h 410"/>
                  <a:gd name="T24" fmla="*/ 70 w 205"/>
                  <a:gd name="T25" fmla="*/ 404 h 410"/>
                  <a:gd name="T26" fmla="*/ 43 w 205"/>
                  <a:gd name="T27" fmla="*/ 390 h 410"/>
                  <a:gd name="T28" fmla="*/ 20 w 205"/>
                  <a:gd name="T29" fmla="*/ 368 h 410"/>
                  <a:gd name="T30" fmla="*/ 5 w 205"/>
                  <a:gd name="T31" fmla="*/ 339 h 410"/>
                  <a:gd name="T32" fmla="*/ 0 w 205"/>
                  <a:gd name="T33" fmla="*/ 309 h 410"/>
                  <a:gd name="T34" fmla="*/ 0 w 205"/>
                  <a:gd name="T35" fmla="*/ 103 h 410"/>
                  <a:gd name="T36" fmla="*/ 5 w 205"/>
                  <a:gd name="T37" fmla="*/ 70 h 410"/>
                  <a:gd name="T38" fmla="*/ 20 w 205"/>
                  <a:gd name="T39" fmla="*/ 41 h 410"/>
                  <a:gd name="T40" fmla="*/ 43 w 205"/>
                  <a:gd name="T41" fmla="*/ 20 h 410"/>
                  <a:gd name="T42" fmla="*/ 70 w 205"/>
                  <a:gd name="T43" fmla="*/ 5 h 410"/>
                  <a:gd name="T44" fmla="*/ 103 w 205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5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4" y="20"/>
                    </a:lnTo>
                    <a:lnTo>
                      <a:pt x="185" y="41"/>
                    </a:lnTo>
                    <a:lnTo>
                      <a:pt x="200" y="70"/>
                    </a:lnTo>
                    <a:lnTo>
                      <a:pt x="205" y="103"/>
                    </a:lnTo>
                    <a:lnTo>
                      <a:pt x="205" y="309"/>
                    </a:lnTo>
                    <a:lnTo>
                      <a:pt x="200" y="339"/>
                    </a:lnTo>
                    <a:lnTo>
                      <a:pt x="185" y="368"/>
                    </a:lnTo>
                    <a:lnTo>
                      <a:pt x="164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3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3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2" name="Freeform 29"/>
              <p:cNvSpPr>
                <a:spLocks/>
              </p:cNvSpPr>
              <p:nvPr/>
            </p:nvSpPr>
            <p:spPr bwMode="auto">
              <a:xfrm>
                <a:off x="3200" y="4200"/>
                <a:ext cx="102" cy="103"/>
              </a:xfrm>
              <a:custGeom>
                <a:avLst/>
                <a:gdLst>
                  <a:gd name="T0" fmla="*/ 103 w 206"/>
                  <a:gd name="T1" fmla="*/ 0 h 206"/>
                  <a:gd name="T2" fmla="*/ 130 w 206"/>
                  <a:gd name="T3" fmla="*/ 3 h 206"/>
                  <a:gd name="T4" fmla="*/ 153 w 206"/>
                  <a:gd name="T5" fmla="*/ 14 h 206"/>
                  <a:gd name="T6" fmla="*/ 175 w 206"/>
                  <a:gd name="T7" fmla="*/ 31 h 206"/>
                  <a:gd name="T8" fmla="*/ 191 w 206"/>
                  <a:gd name="T9" fmla="*/ 52 h 206"/>
                  <a:gd name="T10" fmla="*/ 202 w 206"/>
                  <a:gd name="T11" fmla="*/ 76 h 206"/>
                  <a:gd name="T12" fmla="*/ 206 w 206"/>
                  <a:gd name="T13" fmla="*/ 103 h 206"/>
                  <a:gd name="T14" fmla="*/ 202 w 206"/>
                  <a:gd name="T15" fmla="*/ 130 h 206"/>
                  <a:gd name="T16" fmla="*/ 191 w 206"/>
                  <a:gd name="T17" fmla="*/ 155 h 206"/>
                  <a:gd name="T18" fmla="*/ 175 w 206"/>
                  <a:gd name="T19" fmla="*/ 175 h 206"/>
                  <a:gd name="T20" fmla="*/ 153 w 206"/>
                  <a:gd name="T21" fmla="*/ 191 h 206"/>
                  <a:gd name="T22" fmla="*/ 130 w 206"/>
                  <a:gd name="T23" fmla="*/ 202 h 206"/>
                  <a:gd name="T24" fmla="*/ 103 w 206"/>
                  <a:gd name="T25" fmla="*/ 206 h 206"/>
                  <a:gd name="T26" fmla="*/ 76 w 206"/>
                  <a:gd name="T27" fmla="*/ 202 h 206"/>
                  <a:gd name="T28" fmla="*/ 51 w 206"/>
                  <a:gd name="T29" fmla="*/ 191 h 206"/>
                  <a:gd name="T30" fmla="*/ 31 w 206"/>
                  <a:gd name="T31" fmla="*/ 175 h 206"/>
                  <a:gd name="T32" fmla="*/ 15 w 206"/>
                  <a:gd name="T33" fmla="*/ 155 h 206"/>
                  <a:gd name="T34" fmla="*/ 4 w 206"/>
                  <a:gd name="T35" fmla="*/ 130 h 206"/>
                  <a:gd name="T36" fmla="*/ 0 w 206"/>
                  <a:gd name="T37" fmla="*/ 103 h 206"/>
                  <a:gd name="T38" fmla="*/ 4 w 206"/>
                  <a:gd name="T39" fmla="*/ 76 h 206"/>
                  <a:gd name="T40" fmla="*/ 15 w 206"/>
                  <a:gd name="T41" fmla="*/ 52 h 206"/>
                  <a:gd name="T42" fmla="*/ 31 w 206"/>
                  <a:gd name="T43" fmla="*/ 31 h 206"/>
                  <a:gd name="T44" fmla="*/ 51 w 206"/>
                  <a:gd name="T45" fmla="*/ 14 h 206"/>
                  <a:gd name="T46" fmla="*/ 76 w 206"/>
                  <a:gd name="T47" fmla="*/ 3 h 206"/>
                  <a:gd name="T48" fmla="*/ 103 w 206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130" y="3"/>
                    </a:lnTo>
                    <a:lnTo>
                      <a:pt x="153" y="14"/>
                    </a:lnTo>
                    <a:lnTo>
                      <a:pt x="175" y="31"/>
                    </a:lnTo>
                    <a:lnTo>
                      <a:pt x="191" y="52"/>
                    </a:lnTo>
                    <a:lnTo>
                      <a:pt x="202" y="76"/>
                    </a:lnTo>
                    <a:lnTo>
                      <a:pt x="206" y="103"/>
                    </a:lnTo>
                    <a:lnTo>
                      <a:pt x="202" y="130"/>
                    </a:lnTo>
                    <a:lnTo>
                      <a:pt x="191" y="155"/>
                    </a:lnTo>
                    <a:lnTo>
                      <a:pt x="175" y="175"/>
                    </a:lnTo>
                    <a:lnTo>
                      <a:pt x="153" y="191"/>
                    </a:lnTo>
                    <a:lnTo>
                      <a:pt x="130" y="202"/>
                    </a:lnTo>
                    <a:lnTo>
                      <a:pt x="103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31" y="175"/>
                    </a:lnTo>
                    <a:lnTo>
                      <a:pt x="15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5" y="52"/>
                    </a:lnTo>
                    <a:lnTo>
                      <a:pt x="31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3" name="Freeform 30"/>
              <p:cNvSpPr>
                <a:spLocks/>
              </p:cNvSpPr>
              <p:nvPr/>
            </p:nvSpPr>
            <p:spPr bwMode="auto">
              <a:xfrm>
                <a:off x="3507" y="4200"/>
                <a:ext cx="102" cy="103"/>
              </a:xfrm>
              <a:custGeom>
                <a:avLst/>
                <a:gdLst>
                  <a:gd name="T0" fmla="*/ 101 w 204"/>
                  <a:gd name="T1" fmla="*/ 0 h 206"/>
                  <a:gd name="T2" fmla="*/ 128 w 204"/>
                  <a:gd name="T3" fmla="*/ 3 h 206"/>
                  <a:gd name="T4" fmla="*/ 153 w 204"/>
                  <a:gd name="T5" fmla="*/ 14 h 206"/>
                  <a:gd name="T6" fmla="*/ 175 w 204"/>
                  <a:gd name="T7" fmla="*/ 31 h 206"/>
                  <a:gd name="T8" fmla="*/ 191 w 204"/>
                  <a:gd name="T9" fmla="*/ 52 h 206"/>
                  <a:gd name="T10" fmla="*/ 200 w 204"/>
                  <a:gd name="T11" fmla="*/ 76 h 206"/>
                  <a:gd name="T12" fmla="*/ 204 w 204"/>
                  <a:gd name="T13" fmla="*/ 103 h 206"/>
                  <a:gd name="T14" fmla="*/ 200 w 204"/>
                  <a:gd name="T15" fmla="*/ 130 h 206"/>
                  <a:gd name="T16" fmla="*/ 191 w 204"/>
                  <a:gd name="T17" fmla="*/ 155 h 206"/>
                  <a:gd name="T18" fmla="*/ 175 w 204"/>
                  <a:gd name="T19" fmla="*/ 175 h 206"/>
                  <a:gd name="T20" fmla="*/ 153 w 204"/>
                  <a:gd name="T21" fmla="*/ 191 h 206"/>
                  <a:gd name="T22" fmla="*/ 128 w 204"/>
                  <a:gd name="T23" fmla="*/ 202 h 206"/>
                  <a:gd name="T24" fmla="*/ 101 w 204"/>
                  <a:gd name="T25" fmla="*/ 206 h 206"/>
                  <a:gd name="T26" fmla="*/ 76 w 204"/>
                  <a:gd name="T27" fmla="*/ 202 h 206"/>
                  <a:gd name="T28" fmla="*/ 51 w 204"/>
                  <a:gd name="T29" fmla="*/ 191 h 206"/>
                  <a:gd name="T30" fmla="*/ 29 w 204"/>
                  <a:gd name="T31" fmla="*/ 175 h 206"/>
                  <a:gd name="T32" fmla="*/ 13 w 204"/>
                  <a:gd name="T33" fmla="*/ 155 h 206"/>
                  <a:gd name="T34" fmla="*/ 4 w 204"/>
                  <a:gd name="T35" fmla="*/ 130 h 206"/>
                  <a:gd name="T36" fmla="*/ 0 w 204"/>
                  <a:gd name="T37" fmla="*/ 103 h 206"/>
                  <a:gd name="T38" fmla="*/ 4 w 204"/>
                  <a:gd name="T39" fmla="*/ 76 h 206"/>
                  <a:gd name="T40" fmla="*/ 13 w 204"/>
                  <a:gd name="T41" fmla="*/ 52 h 206"/>
                  <a:gd name="T42" fmla="*/ 29 w 204"/>
                  <a:gd name="T43" fmla="*/ 31 h 206"/>
                  <a:gd name="T44" fmla="*/ 51 w 204"/>
                  <a:gd name="T45" fmla="*/ 14 h 206"/>
                  <a:gd name="T46" fmla="*/ 76 w 204"/>
                  <a:gd name="T47" fmla="*/ 3 h 206"/>
                  <a:gd name="T48" fmla="*/ 101 w 204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4" h="206">
                    <a:moveTo>
                      <a:pt x="101" y="0"/>
                    </a:moveTo>
                    <a:lnTo>
                      <a:pt x="128" y="3"/>
                    </a:lnTo>
                    <a:lnTo>
                      <a:pt x="153" y="14"/>
                    </a:lnTo>
                    <a:lnTo>
                      <a:pt x="175" y="31"/>
                    </a:lnTo>
                    <a:lnTo>
                      <a:pt x="191" y="52"/>
                    </a:lnTo>
                    <a:lnTo>
                      <a:pt x="200" y="76"/>
                    </a:lnTo>
                    <a:lnTo>
                      <a:pt x="204" y="103"/>
                    </a:lnTo>
                    <a:lnTo>
                      <a:pt x="200" y="130"/>
                    </a:lnTo>
                    <a:lnTo>
                      <a:pt x="191" y="155"/>
                    </a:lnTo>
                    <a:lnTo>
                      <a:pt x="175" y="175"/>
                    </a:lnTo>
                    <a:lnTo>
                      <a:pt x="153" y="191"/>
                    </a:lnTo>
                    <a:lnTo>
                      <a:pt x="128" y="202"/>
                    </a:lnTo>
                    <a:lnTo>
                      <a:pt x="101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29" y="175"/>
                    </a:lnTo>
                    <a:lnTo>
                      <a:pt x="13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3" y="52"/>
                    </a:lnTo>
                    <a:lnTo>
                      <a:pt x="29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4" name="Freeform 31"/>
              <p:cNvSpPr>
                <a:spLocks/>
              </p:cNvSpPr>
              <p:nvPr/>
            </p:nvSpPr>
            <p:spPr bwMode="auto">
              <a:xfrm>
                <a:off x="3814" y="4200"/>
                <a:ext cx="102" cy="103"/>
              </a:xfrm>
              <a:custGeom>
                <a:avLst/>
                <a:gdLst>
                  <a:gd name="T0" fmla="*/ 103 w 206"/>
                  <a:gd name="T1" fmla="*/ 0 h 206"/>
                  <a:gd name="T2" fmla="*/ 130 w 206"/>
                  <a:gd name="T3" fmla="*/ 3 h 206"/>
                  <a:gd name="T4" fmla="*/ 154 w 206"/>
                  <a:gd name="T5" fmla="*/ 14 h 206"/>
                  <a:gd name="T6" fmla="*/ 175 w 206"/>
                  <a:gd name="T7" fmla="*/ 31 h 206"/>
                  <a:gd name="T8" fmla="*/ 192 w 206"/>
                  <a:gd name="T9" fmla="*/ 52 h 206"/>
                  <a:gd name="T10" fmla="*/ 202 w 206"/>
                  <a:gd name="T11" fmla="*/ 76 h 206"/>
                  <a:gd name="T12" fmla="*/ 206 w 206"/>
                  <a:gd name="T13" fmla="*/ 103 h 206"/>
                  <a:gd name="T14" fmla="*/ 202 w 206"/>
                  <a:gd name="T15" fmla="*/ 130 h 206"/>
                  <a:gd name="T16" fmla="*/ 192 w 206"/>
                  <a:gd name="T17" fmla="*/ 155 h 206"/>
                  <a:gd name="T18" fmla="*/ 175 w 206"/>
                  <a:gd name="T19" fmla="*/ 175 h 206"/>
                  <a:gd name="T20" fmla="*/ 155 w 206"/>
                  <a:gd name="T21" fmla="*/ 191 h 206"/>
                  <a:gd name="T22" fmla="*/ 130 w 206"/>
                  <a:gd name="T23" fmla="*/ 202 h 206"/>
                  <a:gd name="T24" fmla="*/ 103 w 206"/>
                  <a:gd name="T25" fmla="*/ 206 h 206"/>
                  <a:gd name="T26" fmla="*/ 76 w 206"/>
                  <a:gd name="T27" fmla="*/ 202 h 206"/>
                  <a:gd name="T28" fmla="*/ 53 w 206"/>
                  <a:gd name="T29" fmla="*/ 191 h 206"/>
                  <a:gd name="T30" fmla="*/ 31 w 206"/>
                  <a:gd name="T31" fmla="*/ 175 h 206"/>
                  <a:gd name="T32" fmla="*/ 15 w 206"/>
                  <a:gd name="T33" fmla="*/ 155 h 206"/>
                  <a:gd name="T34" fmla="*/ 4 w 206"/>
                  <a:gd name="T35" fmla="*/ 130 h 206"/>
                  <a:gd name="T36" fmla="*/ 0 w 206"/>
                  <a:gd name="T37" fmla="*/ 103 h 206"/>
                  <a:gd name="T38" fmla="*/ 4 w 206"/>
                  <a:gd name="T39" fmla="*/ 76 h 206"/>
                  <a:gd name="T40" fmla="*/ 15 w 206"/>
                  <a:gd name="T41" fmla="*/ 52 h 206"/>
                  <a:gd name="T42" fmla="*/ 31 w 206"/>
                  <a:gd name="T43" fmla="*/ 31 h 206"/>
                  <a:gd name="T44" fmla="*/ 53 w 206"/>
                  <a:gd name="T45" fmla="*/ 14 h 206"/>
                  <a:gd name="T46" fmla="*/ 76 w 206"/>
                  <a:gd name="T47" fmla="*/ 3 h 206"/>
                  <a:gd name="T48" fmla="*/ 103 w 206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130" y="3"/>
                    </a:lnTo>
                    <a:lnTo>
                      <a:pt x="154" y="14"/>
                    </a:lnTo>
                    <a:lnTo>
                      <a:pt x="175" y="31"/>
                    </a:lnTo>
                    <a:lnTo>
                      <a:pt x="192" y="52"/>
                    </a:lnTo>
                    <a:lnTo>
                      <a:pt x="202" y="76"/>
                    </a:lnTo>
                    <a:lnTo>
                      <a:pt x="206" y="103"/>
                    </a:lnTo>
                    <a:lnTo>
                      <a:pt x="202" y="130"/>
                    </a:lnTo>
                    <a:lnTo>
                      <a:pt x="192" y="155"/>
                    </a:lnTo>
                    <a:lnTo>
                      <a:pt x="175" y="175"/>
                    </a:lnTo>
                    <a:lnTo>
                      <a:pt x="155" y="191"/>
                    </a:lnTo>
                    <a:lnTo>
                      <a:pt x="130" y="202"/>
                    </a:lnTo>
                    <a:lnTo>
                      <a:pt x="103" y="206"/>
                    </a:lnTo>
                    <a:lnTo>
                      <a:pt x="76" y="202"/>
                    </a:lnTo>
                    <a:lnTo>
                      <a:pt x="53" y="191"/>
                    </a:lnTo>
                    <a:lnTo>
                      <a:pt x="31" y="175"/>
                    </a:lnTo>
                    <a:lnTo>
                      <a:pt x="15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5" y="52"/>
                    </a:lnTo>
                    <a:lnTo>
                      <a:pt x="31" y="31"/>
                    </a:lnTo>
                    <a:lnTo>
                      <a:pt x="53" y="14"/>
                    </a:lnTo>
                    <a:lnTo>
                      <a:pt x="76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5" name="Freeform 32"/>
              <p:cNvSpPr>
                <a:spLocks/>
              </p:cNvSpPr>
              <p:nvPr/>
            </p:nvSpPr>
            <p:spPr bwMode="auto">
              <a:xfrm>
                <a:off x="4121" y="4200"/>
                <a:ext cx="103" cy="103"/>
              </a:xfrm>
              <a:custGeom>
                <a:avLst/>
                <a:gdLst>
                  <a:gd name="T0" fmla="*/ 103 w 206"/>
                  <a:gd name="T1" fmla="*/ 0 h 206"/>
                  <a:gd name="T2" fmla="*/ 128 w 206"/>
                  <a:gd name="T3" fmla="*/ 3 h 206"/>
                  <a:gd name="T4" fmla="*/ 154 w 206"/>
                  <a:gd name="T5" fmla="*/ 14 h 206"/>
                  <a:gd name="T6" fmla="*/ 175 w 206"/>
                  <a:gd name="T7" fmla="*/ 31 h 206"/>
                  <a:gd name="T8" fmla="*/ 192 w 206"/>
                  <a:gd name="T9" fmla="*/ 52 h 206"/>
                  <a:gd name="T10" fmla="*/ 202 w 206"/>
                  <a:gd name="T11" fmla="*/ 76 h 206"/>
                  <a:gd name="T12" fmla="*/ 206 w 206"/>
                  <a:gd name="T13" fmla="*/ 103 h 206"/>
                  <a:gd name="T14" fmla="*/ 202 w 206"/>
                  <a:gd name="T15" fmla="*/ 130 h 206"/>
                  <a:gd name="T16" fmla="*/ 192 w 206"/>
                  <a:gd name="T17" fmla="*/ 155 h 206"/>
                  <a:gd name="T18" fmla="*/ 175 w 206"/>
                  <a:gd name="T19" fmla="*/ 175 h 206"/>
                  <a:gd name="T20" fmla="*/ 154 w 206"/>
                  <a:gd name="T21" fmla="*/ 191 h 206"/>
                  <a:gd name="T22" fmla="*/ 128 w 206"/>
                  <a:gd name="T23" fmla="*/ 202 h 206"/>
                  <a:gd name="T24" fmla="*/ 103 w 206"/>
                  <a:gd name="T25" fmla="*/ 206 h 206"/>
                  <a:gd name="T26" fmla="*/ 76 w 206"/>
                  <a:gd name="T27" fmla="*/ 202 h 206"/>
                  <a:gd name="T28" fmla="*/ 51 w 206"/>
                  <a:gd name="T29" fmla="*/ 191 h 206"/>
                  <a:gd name="T30" fmla="*/ 31 w 206"/>
                  <a:gd name="T31" fmla="*/ 175 h 206"/>
                  <a:gd name="T32" fmla="*/ 15 w 206"/>
                  <a:gd name="T33" fmla="*/ 155 h 206"/>
                  <a:gd name="T34" fmla="*/ 4 w 206"/>
                  <a:gd name="T35" fmla="*/ 130 h 206"/>
                  <a:gd name="T36" fmla="*/ 0 w 206"/>
                  <a:gd name="T37" fmla="*/ 103 h 206"/>
                  <a:gd name="T38" fmla="*/ 4 w 206"/>
                  <a:gd name="T39" fmla="*/ 76 h 206"/>
                  <a:gd name="T40" fmla="*/ 15 w 206"/>
                  <a:gd name="T41" fmla="*/ 52 h 206"/>
                  <a:gd name="T42" fmla="*/ 31 w 206"/>
                  <a:gd name="T43" fmla="*/ 31 h 206"/>
                  <a:gd name="T44" fmla="*/ 51 w 206"/>
                  <a:gd name="T45" fmla="*/ 14 h 206"/>
                  <a:gd name="T46" fmla="*/ 76 w 206"/>
                  <a:gd name="T47" fmla="*/ 3 h 206"/>
                  <a:gd name="T48" fmla="*/ 103 w 206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128" y="3"/>
                    </a:lnTo>
                    <a:lnTo>
                      <a:pt x="154" y="14"/>
                    </a:lnTo>
                    <a:lnTo>
                      <a:pt x="175" y="31"/>
                    </a:lnTo>
                    <a:lnTo>
                      <a:pt x="192" y="52"/>
                    </a:lnTo>
                    <a:lnTo>
                      <a:pt x="202" y="76"/>
                    </a:lnTo>
                    <a:lnTo>
                      <a:pt x="206" y="103"/>
                    </a:lnTo>
                    <a:lnTo>
                      <a:pt x="202" y="130"/>
                    </a:lnTo>
                    <a:lnTo>
                      <a:pt x="192" y="155"/>
                    </a:lnTo>
                    <a:lnTo>
                      <a:pt x="175" y="175"/>
                    </a:lnTo>
                    <a:lnTo>
                      <a:pt x="154" y="191"/>
                    </a:lnTo>
                    <a:lnTo>
                      <a:pt x="128" y="202"/>
                    </a:lnTo>
                    <a:lnTo>
                      <a:pt x="103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31" y="175"/>
                    </a:lnTo>
                    <a:lnTo>
                      <a:pt x="15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5" y="52"/>
                    </a:lnTo>
                    <a:lnTo>
                      <a:pt x="31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6" name="Freeform 33"/>
              <p:cNvSpPr>
                <a:spLocks/>
              </p:cNvSpPr>
              <p:nvPr/>
            </p:nvSpPr>
            <p:spPr bwMode="auto">
              <a:xfrm>
                <a:off x="4429" y="4200"/>
                <a:ext cx="102" cy="103"/>
              </a:xfrm>
              <a:custGeom>
                <a:avLst/>
                <a:gdLst>
                  <a:gd name="T0" fmla="*/ 101 w 204"/>
                  <a:gd name="T1" fmla="*/ 0 h 206"/>
                  <a:gd name="T2" fmla="*/ 128 w 204"/>
                  <a:gd name="T3" fmla="*/ 3 h 206"/>
                  <a:gd name="T4" fmla="*/ 154 w 204"/>
                  <a:gd name="T5" fmla="*/ 14 h 206"/>
                  <a:gd name="T6" fmla="*/ 175 w 204"/>
                  <a:gd name="T7" fmla="*/ 31 h 206"/>
                  <a:gd name="T8" fmla="*/ 192 w 204"/>
                  <a:gd name="T9" fmla="*/ 52 h 206"/>
                  <a:gd name="T10" fmla="*/ 201 w 204"/>
                  <a:gd name="T11" fmla="*/ 76 h 206"/>
                  <a:gd name="T12" fmla="*/ 204 w 204"/>
                  <a:gd name="T13" fmla="*/ 103 h 206"/>
                  <a:gd name="T14" fmla="*/ 201 w 204"/>
                  <a:gd name="T15" fmla="*/ 130 h 206"/>
                  <a:gd name="T16" fmla="*/ 192 w 204"/>
                  <a:gd name="T17" fmla="*/ 155 h 206"/>
                  <a:gd name="T18" fmla="*/ 175 w 204"/>
                  <a:gd name="T19" fmla="*/ 175 h 206"/>
                  <a:gd name="T20" fmla="*/ 154 w 204"/>
                  <a:gd name="T21" fmla="*/ 191 h 206"/>
                  <a:gd name="T22" fmla="*/ 128 w 204"/>
                  <a:gd name="T23" fmla="*/ 202 h 206"/>
                  <a:gd name="T24" fmla="*/ 101 w 204"/>
                  <a:gd name="T25" fmla="*/ 206 h 206"/>
                  <a:gd name="T26" fmla="*/ 76 w 204"/>
                  <a:gd name="T27" fmla="*/ 202 h 206"/>
                  <a:gd name="T28" fmla="*/ 51 w 204"/>
                  <a:gd name="T29" fmla="*/ 191 h 206"/>
                  <a:gd name="T30" fmla="*/ 29 w 204"/>
                  <a:gd name="T31" fmla="*/ 175 h 206"/>
                  <a:gd name="T32" fmla="*/ 13 w 204"/>
                  <a:gd name="T33" fmla="*/ 155 h 206"/>
                  <a:gd name="T34" fmla="*/ 4 w 204"/>
                  <a:gd name="T35" fmla="*/ 130 h 206"/>
                  <a:gd name="T36" fmla="*/ 0 w 204"/>
                  <a:gd name="T37" fmla="*/ 103 h 206"/>
                  <a:gd name="T38" fmla="*/ 4 w 204"/>
                  <a:gd name="T39" fmla="*/ 76 h 206"/>
                  <a:gd name="T40" fmla="*/ 13 w 204"/>
                  <a:gd name="T41" fmla="*/ 52 h 206"/>
                  <a:gd name="T42" fmla="*/ 29 w 204"/>
                  <a:gd name="T43" fmla="*/ 31 h 206"/>
                  <a:gd name="T44" fmla="*/ 51 w 204"/>
                  <a:gd name="T45" fmla="*/ 14 h 206"/>
                  <a:gd name="T46" fmla="*/ 76 w 204"/>
                  <a:gd name="T47" fmla="*/ 3 h 206"/>
                  <a:gd name="T48" fmla="*/ 101 w 204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4" h="206">
                    <a:moveTo>
                      <a:pt x="101" y="0"/>
                    </a:moveTo>
                    <a:lnTo>
                      <a:pt x="128" y="3"/>
                    </a:lnTo>
                    <a:lnTo>
                      <a:pt x="154" y="14"/>
                    </a:lnTo>
                    <a:lnTo>
                      <a:pt x="175" y="31"/>
                    </a:lnTo>
                    <a:lnTo>
                      <a:pt x="192" y="52"/>
                    </a:lnTo>
                    <a:lnTo>
                      <a:pt x="201" y="76"/>
                    </a:lnTo>
                    <a:lnTo>
                      <a:pt x="204" y="103"/>
                    </a:lnTo>
                    <a:lnTo>
                      <a:pt x="201" y="130"/>
                    </a:lnTo>
                    <a:lnTo>
                      <a:pt x="192" y="155"/>
                    </a:lnTo>
                    <a:lnTo>
                      <a:pt x="175" y="175"/>
                    </a:lnTo>
                    <a:lnTo>
                      <a:pt x="154" y="191"/>
                    </a:lnTo>
                    <a:lnTo>
                      <a:pt x="128" y="202"/>
                    </a:lnTo>
                    <a:lnTo>
                      <a:pt x="101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29" y="175"/>
                    </a:lnTo>
                    <a:lnTo>
                      <a:pt x="13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3" y="52"/>
                    </a:lnTo>
                    <a:lnTo>
                      <a:pt x="29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7" name="Freeform 34"/>
              <p:cNvSpPr>
                <a:spLocks/>
              </p:cNvSpPr>
              <p:nvPr/>
            </p:nvSpPr>
            <p:spPr bwMode="auto">
              <a:xfrm>
                <a:off x="4735" y="4200"/>
                <a:ext cx="103" cy="103"/>
              </a:xfrm>
              <a:custGeom>
                <a:avLst/>
                <a:gdLst>
                  <a:gd name="T0" fmla="*/ 102 w 205"/>
                  <a:gd name="T1" fmla="*/ 0 h 206"/>
                  <a:gd name="T2" fmla="*/ 130 w 205"/>
                  <a:gd name="T3" fmla="*/ 3 h 206"/>
                  <a:gd name="T4" fmla="*/ 153 w 205"/>
                  <a:gd name="T5" fmla="*/ 14 h 206"/>
                  <a:gd name="T6" fmla="*/ 175 w 205"/>
                  <a:gd name="T7" fmla="*/ 31 h 206"/>
                  <a:gd name="T8" fmla="*/ 191 w 205"/>
                  <a:gd name="T9" fmla="*/ 52 h 206"/>
                  <a:gd name="T10" fmla="*/ 202 w 205"/>
                  <a:gd name="T11" fmla="*/ 76 h 206"/>
                  <a:gd name="T12" fmla="*/ 205 w 205"/>
                  <a:gd name="T13" fmla="*/ 103 h 206"/>
                  <a:gd name="T14" fmla="*/ 202 w 205"/>
                  <a:gd name="T15" fmla="*/ 130 h 206"/>
                  <a:gd name="T16" fmla="*/ 191 w 205"/>
                  <a:gd name="T17" fmla="*/ 155 h 206"/>
                  <a:gd name="T18" fmla="*/ 175 w 205"/>
                  <a:gd name="T19" fmla="*/ 175 h 206"/>
                  <a:gd name="T20" fmla="*/ 153 w 205"/>
                  <a:gd name="T21" fmla="*/ 191 h 206"/>
                  <a:gd name="T22" fmla="*/ 130 w 205"/>
                  <a:gd name="T23" fmla="*/ 202 h 206"/>
                  <a:gd name="T24" fmla="*/ 102 w 205"/>
                  <a:gd name="T25" fmla="*/ 206 h 206"/>
                  <a:gd name="T26" fmla="*/ 75 w 205"/>
                  <a:gd name="T27" fmla="*/ 202 h 206"/>
                  <a:gd name="T28" fmla="*/ 52 w 205"/>
                  <a:gd name="T29" fmla="*/ 191 h 206"/>
                  <a:gd name="T30" fmla="*/ 30 w 205"/>
                  <a:gd name="T31" fmla="*/ 175 h 206"/>
                  <a:gd name="T32" fmla="*/ 14 w 205"/>
                  <a:gd name="T33" fmla="*/ 155 h 206"/>
                  <a:gd name="T34" fmla="*/ 3 w 205"/>
                  <a:gd name="T35" fmla="*/ 130 h 206"/>
                  <a:gd name="T36" fmla="*/ 0 w 205"/>
                  <a:gd name="T37" fmla="*/ 103 h 206"/>
                  <a:gd name="T38" fmla="*/ 3 w 205"/>
                  <a:gd name="T39" fmla="*/ 76 h 206"/>
                  <a:gd name="T40" fmla="*/ 14 w 205"/>
                  <a:gd name="T41" fmla="*/ 52 h 206"/>
                  <a:gd name="T42" fmla="*/ 30 w 205"/>
                  <a:gd name="T43" fmla="*/ 31 h 206"/>
                  <a:gd name="T44" fmla="*/ 52 w 205"/>
                  <a:gd name="T45" fmla="*/ 14 h 206"/>
                  <a:gd name="T46" fmla="*/ 75 w 205"/>
                  <a:gd name="T47" fmla="*/ 3 h 206"/>
                  <a:gd name="T48" fmla="*/ 102 w 205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5" h="206">
                    <a:moveTo>
                      <a:pt x="102" y="0"/>
                    </a:moveTo>
                    <a:lnTo>
                      <a:pt x="130" y="3"/>
                    </a:lnTo>
                    <a:lnTo>
                      <a:pt x="153" y="14"/>
                    </a:lnTo>
                    <a:lnTo>
                      <a:pt x="175" y="31"/>
                    </a:lnTo>
                    <a:lnTo>
                      <a:pt x="191" y="52"/>
                    </a:lnTo>
                    <a:lnTo>
                      <a:pt x="202" y="76"/>
                    </a:lnTo>
                    <a:lnTo>
                      <a:pt x="205" y="103"/>
                    </a:lnTo>
                    <a:lnTo>
                      <a:pt x="202" y="130"/>
                    </a:lnTo>
                    <a:lnTo>
                      <a:pt x="191" y="155"/>
                    </a:lnTo>
                    <a:lnTo>
                      <a:pt x="175" y="175"/>
                    </a:lnTo>
                    <a:lnTo>
                      <a:pt x="153" y="191"/>
                    </a:lnTo>
                    <a:lnTo>
                      <a:pt x="130" y="202"/>
                    </a:lnTo>
                    <a:lnTo>
                      <a:pt x="102" y="206"/>
                    </a:lnTo>
                    <a:lnTo>
                      <a:pt x="75" y="202"/>
                    </a:lnTo>
                    <a:lnTo>
                      <a:pt x="52" y="191"/>
                    </a:lnTo>
                    <a:lnTo>
                      <a:pt x="30" y="175"/>
                    </a:lnTo>
                    <a:lnTo>
                      <a:pt x="14" y="155"/>
                    </a:lnTo>
                    <a:lnTo>
                      <a:pt x="3" y="130"/>
                    </a:lnTo>
                    <a:lnTo>
                      <a:pt x="0" y="103"/>
                    </a:lnTo>
                    <a:lnTo>
                      <a:pt x="3" y="76"/>
                    </a:lnTo>
                    <a:lnTo>
                      <a:pt x="14" y="52"/>
                    </a:lnTo>
                    <a:lnTo>
                      <a:pt x="30" y="31"/>
                    </a:lnTo>
                    <a:lnTo>
                      <a:pt x="52" y="14"/>
                    </a:lnTo>
                    <a:lnTo>
                      <a:pt x="75" y="3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28" name="Freeform 39"/>
            <p:cNvSpPr>
              <a:spLocks noEditPoints="1"/>
            </p:cNvSpPr>
            <p:nvPr/>
          </p:nvSpPr>
          <p:spPr bwMode="auto">
            <a:xfrm>
              <a:off x="10867823" y="4638405"/>
              <a:ext cx="990600" cy="2228850"/>
            </a:xfrm>
            <a:custGeom>
              <a:avLst/>
              <a:gdLst>
                <a:gd name="T0" fmla="*/ 389 w 1873"/>
                <a:gd name="T1" fmla="*/ 3984 h 4211"/>
                <a:gd name="T2" fmla="*/ 570 w 1873"/>
                <a:gd name="T3" fmla="*/ 3718 h 4211"/>
                <a:gd name="T4" fmla="*/ 868 w 1873"/>
                <a:gd name="T5" fmla="*/ 3589 h 4211"/>
                <a:gd name="T6" fmla="*/ 1195 w 1873"/>
                <a:gd name="T7" fmla="*/ 3647 h 4211"/>
                <a:gd name="T8" fmla="*/ 1430 w 1873"/>
                <a:gd name="T9" fmla="*/ 3864 h 4211"/>
                <a:gd name="T10" fmla="*/ 1745 w 1873"/>
                <a:gd name="T11" fmla="*/ 4115 h 4211"/>
                <a:gd name="T12" fmla="*/ 1394 w 1873"/>
                <a:gd name="T13" fmla="*/ 3430 h 4211"/>
                <a:gd name="T14" fmla="*/ 1082 w 1873"/>
                <a:gd name="T15" fmla="*/ 3227 h 4211"/>
                <a:gd name="T16" fmla="*/ 754 w 1873"/>
                <a:gd name="T17" fmla="*/ 2599 h 4211"/>
                <a:gd name="T18" fmla="*/ 777 w 1873"/>
                <a:gd name="T19" fmla="*/ 2780 h 4211"/>
                <a:gd name="T20" fmla="*/ 1049 w 1873"/>
                <a:gd name="T21" fmla="*/ 2742 h 4211"/>
                <a:gd name="T22" fmla="*/ 1180 w 1873"/>
                <a:gd name="T23" fmla="*/ 3227 h 4211"/>
                <a:gd name="T24" fmla="*/ 1127 w 1873"/>
                <a:gd name="T25" fmla="*/ 2585 h 4211"/>
                <a:gd name="T26" fmla="*/ 903 w 1873"/>
                <a:gd name="T27" fmla="*/ 601 h 4211"/>
                <a:gd name="T28" fmla="*/ 891 w 1873"/>
                <a:gd name="T29" fmla="*/ 925 h 4211"/>
                <a:gd name="T30" fmla="*/ 867 w 1873"/>
                <a:gd name="T31" fmla="*/ 1473 h 4211"/>
                <a:gd name="T32" fmla="*/ 826 w 1873"/>
                <a:gd name="T33" fmla="*/ 2031 h 4211"/>
                <a:gd name="T34" fmla="*/ 781 w 1873"/>
                <a:gd name="T35" fmla="*/ 2380 h 4211"/>
                <a:gd name="T36" fmla="*/ 1093 w 1873"/>
                <a:gd name="T37" fmla="*/ 2380 h 4211"/>
                <a:gd name="T38" fmla="*/ 1048 w 1873"/>
                <a:gd name="T39" fmla="*/ 2031 h 4211"/>
                <a:gd name="T40" fmla="*/ 1007 w 1873"/>
                <a:gd name="T41" fmla="*/ 1473 h 4211"/>
                <a:gd name="T42" fmla="*/ 982 w 1873"/>
                <a:gd name="T43" fmla="*/ 925 h 4211"/>
                <a:gd name="T44" fmla="*/ 971 w 1873"/>
                <a:gd name="T45" fmla="*/ 601 h 4211"/>
                <a:gd name="T46" fmla="*/ 878 w 1873"/>
                <a:gd name="T47" fmla="*/ 288 h 4211"/>
                <a:gd name="T48" fmla="*/ 878 w 1873"/>
                <a:gd name="T49" fmla="*/ 412 h 4211"/>
                <a:gd name="T50" fmla="*/ 998 w 1873"/>
                <a:gd name="T51" fmla="*/ 408 h 4211"/>
                <a:gd name="T52" fmla="*/ 881 w 1873"/>
                <a:gd name="T53" fmla="*/ 288 h 4211"/>
                <a:gd name="T54" fmla="*/ 981 w 1873"/>
                <a:gd name="T55" fmla="*/ 29 h 4211"/>
                <a:gd name="T56" fmla="*/ 1044 w 1873"/>
                <a:gd name="T57" fmla="*/ 206 h 4211"/>
                <a:gd name="T58" fmla="*/ 1093 w 1873"/>
                <a:gd name="T59" fmla="*/ 408 h 4211"/>
                <a:gd name="T60" fmla="*/ 1063 w 1873"/>
                <a:gd name="T61" fmla="*/ 485 h 4211"/>
                <a:gd name="T62" fmla="*/ 1067 w 1873"/>
                <a:gd name="T63" fmla="*/ 616 h 4211"/>
                <a:gd name="T64" fmla="*/ 1079 w 1873"/>
                <a:gd name="T65" fmla="*/ 940 h 4211"/>
                <a:gd name="T66" fmla="*/ 1102 w 1873"/>
                <a:gd name="T67" fmla="*/ 1467 h 4211"/>
                <a:gd name="T68" fmla="*/ 1141 w 1873"/>
                <a:gd name="T69" fmla="*/ 2005 h 4211"/>
                <a:gd name="T70" fmla="*/ 1185 w 1873"/>
                <a:gd name="T71" fmla="*/ 2349 h 4211"/>
                <a:gd name="T72" fmla="*/ 1267 w 1873"/>
                <a:gd name="T73" fmla="*/ 2464 h 4211"/>
                <a:gd name="T74" fmla="*/ 1288 w 1873"/>
                <a:gd name="T75" fmla="*/ 2538 h 4211"/>
                <a:gd name="T76" fmla="*/ 1475 w 1873"/>
                <a:gd name="T77" fmla="*/ 3241 h 4211"/>
                <a:gd name="T78" fmla="*/ 1873 w 1873"/>
                <a:gd name="T79" fmla="*/ 4155 h 4211"/>
                <a:gd name="T80" fmla="*/ 1826 w 1873"/>
                <a:gd name="T81" fmla="*/ 4211 h 4211"/>
                <a:gd name="T82" fmla="*/ 1418 w 1873"/>
                <a:gd name="T83" fmla="*/ 4163 h 4211"/>
                <a:gd name="T84" fmla="*/ 1331 w 1873"/>
                <a:gd name="T85" fmla="*/ 3887 h 4211"/>
                <a:gd name="T86" fmla="*/ 1111 w 1873"/>
                <a:gd name="T87" fmla="*/ 3714 h 4211"/>
                <a:gd name="T88" fmla="*/ 819 w 1873"/>
                <a:gd name="T89" fmla="*/ 3696 h 4211"/>
                <a:gd name="T90" fmla="*/ 578 w 1873"/>
                <a:gd name="T91" fmla="*/ 3844 h 4211"/>
                <a:gd name="T92" fmla="*/ 460 w 1873"/>
                <a:gd name="T93" fmla="*/ 4102 h 4211"/>
                <a:gd name="T94" fmla="*/ 408 w 1873"/>
                <a:gd name="T95" fmla="*/ 4211 h 4211"/>
                <a:gd name="T96" fmla="*/ 0 w 1873"/>
                <a:gd name="T97" fmla="*/ 4172 h 4211"/>
                <a:gd name="T98" fmla="*/ 388 w 1873"/>
                <a:gd name="T99" fmla="*/ 3257 h 4211"/>
                <a:gd name="T100" fmla="*/ 656 w 1873"/>
                <a:gd name="T101" fmla="*/ 2625 h 4211"/>
                <a:gd name="T102" fmla="*/ 591 w 1873"/>
                <a:gd name="T103" fmla="*/ 2473 h 4211"/>
                <a:gd name="T104" fmla="*/ 682 w 1873"/>
                <a:gd name="T105" fmla="*/ 2394 h 4211"/>
                <a:gd name="T106" fmla="*/ 723 w 1873"/>
                <a:gd name="T107" fmla="*/ 2089 h 4211"/>
                <a:gd name="T108" fmla="*/ 765 w 1873"/>
                <a:gd name="T109" fmla="*/ 1590 h 4211"/>
                <a:gd name="T110" fmla="*/ 791 w 1873"/>
                <a:gd name="T111" fmla="*/ 1028 h 4211"/>
                <a:gd name="T112" fmla="*/ 805 w 1873"/>
                <a:gd name="T113" fmla="*/ 665 h 4211"/>
                <a:gd name="T114" fmla="*/ 810 w 1873"/>
                <a:gd name="T115" fmla="*/ 497 h 4211"/>
                <a:gd name="T116" fmla="*/ 785 w 1873"/>
                <a:gd name="T117" fmla="*/ 435 h 4211"/>
                <a:gd name="T118" fmla="*/ 810 w 1873"/>
                <a:gd name="T119" fmla="*/ 221 h 4211"/>
                <a:gd name="T120" fmla="*/ 889 w 1873"/>
                <a:gd name="T121" fmla="*/ 49 h 4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73" h="4211">
                  <a:moveTo>
                    <a:pt x="460" y="3526"/>
                  </a:moveTo>
                  <a:lnTo>
                    <a:pt x="130" y="4115"/>
                  </a:lnTo>
                  <a:lnTo>
                    <a:pt x="362" y="4115"/>
                  </a:lnTo>
                  <a:lnTo>
                    <a:pt x="372" y="4048"/>
                  </a:lnTo>
                  <a:lnTo>
                    <a:pt x="389" y="3984"/>
                  </a:lnTo>
                  <a:lnTo>
                    <a:pt x="413" y="3922"/>
                  </a:lnTo>
                  <a:lnTo>
                    <a:pt x="444" y="3864"/>
                  </a:lnTo>
                  <a:lnTo>
                    <a:pt x="480" y="3810"/>
                  </a:lnTo>
                  <a:lnTo>
                    <a:pt x="523" y="3761"/>
                  </a:lnTo>
                  <a:lnTo>
                    <a:pt x="570" y="3718"/>
                  </a:lnTo>
                  <a:lnTo>
                    <a:pt x="623" y="3679"/>
                  </a:lnTo>
                  <a:lnTo>
                    <a:pt x="678" y="3647"/>
                  </a:lnTo>
                  <a:lnTo>
                    <a:pt x="738" y="3621"/>
                  </a:lnTo>
                  <a:lnTo>
                    <a:pt x="802" y="3602"/>
                  </a:lnTo>
                  <a:lnTo>
                    <a:pt x="868" y="3589"/>
                  </a:lnTo>
                  <a:lnTo>
                    <a:pt x="937" y="3585"/>
                  </a:lnTo>
                  <a:lnTo>
                    <a:pt x="1005" y="3589"/>
                  </a:lnTo>
                  <a:lnTo>
                    <a:pt x="1072" y="3602"/>
                  </a:lnTo>
                  <a:lnTo>
                    <a:pt x="1135" y="3621"/>
                  </a:lnTo>
                  <a:lnTo>
                    <a:pt x="1195" y="3647"/>
                  </a:lnTo>
                  <a:lnTo>
                    <a:pt x="1252" y="3679"/>
                  </a:lnTo>
                  <a:lnTo>
                    <a:pt x="1303" y="3718"/>
                  </a:lnTo>
                  <a:lnTo>
                    <a:pt x="1351" y="3761"/>
                  </a:lnTo>
                  <a:lnTo>
                    <a:pt x="1393" y="3810"/>
                  </a:lnTo>
                  <a:lnTo>
                    <a:pt x="1430" y="3864"/>
                  </a:lnTo>
                  <a:lnTo>
                    <a:pt x="1461" y="3922"/>
                  </a:lnTo>
                  <a:lnTo>
                    <a:pt x="1484" y="3984"/>
                  </a:lnTo>
                  <a:lnTo>
                    <a:pt x="1501" y="4048"/>
                  </a:lnTo>
                  <a:lnTo>
                    <a:pt x="1511" y="4115"/>
                  </a:lnTo>
                  <a:lnTo>
                    <a:pt x="1745" y="4115"/>
                  </a:lnTo>
                  <a:lnTo>
                    <a:pt x="1414" y="3526"/>
                  </a:lnTo>
                  <a:lnTo>
                    <a:pt x="460" y="3526"/>
                  </a:lnTo>
                  <a:close/>
                  <a:moveTo>
                    <a:pt x="479" y="3322"/>
                  </a:moveTo>
                  <a:lnTo>
                    <a:pt x="479" y="3430"/>
                  </a:lnTo>
                  <a:lnTo>
                    <a:pt x="1394" y="3430"/>
                  </a:lnTo>
                  <a:lnTo>
                    <a:pt x="1394" y="3322"/>
                  </a:lnTo>
                  <a:lnTo>
                    <a:pt x="479" y="3322"/>
                  </a:lnTo>
                  <a:close/>
                  <a:moveTo>
                    <a:pt x="864" y="2837"/>
                  </a:moveTo>
                  <a:lnTo>
                    <a:pt x="791" y="3227"/>
                  </a:lnTo>
                  <a:lnTo>
                    <a:pt x="1082" y="3227"/>
                  </a:lnTo>
                  <a:lnTo>
                    <a:pt x="1010" y="2837"/>
                  </a:lnTo>
                  <a:lnTo>
                    <a:pt x="864" y="2837"/>
                  </a:lnTo>
                  <a:close/>
                  <a:moveTo>
                    <a:pt x="723" y="2556"/>
                  </a:moveTo>
                  <a:lnTo>
                    <a:pt x="746" y="2585"/>
                  </a:lnTo>
                  <a:lnTo>
                    <a:pt x="754" y="2599"/>
                  </a:lnTo>
                  <a:lnTo>
                    <a:pt x="758" y="2613"/>
                  </a:lnTo>
                  <a:lnTo>
                    <a:pt x="755" y="2628"/>
                  </a:lnTo>
                  <a:lnTo>
                    <a:pt x="574" y="3227"/>
                  </a:lnTo>
                  <a:lnTo>
                    <a:pt x="693" y="3227"/>
                  </a:lnTo>
                  <a:lnTo>
                    <a:pt x="777" y="2780"/>
                  </a:lnTo>
                  <a:lnTo>
                    <a:pt x="783" y="2765"/>
                  </a:lnTo>
                  <a:lnTo>
                    <a:pt x="793" y="2753"/>
                  </a:lnTo>
                  <a:lnTo>
                    <a:pt x="808" y="2744"/>
                  </a:lnTo>
                  <a:lnTo>
                    <a:pt x="824" y="2742"/>
                  </a:lnTo>
                  <a:lnTo>
                    <a:pt x="1049" y="2742"/>
                  </a:lnTo>
                  <a:lnTo>
                    <a:pt x="1066" y="2744"/>
                  </a:lnTo>
                  <a:lnTo>
                    <a:pt x="1080" y="2753"/>
                  </a:lnTo>
                  <a:lnTo>
                    <a:pt x="1091" y="2765"/>
                  </a:lnTo>
                  <a:lnTo>
                    <a:pt x="1097" y="2780"/>
                  </a:lnTo>
                  <a:lnTo>
                    <a:pt x="1180" y="3227"/>
                  </a:lnTo>
                  <a:lnTo>
                    <a:pt x="1299" y="3227"/>
                  </a:lnTo>
                  <a:lnTo>
                    <a:pt x="1118" y="2628"/>
                  </a:lnTo>
                  <a:lnTo>
                    <a:pt x="1117" y="2613"/>
                  </a:lnTo>
                  <a:lnTo>
                    <a:pt x="1120" y="2599"/>
                  </a:lnTo>
                  <a:lnTo>
                    <a:pt x="1127" y="2585"/>
                  </a:lnTo>
                  <a:lnTo>
                    <a:pt x="1150" y="2556"/>
                  </a:lnTo>
                  <a:lnTo>
                    <a:pt x="723" y="2556"/>
                  </a:lnTo>
                  <a:close/>
                  <a:moveTo>
                    <a:pt x="905" y="530"/>
                  </a:moveTo>
                  <a:lnTo>
                    <a:pt x="904" y="561"/>
                  </a:lnTo>
                  <a:lnTo>
                    <a:pt x="903" y="601"/>
                  </a:lnTo>
                  <a:lnTo>
                    <a:pt x="901" y="649"/>
                  </a:lnTo>
                  <a:lnTo>
                    <a:pt x="899" y="705"/>
                  </a:lnTo>
                  <a:lnTo>
                    <a:pt x="897" y="770"/>
                  </a:lnTo>
                  <a:lnTo>
                    <a:pt x="894" y="844"/>
                  </a:lnTo>
                  <a:lnTo>
                    <a:pt x="891" y="925"/>
                  </a:lnTo>
                  <a:lnTo>
                    <a:pt x="887" y="1017"/>
                  </a:lnTo>
                  <a:lnTo>
                    <a:pt x="883" y="1117"/>
                  </a:lnTo>
                  <a:lnTo>
                    <a:pt x="878" y="1227"/>
                  </a:lnTo>
                  <a:lnTo>
                    <a:pt x="873" y="1345"/>
                  </a:lnTo>
                  <a:lnTo>
                    <a:pt x="867" y="1473"/>
                  </a:lnTo>
                  <a:lnTo>
                    <a:pt x="860" y="1601"/>
                  </a:lnTo>
                  <a:lnTo>
                    <a:pt x="853" y="1721"/>
                  </a:lnTo>
                  <a:lnTo>
                    <a:pt x="845" y="1833"/>
                  </a:lnTo>
                  <a:lnTo>
                    <a:pt x="836" y="1936"/>
                  </a:lnTo>
                  <a:lnTo>
                    <a:pt x="826" y="2031"/>
                  </a:lnTo>
                  <a:lnTo>
                    <a:pt x="817" y="2117"/>
                  </a:lnTo>
                  <a:lnTo>
                    <a:pt x="808" y="2196"/>
                  </a:lnTo>
                  <a:lnTo>
                    <a:pt x="799" y="2265"/>
                  </a:lnTo>
                  <a:lnTo>
                    <a:pt x="790" y="2327"/>
                  </a:lnTo>
                  <a:lnTo>
                    <a:pt x="781" y="2380"/>
                  </a:lnTo>
                  <a:lnTo>
                    <a:pt x="774" y="2424"/>
                  </a:lnTo>
                  <a:lnTo>
                    <a:pt x="768" y="2460"/>
                  </a:lnTo>
                  <a:lnTo>
                    <a:pt x="1107" y="2460"/>
                  </a:lnTo>
                  <a:lnTo>
                    <a:pt x="1100" y="2424"/>
                  </a:lnTo>
                  <a:lnTo>
                    <a:pt x="1093" y="2380"/>
                  </a:lnTo>
                  <a:lnTo>
                    <a:pt x="1085" y="2327"/>
                  </a:lnTo>
                  <a:lnTo>
                    <a:pt x="1076" y="2265"/>
                  </a:lnTo>
                  <a:lnTo>
                    <a:pt x="1067" y="2196"/>
                  </a:lnTo>
                  <a:lnTo>
                    <a:pt x="1057" y="2117"/>
                  </a:lnTo>
                  <a:lnTo>
                    <a:pt x="1048" y="2031"/>
                  </a:lnTo>
                  <a:lnTo>
                    <a:pt x="1039" y="1936"/>
                  </a:lnTo>
                  <a:lnTo>
                    <a:pt x="1030" y="1833"/>
                  </a:lnTo>
                  <a:lnTo>
                    <a:pt x="1021" y="1721"/>
                  </a:lnTo>
                  <a:lnTo>
                    <a:pt x="1013" y="1601"/>
                  </a:lnTo>
                  <a:lnTo>
                    <a:pt x="1007" y="1473"/>
                  </a:lnTo>
                  <a:lnTo>
                    <a:pt x="1000" y="1345"/>
                  </a:lnTo>
                  <a:lnTo>
                    <a:pt x="995" y="1227"/>
                  </a:lnTo>
                  <a:lnTo>
                    <a:pt x="990" y="1117"/>
                  </a:lnTo>
                  <a:lnTo>
                    <a:pt x="986" y="1017"/>
                  </a:lnTo>
                  <a:lnTo>
                    <a:pt x="982" y="925"/>
                  </a:lnTo>
                  <a:lnTo>
                    <a:pt x="980" y="843"/>
                  </a:lnTo>
                  <a:lnTo>
                    <a:pt x="977" y="770"/>
                  </a:lnTo>
                  <a:lnTo>
                    <a:pt x="975" y="705"/>
                  </a:lnTo>
                  <a:lnTo>
                    <a:pt x="972" y="649"/>
                  </a:lnTo>
                  <a:lnTo>
                    <a:pt x="971" y="601"/>
                  </a:lnTo>
                  <a:lnTo>
                    <a:pt x="969" y="561"/>
                  </a:lnTo>
                  <a:lnTo>
                    <a:pt x="968" y="530"/>
                  </a:lnTo>
                  <a:lnTo>
                    <a:pt x="905" y="530"/>
                  </a:lnTo>
                  <a:close/>
                  <a:moveTo>
                    <a:pt x="881" y="288"/>
                  </a:moveTo>
                  <a:lnTo>
                    <a:pt x="878" y="288"/>
                  </a:lnTo>
                  <a:lnTo>
                    <a:pt x="877" y="290"/>
                  </a:lnTo>
                  <a:lnTo>
                    <a:pt x="876" y="292"/>
                  </a:lnTo>
                  <a:lnTo>
                    <a:pt x="876" y="408"/>
                  </a:lnTo>
                  <a:lnTo>
                    <a:pt x="877" y="411"/>
                  </a:lnTo>
                  <a:lnTo>
                    <a:pt x="878" y="412"/>
                  </a:lnTo>
                  <a:lnTo>
                    <a:pt x="881" y="412"/>
                  </a:lnTo>
                  <a:lnTo>
                    <a:pt x="994" y="412"/>
                  </a:lnTo>
                  <a:lnTo>
                    <a:pt x="995" y="412"/>
                  </a:lnTo>
                  <a:lnTo>
                    <a:pt x="996" y="411"/>
                  </a:lnTo>
                  <a:lnTo>
                    <a:pt x="998" y="408"/>
                  </a:lnTo>
                  <a:lnTo>
                    <a:pt x="998" y="292"/>
                  </a:lnTo>
                  <a:lnTo>
                    <a:pt x="996" y="290"/>
                  </a:lnTo>
                  <a:lnTo>
                    <a:pt x="995" y="288"/>
                  </a:lnTo>
                  <a:lnTo>
                    <a:pt x="994" y="288"/>
                  </a:lnTo>
                  <a:lnTo>
                    <a:pt x="881" y="288"/>
                  </a:lnTo>
                  <a:close/>
                  <a:moveTo>
                    <a:pt x="937" y="0"/>
                  </a:moveTo>
                  <a:lnTo>
                    <a:pt x="937" y="0"/>
                  </a:lnTo>
                  <a:lnTo>
                    <a:pt x="955" y="4"/>
                  </a:lnTo>
                  <a:lnTo>
                    <a:pt x="971" y="14"/>
                  </a:lnTo>
                  <a:lnTo>
                    <a:pt x="981" y="29"/>
                  </a:lnTo>
                  <a:lnTo>
                    <a:pt x="985" y="49"/>
                  </a:lnTo>
                  <a:lnTo>
                    <a:pt x="985" y="192"/>
                  </a:lnTo>
                  <a:lnTo>
                    <a:pt x="994" y="192"/>
                  </a:lnTo>
                  <a:lnTo>
                    <a:pt x="1019" y="196"/>
                  </a:lnTo>
                  <a:lnTo>
                    <a:pt x="1044" y="206"/>
                  </a:lnTo>
                  <a:lnTo>
                    <a:pt x="1064" y="221"/>
                  </a:lnTo>
                  <a:lnTo>
                    <a:pt x="1080" y="242"/>
                  </a:lnTo>
                  <a:lnTo>
                    <a:pt x="1090" y="265"/>
                  </a:lnTo>
                  <a:lnTo>
                    <a:pt x="1093" y="292"/>
                  </a:lnTo>
                  <a:lnTo>
                    <a:pt x="1093" y="408"/>
                  </a:lnTo>
                  <a:lnTo>
                    <a:pt x="1089" y="435"/>
                  </a:lnTo>
                  <a:lnTo>
                    <a:pt x="1079" y="459"/>
                  </a:lnTo>
                  <a:lnTo>
                    <a:pt x="1063" y="480"/>
                  </a:lnTo>
                  <a:lnTo>
                    <a:pt x="1063" y="481"/>
                  </a:lnTo>
                  <a:lnTo>
                    <a:pt x="1063" y="485"/>
                  </a:lnTo>
                  <a:lnTo>
                    <a:pt x="1063" y="497"/>
                  </a:lnTo>
                  <a:lnTo>
                    <a:pt x="1064" y="515"/>
                  </a:lnTo>
                  <a:lnTo>
                    <a:pt x="1064" y="541"/>
                  </a:lnTo>
                  <a:lnTo>
                    <a:pt x="1066" y="575"/>
                  </a:lnTo>
                  <a:lnTo>
                    <a:pt x="1067" y="616"/>
                  </a:lnTo>
                  <a:lnTo>
                    <a:pt x="1068" y="665"/>
                  </a:lnTo>
                  <a:lnTo>
                    <a:pt x="1071" y="722"/>
                  </a:lnTo>
                  <a:lnTo>
                    <a:pt x="1073" y="786"/>
                  </a:lnTo>
                  <a:lnTo>
                    <a:pt x="1076" y="858"/>
                  </a:lnTo>
                  <a:lnTo>
                    <a:pt x="1079" y="940"/>
                  </a:lnTo>
                  <a:lnTo>
                    <a:pt x="1082" y="1028"/>
                  </a:lnTo>
                  <a:lnTo>
                    <a:pt x="1086" y="1126"/>
                  </a:lnTo>
                  <a:lnTo>
                    <a:pt x="1091" y="1232"/>
                  </a:lnTo>
                  <a:lnTo>
                    <a:pt x="1097" y="1345"/>
                  </a:lnTo>
                  <a:lnTo>
                    <a:pt x="1102" y="1467"/>
                  </a:lnTo>
                  <a:lnTo>
                    <a:pt x="1108" y="1590"/>
                  </a:lnTo>
                  <a:lnTo>
                    <a:pt x="1116" y="1706"/>
                  </a:lnTo>
                  <a:lnTo>
                    <a:pt x="1123" y="1812"/>
                  </a:lnTo>
                  <a:lnTo>
                    <a:pt x="1132" y="1913"/>
                  </a:lnTo>
                  <a:lnTo>
                    <a:pt x="1141" y="2005"/>
                  </a:lnTo>
                  <a:lnTo>
                    <a:pt x="1150" y="2089"/>
                  </a:lnTo>
                  <a:lnTo>
                    <a:pt x="1159" y="2166"/>
                  </a:lnTo>
                  <a:lnTo>
                    <a:pt x="1168" y="2235"/>
                  </a:lnTo>
                  <a:lnTo>
                    <a:pt x="1177" y="2296"/>
                  </a:lnTo>
                  <a:lnTo>
                    <a:pt x="1185" y="2349"/>
                  </a:lnTo>
                  <a:lnTo>
                    <a:pt x="1192" y="2394"/>
                  </a:lnTo>
                  <a:lnTo>
                    <a:pt x="1198" y="2432"/>
                  </a:lnTo>
                  <a:lnTo>
                    <a:pt x="1204" y="2460"/>
                  </a:lnTo>
                  <a:lnTo>
                    <a:pt x="1249" y="2460"/>
                  </a:lnTo>
                  <a:lnTo>
                    <a:pt x="1267" y="2464"/>
                  </a:lnTo>
                  <a:lnTo>
                    <a:pt x="1283" y="2473"/>
                  </a:lnTo>
                  <a:lnTo>
                    <a:pt x="1293" y="2487"/>
                  </a:lnTo>
                  <a:lnTo>
                    <a:pt x="1298" y="2505"/>
                  </a:lnTo>
                  <a:lnTo>
                    <a:pt x="1296" y="2522"/>
                  </a:lnTo>
                  <a:lnTo>
                    <a:pt x="1288" y="2538"/>
                  </a:lnTo>
                  <a:lnTo>
                    <a:pt x="1217" y="2625"/>
                  </a:lnTo>
                  <a:lnTo>
                    <a:pt x="1400" y="3227"/>
                  </a:lnTo>
                  <a:lnTo>
                    <a:pt x="1442" y="3227"/>
                  </a:lnTo>
                  <a:lnTo>
                    <a:pt x="1461" y="3231"/>
                  </a:lnTo>
                  <a:lnTo>
                    <a:pt x="1475" y="3241"/>
                  </a:lnTo>
                  <a:lnTo>
                    <a:pt x="1486" y="3257"/>
                  </a:lnTo>
                  <a:lnTo>
                    <a:pt x="1489" y="3275"/>
                  </a:lnTo>
                  <a:lnTo>
                    <a:pt x="1489" y="3465"/>
                  </a:lnTo>
                  <a:lnTo>
                    <a:pt x="1868" y="4140"/>
                  </a:lnTo>
                  <a:lnTo>
                    <a:pt x="1873" y="4155"/>
                  </a:lnTo>
                  <a:lnTo>
                    <a:pt x="1873" y="4172"/>
                  </a:lnTo>
                  <a:lnTo>
                    <a:pt x="1868" y="4187"/>
                  </a:lnTo>
                  <a:lnTo>
                    <a:pt x="1857" y="4200"/>
                  </a:lnTo>
                  <a:lnTo>
                    <a:pt x="1842" y="4208"/>
                  </a:lnTo>
                  <a:lnTo>
                    <a:pt x="1826" y="4211"/>
                  </a:lnTo>
                  <a:lnTo>
                    <a:pt x="1465" y="4211"/>
                  </a:lnTo>
                  <a:lnTo>
                    <a:pt x="1447" y="4207"/>
                  </a:lnTo>
                  <a:lnTo>
                    <a:pt x="1432" y="4196"/>
                  </a:lnTo>
                  <a:lnTo>
                    <a:pt x="1421" y="4182"/>
                  </a:lnTo>
                  <a:lnTo>
                    <a:pt x="1418" y="4163"/>
                  </a:lnTo>
                  <a:lnTo>
                    <a:pt x="1414" y="4102"/>
                  </a:lnTo>
                  <a:lnTo>
                    <a:pt x="1402" y="4044"/>
                  </a:lnTo>
                  <a:lnTo>
                    <a:pt x="1385" y="3989"/>
                  </a:lnTo>
                  <a:lnTo>
                    <a:pt x="1361" y="3936"/>
                  </a:lnTo>
                  <a:lnTo>
                    <a:pt x="1331" y="3887"/>
                  </a:lnTo>
                  <a:lnTo>
                    <a:pt x="1296" y="3844"/>
                  </a:lnTo>
                  <a:lnTo>
                    <a:pt x="1256" y="3802"/>
                  </a:lnTo>
                  <a:lnTo>
                    <a:pt x="1211" y="3768"/>
                  </a:lnTo>
                  <a:lnTo>
                    <a:pt x="1162" y="3738"/>
                  </a:lnTo>
                  <a:lnTo>
                    <a:pt x="1111" y="3714"/>
                  </a:lnTo>
                  <a:lnTo>
                    <a:pt x="1055" y="3696"/>
                  </a:lnTo>
                  <a:lnTo>
                    <a:pt x="996" y="3685"/>
                  </a:lnTo>
                  <a:lnTo>
                    <a:pt x="937" y="3681"/>
                  </a:lnTo>
                  <a:lnTo>
                    <a:pt x="877" y="3685"/>
                  </a:lnTo>
                  <a:lnTo>
                    <a:pt x="819" y="3696"/>
                  </a:lnTo>
                  <a:lnTo>
                    <a:pt x="763" y="3714"/>
                  </a:lnTo>
                  <a:lnTo>
                    <a:pt x="711" y="3738"/>
                  </a:lnTo>
                  <a:lnTo>
                    <a:pt x="663" y="3768"/>
                  </a:lnTo>
                  <a:lnTo>
                    <a:pt x="618" y="3802"/>
                  </a:lnTo>
                  <a:lnTo>
                    <a:pt x="578" y="3844"/>
                  </a:lnTo>
                  <a:lnTo>
                    <a:pt x="543" y="3887"/>
                  </a:lnTo>
                  <a:lnTo>
                    <a:pt x="512" y="3936"/>
                  </a:lnTo>
                  <a:lnTo>
                    <a:pt x="489" y="3989"/>
                  </a:lnTo>
                  <a:lnTo>
                    <a:pt x="471" y="4044"/>
                  </a:lnTo>
                  <a:lnTo>
                    <a:pt x="460" y="4102"/>
                  </a:lnTo>
                  <a:lnTo>
                    <a:pt x="456" y="4163"/>
                  </a:lnTo>
                  <a:lnTo>
                    <a:pt x="452" y="4182"/>
                  </a:lnTo>
                  <a:lnTo>
                    <a:pt x="442" y="4196"/>
                  </a:lnTo>
                  <a:lnTo>
                    <a:pt x="428" y="4207"/>
                  </a:lnTo>
                  <a:lnTo>
                    <a:pt x="408" y="4211"/>
                  </a:lnTo>
                  <a:lnTo>
                    <a:pt x="48" y="4211"/>
                  </a:lnTo>
                  <a:lnTo>
                    <a:pt x="31" y="4208"/>
                  </a:lnTo>
                  <a:lnTo>
                    <a:pt x="17" y="4200"/>
                  </a:lnTo>
                  <a:lnTo>
                    <a:pt x="6" y="4187"/>
                  </a:lnTo>
                  <a:lnTo>
                    <a:pt x="0" y="4172"/>
                  </a:lnTo>
                  <a:lnTo>
                    <a:pt x="0" y="4155"/>
                  </a:lnTo>
                  <a:lnTo>
                    <a:pt x="5" y="4140"/>
                  </a:lnTo>
                  <a:lnTo>
                    <a:pt x="384" y="3465"/>
                  </a:lnTo>
                  <a:lnTo>
                    <a:pt x="384" y="3275"/>
                  </a:lnTo>
                  <a:lnTo>
                    <a:pt x="388" y="3257"/>
                  </a:lnTo>
                  <a:lnTo>
                    <a:pt x="398" y="3241"/>
                  </a:lnTo>
                  <a:lnTo>
                    <a:pt x="413" y="3231"/>
                  </a:lnTo>
                  <a:lnTo>
                    <a:pt x="431" y="3227"/>
                  </a:lnTo>
                  <a:lnTo>
                    <a:pt x="474" y="3227"/>
                  </a:lnTo>
                  <a:lnTo>
                    <a:pt x="656" y="2625"/>
                  </a:lnTo>
                  <a:lnTo>
                    <a:pt x="587" y="2538"/>
                  </a:lnTo>
                  <a:lnTo>
                    <a:pt x="578" y="2522"/>
                  </a:lnTo>
                  <a:lnTo>
                    <a:pt x="577" y="2505"/>
                  </a:lnTo>
                  <a:lnTo>
                    <a:pt x="580" y="2487"/>
                  </a:lnTo>
                  <a:lnTo>
                    <a:pt x="591" y="2473"/>
                  </a:lnTo>
                  <a:lnTo>
                    <a:pt x="606" y="2464"/>
                  </a:lnTo>
                  <a:lnTo>
                    <a:pt x="624" y="2460"/>
                  </a:lnTo>
                  <a:lnTo>
                    <a:pt x="670" y="2460"/>
                  </a:lnTo>
                  <a:lnTo>
                    <a:pt x="675" y="2432"/>
                  </a:lnTo>
                  <a:lnTo>
                    <a:pt x="682" y="2394"/>
                  </a:lnTo>
                  <a:lnTo>
                    <a:pt x="688" y="2349"/>
                  </a:lnTo>
                  <a:lnTo>
                    <a:pt x="697" y="2296"/>
                  </a:lnTo>
                  <a:lnTo>
                    <a:pt x="705" y="2235"/>
                  </a:lnTo>
                  <a:lnTo>
                    <a:pt x="714" y="2166"/>
                  </a:lnTo>
                  <a:lnTo>
                    <a:pt x="723" y="2089"/>
                  </a:lnTo>
                  <a:lnTo>
                    <a:pt x="732" y="2005"/>
                  </a:lnTo>
                  <a:lnTo>
                    <a:pt x="741" y="1913"/>
                  </a:lnTo>
                  <a:lnTo>
                    <a:pt x="750" y="1812"/>
                  </a:lnTo>
                  <a:lnTo>
                    <a:pt x="758" y="1706"/>
                  </a:lnTo>
                  <a:lnTo>
                    <a:pt x="765" y="1590"/>
                  </a:lnTo>
                  <a:lnTo>
                    <a:pt x="772" y="1467"/>
                  </a:lnTo>
                  <a:lnTo>
                    <a:pt x="777" y="1345"/>
                  </a:lnTo>
                  <a:lnTo>
                    <a:pt x="782" y="1231"/>
                  </a:lnTo>
                  <a:lnTo>
                    <a:pt x="787" y="1125"/>
                  </a:lnTo>
                  <a:lnTo>
                    <a:pt x="791" y="1028"/>
                  </a:lnTo>
                  <a:lnTo>
                    <a:pt x="795" y="940"/>
                  </a:lnTo>
                  <a:lnTo>
                    <a:pt x="797" y="858"/>
                  </a:lnTo>
                  <a:lnTo>
                    <a:pt x="800" y="786"/>
                  </a:lnTo>
                  <a:lnTo>
                    <a:pt x="802" y="722"/>
                  </a:lnTo>
                  <a:lnTo>
                    <a:pt x="805" y="665"/>
                  </a:lnTo>
                  <a:lnTo>
                    <a:pt x="806" y="616"/>
                  </a:lnTo>
                  <a:lnTo>
                    <a:pt x="808" y="574"/>
                  </a:lnTo>
                  <a:lnTo>
                    <a:pt x="809" y="541"/>
                  </a:lnTo>
                  <a:lnTo>
                    <a:pt x="810" y="515"/>
                  </a:lnTo>
                  <a:lnTo>
                    <a:pt x="810" y="497"/>
                  </a:lnTo>
                  <a:lnTo>
                    <a:pt x="810" y="485"/>
                  </a:lnTo>
                  <a:lnTo>
                    <a:pt x="810" y="480"/>
                  </a:lnTo>
                  <a:lnTo>
                    <a:pt x="810" y="480"/>
                  </a:lnTo>
                  <a:lnTo>
                    <a:pt x="795" y="459"/>
                  </a:lnTo>
                  <a:lnTo>
                    <a:pt x="785" y="435"/>
                  </a:lnTo>
                  <a:lnTo>
                    <a:pt x="781" y="408"/>
                  </a:lnTo>
                  <a:lnTo>
                    <a:pt x="781" y="292"/>
                  </a:lnTo>
                  <a:lnTo>
                    <a:pt x="785" y="265"/>
                  </a:lnTo>
                  <a:lnTo>
                    <a:pt x="793" y="242"/>
                  </a:lnTo>
                  <a:lnTo>
                    <a:pt x="810" y="221"/>
                  </a:lnTo>
                  <a:lnTo>
                    <a:pt x="829" y="206"/>
                  </a:lnTo>
                  <a:lnTo>
                    <a:pt x="854" y="196"/>
                  </a:lnTo>
                  <a:lnTo>
                    <a:pt x="881" y="192"/>
                  </a:lnTo>
                  <a:lnTo>
                    <a:pt x="889" y="192"/>
                  </a:lnTo>
                  <a:lnTo>
                    <a:pt x="889" y="49"/>
                  </a:lnTo>
                  <a:lnTo>
                    <a:pt x="892" y="29"/>
                  </a:lnTo>
                  <a:lnTo>
                    <a:pt x="903" y="14"/>
                  </a:lnTo>
                  <a:lnTo>
                    <a:pt x="918" y="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44"/>
            <p:cNvSpPr>
              <a:spLocks noEditPoints="1"/>
            </p:cNvSpPr>
            <p:nvPr/>
          </p:nvSpPr>
          <p:spPr bwMode="auto">
            <a:xfrm>
              <a:off x="5767843" y="5315789"/>
              <a:ext cx="792162" cy="1549400"/>
            </a:xfrm>
            <a:custGeom>
              <a:avLst/>
              <a:gdLst>
                <a:gd name="T0" fmla="*/ 1340 w 1997"/>
                <a:gd name="T1" fmla="*/ 3764 h 3904"/>
                <a:gd name="T2" fmla="*/ 596 w 1997"/>
                <a:gd name="T3" fmla="*/ 3608 h 3904"/>
                <a:gd name="T4" fmla="*/ 737 w 1997"/>
                <a:gd name="T5" fmla="*/ 3616 h 3904"/>
                <a:gd name="T6" fmla="*/ 509 w 1997"/>
                <a:gd name="T7" fmla="*/ 3591 h 3904"/>
                <a:gd name="T8" fmla="*/ 794 w 1997"/>
                <a:gd name="T9" fmla="*/ 3565 h 3904"/>
                <a:gd name="T10" fmla="*/ 1088 w 1997"/>
                <a:gd name="T11" fmla="*/ 3645 h 3904"/>
                <a:gd name="T12" fmla="*/ 1386 w 1997"/>
                <a:gd name="T13" fmla="*/ 3652 h 3904"/>
                <a:gd name="T14" fmla="*/ 581 w 1997"/>
                <a:gd name="T15" fmla="*/ 3258 h 3904"/>
                <a:gd name="T16" fmla="*/ 768 w 1997"/>
                <a:gd name="T17" fmla="*/ 3279 h 3904"/>
                <a:gd name="T18" fmla="*/ 955 w 1997"/>
                <a:gd name="T19" fmla="*/ 3299 h 3904"/>
                <a:gd name="T20" fmla="*/ 1144 w 1997"/>
                <a:gd name="T21" fmla="*/ 3319 h 3904"/>
                <a:gd name="T22" fmla="*/ 1331 w 1997"/>
                <a:gd name="T23" fmla="*/ 3339 h 3904"/>
                <a:gd name="T24" fmla="*/ 1515 w 1997"/>
                <a:gd name="T25" fmla="*/ 3360 h 3904"/>
                <a:gd name="T26" fmla="*/ 712 w 1997"/>
                <a:gd name="T27" fmla="*/ 2550 h 3904"/>
                <a:gd name="T28" fmla="*/ 899 w 1997"/>
                <a:gd name="T29" fmla="*/ 2570 h 3904"/>
                <a:gd name="T30" fmla="*/ 1087 w 1997"/>
                <a:gd name="T31" fmla="*/ 2591 h 3904"/>
                <a:gd name="T32" fmla="*/ 1275 w 1997"/>
                <a:gd name="T33" fmla="*/ 2612 h 3904"/>
                <a:gd name="T34" fmla="*/ 1462 w 1997"/>
                <a:gd name="T35" fmla="*/ 2632 h 3904"/>
                <a:gd name="T36" fmla="*/ 709 w 1997"/>
                <a:gd name="T37" fmla="*/ 2091 h 3904"/>
                <a:gd name="T38" fmla="*/ 896 w 1997"/>
                <a:gd name="T39" fmla="*/ 2111 h 3904"/>
                <a:gd name="T40" fmla="*/ 1084 w 1997"/>
                <a:gd name="T41" fmla="*/ 2131 h 3904"/>
                <a:gd name="T42" fmla="*/ 1272 w 1997"/>
                <a:gd name="T43" fmla="*/ 2151 h 3904"/>
                <a:gd name="T44" fmla="*/ 1459 w 1997"/>
                <a:gd name="T45" fmla="*/ 2172 h 3904"/>
                <a:gd name="T46" fmla="*/ 1663 w 1997"/>
                <a:gd name="T47" fmla="*/ 2002 h 3904"/>
                <a:gd name="T48" fmla="*/ 830 w 1997"/>
                <a:gd name="T49" fmla="*/ 1582 h 3904"/>
                <a:gd name="T50" fmla="*/ 1018 w 1997"/>
                <a:gd name="T51" fmla="*/ 1602 h 3904"/>
                <a:gd name="T52" fmla="*/ 1205 w 1997"/>
                <a:gd name="T53" fmla="*/ 1622 h 3904"/>
                <a:gd name="T54" fmla="*/ 1393 w 1997"/>
                <a:gd name="T55" fmla="*/ 1644 h 3904"/>
                <a:gd name="T56" fmla="*/ 1581 w 1997"/>
                <a:gd name="T57" fmla="*/ 1664 h 3904"/>
                <a:gd name="T58" fmla="*/ 819 w 1997"/>
                <a:gd name="T59" fmla="*/ 1099 h 3904"/>
                <a:gd name="T60" fmla="*/ 1008 w 1997"/>
                <a:gd name="T61" fmla="*/ 1119 h 3904"/>
                <a:gd name="T62" fmla="*/ 1195 w 1997"/>
                <a:gd name="T63" fmla="*/ 1139 h 3904"/>
                <a:gd name="T64" fmla="*/ 1383 w 1997"/>
                <a:gd name="T65" fmla="*/ 1160 h 3904"/>
                <a:gd name="T66" fmla="*/ 1571 w 1997"/>
                <a:gd name="T67" fmla="*/ 1180 h 3904"/>
                <a:gd name="T68" fmla="*/ 730 w 1997"/>
                <a:gd name="T69" fmla="*/ 911 h 3904"/>
                <a:gd name="T70" fmla="*/ 944 w 1997"/>
                <a:gd name="T71" fmla="*/ 617 h 3904"/>
                <a:gd name="T72" fmla="*/ 1131 w 1997"/>
                <a:gd name="T73" fmla="*/ 638 h 3904"/>
                <a:gd name="T74" fmla="*/ 1319 w 1997"/>
                <a:gd name="T75" fmla="*/ 658 h 3904"/>
                <a:gd name="T76" fmla="*/ 1507 w 1997"/>
                <a:gd name="T77" fmla="*/ 678 h 3904"/>
                <a:gd name="T78" fmla="*/ 1695 w 1997"/>
                <a:gd name="T79" fmla="*/ 700 h 3904"/>
                <a:gd name="T80" fmla="*/ 1289 w 1997"/>
                <a:gd name="T81" fmla="*/ 349 h 3904"/>
                <a:gd name="T82" fmla="*/ 1530 w 1997"/>
                <a:gd name="T83" fmla="*/ 368 h 3904"/>
                <a:gd name="T84" fmla="*/ 1299 w 1997"/>
                <a:gd name="T85" fmla="*/ 120 h 3904"/>
                <a:gd name="T86" fmla="*/ 1105 w 1997"/>
                <a:gd name="T87" fmla="*/ 321 h 3904"/>
                <a:gd name="T88" fmla="*/ 1808 w 1997"/>
                <a:gd name="T89" fmla="*/ 172 h 3904"/>
                <a:gd name="T90" fmla="*/ 1963 w 1997"/>
                <a:gd name="T91" fmla="*/ 619 h 3904"/>
                <a:gd name="T92" fmla="*/ 1928 w 1997"/>
                <a:gd name="T93" fmla="*/ 1017 h 3904"/>
                <a:gd name="T94" fmla="*/ 1878 w 1997"/>
                <a:gd name="T95" fmla="*/ 1491 h 3904"/>
                <a:gd name="T96" fmla="*/ 1823 w 1997"/>
                <a:gd name="T97" fmla="*/ 1966 h 3904"/>
                <a:gd name="T98" fmla="*/ 1763 w 1997"/>
                <a:gd name="T99" fmla="*/ 2442 h 3904"/>
                <a:gd name="T100" fmla="*/ 1699 w 1997"/>
                <a:gd name="T101" fmla="*/ 2921 h 3904"/>
                <a:gd name="T102" fmla="*/ 1644 w 1997"/>
                <a:gd name="T103" fmla="*/ 3374 h 3904"/>
                <a:gd name="T104" fmla="*/ 1994 w 1997"/>
                <a:gd name="T105" fmla="*/ 3880 h 3904"/>
                <a:gd name="T106" fmla="*/ 11 w 1997"/>
                <a:gd name="T107" fmla="*/ 3839 h 3904"/>
                <a:gd name="T108" fmla="*/ 396 w 1997"/>
                <a:gd name="T109" fmla="*/ 2853 h 3904"/>
                <a:gd name="T110" fmla="*/ 450 w 1997"/>
                <a:gd name="T111" fmla="*/ 2364 h 3904"/>
                <a:gd name="T112" fmla="*/ 503 w 1997"/>
                <a:gd name="T113" fmla="*/ 1876 h 3904"/>
                <a:gd name="T114" fmla="*/ 557 w 1997"/>
                <a:gd name="T115" fmla="*/ 1387 h 3904"/>
                <a:gd name="T116" fmla="*/ 611 w 1997"/>
                <a:gd name="T117" fmla="*/ 898 h 3904"/>
                <a:gd name="T118" fmla="*/ 655 w 1997"/>
                <a:gd name="T119" fmla="*/ 489 h 3904"/>
                <a:gd name="T120" fmla="*/ 893 w 1997"/>
                <a:gd name="T121" fmla="*/ 76 h 3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97" h="3904">
                  <a:moveTo>
                    <a:pt x="1247" y="3648"/>
                  </a:moveTo>
                  <a:lnTo>
                    <a:pt x="1221" y="3648"/>
                  </a:lnTo>
                  <a:lnTo>
                    <a:pt x="1199" y="3654"/>
                  </a:lnTo>
                  <a:lnTo>
                    <a:pt x="1179" y="3664"/>
                  </a:lnTo>
                  <a:lnTo>
                    <a:pt x="1161" y="3678"/>
                  </a:lnTo>
                  <a:lnTo>
                    <a:pt x="1145" y="3697"/>
                  </a:lnTo>
                  <a:lnTo>
                    <a:pt x="1136" y="3717"/>
                  </a:lnTo>
                  <a:lnTo>
                    <a:pt x="1130" y="3741"/>
                  </a:lnTo>
                  <a:lnTo>
                    <a:pt x="1120" y="3828"/>
                  </a:lnTo>
                  <a:lnTo>
                    <a:pt x="1332" y="3828"/>
                  </a:lnTo>
                  <a:lnTo>
                    <a:pt x="1340" y="3764"/>
                  </a:lnTo>
                  <a:lnTo>
                    <a:pt x="1340" y="3740"/>
                  </a:lnTo>
                  <a:lnTo>
                    <a:pt x="1334" y="3717"/>
                  </a:lnTo>
                  <a:lnTo>
                    <a:pt x="1324" y="3696"/>
                  </a:lnTo>
                  <a:lnTo>
                    <a:pt x="1310" y="3678"/>
                  </a:lnTo>
                  <a:lnTo>
                    <a:pt x="1291" y="3664"/>
                  </a:lnTo>
                  <a:lnTo>
                    <a:pt x="1270" y="3653"/>
                  </a:lnTo>
                  <a:lnTo>
                    <a:pt x="1247" y="3648"/>
                  </a:lnTo>
                  <a:close/>
                  <a:moveTo>
                    <a:pt x="652" y="3585"/>
                  </a:moveTo>
                  <a:lnTo>
                    <a:pt x="632" y="3589"/>
                  </a:lnTo>
                  <a:lnTo>
                    <a:pt x="613" y="3597"/>
                  </a:lnTo>
                  <a:lnTo>
                    <a:pt x="596" y="3608"/>
                  </a:lnTo>
                  <a:lnTo>
                    <a:pt x="581" y="3623"/>
                  </a:lnTo>
                  <a:lnTo>
                    <a:pt x="569" y="3640"/>
                  </a:lnTo>
                  <a:lnTo>
                    <a:pt x="562" y="3659"/>
                  </a:lnTo>
                  <a:lnTo>
                    <a:pt x="557" y="3679"/>
                  </a:lnTo>
                  <a:lnTo>
                    <a:pt x="540" y="3828"/>
                  </a:lnTo>
                  <a:lnTo>
                    <a:pt x="754" y="3828"/>
                  </a:lnTo>
                  <a:lnTo>
                    <a:pt x="767" y="3702"/>
                  </a:lnTo>
                  <a:lnTo>
                    <a:pt x="767" y="3678"/>
                  </a:lnTo>
                  <a:lnTo>
                    <a:pt x="761" y="3654"/>
                  </a:lnTo>
                  <a:lnTo>
                    <a:pt x="752" y="3634"/>
                  </a:lnTo>
                  <a:lnTo>
                    <a:pt x="737" y="3616"/>
                  </a:lnTo>
                  <a:lnTo>
                    <a:pt x="718" y="3602"/>
                  </a:lnTo>
                  <a:lnTo>
                    <a:pt x="698" y="3591"/>
                  </a:lnTo>
                  <a:lnTo>
                    <a:pt x="674" y="3585"/>
                  </a:lnTo>
                  <a:lnTo>
                    <a:pt x="652" y="3585"/>
                  </a:lnTo>
                  <a:close/>
                  <a:moveTo>
                    <a:pt x="375" y="3313"/>
                  </a:moveTo>
                  <a:lnTo>
                    <a:pt x="318" y="3828"/>
                  </a:lnTo>
                  <a:lnTo>
                    <a:pt x="464" y="3828"/>
                  </a:lnTo>
                  <a:lnTo>
                    <a:pt x="481" y="3671"/>
                  </a:lnTo>
                  <a:lnTo>
                    <a:pt x="487" y="3643"/>
                  </a:lnTo>
                  <a:lnTo>
                    <a:pt x="496" y="3616"/>
                  </a:lnTo>
                  <a:lnTo>
                    <a:pt x="509" y="3591"/>
                  </a:lnTo>
                  <a:lnTo>
                    <a:pt x="527" y="3569"/>
                  </a:lnTo>
                  <a:lnTo>
                    <a:pt x="548" y="3549"/>
                  </a:lnTo>
                  <a:lnTo>
                    <a:pt x="571" y="3533"/>
                  </a:lnTo>
                  <a:lnTo>
                    <a:pt x="598" y="3520"/>
                  </a:lnTo>
                  <a:lnTo>
                    <a:pt x="625" y="3513"/>
                  </a:lnTo>
                  <a:lnTo>
                    <a:pt x="652" y="3509"/>
                  </a:lnTo>
                  <a:lnTo>
                    <a:pt x="682" y="3509"/>
                  </a:lnTo>
                  <a:lnTo>
                    <a:pt x="715" y="3516"/>
                  </a:lnTo>
                  <a:lnTo>
                    <a:pt x="744" y="3528"/>
                  </a:lnTo>
                  <a:lnTo>
                    <a:pt x="771" y="3545"/>
                  </a:lnTo>
                  <a:lnTo>
                    <a:pt x="794" y="3565"/>
                  </a:lnTo>
                  <a:lnTo>
                    <a:pt x="814" y="3589"/>
                  </a:lnTo>
                  <a:lnTo>
                    <a:pt x="829" y="3616"/>
                  </a:lnTo>
                  <a:lnTo>
                    <a:pt x="839" y="3646"/>
                  </a:lnTo>
                  <a:lnTo>
                    <a:pt x="845" y="3677"/>
                  </a:lnTo>
                  <a:lnTo>
                    <a:pt x="843" y="3710"/>
                  </a:lnTo>
                  <a:lnTo>
                    <a:pt x="830" y="3828"/>
                  </a:lnTo>
                  <a:lnTo>
                    <a:pt x="1044" y="3828"/>
                  </a:lnTo>
                  <a:lnTo>
                    <a:pt x="1053" y="3733"/>
                  </a:lnTo>
                  <a:lnTo>
                    <a:pt x="1060" y="3701"/>
                  </a:lnTo>
                  <a:lnTo>
                    <a:pt x="1071" y="3671"/>
                  </a:lnTo>
                  <a:lnTo>
                    <a:pt x="1088" y="3645"/>
                  </a:lnTo>
                  <a:lnTo>
                    <a:pt x="1109" y="3621"/>
                  </a:lnTo>
                  <a:lnTo>
                    <a:pt x="1133" y="3602"/>
                  </a:lnTo>
                  <a:lnTo>
                    <a:pt x="1161" y="3587"/>
                  </a:lnTo>
                  <a:lnTo>
                    <a:pt x="1190" y="3576"/>
                  </a:lnTo>
                  <a:lnTo>
                    <a:pt x="1221" y="3571"/>
                  </a:lnTo>
                  <a:lnTo>
                    <a:pt x="1255" y="3572"/>
                  </a:lnTo>
                  <a:lnTo>
                    <a:pt x="1287" y="3578"/>
                  </a:lnTo>
                  <a:lnTo>
                    <a:pt x="1317" y="3590"/>
                  </a:lnTo>
                  <a:lnTo>
                    <a:pt x="1343" y="3607"/>
                  </a:lnTo>
                  <a:lnTo>
                    <a:pt x="1367" y="3627"/>
                  </a:lnTo>
                  <a:lnTo>
                    <a:pt x="1386" y="3652"/>
                  </a:lnTo>
                  <a:lnTo>
                    <a:pt x="1402" y="3678"/>
                  </a:lnTo>
                  <a:lnTo>
                    <a:pt x="1411" y="3708"/>
                  </a:lnTo>
                  <a:lnTo>
                    <a:pt x="1417" y="3740"/>
                  </a:lnTo>
                  <a:lnTo>
                    <a:pt x="1416" y="3772"/>
                  </a:lnTo>
                  <a:lnTo>
                    <a:pt x="1410" y="3828"/>
                  </a:lnTo>
                  <a:lnTo>
                    <a:pt x="1555" y="3828"/>
                  </a:lnTo>
                  <a:lnTo>
                    <a:pt x="1597" y="3445"/>
                  </a:lnTo>
                  <a:lnTo>
                    <a:pt x="375" y="3313"/>
                  </a:lnTo>
                  <a:close/>
                  <a:moveTo>
                    <a:pt x="515" y="2866"/>
                  </a:moveTo>
                  <a:lnTo>
                    <a:pt x="474" y="3247"/>
                  </a:lnTo>
                  <a:lnTo>
                    <a:pt x="581" y="3258"/>
                  </a:lnTo>
                  <a:lnTo>
                    <a:pt x="605" y="3036"/>
                  </a:lnTo>
                  <a:lnTo>
                    <a:pt x="610" y="3022"/>
                  </a:lnTo>
                  <a:lnTo>
                    <a:pt x="619" y="3010"/>
                  </a:lnTo>
                  <a:lnTo>
                    <a:pt x="632" y="3004"/>
                  </a:lnTo>
                  <a:lnTo>
                    <a:pt x="648" y="3002"/>
                  </a:lnTo>
                  <a:lnTo>
                    <a:pt x="662" y="3006"/>
                  </a:lnTo>
                  <a:lnTo>
                    <a:pt x="673" y="3016"/>
                  </a:lnTo>
                  <a:lnTo>
                    <a:pt x="680" y="3029"/>
                  </a:lnTo>
                  <a:lnTo>
                    <a:pt x="681" y="3044"/>
                  </a:lnTo>
                  <a:lnTo>
                    <a:pt x="657" y="3267"/>
                  </a:lnTo>
                  <a:lnTo>
                    <a:pt x="768" y="3279"/>
                  </a:lnTo>
                  <a:lnTo>
                    <a:pt x="792" y="3056"/>
                  </a:lnTo>
                  <a:lnTo>
                    <a:pt x="797" y="3042"/>
                  </a:lnTo>
                  <a:lnTo>
                    <a:pt x="806" y="3031"/>
                  </a:lnTo>
                  <a:lnTo>
                    <a:pt x="819" y="3024"/>
                  </a:lnTo>
                  <a:lnTo>
                    <a:pt x="835" y="3023"/>
                  </a:lnTo>
                  <a:lnTo>
                    <a:pt x="849" y="3028"/>
                  </a:lnTo>
                  <a:lnTo>
                    <a:pt x="861" y="3036"/>
                  </a:lnTo>
                  <a:lnTo>
                    <a:pt x="867" y="3049"/>
                  </a:lnTo>
                  <a:lnTo>
                    <a:pt x="870" y="3065"/>
                  </a:lnTo>
                  <a:lnTo>
                    <a:pt x="845" y="3287"/>
                  </a:lnTo>
                  <a:lnTo>
                    <a:pt x="955" y="3299"/>
                  </a:lnTo>
                  <a:lnTo>
                    <a:pt x="981" y="3077"/>
                  </a:lnTo>
                  <a:lnTo>
                    <a:pt x="985" y="3062"/>
                  </a:lnTo>
                  <a:lnTo>
                    <a:pt x="995" y="3052"/>
                  </a:lnTo>
                  <a:lnTo>
                    <a:pt x="1008" y="3044"/>
                  </a:lnTo>
                  <a:lnTo>
                    <a:pt x="1022" y="3043"/>
                  </a:lnTo>
                  <a:lnTo>
                    <a:pt x="1038" y="3048"/>
                  </a:lnTo>
                  <a:lnTo>
                    <a:pt x="1049" y="3057"/>
                  </a:lnTo>
                  <a:lnTo>
                    <a:pt x="1056" y="3071"/>
                  </a:lnTo>
                  <a:lnTo>
                    <a:pt x="1057" y="3085"/>
                  </a:lnTo>
                  <a:lnTo>
                    <a:pt x="1033" y="3307"/>
                  </a:lnTo>
                  <a:lnTo>
                    <a:pt x="1144" y="3319"/>
                  </a:lnTo>
                  <a:lnTo>
                    <a:pt x="1168" y="3097"/>
                  </a:lnTo>
                  <a:lnTo>
                    <a:pt x="1173" y="3082"/>
                  </a:lnTo>
                  <a:lnTo>
                    <a:pt x="1182" y="3072"/>
                  </a:lnTo>
                  <a:lnTo>
                    <a:pt x="1195" y="3065"/>
                  </a:lnTo>
                  <a:lnTo>
                    <a:pt x="1211" y="3063"/>
                  </a:lnTo>
                  <a:lnTo>
                    <a:pt x="1225" y="3068"/>
                  </a:lnTo>
                  <a:lnTo>
                    <a:pt x="1236" y="3078"/>
                  </a:lnTo>
                  <a:lnTo>
                    <a:pt x="1243" y="3091"/>
                  </a:lnTo>
                  <a:lnTo>
                    <a:pt x="1244" y="3105"/>
                  </a:lnTo>
                  <a:lnTo>
                    <a:pt x="1220" y="3327"/>
                  </a:lnTo>
                  <a:lnTo>
                    <a:pt x="1331" y="3339"/>
                  </a:lnTo>
                  <a:lnTo>
                    <a:pt x="1356" y="3118"/>
                  </a:lnTo>
                  <a:lnTo>
                    <a:pt x="1360" y="3103"/>
                  </a:lnTo>
                  <a:lnTo>
                    <a:pt x="1369" y="3092"/>
                  </a:lnTo>
                  <a:lnTo>
                    <a:pt x="1383" y="3085"/>
                  </a:lnTo>
                  <a:lnTo>
                    <a:pt x="1398" y="3084"/>
                  </a:lnTo>
                  <a:lnTo>
                    <a:pt x="1412" y="3088"/>
                  </a:lnTo>
                  <a:lnTo>
                    <a:pt x="1424" y="3098"/>
                  </a:lnTo>
                  <a:lnTo>
                    <a:pt x="1430" y="3111"/>
                  </a:lnTo>
                  <a:lnTo>
                    <a:pt x="1433" y="3126"/>
                  </a:lnTo>
                  <a:lnTo>
                    <a:pt x="1408" y="3348"/>
                  </a:lnTo>
                  <a:lnTo>
                    <a:pt x="1515" y="3360"/>
                  </a:lnTo>
                  <a:lnTo>
                    <a:pt x="1555" y="2979"/>
                  </a:lnTo>
                  <a:lnTo>
                    <a:pt x="515" y="2866"/>
                  </a:lnTo>
                  <a:close/>
                  <a:moveTo>
                    <a:pt x="569" y="2377"/>
                  </a:moveTo>
                  <a:lnTo>
                    <a:pt x="524" y="2790"/>
                  </a:lnTo>
                  <a:lnTo>
                    <a:pt x="631" y="2802"/>
                  </a:lnTo>
                  <a:lnTo>
                    <a:pt x="655" y="2579"/>
                  </a:lnTo>
                  <a:lnTo>
                    <a:pt x="660" y="2565"/>
                  </a:lnTo>
                  <a:lnTo>
                    <a:pt x="669" y="2553"/>
                  </a:lnTo>
                  <a:lnTo>
                    <a:pt x="682" y="2547"/>
                  </a:lnTo>
                  <a:lnTo>
                    <a:pt x="697" y="2545"/>
                  </a:lnTo>
                  <a:lnTo>
                    <a:pt x="712" y="2550"/>
                  </a:lnTo>
                  <a:lnTo>
                    <a:pt x="723" y="2559"/>
                  </a:lnTo>
                  <a:lnTo>
                    <a:pt x="730" y="2572"/>
                  </a:lnTo>
                  <a:lnTo>
                    <a:pt x="731" y="2588"/>
                  </a:lnTo>
                  <a:lnTo>
                    <a:pt x="707" y="2810"/>
                  </a:lnTo>
                  <a:lnTo>
                    <a:pt x="818" y="2822"/>
                  </a:lnTo>
                  <a:lnTo>
                    <a:pt x="842" y="2600"/>
                  </a:lnTo>
                  <a:lnTo>
                    <a:pt x="847" y="2585"/>
                  </a:lnTo>
                  <a:lnTo>
                    <a:pt x="856" y="2575"/>
                  </a:lnTo>
                  <a:lnTo>
                    <a:pt x="870" y="2568"/>
                  </a:lnTo>
                  <a:lnTo>
                    <a:pt x="885" y="2566"/>
                  </a:lnTo>
                  <a:lnTo>
                    <a:pt x="899" y="2570"/>
                  </a:lnTo>
                  <a:lnTo>
                    <a:pt x="910" y="2579"/>
                  </a:lnTo>
                  <a:lnTo>
                    <a:pt x="917" y="2593"/>
                  </a:lnTo>
                  <a:lnTo>
                    <a:pt x="919" y="2608"/>
                  </a:lnTo>
                  <a:lnTo>
                    <a:pt x="895" y="2830"/>
                  </a:lnTo>
                  <a:lnTo>
                    <a:pt x="1006" y="2842"/>
                  </a:lnTo>
                  <a:lnTo>
                    <a:pt x="1031" y="2620"/>
                  </a:lnTo>
                  <a:lnTo>
                    <a:pt x="1035" y="2606"/>
                  </a:lnTo>
                  <a:lnTo>
                    <a:pt x="1045" y="2595"/>
                  </a:lnTo>
                  <a:lnTo>
                    <a:pt x="1057" y="2588"/>
                  </a:lnTo>
                  <a:lnTo>
                    <a:pt x="1072" y="2587"/>
                  </a:lnTo>
                  <a:lnTo>
                    <a:pt x="1087" y="2591"/>
                  </a:lnTo>
                  <a:lnTo>
                    <a:pt x="1099" y="2601"/>
                  </a:lnTo>
                  <a:lnTo>
                    <a:pt x="1106" y="2613"/>
                  </a:lnTo>
                  <a:lnTo>
                    <a:pt x="1107" y="2628"/>
                  </a:lnTo>
                  <a:lnTo>
                    <a:pt x="1082" y="2851"/>
                  </a:lnTo>
                  <a:lnTo>
                    <a:pt x="1194" y="2862"/>
                  </a:lnTo>
                  <a:lnTo>
                    <a:pt x="1218" y="2640"/>
                  </a:lnTo>
                  <a:lnTo>
                    <a:pt x="1223" y="2626"/>
                  </a:lnTo>
                  <a:lnTo>
                    <a:pt x="1232" y="2615"/>
                  </a:lnTo>
                  <a:lnTo>
                    <a:pt x="1245" y="2608"/>
                  </a:lnTo>
                  <a:lnTo>
                    <a:pt x="1261" y="2607"/>
                  </a:lnTo>
                  <a:lnTo>
                    <a:pt x="1275" y="2612"/>
                  </a:lnTo>
                  <a:lnTo>
                    <a:pt x="1286" y="2621"/>
                  </a:lnTo>
                  <a:lnTo>
                    <a:pt x="1293" y="2634"/>
                  </a:lnTo>
                  <a:lnTo>
                    <a:pt x="1294" y="2648"/>
                  </a:lnTo>
                  <a:lnTo>
                    <a:pt x="1270" y="2871"/>
                  </a:lnTo>
                  <a:lnTo>
                    <a:pt x="1381" y="2883"/>
                  </a:lnTo>
                  <a:lnTo>
                    <a:pt x="1405" y="2662"/>
                  </a:lnTo>
                  <a:lnTo>
                    <a:pt x="1410" y="2646"/>
                  </a:lnTo>
                  <a:lnTo>
                    <a:pt x="1420" y="2635"/>
                  </a:lnTo>
                  <a:lnTo>
                    <a:pt x="1433" y="2628"/>
                  </a:lnTo>
                  <a:lnTo>
                    <a:pt x="1448" y="2627"/>
                  </a:lnTo>
                  <a:lnTo>
                    <a:pt x="1462" y="2632"/>
                  </a:lnTo>
                  <a:lnTo>
                    <a:pt x="1474" y="2641"/>
                  </a:lnTo>
                  <a:lnTo>
                    <a:pt x="1480" y="2654"/>
                  </a:lnTo>
                  <a:lnTo>
                    <a:pt x="1482" y="2670"/>
                  </a:lnTo>
                  <a:lnTo>
                    <a:pt x="1458" y="2891"/>
                  </a:lnTo>
                  <a:lnTo>
                    <a:pt x="1564" y="2903"/>
                  </a:lnTo>
                  <a:lnTo>
                    <a:pt x="1609" y="2490"/>
                  </a:lnTo>
                  <a:lnTo>
                    <a:pt x="569" y="2377"/>
                  </a:lnTo>
                  <a:close/>
                  <a:moveTo>
                    <a:pt x="623" y="1889"/>
                  </a:moveTo>
                  <a:lnTo>
                    <a:pt x="577" y="2301"/>
                  </a:lnTo>
                  <a:lnTo>
                    <a:pt x="684" y="2313"/>
                  </a:lnTo>
                  <a:lnTo>
                    <a:pt x="709" y="2091"/>
                  </a:lnTo>
                  <a:lnTo>
                    <a:pt x="713" y="2076"/>
                  </a:lnTo>
                  <a:lnTo>
                    <a:pt x="723" y="2065"/>
                  </a:lnTo>
                  <a:lnTo>
                    <a:pt x="736" y="2059"/>
                  </a:lnTo>
                  <a:lnTo>
                    <a:pt x="750" y="2056"/>
                  </a:lnTo>
                  <a:lnTo>
                    <a:pt x="765" y="2061"/>
                  </a:lnTo>
                  <a:lnTo>
                    <a:pt x="777" y="2071"/>
                  </a:lnTo>
                  <a:lnTo>
                    <a:pt x="784" y="2084"/>
                  </a:lnTo>
                  <a:lnTo>
                    <a:pt x="785" y="2099"/>
                  </a:lnTo>
                  <a:lnTo>
                    <a:pt x="760" y="2321"/>
                  </a:lnTo>
                  <a:lnTo>
                    <a:pt x="872" y="2333"/>
                  </a:lnTo>
                  <a:lnTo>
                    <a:pt x="896" y="2111"/>
                  </a:lnTo>
                  <a:lnTo>
                    <a:pt x="901" y="2097"/>
                  </a:lnTo>
                  <a:lnTo>
                    <a:pt x="910" y="2085"/>
                  </a:lnTo>
                  <a:lnTo>
                    <a:pt x="923" y="2079"/>
                  </a:lnTo>
                  <a:lnTo>
                    <a:pt x="939" y="2076"/>
                  </a:lnTo>
                  <a:lnTo>
                    <a:pt x="953" y="2081"/>
                  </a:lnTo>
                  <a:lnTo>
                    <a:pt x="964" y="2091"/>
                  </a:lnTo>
                  <a:lnTo>
                    <a:pt x="971" y="2104"/>
                  </a:lnTo>
                  <a:lnTo>
                    <a:pt x="972" y="2119"/>
                  </a:lnTo>
                  <a:lnTo>
                    <a:pt x="948" y="2342"/>
                  </a:lnTo>
                  <a:lnTo>
                    <a:pt x="1059" y="2354"/>
                  </a:lnTo>
                  <a:lnTo>
                    <a:pt x="1084" y="2131"/>
                  </a:lnTo>
                  <a:lnTo>
                    <a:pt x="1088" y="2117"/>
                  </a:lnTo>
                  <a:lnTo>
                    <a:pt x="1097" y="2106"/>
                  </a:lnTo>
                  <a:lnTo>
                    <a:pt x="1111" y="2099"/>
                  </a:lnTo>
                  <a:lnTo>
                    <a:pt x="1126" y="2098"/>
                  </a:lnTo>
                  <a:lnTo>
                    <a:pt x="1140" y="2103"/>
                  </a:lnTo>
                  <a:lnTo>
                    <a:pt x="1152" y="2111"/>
                  </a:lnTo>
                  <a:lnTo>
                    <a:pt x="1158" y="2124"/>
                  </a:lnTo>
                  <a:lnTo>
                    <a:pt x="1161" y="2139"/>
                  </a:lnTo>
                  <a:lnTo>
                    <a:pt x="1136" y="2362"/>
                  </a:lnTo>
                  <a:lnTo>
                    <a:pt x="1248" y="2374"/>
                  </a:lnTo>
                  <a:lnTo>
                    <a:pt x="1272" y="2151"/>
                  </a:lnTo>
                  <a:lnTo>
                    <a:pt x="1276" y="2137"/>
                  </a:lnTo>
                  <a:lnTo>
                    <a:pt x="1286" y="2126"/>
                  </a:lnTo>
                  <a:lnTo>
                    <a:pt x="1299" y="2119"/>
                  </a:lnTo>
                  <a:lnTo>
                    <a:pt x="1313" y="2118"/>
                  </a:lnTo>
                  <a:lnTo>
                    <a:pt x="1329" y="2123"/>
                  </a:lnTo>
                  <a:lnTo>
                    <a:pt x="1340" y="2132"/>
                  </a:lnTo>
                  <a:lnTo>
                    <a:pt x="1347" y="2145"/>
                  </a:lnTo>
                  <a:lnTo>
                    <a:pt x="1348" y="2160"/>
                  </a:lnTo>
                  <a:lnTo>
                    <a:pt x="1324" y="2382"/>
                  </a:lnTo>
                  <a:lnTo>
                    <a:pt x="1435" y="2394"/>
                  </a:lnTo>
                  <a:lnTo>
                    <a:pt x="1459" y="2172"/>
                  </a:lnTo>
                  <a:lnTo>
                    <a:pt x="1464" y="2157"/>
                  </a:lnTo>
                  <a:lnTo>
                    <a:pt x="1473" y="2147"/>
                  </a:lnTo>
                  <a:lnTo>
                    <a:pt x="1486" y="2139"/>
                  </a:lnTo>
                  <a:lnTo>
                    <a:pt x="1502" y="2138"/>
                  </a:lnTo>
                  <a:lnTo>
                    <a:pt x="1516" y="2143"/>
                  </a:lnTo>
                  <a:lnTo>
                    <a:pt x="1527" y="2153"/>
                  </a:lnTo>
                  <a:lnTo>
                    <a:pt x="1534" y="2166"/>
                  </a:lnTo>
                  <a:lnTo>
                    <a:pt x="1535" y="2180"/>
                  </a:lnTo>
                  <a:lnTo>
                    <a:pt x="1511" y="2402"/>
                  </a:lnTo>
                  <a:lnTo>
                    <a:pt x="1618" y="2414"/>
                  </a:lnTo>
                  <a:lnTo>
                    <a:pt x="1663" y="2002"/>
                  </a:lnTo>
                  <a:lnTo>
                    <a:pt x="623" y="1889"/>
                  </a:lnTo>
                  <a:close/>
                  <a:moveTo>
                    <a:pt x="676" y="1400"/>
                  </a:moveTo>
                  <a:lnTo>
                    <a:pt x="631" y="1812"/>
                  </a:lnTo>
                  <a:lnTo>
                    <a:pt x="737" y="1823"/>
                  </a:lnTo>
                  <a:lnTo>
                    <a:pt x="762" y="1602"/>
                  </a:lnTo>
                  <a:lnTo>
                    <a:pt x="766" y="1588"/>
                  </a:lnTo>
                  <a:lnTo>
                    <a:pt x="775" y="1576"/>
                  </a:lnTo>
                  <a:lnTo>
                    <a:pt x="788" y="1569"/>
                  </a:lnTo>
                  <a:lnTo>
                    <a:pt x="804" y="1568"/>
                  </a:lnTo>
                  <a:lnTo>
                    <a:pt x="818" y="1572"/>
                  </a:lnTo>
                  <a:lnTo>
                    <a:pt x="830" y="1582"/>
                  </a:lnTo>
                  <a:lnTo>
                    <a:pt x="836" y="1595"/>
                  </a:lnTo>
                  <a:lnTo>
                    <a:pt x="839" y="1610"/>
                  </a:lnTo>
                  <a:lnTo>
                    <a:pt x="814" y="1832"/>
                  </a:lnTo>
                  <a:lnTo>
                    <a:pt x="926" y="1845"/>
                  </a:lnTo>
                  <a:lnTo>
                    <a:pt x="950" y="1622"/>
                  </a:lnTo>
                  <a:lnTo>
                    <a:pt x="954" y="1608"/>
                  </a:lnTo>
                  <a:lnTo>
                    <a:pt x="964" y="1596"/>
                  </a:lnTo>
                  <a:lnTo>
                    <a:pt x="977" y="1590"/>
                  </a:lnTo>
                  <a:lnTo>
                    <a:pt x="991" y="1588"/>
                  </a:lnTo>
                  <a:lnTo>
                    <a:pt x="1007" y="1593"/>
                  </a:lnTo>
                  <a:lnTo>
                    <a:pt x="1018" y="1602"/>
                  </a:lnTo>
                  <a:lnTo>
                    <a:pt x="1025" y="1615"/>
                  </a:lnTo>
                  <a:lnTo>
                    <a:pt x="1026" y="1631"/>
                  </a:lnTo>
                  <a:lnTo>
                    <a:pt x="1001" y="1853"/>
                  </a:lnTo>
                  <a:lnTo>
                    <a:pt x="1113" y="1865"/>
                  </a:lnTo>
                  <a:lnTo>
                    <a:pt x="1137" y="1642"/>
                  </a:lnTo>
                  <a:lnTo>
                    <a:pt x="1142" y="1628"/>
                  </a:lnTo>
                  <a:lnTo>
                    <a:pt x="1151" y="1617"/>
                  </a:lnTo>
                  <a:lnTo>
                    <a:pt x="1164" y="1610"/>
                  </a:lnTo>
                  <a:lnTo>
                    <a:pt x="1180" y="1609"/>
                  </a:lnTo>
                  <a:lnTo>
                    <a:pt x="1194" y="1613"/>
                  </a:lnTo>
                  <a:lnTo>
                    <a:pt x="1205" y="1622"/>
                  </a:lnTo>
                  <a:lnTo>
                    <a:pt x="1212" y="1635"/>
                  </a:lnTo>
                  <a:lnTo>
                    <a:pt x="1213" y="1651"/>
                  </a:lnTo>
                  <a:lnTo>
                    <a:pt x="1189" y="1873"/>
                  </a:lnTo>
                  <a:lnTo>
                    <a:pt x="1300" y="1885"/>
                  </a:lnTo>
                  <a:lnTo>
                    <a:pt x="1325" y="1663"/>
                  </a:lnTo>
                  <a:lnTo>
                    <a:pt x="1330" y="1648"/>
                  </a:lnTo>
                  <a:lnTo>
                    <a:pt x="1340" y="1638"/>
                  </a:lnTo>
                  <a:lnTo>
                    <a:pt x="1352" y="1631"/>
                  </a:lnTo>
                  <a:lnTo>
                    <a:pt x="1367" y="1629"/>
                  </a:lnTo>
                  <a:lnTo>
                    <a:pt x="1381" y="1634"/>
                  </a:lnTo>
                  <a:lnTo>
                    <a:pt x="1393" y="1644"/>
                  </a:lnTo>
                  <a:lnTo>
                    <a:pt x="1400" y="1656"/>
                  </a:lnTo>
                  <a:lnTo>
                    <a:pt x="1402" y="1671"/>
                  </a:lnTo>
                  <a:lnTo>
                    <a:pt x="1377" y="1893"/>
                  </a:lnTo>
                  <a:lnTo>
                    <a:pt x="1489" y="1905"/>
                  </a:lnTo>
                  <a:lnTo>
                    <a:pt x="1513" y="1683"/>
                  </a:lnTo>
                  <a:lnTo>
                    <a:pt x="1517" y="1669"/>
                  </a:lnTo>
                  <a:lnTo>
                    <a:pt x="1527" y="1658"/>
                  </a:lnTo>
                  <a:lnTo>
                    <a:pt x="1540" y="1651"/>
                  </a:lnTo>
                  <a:lnTo>
                    <a:pt x="1555" y="1650"/>
                  </a:lnTo>
                  <a:lnTo>
                    <a:pt x="1570" y="1654"/>
                  </a:lnTo>
                  <a:lnTo>
                    <a:pt x="1581" y="1664"/>
                  </a:lnTo>
                  <a:lnTo>
                    <a:pt x="1588" y="1677"/>
                  </a:lnTo>
                  <a:lnTo>
                    <a:pt x="1589" y="1691"/>
                  </a:lnTo>
                  <a:lnTo>
                    <a:pt x="1565" y="1914"/>
                  </a:lnTo>
                  <a:lnTo>
                    <a:pt x="1671" y="1925"/>
                  </a:lnTo>
                  <a:lnTo>
                    <a:pt x="1717" y="1513"/>
                  </a:lnTo>
                  <a:lnTo>
                    <a:pt x="676" y="1400"/>
                  </a:lnTo>
                  <a:close/>
                  <a:moveTo>
                    <a:pt x="730" y="911"/>
                  </a:moveTo>
                  <a:lnTo>
                    <a:pt x="685" y="1324"/>
                  </a:lnTo>
                  <a:lnTo>
                    <a:pt x="791" y="1334"/>
                  </a:lnTo>
                  <a:lnTo>
                    <a:pt x="815" y="1113"/>
                  </a:lnTo>
                  <a:lnTo>
                    <a:pt x="819" y="1099"/>
                  </a:lnTo>
                  <a:lnTo>
                    <a:pt x="829" y="1087"/>
                  </a:lnTo>
                  <a:lnTo>
                    <a:pt x="842" y="1080"/>
                  </a:lnTo>
                  <a:lnTo>
                    <a:pt x="858" y="1079"/>
                  </a:lnTo>
                  <a:lnTo>
                    <a:pt x="872" y="1084"/>
                  </a:lnTo>
                  <a:lnTo>
                    <a:pt x="884" y="1093"/>
                  </a:lnTo>
                  <a:lnTo>
                    <a:pt x="890" y="1106"/>
                  </a:lnTo>
                  <a:lnTo>
                    <a:pt x="891" y="1122"/>
                  </a:lnTo>
                  <a:lnTo>
                    <a:pt x="867" y="1343"/>
                  </a:lnTo>
                  <a:lnTo>
                    <a:pt x="978" y="1356"/>
                  </a:lnTo>
                  <a:lnTo>
                    <a:pt x="1003" y="1134"/>
                  </a:lnTo>
                  <a:lnTo>
                    <a:pt x="1008" y="1119"/>
                  </a:lnTo>
                  <a:lnTo>
                    <a:pt x="1018" y="1107"/>
                  </a:lnTo>
                  <a:lnTo>
                    <a:pt x="1031" y="1101"/>
                  </a:lnTo>
                  <a:lnTo>
                    <a:pt x="1045" y="1099"/>
                  </a:lnTo>
                  <a:lnTo>
                    <a:pt x="1059" y="1104"/>
                  </a:lnTo>
                  <a:lnTo>
                    <a:pt x="1071" y="1113"/>
                  </a:lnTo>
                  <a:lnTo>
                    <a:pt x="1078" y="1126"/>
                  </a:lnTo>
                  <a:lnTo>
                    <a:pt x="1080" y="1142"/>
                  </a:lnTo>
                  <a:lnTo>
                    <a:pt x="1054" y="1364"/>
                  </a:lnTo>
                  <a:lnTo>
                    <a:pt x="1167" y="1376"/>
                  </a:lnTo>
                  <a:lnTo>
                    <a:pt x="1190" y="1154"/>
                  </a:lnTo>
                  <a:lnTo>
                    <a:pt x="1195" y="1139"/>
                  </a:lnTo>
                  <a:lnTo>
                    <a:pt x="1205" y="1128"/>
                  </a:lnTo>
                  <a:lnTo>
                    <a:pt x="1218" y="1122"/>
                  </a:lnTo>
                  <a:lnTo>
                    <a:pt x="1233" y="1120"/>
                  </a:lnTo>
                  <a:lnTo>
                    <a:pt x="1248" y="1124"/>
                  </a:lnTo>
                  <a:lnTo>
                    <a:pt x="1258" y="1134"/>
                  </a:lnTo>
                  <a:lnTo>
                    <a:pt x="1266" y="1147"/>
                  </a:lnTo>
                  <a:lnTo>
                    <a:pt x="1267" y="1162"/>
                  </a:lnTo>
                  <a:lnTo>
                    <a:pt x="1243" y="1384"/>
                  </a:lnTo>
                  <a:lnTo>
                    <a:pt x="1354" y="1396"/>
                  </a:lnTo>
                  <a:lnTo>
                    <a:pt x="1379" y="1174"/>
                  </a:lnTo>
                  <a:lnTo>
                    <a:pt x="1383" y="1160"/>
                  </a:lnTo>
                  <a:lnTo>
                    <a:pt x="1392" y="1149"/>
                  </a:lnTo>
                  <a:lnTo>
                    <a:pt x="1405" y="1142"/>
                  </a:lnTo>
                  <a:lnTo>
                    <a:pt x="1421" y="1141"/>
                  </a:lnTo>
                  <a:lnTo>
                    <a:pt x="1435" y="1145"/>
                  </a:lnTo>
                  <a:lnTo>
                    <a:pt x="1447" y="1155"/>
                  </a:lnTo>
                  <a:lnTo>
                    <a:pt x="1453" y="1167"/>
                  </a:lnTo>
                  <a:lnTo>
                    <a:pt x="1455" y="1182"/>
                  </a:lnTo>
                  <a:lnTo>
                    <a:pt x="1430" y="1405"/>
                  </a:lnTo>
                  <a:lnTo>
                    <a:pt x="1542" y="1417"/>
                  </a:lnTo>
                  <a:lnTo>
                    <a:pt x="1566" y="1194"/>
                  </a:lnTo>
                  <a:lnTo>
                    <a:pt x="1571" y="1180"/>
                  </a:lnTo>
                  <a:lnTo>
                    <a:pt x="1581" y="1169"/>
                  </a:lnTo>
                  <a:lnTo>
                    <a:pt x="1594" y="1162"/>
                  </a:lnTo>
                  <a:lnTo>
                    <a:pt x="1608" y="1161"/>
                  </a:lnTo>
                  <a:lnTo>
                    <a:pt x="1623" y="1166"/>
                  </a:lnTo>
                  <a:lnTo>
                    <a:pt x="1634" y="1175"/>
                  </a:lnTo>
                  <a:lnTo>
                    <a:pt x="1641" y="1188"/>
                  </a:lnTo>
                  <a:lnTo>
                    <a:pt x="1643" y="1202"/>
                  </a:lnTo>
                  <a:lnTo>
                    <a:pt x="1619" y="1425"/>
                  </a:lnTo>
                  <a:lnTo>
                    <a:pt x="1725" y="1437"/>
                  </a:lnTo>
                  <a:lnTo>
                    <a:pt x="1770" y="1024"/>
                  </a:lnTo>
                  <a:lnTo>
                    <a:pt x="730" y="911"/>
                  </a:lnTo>
                  <a:close/>
                  <a:moveTo>
                    <a:pt x="774" y="502"/>
                  </a:moveTo>
                  <a:lnTo>
                    <a:pt x="738" y="835"/>
                  </a:lnTo>
                  <a:lnTo>
                    <a:pt x="845" y="846"/>
                  </a:lnTo>
                  <a:lnTo>
                    <a:pt x="868" y="625"/>
                  </a:lnTo>
                  <a:lnTo>
                    <a:pt x="873" y="609"/>
                  </a:lnTo>
                  <a:lnTo>
                    <a:pt x="883" y="598"/>
                  </a:lnTo>
                  <a:lnTo>
                    <a:pt x="896" y="591"/>
                  </a:lnTo>
                  <a:lnTo>
                    <a:pt x="911" y="590"/>
                  </a:lnTo>
                  <a:lnTo>
                    <a:pt x="926" y="595"/>
                  </a:lnTo>
                  <a:lnTo>
                    <a:pt x="936" y="604"/>
                  </a:lnTo>
                  <a:lnTo>
                    <a:pt x="944" y="617"/>
                  </a:lnTo>
                  <a:lnTo>
                    <a:pt x="945" y="633"/>
                  </a:lnTo>
                  <a:lnTo>
                    <a:pt x="921" y="854"/>
                  </a:lnTo>
                  <a:lnTo>
                    <a:pt x="1032" y="867"/>
                  </a:lnTo>
                  <a:lnTo>
                    <a:pt x="1057" y="645"/>
                  </a:lnTo>
                  <a:lnTo>
                    <a:pt x="1060" y="631"/>
                  </a:lnTo>
                  <a:lnTo>
                    <a:pt x="1070" y="619"/>
                  </a:lnTo>
                  <a:lnTo>
                    <a:pt x="1083" y="612"/>
                  </a:lnTo>
                  <a:lnTo>
                    <a:pt x="1099" y="610"/>
                  </a:lnTo>
                  <a:lnTo>
                    <a:pt x="1113" y="615"/>
                  </a:lnTo>
                  <a:lnTo>
                    <a:pt x="1125" y="625"/>
                  </a:lnTo>
                  <a:lnTo>
                    <a:pt x="1131" y="638"/>
                  </a:lnTo>
                  <a:lnTo>
                    <a:pt x="1133" y="653"/>
                  </a:lnTo>
                  <a:lnTo>
                    <a:pt x="1108" y="874"/>
                  </a:lnTo>
                  <a:lnTo>
                    <a:pt x="1220" y="887"/>
                  </a:lnTo>
                  <a:lnTo>
                    <a:pt x="1244" y="665"/>
                  </a:lnTo>
                  <a:lnTo>
                    <a:pt x="1249" y="651"/>
                  </a:lnTo>
                  <a:lnTo>
                    <a:pt x="1258" y="639"/>
                  </a:lnTo>
                  <a:lnTo>
                    <a:pt x="1272" y="633"/>
                  </a:lnTo>
                  <a:lnTo>
                    <a:pt x="1286" y="631"/>
                  </a:lnTo>
                  <a:lnTo>
                    <a:pt x="1301" y="635"/>
                  </a:lnTo>
                  <a:lnTo>
                    <a:pt x="1312" y="645"/>
                  </a:lnTo>
                  <a:lnTo>
                    <a:pt x="1319" y="658"/>
                  </a:lnTo>
                  <a:lnTo>
                    <a:pt x="1320" y="673"/>
                  </a:lnTo>
                  <a:lnTo>
                    <a:pt x="1297" y="896"/>
                  </a:lnTo>
                  <a:lnTo>
                    <a:pt x="1408" y="908"/>
                  </a:lnTo>
                  <a:lnTo>
                    <a:pt x="1431" y="685"/>
                  </a:lnTo>
                  <a:lnTo>
                    <a:pt x="1436" y="671"/>
                  </a:lnTo>
                  <a:lnTo>
                    <a:pt x="1446" y="660"/>
                  </a:lnTo>
                  <a:lnTo>
                    <a:pt x="1459" y="653"/>
                  </a:lnTo>
                  <a:lnTo>
                    <a:pt x="1474" y="652"/>
                  </a:lnTo>
                  <a:lnTo>
                    <a:pt x="1489" y="656"/>
                  </a:lnTo>
                  <a:lnTo>
                    <a:pt x="1499" y="665"/>
                  </a:lnTo>
                  <a:lnTo>
                    <a:pt x="1507" y="678"/>
                  </a:lnTo>
                  <a:lnTo>
                    <a:pt x="1508" y="694"/>
                  </a:lnTo>
                  <a:lnTo>
                    <a:pt x="1484" y="916"/>
                  </a:lnTo>
                  <a:lnTo>
                    <a:pt x="1595" y="928"/>
                  </a:lnTo>
                  <a:lnTo>
                    <a:pt x="1620" y="705"/>
                  </a:lnTo>
                  <a:lnTo>
                    <a:pt x="1625" y="691"/>
                  </a:lnTo>
                  <a:lnTo>
                    <a:pt x="1634" y="680"/>
                  </a:lnTo>
                  <a:lnTo>
                    <a:pt x="1646" y="673"/>
                  </a:lnTo>
                  <a:lnTo>
                    <a:pt x="1662" y="672"/>
                  </a:lnTo>
                  <a:lnTo>
                    <a:pt x="1676" y="677"/>
                  </a:lnTo>
                  <a:lnTo>
                    <a:pt x="1688" y="686"/>
                  </a:lnTo>
                  <a:lnTo>
                    <a:pt x="1695" y="700"/>
                  </a:lnTo>
                  <a:lnTo>
                    <a:pt x="1696" y="714"/>
                  </a:lnTo>
                  <a:lnTo>
                    <a:pt x="1671" y="936"/>
                  </a:lnTo>
                  <a:lnTo>
                    <a:pt x="1779" y="948"/>
                  </a:lnTo>
                  <a:lnTo>
                    <a:pt x="1814" y="615"/>
                  </a:lnTo>
                  <a:lnTo>
                    <a:pt x="774" y="502"/>
                  </a:lnTo>
                  <a:close/>
                  <a:moveTo>
                    <a:pt x="986" y="87"/>
                  </a:moveTo>
                  <a:lnTo>
                    <a:pt x="947" y="444"/>
                  </a:lnTo>
                  <a:lnTo>
                    <a:pt x="1264" y="478"/>
                  </a:lnTo>
                  <a:lnTo>
                    <a:pt x="1276" y="375"/>
                  </a:lnTo>
                  <a:lnTo>
                    <a:pt x="1280" y="361"/>
                  </a:lnTo>
                  <a:lnTo>
                    <a:pt x="1289" y="349"/>
                  </a:lnTo>
                  <a:lnTo>
                    <a:pt x="1303" y="343"/>
                  </a:lnTo>
                  <a:lnTo>
                    <a:pt x="1318" y="340"/>
                  </a:lnTo>
                  <a:lnTo>
                    <a:pt x="1332" y="345"/>
                  </a:lnTo>
                  <a:lnTo>
                    <a:pt x="1344" y="355"/>
                  </a:lnTo>
                  <a:lnTo>
                    <a:pt x="1350" y="368"/>
                  </a:lnTo>
                  <a:lnTo>
                    <a:pt x="1353" y="383"/>
                  </a:lnTo>
                  <a:lnTo>
                    <a:pt x="1341" y="487"/>
                  </a:lnTo>
                  <a:lnTo>
                    <a:pt x="1658" y="521"/>
                  </a:lnTo>
                  <a:lnTo>
                    <a:pt x="1697" y="164"/>
                  </a:lnTo>
                  <a:lnTo>
                    <a:pt x="1555" y="149"/>
                  </a:lnTo>
                  <a:lnTo>
                    <a:pt x="1530" y="368"/>
                  </a:lnTo>
                  <a:lnTo>
                    <a:pt x="1527" y="382"/>
                  </a:lnTo>
                  <a:lnTo>
                    <a:pt x="1519" y="393"/>
                  </a:lnTo>
                  <a:lnTo>
                    <a:pt x="1507" y="400"/>
                  </a:lnTo>
                  <a:lnTo>
                    <a:pt x="1492" y="402"/>
                  </a:lnTo>
                  <a:lnTo>
                    <a:pt x="1489" y="402"/>
                  </a:lnTo>
                  <a:lnTo>
                    <a:pt x="1474" y="397"/>
                  </a:lnTo>
                  <a:lnTo>
                    <a:pt x="1462" y="388"/>
                  </a:lnTo>
                  <a:lnTo>
                    <a:pt x="1456" y="375"/>
                  </a:lnTo>
                  <a:lnTo>
                    <a:pt x="1454" y="359"/>
                  </a:lnTo>
                  <a:lnTo>
                    <a:pt x="1479" y="141"/>
                  </a:lnTo>
                  <a:lnTo>
                    <a:pt x="1299" y="120"/>
                  </a:lnTo>
                  <a:lnTo>
                    <a:pt x="1205" y="111"/>
                  </a:lnTo>
                  <a:lnTo>
                    <a:pt x="1181" y="330"/>
                  </a:lnTo>
                  <a:lnTo>
                    <a:pt x="1176" y="344"/>
                  </a:lnTo>
                  <a:lnTo>
                    <a:pt x="1168" y="355"/>
                  </a:lnTo>
                  <a:lnTo>
                    <a:pt x="1157" y="362"/>
                  </a:lnTo>
                  <a:lnTo>
                    <a:pt x="1143" y="364"/>
                  </a:lnTo>
                  <a:lnTo>
                    <a:pt x="1138" y="364"/>
                  </a:lnTo>
                  <a:lnTo>
                    <a:pt x="1124" y="359"/>
                  </a:lnTo>
                  <a:lnTo>
                    <a:pt x="1113" y="350"/>
                  </a:lnTo>
                  <a:lnTo>
                    <a:pt x="1106" y="337"/>
                  </a:lnTo>
                  <a:lnTo>
                    <a:pt x="1105" y="321"/>
                  </a:lnTo>
                  <a:lnTo>
                    <a:pt x="1128" y="103"/>
                  </a:lnTo>
                  <a:lnTo>
                    <a:pt x="986" y="87"/>
                  </a:lnTo>
                  <a:close/>
                  <a:moveTo>
                    <a:pt x="902" y="0"/>
                  </a:moveTo>
                  <a:lnTo>
                    <a:pt x="1799" y="98"/>
                  </a:lnTo>
                  <a:lnTo>
                    <a:pt x="1813" y="103"/>
                  </a:lnTo>
                  <a:lnTo>
                    <a:pt x="1825" y="112"/>
                  </a:lnTo>
                  <a:lnTo>
                    <a:pt x="1831" y="125"/>
                  </a:lnTo>
                  <a:lnTo>
                    <a:pt x="1832" y="141"/>
                  </a:lnTo>
                  <a:lnTo>
                    <a:pt x="1829" y="154"/>
                  </a:lnTo>
                  <a:lnTo>
                    <a:pt x="1820" y="164"/>
                  </a:lnTo>
                  <a:lnTo>
                    <a:pt x="1808" y="172"/>
                  </a:lnTo>
                  <a:lnTo>
                    <a:pt x="1794" y="174"/>
                  </a:lnTo>
                  <a:lnTo>
                    <a:pt x="1790" y="174"/>
                  </a:lnTo>
                  <a:lnTo>
                    <a:pt x="1774" y="173"/>
                  </a:lnTo>
                  <a:lnTo>
                    <a:pt x="1734" y="529"/>
                  </a:lnTo>
                  <a:lnTo>
                    <a:pt x="1942" y="552"/>
                  </a:lnTo>
                  <a:lnTo>
                    <a:pt x="1956" y="556"/>
                  </a:lnTo>
                  <a:lnTo>
                    <a:pt x="1968" y="565"/>
                  </a:lnTo>
                  <a:lnTo>
                    <a:pt x="1975" y="578"/>
                  </a:lnTo>
                  <a:lnTo>
                    <a:pt x="1977" y="594"/>
                  </a:lnTo>
                  <a:lnTo>
                    <a:pt x="1972" y="607"/>
                  </a:lnTo>
                  <a:lnTo>
                    <a:pt x="1963" y="619"/>
                  </a:lnTo>
                  <a:lnTo>
                    <a:pt x="1952" y="626"/>
                  </a:lnTo>
                  <a:lnTo>
                    <a:pt x="1938" y="628"/>
                  </a:lnTo>
                  <a:lnTo>
                    <a:pt x="1934" y="628"/>
                  </a:lnTo>
                  <a:lnTo>
                    <a:pt x="1891" y="623"/>
                  </a:lnTo>
                  <a:lnTo>
                    <a:pt x="1855" y="956"/>
                  </a:lnTo>
                  <a:lnTo>
                    <a:pt x="1898" y="961"/>
                  </a:lnTo>
                  <a:lnTo>
                    <a:pt x="1912" y="965"/>
                  </a:lnTo>
                  <a:lnTo>
                    <a:pt x="1923" y="974"/>
                  </a:lnTo>
                  <a:lnTo>
                    <a:pt x="1930" y="987"/>
                  </a:lnTo>
                  <a:lnTo>
                    <a:pt x="1931" y="1003"/>
                  </a:lnTo>
                  <a:lnTo>
                    <a:pt x="1928" y="1017"/>
                  </a:lnTo>
                  <a:lnTo>
                    <a:pt x="1919" y="1028"/>
                  </a:lnTo>
                  <a:lnTo>
                    <a:pt x="1907" y="1035"/>
                  </a:lnTo>
                  <a:lnTo>
                    <a:pt x="1893" y="1037"/>
                  </a:lnTo>
                  <a:lnTo>
                    <a:pt x="1889" y="1037"/>
                  </a:lnTo>
                  <a:lnTo>
                    <a:pt x="1847" y="1032"/>
                  </a:lnTo>
                  <a:lnTo>
                    <a:pt x="1801" y="1445"/>
                  </a:lnTo>
                  <a:lnTo>
                    <a:pt x="1844" y="1450"/>
                  </a:lnTo>
                  <a:lnTo>
                    <a:pt x="1858" y="1455"/>
                  </a:lnTo>
                  <a:lnTo>
                    <a:pt x="1870" y="1463"/>
                  </a:lnTo>
                  <a:lnTo>
                    <a:pt x="1876" y="1476"/>
                  </a:lnTo>
                  <a:lnTo>
                    <a:pt x="1878" y="1491"/>
                  </a:lnTo>
                  <a:lnTo>
                    <a:pt x="1874" y="1506"/>
                  </a:lnTo>
                  <a:lnTo>
                    <a:pt x="1866" y="1516"/>
                  </a:lnTo>
                  <a:lnTo>
                    <a:pt x="1854" y="1524"/>
                  </a:lnTo>
                  <a:lnTo>
                    <a:pt x="1839" y="1526"/>
                  </a:lnTo>
                  <a:lnTo>
                    <a:pt x="1836" y="1526"/>
                  </a:lnTo>
                  <a:lnTo>
                    <a:pt x="1793" y="1521"/>
                  </a:lnTo>
                  <a:lnTo>
                    <a:pt x="1748" y="1934"/>
                  </a:lnTo>
                  <a:lnTo>
                    <a:pt x="1790" y="1939"/>
                  </a:lnTo>
                  <a:lnTo>
                    <a:pt x="1805" y="1943"/>
                  </a:lnTo>
                  <a:lnTo>
                    <a:pt x="1817" y="1953"/>
                  </a:lnTo>
                  <a:lnTo>
                    <a:pt x="1823" y="1966"/>
                  </a:lnTo>
                  <a:lnTo>
                    <a:pt x="1825" y="1980"/>
                  </a:lnTo>
                  <a:lnTo>
                    <a:pt x="1820" y="1994"/>
                  </a:lnTo>
                  <a:lnTo>
                    <a:pt x="1812" y="2005"/>
                  </a:lnTo>
                  <a:lnTo>
                    <a:pt x="1800" y="2012"/>
                  </a:lnTo>
                  <a:lnTo>
                    <a:pt x="1787" y="2015"/>
                  </a:lnTo>
                  <a:lnTo>
                    <a:pt x="1782" y="2015"/>
                  </a:lnTo>
                  <a:lnTo>
                    <a:pt x="1739" y="2010"/>
                  </a:lnTo>
                  <a:lnTo>
                    <a:pt x="1694" y="2423"/>
                  </a:lnTo>
                  <a:lnTo>
                    <a:pt x="1737" y="2427"/>
                  </a:lnTo>
                  <a:lnTo>
                    <a:pt x="1751" y="2432"/>
                  </a:lnTo>
                  <a:lnTo>
                    <a:pt x="1763" y="2442"/>
                  </a:lnTo>
                  <a:lnTo>
                    <a:pt x="1770" y="2455"/>
                  </a:lnTo>
                  <a:lnTo>
                    <a:pt x="1771" y="2469"/>
                  </a:lnTo>
                  <a:lnTo>
                    <a:pt x="1767" y="2483"/>
                  </a:lnTo>
                  <a:lnTo>
                    <a:pt x="1758" y="2494"/>
                  </a:lnTo>
                  <a:lnTo>
                    <a:pt x="1746" y="2501"/>
                  </a:lnTo>
                  <a:lnTo>
                    <a:pt x="1733" y="2503"/>
                  </a:lnTo>
                  <a:lnTo>
                    <a:pt x="1728" y="2503"/>
                  </a:lnTo>
                  <a:lnTo>
                    <a:pt x="1686" y="2499"/>
                  </a:lnTo>
                  <a:lnTo>
                    <a:pt x="1640" y="2911"/>
                  </a:lnTo>
                  <a:lnTo>
                    <a:pt x="1683" y="2916"/>
                  </a:lnTo>
                  <a:lnTo>
                    <a:pt x="1699" y="2921"/>
                  </a:lnTo>
                  <a:lnTo>
                    <a:pt x="1709" y="2930"/>
                  </a:lnTo>
                  <a:lnTo>
                    <a:pt x="1717" y="2943"/>
                  </a:lnTo>
                  <a:lnTo>
                    <a:pt x="1718" y="2958"/>
                  </a:lnTo>
                  <a:lnTo>
                    <a:pt x="1713" y="2972"/>
                  </a:lnTo>
                  <a:lnTo>
                    <a:pt x="1705" y="2983"/>
                  </a:lnTo>
                  <a:lnTo>
                    <a:pt x="1694" y="2990"/>
                  </a:lnTo>
                  <a:lnTo>
                    <a:pt x="1680" y="2992"/>
                  </a:lnTo>
                  <a:lnTo>
                    <a:pt x="1675" y="2992"/>
                  </a:lnTo>
                  <a:lnTo>
                    <a:pt x="1632" y="2987"/>
                  </a:lnTo>
                  <a:lnTo>
                    <a:pt x="1591" y="3368"/>
                  </a:lnTo>
                  <a:lnTo>
                    <a:pt x="1644" y="3374"/>
                  </a:lnTo>
                  <a:lnTo>
                    <a:pt x="1658" y="3379"/>
                  </a:lnTo>
                  <a:lnTo>
                    <a:pt x="1669" y="3388"/>
                  </a:lnTo>
                  <a:lnTo>
                    <a:pt x="1676" y="3401"/>
                  </a:lnTo>
                  <a:lnTo>
                    <a:pt x="1677" y="3415"/>
                  </a:lnTo>
                  <a:lnTo>
                    <a:pt x="1632" y="3828"/>
                  </a:lnTo>
                  <a:lnTo>
                    <a:pt x="1959" y="3828"/>
                  </a:lnTo>
                  <a:lnTo>
                    <a:pt x="1973" y="3830"/>
                  </a:lnTo>
                  <a:lnTo>
                    <a:pt x="1986" y="3839"/>
                  </a:lnTo>
                  <a:lnTo>
                    <a:pt x="1994" y="3851"/>
                  </a:lnTo>
                  <a:lnTo>
                    <a:pt x="1997" y="3866"/>
                  </a:lnTo>
                  <a:lnTo>
                    <a:pt x="1994" y="3880"/>
                  </a:lnTo>
                  <a:lnTo>
                    <a:pt x="1986" y="3893"/>
                  </a:lnTo>
                  <a:lnTo>
                    <a:pt x="1973" y="3901"/>
                  </a:lnTo>
                  <a:lnTo>
                    <a:pt x="1959" y="3904"/>
                  </a:lnTo>
                  <a:lnTo>
                    <a:pt x="38" y="3904"/>
                  </a:lnTo>
                  <a:lnTo>
                    <a:pt x="24" y="3901"/>
                  </a:lnTo>
                  <a:lnTo>
                    <a:pt x="11" y="3893"/>
                  </a:lnTo>
                  <a:lnTo>
                    <a:pt x="2" y="3880"/>
                  </a:lnTo>
                  <a:lnTo>
                    <a:pt x="0" y="3866"/>
                  </a:lnTo>
                  <a:lnTo>
                    <a:pt x="0" y="3866"/>
                  </a:lnTo>
                  <a:lnTo>
                    <a:pt x="2" y="3851"/>
                  </a:lnTo>
                  <a:lnTo>
                    <a:pt x="11" y="3839"/>
                  </a:lnTo>
                  <a:lnTo>
                    <a:pt x="24" y="3830"/>
                  </a:lnTo>
                  <a:lnTo>
                    <a:pt x="38" y="3828"/>
                  </a:lnTo>
                  <a:lnTo>
                    <a:pt x="242" y="3828"/>
                  </a:lnTo>
                  <a:lnTo>
                    <a:pt x="303" y="3267"/>
                  </a:lnTo>
                  <a:lnTo>
                    <a:pt x="308" y="3252"/>
                  </a:lnTo>
                  <a:lnTo>
                    <a:pt x="317" y="3241"/>
                  </a:lnTo>
                  <a:lnTo>
                    <a:pt x="330" y="3233"/>
                  </a:lnTo>
                  <a:lnTo>
                    <a:pt x="345" y="3232"/>
                  </a:lnTo>
                  <a:lnTo>
                    <a:pt x="397" y="3238"/>
                  </a:lnTo>
                  <a:lnTo>
                    <a:pt x="439" y="2858"/>
                  </a:lnTo>
                  <a:lnTo>
                    <a:pt x="396" y="2853"/>
                  </a:lnTo>
                  <a:lnTo>
                    <a:pt x="382" y="2848"/>
                  </a:lnTo>
                  <a:lnTo>
                    <a:pt x="371" y="2839"/>
                  </a:lnTo>
                  <a:lnTo>
                    <a:pt x="364" y="2826"/>
                  </a:lnTo>
                  <a:lnTo>
                    <a:pt x="363" y="2810"/>
                  </a:lnTo>
                  <a:lnTo>
                    <a:pt x="367" y="2796"/>
                  </a:lnTo>
                  <a:lnTo>
                    <a:pt x="377" y="2785"/>
                  </a:lnTo>
                  <a:lnTo>
                    <a:pt x="390" y="2778"/>
                  </a:lnTo>
                  <a:lnTo>
                    <a:pt x="404" y="2777"/>
                  </a:lnTo>
                  <a:lnTo>
                    <a:pt x="447" y="2782"/>
                  </a:lnTo>
                  <a:lnTo>
                    <a:pt x="493" y="2369"/>
                  </a:lnTo>
                  <a:lnTo>
                    <a:pt x="450" y="2364"/>
                  </a:lnTo>
                  <a:lnTo>
                    <a:pt x="435" y="2359"/>
                  </a:lnTo>
                  <a:lnTo>
                    <a:pt x="423" y="2350"/>
                  </a:lnTo>
                  <a:lnTo>
                    <a:pt x="418" y="2337"/>
                  </a:lnTo>
                  <a:lnTo>
                    <a:pt x="416" y="2321"/>
                  </a:lnTo>
                  <a:lnTo>
                    <a:pt x="420" y="2307"/>
                  </a:lnTo>
                  <a:lnTo>
                    <a:pt x="429" y="2296"/>
                  </a:lnTo>
                  <a:lnTo>
                    <a:pt x="443" y="2289"/>
                  </a:lnTo>
                  <a:lnTo>
                    <a:pt x="458" y="2288"/>
                  </a:lnTo>
                  <a:lnTo>
                    <a:pt x="501" y="2293"/>
                  </a:lnTo>
                  <a:lnTo>
                    <a:pt x="546" y="1880"/>
                  </a:lnTo>
                  <a:lnTo>
                    <a:pt x="503" y="1876"/>
                  </a:lnTo>
                  <a:lnTo>
                    <a:pt x="489" y="1871"/>
                  </a:lnTo>
                  <a:lnTo>
                    <a:pt x="477" y="1861"/>
                  </a:lnTo>
                  <a:lnTo>
                    <a:pt x="471" y="1848"/>
                  </a:lnTo>
                  <a:lnTo>
                    <a:pt x="469" y="1833"/>
                  </a:lnTo>
                  <a:lnTo>
                    <a:pt x="474" y="1818"/>
                  </a:lnTo>
                  <a:lnTo>
                    <a:pt x="483" y="1808"/>
                  </a:lnTo>
                  <a:lnTo>
                    <a:pt x="496" y="1801"/>
                  </a:lnTo>
                  <a:lnTo>
                    <a:pt x="512" y="1799"/>
                  </a:lnTo>
                  <a:lnTo>
                    <a:pt x="555" y="1804"/>
                  </a:lnTo>
                  <a:lnTo>
                    <a:pt x="600" y="1392"/>
                  </a:lnTo>
                  <a:lnTo>
                    <a:pt x="557" y="1387"/>
                  </a:lnTo>
                  <a:lnTo>
                    <a:pt x="543" y="1382"/>
                  </a:lnTo>
                  <a:lnTo>
                    <a:pt x="531" y="1373"/>
                  </a:lnTo>
                  <a:lnTo>
                    <a:pt x="524" y="1359"/>
                  </a:lnTo>
                  <a:lnTo>
                    <a:pt x="522" y="1344"/>
                  </a:lnTo>
                  <a:lnTo>
                    <a:pt x="527" y="1330"/>
                  </a:lnTo>
                  <a:lnTo>
                    <a:pt x="537" y="1319"/>
                  </a:lnTo>
                  <a:lnTo>
                    <a:pt x="550" y="1312"/>
                  </a:lnTo>
                  <a:lnTo>
                    <a:pt x="565" y="1311"/>
                  </a:lnTo>
                  <a:lnTo>
                    <a:pt x="608" y="1315"/>
                  </a:lnTo>
                  <a:lnTo>
                    <a:pt x="654" y="903"/>
                  </a:lnTo>
                  <a:lnTo>
                    <a:pt x="611" y="898"/>
                  </a:lnTo>
                  <a:lnTo>
                    <a:pt x="595" y="893"/>
                  </a:lnTo>
                  <a:lnTo>
                    <a:pt x="585" y="884"/>
                  </a:lnTo>
                  <a:lnTo>
                    <a:pt x="577" y="871"/>
                  </a:lnTo>
                  <a:lnTo>
                    <a:pt x="576" y="855"/>
                  </a:lnTo>
                  <a:lnTo>
                    <a:pt x="581" y="841"/>
                  </a:lnTo>
                  <a:lnTo>
                    <a:pt x="590" y="830"/>
                  </a:lnTo>
                  <a:lnTo>
                    <a:pt x="604" y="823"/>
                  </a:lnTo>
                  <a:lnTo>
                    <a:pt x="619" y="822"/>
                  </a:lnTo>
                  <a:lnTo>
                    <a:pt x="662" y="827"/>
                  </a:lnTo>
                  <a:lnTo>
                    <a:pt x="698" y="494"/>
                  </a:lnTo>
                  <a:lnTo>
                    <a:pt x="655" y="489"/>
                  </a:lnTo>
                  <a:lnTo>
                    <a:pt x="641" y="484"/>
                  </a:lnTo>
                  <a:lnTo>
                    <a:pt x="629" y="475"/>
                  </a:lnTo>
                  <a:lnTo>
                    <a:pt x="623" y="462"/>
                  </a:lnTo>
                  <a:lnTo>
                    <a:pt x="621" y="446"/>
                  </a:lnTo>
                  <a:lnTo>
                    <a:pt x="625" y="432"/>
                  </a:lnTo>
                  <a:lnTo>
                    <a:pt x="635" y="421"/>
                  </a:lnTo>
                  <a:lnTo>
                    <a:pt x="648" y="414"/>
                  </a:lnTo>
                  <a:lnTo>
                    <a:pt x="663" y="413"/>
                  </a:lnTo>
                  <a:lnTo>
                    <a:pt x="871" y="436"/>
                  </a:lnTo>
                  <a:lnTo>
                    <a:pt x="910" y="79"/>
                  </a:lnTo>
                  <a:lnTo>
                    <a:pt x="893" y="76"/>
                  </a:lnTo>
                  <a:lnTo>
                    <a:pt x="879" y="72"/>
                  </a:lnTo>
                  <a:lnTo>
                    <a:pt x="867" y="62"/>
                  </a:lnTo>
                  <a:lnTo>
                    <a:pt x="860" y="49"/>
                  </a:lnTo>
                  <a:lnTo>
                    <a:pt x="859" y="35"/>
                  </a:lnTo>
                  <a:lnTo>
                    <a:pt x="864" y="19"/>
                  </a:lnTo>
                  <a:lnTo>
                    <a:pt x="873" y="9"/>
                  </a:lnTo>
                  <a:lnTo>
                    <a:pt x="886" y="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30" name="Group 47"/>
            <p:cNvGrpSpPr>
              <a:grpSpLocks noChangeAspect="1"/>
            </p:cNvGrpSpPr>
            <p:nvPr/>
          </p:nvGrpSpPr>
          <p:grpSpPr bwMode="auto">
            <a:xfrm>
              <a:off x="9006063" y="5559456"/>
              <a:ext cx="452438" cy="1314450"/>
              <a:chOff x="5490" y="2435"/>
              <a:chExt cx="285" cy="828"/>
            </a:xfrm>
            <a:solidFill>
              <a:srgbClr val="00ADEF"/>
            </a:solidFill>
          </p:grpSpPr>
          <p:sp>
            <p:nvSpPr>
              <p:cNvPr id="331" name="Freeform 49"/>
              <p:cNvSpPr>
                <a:spLocks/>
              </p:cNvSpPr>
              <p:nvPr/>
            </p:nvSpPr>
            <p:spPr bwMode="auto">
              <a:xfrm>
                <a:off x="5514" y="2435"/>
                <a:ext cx="27" cy="90"/>
              </a:xfrm>
              <a:custGeom>
                <a:avLst/>
                <a:gdLst>
                  <a:gd name="T0" fmla="*/ 79 w 105"/>
                  <a:gd name="T1" fmla="*/ 0 h 359"/>
                  <a:gd name="T2" fmla="*/ 90 w 105"/>
                  <a:gd name="T3" fmla="*/ 4 h 359"/>
                  <a:gd name="T4" fmla="*/ 99 w 105"/>
                  <a:gd name="T5" fmla="*/ 12 h 359"/>
                  <a:gd name="T6" fmla="*/ 104 w 105"/>
                  <a:gd name="T7" fmla="*/ 22 h 359"/>
                  <a:gd name="T8" fmla="*/ 105 w 105"/>
                  <a:gd name="T9" fmla="*/ 34 h 359"/>
                  <a:gd name="T10" fmla="*/ 101 w 105"/>
                  <a:gd name="T11" fmla="*/ 46 h 359"/>
                  <a:gd name="T12" fmla="*/ 100 w 105"/>
                  <a:gd name="T13" fmla="*/ 48 h 359"/>
                  <a:gd name="T14" fmla="*/ 96 w 105"/>
                  <a:gd name="T15" fmla="*/ 55 h 359"/>
                  <a:gd name="T16" fmla="*/ 92 w 105"/>
                  <a:gd name="T17" fmla="*/ 67 h 359"/>
                  <a:gd name="T18" fmla="*/ 87 w 105"/>
                  <a:gd name="T19" fmla="*/ 81 h 359"/>
                  <a:gd name="T20" fmla="*/ 83 w 105"/>
                  <a:gd name="T21" fmla="*/ 97 h 359"/>
                  <a:gd name="T22" fmla="*/ 80 w 105"/>
                  <a:gd name="T23" fmla="*/ 116 h 359"/>
                  <a:gd name="T24" fmla="*/ 80 w 105"/>
                  <a:gd name="T25" fmla="*/ 135 h 359"/>
                  <a:gd name="T26" fmla="*/ 83 w 105"/>
                  <a:gd name="T27" fmla="*/ 156 h 359"/>
                  <a:gd name="T28" fmla="*/ 90 w 105"/>
                  <a:gd name="T29" fmla="*/ 176 h 359"/>
                  <a:gd name="T30" fmla="*/ 99 w 105"/>
                  <a:gd name="T31" fmla="*/ 203 h 359"/>
                  <a:gd name="T32" fmla="*/ 103 w 105"/>
                  <a:gd name="T33" fmla="*/ 227 h 359"/>
                  <a:gd name="T34" fmla="*/ 103 w 105"/>
                  <a:gd name="T35" fmla="*/ 250 h 359"/>
                  <a:gd name="T36" fmla="*/ 99 w 105"/>
                  <a:gd name="T37" fmla="*/ 271 h 359"/>
                  <a:gd name="T38" fmla="*/ 93 w 105"/>
                  <a:gd name="T39" fmla="*/ 290 h 359"/>
                  <a:gd name="T40" fmla="*/ 85 w 105"/>
                  <a:gd name="T41" fmla="*/ 307 h 359"/>
                  <a:gd name="T42" fmla="*/ 76 w 105"/>
                  <a:gd name="T43" fmla="*/ 321 h 359"/>
                  <a:gd name="T44" fmla="*/ 67 w 105"/>
                  <a:gd name="T45" fmla="*/ 334 h 359"/>
                  <a:gd name="T46" fmla="*/ 59 w 105"/>
                  <a:gd name="T47" fmla="*/ 343 h 359"/>
                  <a:gd name="T48" fmla="*/ 54 w 105"/>
                  <a:gd name="T49" fmla="*/ 349 h 359"/>
                  <a:gd name="T50" fmla="*/ 51 w 105"/>
                  <a:gd name="T51" fmla="*/ 351 h 359"/>
                  <a:gd name="T52" fmla="*/ 41 w 105"/>
                  <a:gd name="T53" fmla="*/ 357 h 359"/>
                  <a:gd name="T54" fmla="*/ 30 w 105"/>
                  <a:gd name="T55" fmla="*/ 359 h 359"/>
                  <a:gd name="T56" fmla="*/ 22 w 105"/>
                  <a:gd name="T57" fmla="*/ 358 h 359"/>
                  <a:gd name="T58" fmla="*/ 15 w 105"/>
                  <a:gd name="T59" fmla="*/ 355 h 359"/>
                  <a:gd name="T60" fmla="*/ 8 w 105"/>
                  <a:gd name="T61" fmla="*/ 350 h 359"/>
                  <a:gd name="T62" fmla="*/ 2 w 105"/>
                  <a:gd name="T63" fmla="*/ 339 h 359"/>
                  <a:gd name="T64" fmla="*/ 0 w 105"/>
                  <a:gd name="T65" fmla="*/ 327 h 359"/>
                  <a:gd name="T66" fmla="*/ 2 w 105"/>
                  <a:gd name="T67" fmla="*/ 315 h 359"/>
                  <a:gd name="T68" fmla="*/ 10 w 105"/>
                  <a:gd name="T69" fmla="*/ 305 h 359"/>
                  <a:gd name="T70" fmla="*/ 12 w 105"/>
                  <a:gd name="T71" fmla="*/ 303 h 359"/>
                  <a:gd name="T72" fmla="*/ 16 w 105"/>
                  <a:gd name="T73" fmla="*/ 298 h 359"/>
                  <a:gd name="T74" fmla="*/ 22 w 105"/>
                  <a:gd name="T75" fmla="*/ 290 h 359"/>
                  <a:gd name="T76" fmla="*/ 29 w 105"/>
                  <a:gd name="T77" fmla="*/ 280 h 359"/>
                  <a:gd name="T78" fmla="*/ 35 w 105"/>
                  <a:gd name="T79" fmla="*/ 267 h 359"/>
                  <a:gd name="T80" fmla="*/ 39 w 105"/>
                  <a:gd name="T81" fmla="*/ 253 h 359"/>
                  <a:gd name="T82" fmla="*/ 41 w 105"/>
                  <a:gd name="T83" fmla="*/ 238 h 359"/>
                  <a:gd name="T84" fmla="*/ 39 w 105"/>
                  <a:gd name="T85" fmla="*/ 221 h 359"/>
                  <a:gd name="T86" fmla="*/ 33 w 105"/>
                  <a:gd name="T87" fmla="*/ 203 h 359"/>
                  <a:gd name="T88" fmla="*/ 24 w 105"/>
                  <a:gd name="T89" fmla="*/ 177 h 359"/>
                  <a:gd name="T90" fmla="*/ 19 w 105"/>
                  <a:gd name="T91" fmla="*/ 153 h 359"/>
                  <a:gd name="T92" fmla="*/ 17 w 105"/>
                  <a:gd name="T93" fmla="*/ 129 h 359"/>
                  <a:gd name="T94" fmla="*/ 18 w 105"/>
                  <a:gd name="T95" fmla="*/ 107 h 359"/>
                  <a:gd name="T96" fmla="*/ 22 w 105"/>
                  <a:gd name="T97" fmla="*/ 86 h 359"/>
                  <a:gd name="T98" fmla="*/ 26 w 105"/>
                  <a:gd name="T99" fmla="*/ 67 h 359"/>
                  <a:gd name="T100" fmla="*/ 32 w 105"/>
                  <a:gd name="T101" fmla="*/ 49 h 359"/>
                  <a:gd name="T102" fmla="*/ 37 w 105"/>
                  <a:gd name="T103" fmla="*/ 35 h 359"/>
                  <a:gd name="T104" fmla="*/ 42 w 105"/>
                  <a:gd name="T105" fmla="*/ 25 h 359"/>
                  <a:gd name="T106" fmla="*/ 46 w 105"/>
                  <a:gd name="T107" fmla="*/ 17 h 359"/>
                  <a:gd name="T108" fmla="*/ 47 w 105"/>
                  <a:gd name="T109" fmla="*/ 14 h 359"/>
                  <a:gd name="T110" fmla="*/ 56 w 105"/>
                  <a:gd name="T111" fmla="*/ 5 h 359"/>
                  <a:gd name="T112" fmla="*/ 66 w 105"/>
                  <a:gd name="T113" fmla="*/ 0 h 359"/>
                  <a:gd name="T114" fmla="*/ 79 w 105"/>
                  <a:gd name="T115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5" h="359">
                    <a:moveTo>
                      <a:pt x="79" y="0"/>
                    </a:moveTo>
                    <a:lnTo>
                      <a:pt x="90" y="4"/>
                    </a:lnTo>
                    <a:lnTo>
                      <a:pt x="99" y="12"/>
                    </a:lnTo>
                    <a:lnTo>
                      <a:pt x="104" y="22"/>
                    </a:lnTo>
                    <a:lnTo>
                      <a:pt x="105" y="34"/>
                    </a:lnTo>
                    <a:lnTo>
                      <a:pt x="101" y="46"/>
                    </a:lnTo>
                    <a:lnTo>
                      <a:pt x="100" y="48"/>
                    </a:lnTo>
                    <a:lnTo>
                      <a:pt x="96" y="55"/>
                    </a:lnTo>
                    <a:lnTo>
                      <a:pt x="92" y="67"/>
                    </a:lnTo>
                    <a:lnTo>
                      <a:pt x="87" y="81"/>
                    </a:lnTo>
                    <a:lnTo>
                      <a:pt x="83" y="97"/>
                    </a:lnTo>
                    <a:lnTo>
                      <a:pt x="80" y="116"/>
                    </a:lnTo>
                    <a:lnTo>
                      <a:pt x="80" y="135"/>
                    </a:lnTo>
                    <a:lnTo>
                      <a:pt x="83" y="156"/>
                    </a:lnTo>
                    <a:lnTo>
                      <a:pt x="90" y="176"/>
                    </a:lnTo>
                    <a:lnTo>
                      <a:pt x="99" y="203"/>
                    </a:lnTo>
                    <a:lnTo>
                      <a:pt x="103" y="227"/>
                    </a:lnTo>
                    <a:lnTo>
                      <a:pt x="103" y="250"/>
                    </a:lnTo>
                    <a:lnTo>
                      <a:pt x="99" y="271"/>
                    </a:lnTo>
                    <a:lnTo>
                      <a:pt x="93" y="290"/>
                    </a:lnTo>
                    <a:lnTo>
                      <a:pt x="85" y="307"/>
                    </a:lnTo>
                    <a:lnTo>
                      <a:pt x="76" y="321"/>
                    </a:lnTo>
                    <a:lnTo>
                      <a:pt x="67" y="334"/>
                    </a:lnTo>
                    <a:lnTo>
                      <a:pt x="59" y="343"/>
                    </a:lnTo>
                    <a:lnTo>
                      <a:pt x="54" y="349"/>
                    </a:lnTo>
                    <a:lnTo>
                      <a:pt x="51" y="351"/>
                    </a:lnTo>
                    <a:lnTo>
                      <a:pt x="41" y="357"/>
                    </a:lnTo>
                    <a:lnTo>
                      <a:pt x="30" y="359"/>
                    </a:lnTo>
                    <a:lnTo>
                      <a:pt x="22" y="358"/>
                    </a:lnTo>
                    <a:lnTo>
                      <a:pt x="15" y="355"/>
                    </a:lnTo>
                    <a:lnTo>
                      <a:pt x="8" y="350"/>
                    </a:lnTo>
                    <a:lnTo>
                      <a:pt x="2" y="339"/>
                    </a:lnTo>
                    <a:lnTo>
                      <a:pt x="0" y="327"/>
                    </a:lnTo>
                    <a:lnTo>
                      <a:pt x="2" y="315"/>
                    </a:lnTo>
                    <a:lnTo>
                      <a:pt x="10" y="305"/>
                    </a:lnTo>
                    <a:lnTo>
                      <a:pt x="12" y="303"/>
                    </a:lnTo>
                    <a:lnTo>
                      <a:pt x="16" y="298"/>
                    </a:lnTo>
                    <a:lnTo>
                      <a:pt x="22" y="290"/>
                    </a:lnTo>
                    <a:lnTo>
                      <a:pt x="29" y="280"/>
                    </a:lnTo>
                    <a:lnTo>
                      <a:pt x="35" y="267"/>
                    </a:lnTo>
                    <a:lnTo>
                      <a:pt x="39" y="253"/>
                    </a:lnTo>
                    <a:lnTo>
                      <a:pt x="41" y="238"/>
                    </a:lnTo>
                    <a:lnTo>
                      <a:pt x="39" y="221"/>
                    </a:lnTo>
                    <a:lnTo>
                      <a:pt x="33" y="203"/>
                    </a:lnTo>
                    <a:lnTo>
                      <a:pt x="24" y="177"/>
                    </a:lnTo>
                    <a:lnTo>
                      <a:pt x="19" y="153"/>
                    </a:lnTo>
                    <a:lnTo>
                      <a:pt x="17" y="129"/>
                    </a:lnTo>
                    <a:lnTo>
                      <a:pt x="18" y="107"/>
                    </a:lnTo>
                    <a:lnTo>
                      <a:pt x="22" y="86"/>
                    </a:lnTo>
                    <a:lnTo>
                      <a:pt x="26" y="67"/>
                    </a:lnTo>
                    <a:lnTo>
                      <a:pt x="32" y="49"/>
                    </a:lnTo>
                    <a:lnTo>
                      <a:pt x="37" y="35"/>
                    </a:lnTo>
                    <a:lnTo>
                      <a:pt x="42" y="25"/>
                    </a:lnTo>
                    <a:lnTo>
                      <a:pt x="46" y="17"/>
                    </a:lnTo>
                    <a:lnTo>
                      <a:pt x="47" y="14"/>
                    </a:lnTo>
                    <a:lnTo>
                      <a:pt x="56" y="5"/>
                    </a:lnTo>
                    <a:lnTo>
                      <a:pt x="66" y="0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2" name="Freeform 50"/>
              <p:cNvSpPr>
                <a:spLocks/>
              </p:cNvSpPr>
              <p:nvPr/>
            </p:nvSpPr>
            <p:spPr bwMode="auto">
              <a:xfrm>
                <a:off x="5527" y="2562"/>
                <a:ext cx="164" cy="378"/>
              </a:xfrm>
              <a:custGeom>
                <a:avLst/>
                <a:gdLst>
                  <a:gd name="T0" fmla="*/ 60 w 656"/>
                  <a:gd name="T1" fmla="*/ 18 h 1513"/>
                  <a:gd name="T2" fmla="*/ 112 w 656"/>
                  <a:gd name="T3" fmla="*/ 161 h 1513"/>
                  <a:gd name="T4" fmla="*/ 100 w 656"/>
                  <a:gd name="T5" fmla="*/ 232 h 1513"/>
                  <a:gd name="T6" fmla="*/ 88 w 656"/>
                  <a:gd name="T7" fmla="*/ 366 h 1513"/>
                  <a:gd name="T8" fmla="*/ 90 w 656"/>
                  <a:gd name="T9" fmla="*/ 530 h 1513"/>
                  <a:gd name="T10" fmla="*/ 121 w 656"/>
                  <a:gd name="T11" fmla="*/ 556 h 1513"/>
                  <a:gd name="T12" fmla="*/ 173 w 656"/>
                  <a:gd name="T13" fmla="*/ 430 h 1513"/>
                  <a:gd name="T14" fmla="*/ 173 w 656"/>
                  <a:gd name="T15" fmla="*/ 387 h 1513"/>
                  <a:gd name="T16" fmla="*/ 217 w 656"/>
                  <a:gd name="T17" fmla="*/ 387 h 1513"/>
                  <a:gd name="T18" fmla="*/ 342 w 656"/>
                  <a:gd name="T19" fmla="*/ 335 h 1513"/>
                  <a:gd name="T20" fmla="*/ 374 w 656"/>
                  <a:gd name="T21" fmla="*/ 304 h 1513"/>
                  <a:gd name="T22" fmla="*/ 404 w 656"/>
                  <a:gd name="T23" fmla="*/ 335 h 1513"/>
                  <a:gd name="T24" fmla="*/ 530 w 656"/>
                  <a:gd name="T25" fmla="*/ 387 h 1513"/>
                  <a:gd name="T26" fmla="*/ 573 w 656"/>
                  <a:gd name="T27" fmla="*/ 387 h 1513"/>
                  <a:gd name="T28" fmla="*/ 573 w 656"/>
                  <a:gd name="T29" fmla="*/ 430 h 1513"/>
                  <a:gd name="T30" fmla="*/ 626 w 656"/>
                  <a:gd name="T31" fmla="*/ 556 h 1513"/>
                  <a:gd name="T32" fmla="*/ 656 w 656"/>
                  <a:gd name="T33" fmla="*/ 587 h 1513"/>
                  <a:gd name="T34" fmla="*/ 626 w 656"/>
                  <a:gd name="T35" fmla="*/ 617 h 1513"/>
                  <a:gd name="T36" fmla="*/ 528 w 656"/>
                  <a:gd name="T37" fmla="*/ 636 h 1513"/>
                  <a:gd name="T38" fmla="*/ 515 w 656"/>
                  <a:gd name="T39" fmla="*/ 711 h 1513"/>
                  <a:gd name="T40" fmla="*/ 573 w 656"/>
                  <a:gd name="T41" fmla="*/ 908 h 1513"/>
                  <a:gd name="T42" fmla="*/ 555 w 656"/>
                  <a:gd name="T43" fmla="*/ 948 h 1513"/>
                  <a:gd name="T44" fmla="*/ 499 w 656"/>
                  <a:gd name="T45" fmla="*/ 1023 h 1513"/>
                  <a:gd name="T46" fmla="*/ 417 w 656"/>
                  <a:gd name="T47" fmla="*/ 1121 h 1513"/>
                  <a:gd name="T48" fmla="*/ 330 w 656"/>
                  <a:gd name="T49" fmla="*/ 1209 h 1513"/>
                  <a:gd name="T50" fmla="*/ 266 w 656"/>
                  <a:gd name="T51" fmla="*/ 1251 h 1513"/>
                  <a:gd name="T52" fmla="*/ 168 w 656"/>
                  <a:gd name="T53" fmla="*/ 1300 h 1513"/>
                  <a:gd name="T54" fmla="*/ 85 w 656"/>
                  <a:gd name="T55" fmla="*/ 1371 h 1513"/>
                  <a:gd name="T56" fmla="*/ 83 w 656"/>
                  <a:gd name="T57" fmla="*/ 1446 h 1513"/>
                  <a:gd name="T58" fmla="*/ 96 w 656"/>
                  <a:gd name="T59" fmla="*/ 1499 h 1513"/>
                  <a:gd name="T60" fmla="*/ 60 w 656"/>
                  <a:gd name="T61" fmla="*/ 1512 h 1513"/>
                  <a:gd name="T62" fmla="*/ 18 w 656"/>
                  <a:gd name="T63" fmla="*/ 1450 h 1513"/>
                  <a:gd name="T64" fmla="*/ 26 w 656"/>
                  <a:gd name="T65" fmla="*/ 1351 h 1513"/>
                  <a:gd name="T66" fmla="*/ 99 w 656"/>
                  <a:gd name="T67" fmla="*/ 1271 h 1513"/>
                  <a:gd name="T68" fmla="*/ 196 w 656"/>
                  <a:gd name="T69" fmla="*/ 1215 h 1513"/>
                  <a:gd name="T70" fmla="*/ 255 w 656"/>
                  <a:gd name="T71" fmla="*/ 1189 h 1513"/>
                  <a:gd name="T72" fmla="*/ 310 w 656"/>
                  <a:gd name="T73" fmla="*/ 1142 h 1513"/>
                  <a:gd name="T74" fmla="*/ 408 w 656"/>
                  <a:gd name="T75" fmla="*/ 1038 h 1513"/>
                  <a:gd name="T76" fmla="*/ 445 w 656"/>
                  <a:gd name="T77" fmla="*/ 801 h 1513"/>
                  <a:gd name="T78" fmla="*/ 372 w 656"/>
                  <a:gd name="T79" fmla="*/ 812 h 1513"/>
                  <a:gd name="T80" fmla="*/ 355 w 656"/>
                  <a:gd name="T81" fmla="*/ 772 h 1513"/>
                  <a:gd name="T82" fmla="*/ 403 w 656"/>
                  <a:gd name="T83" fmla="*/ 750 h 1513"/>
                  <a:gd name="T84" fmla="*/ 452 w 656"/>
                  <a:gd name="T85" fmla="*/ 703 h 1513"/>
                  <a:gd name="T86" fmla="*/ 465 w 656"/>
                  <a:gd name="T87" fmla="*/ 640 h 1513"/>
                  <a:gd name="T88" fmla="*/ 456 w 656"/>
                  <a:gd name="T89" fmla="*/ 586 h 1513"/>
                  <a:gd name="T90" fmla="*/ 395 w 656"/>
                  <a:gd name="T91" fmla="*/ 535 h 1513"/>
                  <a:gd name="T92" fmla="*/ 332 w 656"/>
                  <a:gd name="T93" fmla="*/ 542 h 1513"/>
                  <a:gd name="T94" fmla="*/ 283 w 656"/>
                  <a:gd name="T95" fmla="*/ 606 h 1513"/>
                  <a:gd name="T96" fmla="*/ 262 w 656"/>
                  <a:gd name="T97" fmla="*/ 657 h 1513"/>
                  <a:gd name="T98" fmla="*/ 221 w 656"/>
                  <a:gd name="T99" fmla="*/ 641 h 1513"/>
                  <a:gd name="T100" fmla="*/ 121 w 656"/>
                  <a:gd name="T101" fmla="*/ 617 h 1513"/>
                  <a:gd name="T102" fmla="*/ 119 w 656"/>
                  <a:gd name="T103" fmla="*/ 681 h 1513"/>
                  <a:gd name="T104" fmla="*/ 100 w 656"/>
                  <a:gd name="T105" fmla="*/ 720 h 1513"/>
                  <a:gd name="T106" fmla="*/ 72 w 656"/>
                  <a:gd name="T107" fmla="*/ 716 h 1513"/>
                  <a:gd name="T108" fmla="*/ 39 w 656"/>
                  <a:gd name="T109" fmla="*/ 615 h 1513"/>
                  <a:gd name="T110" fmla="*/ 24 w 656"/>
                  <a:gd name="T111" fmla="*/ 436 h 1513"/>
                  <a:gd name="T112" fmla="*/ 33 w 656"/>
                  <a:gd name="T113" fmla="*/ 276 h 1513"/>
                  <a:gd name="T114" fmla="*/ 48 w 656"/>
                  <a:gd name="T115" fmla="*/ 169 h 1513"/>
                  <a:gd name="T116" fmla="*/ 2 w 656"/>
                  <a:gd name="T117" fmla="*/ 19 h 1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56" h="1513">
                    <a:moveTo>
                      <a:pt x="31" y="0"/>
                    </a:moveTo>
                    <a:lnTo>
                      <a:pt x="43" y="2"/>
                    </a:lnTo>
                    <a:lnTo>
                      <a:pt x="53" y="8"/>
                    </a:lnTo>
                    <a:lnTo>
                      <a:pt x="60" y="18"/>
                    </a:lnTo>
                    <a:lnTo>
                      <a:pt x="111" y="139"/>
                    </a:lnTo>
                    <a:lnTo>
                      <a:pt x="113" y="148"/>
                    </a:lnTo>
                    <a:lnTo>
                      <a:pt x="112" y="157"/>
                    </a:lnTo>
                    <a:lnTo>
                      <a:pt x="112" y="161"/>
                    </a:lnTo>
                    <a:lnTo>
                      <a:pt x="110" y="171"/>
                    </a:lnTo>
                    <a:lnTo>
                      <a:pt x="107" y="186"/>
                    </a:lnTo>
                    <a:lnTo>
                      <a:pt x="104" y="207"/>
                    </a:lnTo>
                    <a:lnTo>
                      <a:pt x="100" y="232"/>
                    </a:lnTo>
                    <a:lnTo>
                      <a:pt x="97" y="261"/>
                    </a:lnTo>
                    <a:lnTo>
                      <a:pt x="93" y="293"/>
                    </a:lnTo>
                    <a:lnTo>
                      <a:pt x="90" y="328"/>
                    </a:lnTo>
                    <a:lnTo>
                      <a:pt x="88" y="366"/>
                    </a:lnTo>
                    <a:lnTo>
                      <a:pt x="86" y="406"/>
                    </a:lnTo>
                    <a:lnTo>
                      <a:pt x="86" y="446"/>
                    </a:lnTo>
                    <a:lnTo>
                      <a:pt x="87" y="487"/>
                    </a:lnTo>
                    <a:lnTo>
                      <a:pt x="90" y="530"/>
                    </a:lnTo>
                    <a:lnTo>
                      <a:pt x="94" y="571"/>
                    </a:lnTo>
                    <a:lnTo>
                      <a:pt x="101" y="563"/>
                    </a:lnTo>
                    <a:lnTo>
                      <a:pt x="110" y="558"/>
                    </a:lnTo>
                    <a:lnTo>
                      <a:pt x="121" y="556"/>
                    </a:lnTo>
                    <a:lnTo>
                      <a:pt x="236" y="556"/>
                    </a:lnTo>
                    <a:lnTo>
                      <a:pt x="247" y="537"/>
                    </a:lnTo>
                    <a:lnTo>
                      <a:pt x="262" y="520"/>
                    </a:lnTo>
                    <a:lnTo>
                      <a:pt x="173" y="430"/>
                    </a:lnTo>
                    <a:lnTo>
                      <a:pt x="167" y="420"/>
                    </a:lnTo>
                    <a:lnTo>
                      <a:pt x="164" y="409"/>
                    </a:lnTo>
                    <a:lnTo>
                      <a:pt x="167" y="397"/>
                    </a:lnTo>
                    <a:lnTo>
                      <a:pt x="173" y="387"/>
                    </a:lnTo>
                    <a:lnTo>
                      <a:pt x="183" y="380"/>
                    </a:lnTo>
                    <a:lnTo>
                      <a:pt x="195" y="378"/>
                    </a:lnTo>
                    <a:lnTo>
                      <a:pt x="206" y="380"/>
                    </a:lnTo>
                    <a:lnTo>
                      <a:pt x="217" y="387"/>
                    </a:lnTo>
                    <a:lnTo>
                      <a:pt x="313" y="483"/>
                    </a:lnTo>
                    <a:lnTo>
                      <a:pt x="327" y="477"/>
                    </a:lnTo>
                    <a:lnTo>
                      <a:pt x="342" y="473"/>
                    </a:lnTo>
                    <a:lnTo>
                      <a:pt x="342" y="335"/>
                    </a:lnTo>
                    <a:lnTo>
                      <a:pt x="344" y="323"/>
                    </a:lnTo>
                    <a:lnTo>
                      <a:pt x="351" y="313"/>
                    </a:lnTo>
                    <a:lnTo>
                      <a:pt x="361" y="306"/>
                    </a:lnTo>
                    <a:lnTo>
                      <a:pt x="374" y="304"/>
                    </a:lnTo>
                    <a:lnTo>
                      <a:pt x="386" y="306"/>
                    </a:lnTo>
                    <a:lnTo>
                      <a:pt x="395" y="313"/>
                    </a:lnTo>
                    <a:lnTo>
                      <a:pt x="402" y="323"/>
                    </a:lnTo>
                    <a:lnTo>
                      <a:pt x="404" y="335"/>
                    </a:lnTo>
                    <a:lnTo>
                      <a:pt x="404" y="473"/>
                    </a:lnTo>
                    <a:lnTo>
                      <a:pt x="419" y="477"/>
                    </a:lnTo>
                    <a:lnTo>
                      <a:pt x="433" y="483"/>
                    </a:lnTo>
                    <a:lnTo>
                      <a:pt x="530" y="387"/>
                    </a:lnTo>
                    <a:lnTo>
                      <a:pt x="540" y="380"/>
                    </a:lnTo>
                    <a:lnTo>
                      <a:pt x="551" y="378"/>
                    </a:lnTo>
                    <a:lnTo>
                      <a:pt x="563" y="380"/>
                    </a:lnTo>
                    <a:lnTo>
                      <a:pt x="573" y="387"/>
                    </a:lnTo>
                    <a:lnTo>
                      <a:pt x="580" y="397"/>
                    </a:lnTo>
                    <a:lnTo>
                      <a:pt x="582" y="409"/>
                    </a:lnTo>
                    <a:lnTo>
                      <a:pt x="580" y="420"/>
                    </a:lnTo>
                    <a:lnTo>
                      <a:pt x="573" y="430"/>
                    </a:lnTo>
                    <a:lnTo>
                      <a:pt x="485" y="520"/>
                    </a:lnTo>
                    <a:lnTo>
                      <a:pt x="499" y="537"/>
                    </a:lnTo>
                    <a:lnTo>
                      <a:pt x="510" y="556"/>
                    </a:lnTo>
                    <a:lnTo>
                      <a:pt x="626" y="556"/>
                    </a:lnTo>
                    <a:lnTo>
                      <a:pt x="638" y="558"/>
                    </a:lnTo>
                    <a:lnTo>
                      <a:pt x="647" y="565"/>
                    </a:lnTo>
                    <a:lnTo>
                      <a:pt x="654" y="575"/>
                    </a:lnTo>
                    <a:lnTo>
                      <a:pt x="656" y="587"/>
                    </a:lnTo>
                    <a:lnTo>
                      <a:pt x="654" y="599"/>
                    </a:lnTo>
                    <a:lnTo>
                      <a:pt x="647" y="608"/>
                    </a:lnTo>
                    <a:lnTo>
                      <a:pt x="638" y="615"/>
                    </a:lnTo>
                    <a:lnTo>
                      <a:pt x="626" y="617"/>
                    </a:lnTo>
                    <a:lnTo>
                      <a:pt x="527" y="617"/>
                    </a:lnTo>
                    <a:lnTo>
                      <a:pt x="528" y="622"/>
                    </a:lnTo>
                    <a:lnTo>
                      <a:pt x="528" y="629"/>
                    </a:lnTo>
                    <a:lnTo>
                      <a:pt x="528" y="636"/>
                    </a:lnTo>
                    <a:lnTo>
                      <a:pt x="527" y="649"/>
                    </a:lnTo>
                    <a:lnTo>
                      <a:pt x="525" y="667"/>
                    </a:lnTo>
                    <a:lnTo>
                      <a:pt x="522" y="688"/>
                    </a:lnTo>
                    <a:lnTo>
                      <a:pt x="515" y="711"/>
                    </a:lnTo>
                    <a:lnTo>
                      <a:pt x="506" y="735"/>
                    </a:lnTo>
                    <a:lnTo>
                      <a:pt x="493" y="759"/>
                    </a:lnTo>
                    <a:lnTo>
                      <a:pt x="570" y="897"/>
                    </a:lnTo>
                    <a:lnTo>
                      <a:pt x="573" y="908"/>
                    </a:lnTo>
                    <a:lnTo>
                      <a:pt x="573" y="920"/>
                    </a:lnTo>
                    <a:lnTo>
                      <a:pt x="568" y="930"/>
                    </a:lnTo>
                    <a:lnTo>
                      <a:pt x="563" y="937"/>
                    </a:lnTo>
                    <a:lnTo>
                      <a:pt x="555" y="948"/>
                    </a:lnTo>
                    <a:lnTo>
                      <a:pt x="544" y="963"/>
                    </a:lnTo>
                    <a:lnTo>
                      <a:pt x="531" y="980"/>
                    </a:lnTo>
                    <a:lnTo>
                      <a:pt x="516" y="1000"/>
                    </a:lnTo>
                    <a:lnTo>
                      <a:pt x="499" y="1023"/>
                    </a:lnTo>
                    <a:lnTo>
                      <a:pt x="479" y="1047"/>
                    </a:lnTo>
                    <a:lnTo>
                      <a:pt x="459" y="1071"/>
                    </a:lnTo>
                    <a:lnTo>
                      <a:pt x="439" y="1096"/>
                    </a:lnTo>
                    <a:lnTo>
                      <a:pt x="417" y="1121"/>
                    </a:lnTo>
                    <a:lnTo>
                      <a:pt x="396" y="1145"/>
                    </a:lnTo>
                    <a:lnTo>
                      <a:pt x="374" y="1169"/>
                    </a:lnTo>
                    <a:lnTo>
                      <a:pt x="351" y="1190"/>
                    </a:lnTo>
                    <a:lnTo>
                      <a:pt x="330" y="1209"/>
                    </a:lnTo>
                    <a:lnTo>
                      <a:pt x="310" y="1225"/>
                    </a:lnTo>
                    <a:lnTo>
                      <a:pt x="291" y="1239"/>
                    </a:lnTo>
                    <a:lnTo>
                      <a:pt x="273" y="1248"/>
                    </a:lnTo>
                    <a:lnTo>
                      <a:pt x="266" y="1251"/>
                    </a:lnTo>
                    <a:lnTo>
                      <a:pt x="244" y="1261"/>
                    </a:lnTo>
                    <a:lnTo>
                      <a:pt x="220" y="1272"/>
                    </a:lnTo>
                    <a:lnTo>
                      <a:pt x="194" y="1285"/>
                    </a:lnTo>
                    <a:lnTo>
                      <a:pt x="168" y="1300"/>
                    </a:lnTo>
                    <a:lnTo>
                      <a:pt x="143" y="1316"/>
                    </a:lnTo>
                    <a:lnTo>
                      <a:pt x="120" y="1333"/>
                    </a:lnTo>
                    <a:lnTo>
                      <a:pt x="100" y="1351"/>
                    </a:lnTo>
                    <a:lnTo>
                      <a:pt x="85" y="1371"/>
                    </a:lnTo>
                    <a:lnTo>
                      <a:pt x="76" y="1391"/>
                    </a:lnTo>
                    <a:lnTo>
                      <a:pt x="74" y="1408"/>
                    </a:lnTo>
                    <a:lnTo>
                      <a:pt x="76" y="1427"/>
                    </a:lnTo>
                    <a:lnTo>
                      <a:pt x="83" y="1446"/>
                    </a:lnTo>
                    <a:lnTo>
                      <a:pt x="95" y="1465"/>
                    </a:lnTo>
                    <a:lnTo>
                      <a:pt x="100" y="1476"/>
                    </a:lnTo>
                    <a:lnTo>
                      <a:pt x="100" y="1488"/>
                    </a:lnTo>
                    <a:lnTo>
                      <a:pt x="96" y="1499"/>
                    </a:lnTo>
                    <a:lnTo>
                      <a:pt x="87" y="1508"/>
                    </a:lnTo>
                    <a:lnTo>
                      <a:pt x="79" y="1512"/>
                    </a:lnTo>
                    <a:lnTo>
                      <a:pt x="70" y="1513"/>
                    </a:lnTo>
                    <a:lnTo>
                      <a:pt x="60" y="1512"/>
                    </a:lnTo>
                    <a:lnTo>
                      <a:pt x="52" y="1507"/>
                    </a:lnTo>
                    <a:lnTo>
                      <a:pt x="45" y="1500"/>
                    </a:lnTo>
                    <a:lnTo>
                      <a:pt x="29" y="1475"/>
                    </a:lnTo>
                    <a:lnTo>
                      <a:pt x="18" y="1450"/>
                    </a:lnTo>
                    <a:lnTo>
                      <a:pt x="13" y="1425"/>
                    </a:lnTo>
                    <a:lnTo>
                      <a:pt x="12" y="1399"/>
                    </a:lnTo>
                    <a:lnTo>
                      <a:pt x="16" y="1375"/>
                    </a:lnTo>
                    <a:lnTo>
                      <a:pt x="26" y="1351"/>
                    </a:lnTo>
                    <a:lnTo>
                      <a:pt x="40" y="1329"/>
                    </a:lnTo>
                    <a:lnTo>
                      <a:pt x="57" y="1308"/>
                    </a:lnTo>
                    <a:lnTo>
                      <a:pt x="77" y="1289"/>
                    </a:lnTo>
                    <a:lnTo>
                      <a:pt x="99" y="1271"/>
                    </a:lnTo>
                    <a:lnTo>
                      <a:pt x="122" y="1255"/>
                    </a:lnTo>
                    <a:lnTo>
                      <a:pt x="148" y="1240"/>
                    </a:lnTo>
                    <a:lnTo>
                      <a:pt x="172" y="1227"/>
                    </a:lnTo>
                    <a:lnTo>
                      <a:pt x="196" y="1215"/>
                    </a:lnTo>
                    <a:lnTo>
                      <a:pt x="219" y="1205"/>
                    </a:lnTo>
                    <a:lnTo>
                      <a:pt x="240" y="1195"/>
                    </a:lnTo>
                    <a:lnTo>
                      <a:pt x="247" y="1192"/>
                    </a:lnTo>
                    <a:lnTo>
                      <a:pt x="255" y="1189"/>
                    </a:lnTo>
                    <a:lnTo>
                      <a:pt x="265" y="1182"/>
                    </a:lnTo>
                    <a:lnTo>
                      <a:pt x="277" y="1172"/>
                    </a:lnTo>
                    <a:lnTo>
                      <a:pt x="293" y="1160"/>
                    </a:lnTo>
                    <a:lnTo>
                      <a:pt x="310" y="1142"/>
                    </a:lnTo>
                    <a:lnTo>
                      <a:pt x="331" y="1123"/>
                    </a:lnTo>
                    <a:lnTo>
                      <a:pt x="354" y="1099"/>
                    </a:lnTo>
                    <a:lnTo>
                      <a:pt x="380" y="1071"/>
                    </a:lnTo>
                    <a:lnTo>
                      <a:pt x="408" y="1038"/>
                    </a:lnTo>
                    <a:lnTo>
                      <a:pt x="438" y="1000"/>
                    </a:lnTo>
                    <a:lnTo>
                      <a:pt x="471" y="958"/>
                    </a:lnTo>
                    <a:lnTo>
                      <a:pt x="507" y="910"/>
                    </a:lnTo>
                    <a:lnTo>
                      <a:pt x="445" y="801"/>
                    </a:lnTo>
                    <a:lnTo>
                      <a:pt x="426" y="808"/>
                    </a:lnTo>
                    <a:lnTo>
                      <a:pt x="406" y="813"/>
                    </a:lnTo>
                    <a:lnTo>
                      <a:pt x="384" y="814"/>
                    </a:lnTo>
                    <a:lnTo>
                      <a:pt x="372" y="812"/>
                    </a:lnTo>
                    <a:lnTo>
                      <a:pt x="361" y="805"/>
                    </a:lnTo>
                    <a:lnTo>
                      <a:pt x="355" y="796"/>
                    </a:lnTo>
                    <a:lnTo>
                      <a:pt x="352" y="784"/>
                    </a:lnTo>
                    <a:lnTo>
                      <a:pt x="355" y="772"/>
                    </a:lnTo>
                    <a:lnTo>
                      <a:pt x="361" y="762"/>
                    </a:lnTo>
                    <a:lnTo>
                      <a:pt x="372" y="755"/>
                    </a:lnTo>
                    <a:lnTo>
                      <a:pt x="384" y="752"/>
                    </a:lnTo>
                    <a:lnTo>
                      <a:pt x="403" y="750"/>
                    </a:lnTo>
                    <a:lnTo>
                      <a:pt x="420" y="744"/>
                    </a:lnTo>
                    <a:lnTo>
                      <a:pt x="434" y="733"/>
                    </a:lnTo>
                    <a:lnTo>
                      <a:pt x="444" y="719"/>
                    </a:lnTo>
                    <a:lnTo>
                      <a:pt x="452" y="703"/>
                    </a:lnTo>
                    <a:lnTo>
                      <a:pt x="458" y="686"/>
                    </a:lnTo>
                    <a:lnTo>
                      <a:pt x="462" y="669"/>
                    </a:lnTo>
                    <a:lnTo>
                      <a:pt x="464" y="654"/>
                    </a:lnTo>
                    <a:lnTo>
                      <a:pt x="465" y="640"/>
                    </a:lnTo>
                    <a:lnTo>
                      <a:pt x="466" y="630"/>
                    </a:lnTo>
                    <a:lnTo>
                      <a:pt x="465" y="629"/>
                    </a:lnTo>
                    <a:lnTo>
                      <a:pt x="463" y="606"/>
                    </a:lnTo>
                    <a:lnTo>
                      <a:pt x="456" y="586"/>
                    </a:lnTo>
                    <a:lnTo>
                      <a:pt x="445" y="568"/>
                    </a:lnTo>
                    <a:lnTo>
                      <a:pt x="431" y="554"/>
                    </a:lnTo>
                    <a:lnTo>
                      <a:pt x="414" y="542"/>
                    </a:lnTo>
                    <a:lnTo>
                      <a:pt x="395" y="535"/>
                    </a:lnTo>
                    <a:lnTo>
                      <a:pt x="374" y="532"/>
                    </a:lnTo>
                    <a:lnTo>
                      <a:pt x="374" y="532"/>
                    </a:lnTo>
                    <a:lnTo>
                      <a:pt x="352" y="535"/>
                    </a:lnTo>
                    <a:lnTo>
                      <a:pt x="332" y="542"/>
                    </a:lnTo>
                    <a:lnTo>
                      <a:pt x="315" y="554"/>
                    </a:lnTo>
                    <a:lnTo>
                      <a:pt x="301" y="568"/>
                    </a:lnTo>
                    <a:lnTo>
                      <a:pt x="290" y="586"/>
                    </a:lnTo>
                    <a:lnTo>
                      <a:pt x="283" y="606"/>
                    </a:lnTo>
                    <a:lnTo>
                      <a:pt x="281" y="629"/>
                    </a:lnTo>
                    <a:lnTo>
                      <a:pt x="278" y="641"/>
                    </a:lnTo>
                    <a:lnTo>
                      <a:pt x="272" y="651"/>
                    </a:lnTo>
                    <a:lnTo>
                      <a:pt x="262" y="657"/>
                    </a:lnTo>
                    <a:lnTo>
                      <a:pt x="249" y="660"/>
                    </a:lnTo>
                    <a:lnTo>
                      <a:pt x="237" y="657"/>
                    </a:lnTo>
                    <a:lnTo>
                      <a:pt x="228" y="651"/>
                    </a:lnTo>
                    <a:lnTo>
                      <a:pt x="221" y="641"/>
                    </a:lnTo>
                    <a:lnTo>
                      <a:pt x="219" y="629"/>
                    </a:lnTo>
                    <a:lnTo>
                      <a:pt x="219" y="624"/>
                    </a:lnTo>
                    <a:lnTo>
                      <a:pt x="219" y="617"/>
                    </a:lnTo>
                    <a:lnTo>
                      <a:pt x="121" y="617"/>
                    </a:lnTo>
                    <a:lnTo>
                      <a:pt x="110" y="615"/>
                    </a:lnTo>
                    <a:lnTo>
                      <a:pt x="101" y="609"/>
                    </a:lnTo>
                    <a:lnTo>
                      <a:pt x="109" y="647"/>
                    </a:lnTo>
                    <a:lnTo>
                      <a:pt x="119" y="681"/>
                    </a:lnTo>
                    <a:lnTo>
                      <a:pt x="121" y="693"/>
                    </a:lnTo>
                    <a:lnTo>
                      <a:pt x="118" y="704"/>
                    </a:lnTo>
                    <a:lnTo>
                      <a:pt x="110" y="714"/>
                    </a:lnTo>
                    <a:lnTo>
                      <a:pt x="100" y="720"/>
                    </a:lnTo>
                    <a:lnTo>
                      <a:pt x="95" y="721"/>
                    </a:lnTo>
                    <a:lnTo>
                      <a:pt x="90" y="722"/>
                    </a:lnTo>
                    <a:lnTo>
                      <a:pt x="81" y="720"/>
                    </a:lnTo>
                    <a:lnTo>
                      <a:pt x="72" y="716"/>
                    </a:lnTo>
                    <a:lnTo>
                      <a:pt x="66" y="709"/>
                    </a:lnTo>
                    <a:lnTo>
                      <a:pt x="61" y="701"/>
                    </a:lnTo>
                    <a:lnTo>
                      <a:pt x="49" y="659"/>
                    </a:lnTo>
                    <a:lnTo>
                      <a:pt x="39" y="615"/>
                    </a:lnTo>
                    <a:lnTo>
                      <a:pt x="32" y="571"/>
                    </a:lnTo>
                    <a:lnTo>
                      <a:pt x="28" y="526"/>
                    </a:lnTo>
                    <a:lnTo>
                      <a:pt x="25" y="480"/>
                    </a:lnTo>
                    <a:lnTo>
                      <a:pt x="24" y="436"/>
                    </a:lnTo>
                    <a:lnTo>
                      <a:pt x="25" y="393"/>
                    </a:lnTo>
                    <a:lnTo>
                      <a:pt x="27" y="351"/>
                    </a:lnTo>
                    <a:lnTo>
                      <a:pt x="30" y="312"/>
                    </a:lnTo>
                    <a:lnTo>
                      <a:pt x="33" y="276"/>
                    </a:lnTo>
                    <a:lnTo>
                      <a:pt x="37" y="243"/>
                    </a:lnTo>
                    <a:lnTo>
                      <a:pt x="41" y="213"/>
                    </a:lnTo>
                    <a:lnTo>
                      <a:pt x="45" y="188"/>
                    </a:lnTo>
                    <a:lnTo>
                      <a:pt x="48" y="169"/>
                    </a:lnTo>
                    <a:lnTo>
                      <a:pt x="51" y="155"/>
                    </a:lnTo>
                    <a:lnTo>
                      <a:pt x="2" y="42"/>
                    </a:lnTo>
                    <a:lnTo>
                      <a:pt x="0" y="30"/>
                    </a:lnTo>
                    <a:lnTo>
                      <a:pt x="2" y="19"/>
                    </a:lnTo>
                    <a:lnTo>
                      <a:pt x="8" y="9"/>
                    </a:lnTo>
                    <a:lnTo>
                      <a:pt x="18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3" name="Freeform 51"/>
              <p:cNvSpPr>
                <a:spLocks/>
              </p:cNvSpPr>
              <p:nvPr/>
            </p:nvSpPr>
            <p:spPr bwMode="auto">
              <a:xfrm>
                <a:off x="5502" y="2577"/>
                <a:ext cx="26" cy="32"/>
              </a:xfrm>
              <a:custGeom>
                <a:avLst/>
                <a:gdLst>
                  <a:gd name="T0" fmla="*/ 26 w 102"/>
                  <a:gd name="T1" fmla="*/ 0 h 128"/>
                  <a:gd name="T2" fmla="*/ 38 w 102"/>
                  <a:gd name="T3" fmla="*/ 0 h 128"/>
                  <a:gd name="T4" fmla="*/ 49 w 102"/>
                  <a:gd name="T5" fmla="*/ 5 h 128"/>
                  <a:gd name="T6" fmla="*/ 57 w 102"/>
                  <a:gd name="T7" fmla="*/ 14 h 128"/>
                  <a:gd name="T8" fmla="*/ 98 w 102"/>
                  <a:gd name="T9" fmla="*/ 81 h 128"/>
                  <a:gd name="T10" fmla="*/ 102 w 102"/>
                  <a:gd name="T11" fmla="*/ 93 h 128"/>
                  <a:gd name="T12" fmla="*/ 102 w 102"/>
                  <a:gd name="T13" fmla="*/ 104 h 128"/>
                  <a:gd name="T14" fmla="*/ 97 w 102"/>
                  <a:gd name="T15" fmla="*/ 115 h 128"/>
                  <a:gd name="T16" fmla="*/ 88 w 102"/>
                  <a:gd name="T17" fmla="*/ 123 h 128"/>
                  <a:gd name="T18" fmla="*/ 80 w 102"/>
                  <a:gd name="T19" fmla="*/ 127 h 128"/>
                  <a:gd name="T20" fmla="*/ 72 w 102"/>
                  <a:gd name="T21" fmla="*/ 128 h 128"/>
                  <a:gd name="T22" fmla="*/ 62 w 102"/>
                  <a:gd name="T23" fmla="*/ 126 h 128"/>
                  <a:gd name="T24" fmla="*/ 53 w 102"/>
                  <a:gd name="T25" fmla="*/ 121 h 128"/>
                  <a:gd name="T26" fmla="*/ 46 w 102"/>
                  <a:gd name="T27" fmla="*/ 113 h 128"/>
                  <a:gd name="T28" fmla="*/ 4 w 102"/>
                  <a:gd name="T29" fmla="*/ 47 h 128"/>
                  <a:gd name="T30" fmla="*/ 0 w 102"/>
                  <a:gd name="T31" fmla="*/ 36 h 128"/>
                  <a:gd name="T32" fmla="*/ 0 w 102"/>
                  <a:gd name="T33" fmla="*/ 23 h 128"/>
                  <a:gd name="T34" fmla="*/ 5 w 102"/>
                  <a:gd name="T35" fmla="*/ 12 h 128"/>
                  <a:gd name="T36" fmla="*/ 15 w 102"/>
                  <a:gd name="T37" fmla="*/ 4 h 128"/>
                  <a:gd name="T38" fmla="*/ 26 w 102"/>
                  <a:gd name="T3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2" h="128">
                    <a:moveTo>
                      <a:pt x="26" y="0"/>
                    </a:moveTo>
                    <a:lnTo>
                      <a:pt x="38" y="0"/>
                    </a:lnTo>
                    <a:lnTo>
                      <a:pt x="49" y="5"/>
                    </a:lnTo>
                    <a:lnTo>
                      <a:pt x="57" y="14"/>
                    </a:lnTo>
                    <a:lnTo>
                      <a:pt x="98" y="81"/>
                    </a:lnTo>
                    <a:lnTo>
                      <a:pt x="102" y="93"/>
                    </a:lnTo>
                    <a:lnTo>
                      <a:pt x="102" y="104"/>
                    </a:lnTo>
                    <a:lnTo>
                      <a:pt x="97" y="115"/>
                    </a:lnTo>
                    <a:lnTo>
                      <a:pt x="88" y="123"/>
                    </a:lnTo>
                    <a:lnTo>
                      <a:pt x="80" y="127"/>
                    </a:lnTo>
                    <a:lnTo>
                      <a:pt x="72" y="128"/>
                    </a:lnTo>
                    <a:lnTo>
                      <a:pt x="62" y="126"/>
                    </a:lnTo>
                    <a:lnTo>
                      <a:pt x="53" y="121"/>
                    </a:lnTo>
                    <a:lnTo>
                      <a:pt x="46" y="113"/>
                    </a:lnTo>
                    <a:lnTo>
                      <a:pt x="4" y="47"/>
                    </a:lnTo>
                    <a:lnTo>
                      <a:pt x="0" y="36"/>
                    </a:lnTo>
                    <a:lnTo>
                      <a:pt x="0" y="23"/>
                    </a:lnTo>
                    <a:lnTo>
                      <a:pt x="5" y="12"/>
                    </a:lnTo>
                    <a:lnTo>
                      <a:pt x="15" y="4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4" name="Freeform 52"/>
              <p:cNvSpPr>
                <a:spLocks/>
              </p:cNvSpPr>
              <p:nvPr/>
            </p:nvSpPr>
            <p:spPr bwMode="auto">
              <a:xfrm>
                <a:off x="5490" y="2537"/>
                <a:ext cx="71" cy="16"/>
              </a:xfrm>
              <a:custGeom>
                <a:avLst/>
                <a:gdLst>
                  <a:gd name="T0" fmla="*/ 252 w 282"/>
                  <a:gd name="T1" fmla="*/ 0 h 65"/>
                  <a:gd name="T2" fmla="*/ 263 w 282"/>
                  <a:gd name="T3" fmla="*/ 2 h 65"/>
                  <a:gd name="T4" fmla="*/ 273 w 282"/>
                  <a:gd name="T5" fmla="*/ 8 h 65"/>
                  <a:gd name="T6" fmla="*/ 280 w 282"/>
                  <a:gd name="T7" fmla="*/ 18 h 65"/>
                  <a:gd name="T8" fmla="*/ 282 w 282"/>
                  <a:gd name="T9" fmla="*/ 30 h 65"/>
                  <a:gd name="T10" fmla="*/ 280 w 282"/>
                  <a:gd name="T11" fmla="*/ 42 h 65"/>
                  <a:gd name="T12" fmla="*/ 274 w 282"/>
                  <a:gd name="T13" fmla="*/ 52 h 65"/>
                  <a:gd name="T14" fmla="*/ 264 w 282"/>
                  <a:gd name="T15" fmla="*/ 60 h 65"/>
                  <a:gd name="T16" fmla="*/ 252 w 282"/>
                  <a:gd name="T17" fmla="*/ 62 h 65"/>
                  <a:gd name="T18" fmla="*/ 31 w 282"/>
                  <a:gd name="T19" fmla="*/ 65 h 65"/>
                  <a:gd name="T20" fmla="*/ 30 w 282"/>
                  <a:gd name="T21" fmla="*/ 65 h 65"/>
                  <a:gd name="T22" fmla="*/ 19 w 282"/>
                  <a:gd name="T23" fmla="*/ 62 h 65"/>
                  <a:gd name="T24" fmla="*/ 9 w 282"/>
                  <a:gd name="T25" fmla="*/ 55 h 65"/>
                  <a:gd name="T26" fmla="*/ 2 w 282"/>
                  <a:gd name="T27" fmla="*/ 45 h 65"/>
                  <a:gd name="T28" fmla="*/ 0 w 282"/>
                  <a:gd name="T29" fmla="*/ 33 h 65"/>
                  <a:gd name="T30" fmla="*/ 2 w 282"/>
                  <a:gd name="T31" fmla="*/ 21 h 65"/>
                  <a:gd name="T32" fmla="*/ 9 w 282"/>
                  <a:gd name="T33" fmla="*/ 12 h 65"/>
                  <a:gd name="T34" fmla="*/ 18 w 282"/>
                  <a:gd name="T35" fmla="*/ 5 h 65"/>
                  <a:gd name="T36" fmla="*/ 30 w 282"/>
                  <a:gd name="T37" fmla="*/ 2 h 65"/>
                  <a:gd name="T38" fmla="*/ 252 w 282"/>
                  <a:gd name="T3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2" h="65">
                    <a:moveTo>
                      <a:pt x="252" y="0"/>
                    </a:moveTo>
                    <a:lnTo>
                      <a:pt x="263" y="2"/>
                    </a:lnTo>
                    <a:lnTo>
                      <a:pt x="273" y="8"/>
                    </a:lnTo>
                    <a:lnTo>
                      <a:pt x="280" y="18"/>
                    </a:lnTo>
                    <a:lnTo>
                      <a:pt x="282" y="30"/>
                    </a:lnTo>
                    <a:lnTo>
                      <a:pt x="280" y="42"/>
                    </a:lnTo>
                    <a:lnTo>
                      <a:pt x="274" y="52"/>
                    </a:lnTo>
                    <a:lnTo>
                      <a:pt x="264" y="60"/>
                    </a:lnTo>
                    <a:lnTo>
                      <a:pt x="252" y="62"/>
                    </a:lnTo>
                    <a:lnTo>
                      <a:pt x="31" y="65"/>
                    </a:lnTo>
                    <a:lnTo>
                      <a:pt x="30" y="65"/>
                    </a:lnTo>
                    <a:lnTo>
                      <a:pt x="19" y="62"/>
                    </a:lnTo>
                    <a:lnTo>
                      <a:pt x="9" y="55"/>
                    </a:lnTo>
                    <a:lnTo>
                      <a:pt x="2" y="45"/>
                    </a:lnTo>
                    <a:lnTo>
                      <a:pt x="0" y="33"/>
                    </a:lnTo>
                    <a:lnTo>
                      <a:pt x="2" y="21"/>
                    </a:lnTo>
                    <a:lnTo>
                      <a:pt x="9" y="12"/>
                    </a:lnTo>
                    <a:lnTo>
                      <a:pt x="18" y="5"/>
                    </a:lnTo>
                    <a:lnTo>
                      <a:pt x="30" y="2"/>
                    </a:lnTo>
                    <a:lnTo>
                      <a:pt x="2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5" name="Freeform 53"/>
              <p:cNvSpPr>
                <a:spLocks/>
              </p:cNvSpPr>
              <p:nvPr/>
            </p:nvSpPr>
            <p:spPr bwMode="auto">
              <a:xfrm>
                <a:off x="5504" y="2728"/>
                <a:ext cx="81" cy="78"/>
              </a:xfrm>
              <a:custGeom>
                <a:avLst/>
                <a:gdLst>
                  <a:gd name="T0" fmla="*/ 67 w 323"/>
                  <a:gd name="T1" fmla="*/ 3 h 311"/>
                  <a:gd name="T2" fmla="*/ 83 w 323"/>
                  <a:gd name="T3" fmla="*/ 19 h 311"/>
                  <a:gd name="T4" fmla="*/ 84 w 323"/>
                  <a:gd name="T5" fmla="*/ 42 h 311"/>
                  <a:gd name="T6" fmla="*/ 70 w 323"/>
                  <a:gd name="T7" fmla="*/ 93 h 311"/>
                  <a:gd name="T8" fmla="*/ 63 w 323"/>
                  <a:gd name="T9" fmla="*/ 129 h 311"/>
                  <a:gd name="T10" fmla="*/ 63 w 323"/>
                  <a:gd name="T11" fmla="*/ 153 h 311"/>
                  <a:gd name="T12" fmla="*/ 65 w 323"/>
                  <a:gd name="T13" fmla="*/ 167 h 311"/>
                  <a:gd name="T14" fmla="*/ 69 w 323"/>
                  <a:gd name="T15" fmla="*/ 174 h 311"/>
                  <a:gd name="T16" fmla="*/ 77 w 323"/>
                  <a:gd name="T17" fmla="*/ 177 h 311"/>
                  <a:gd name="T18" fmla="*/ 94 w 323"/>
                  <a:gd name="T19" fmla="*/ 176 h 311"/>
                  <a:gd name="T20" fmla="*/ 130 w 323"/>
                  <a:gd name="T21" fmla="*/ 164 h 311"/>
                  <a:gd name="T22" fmla="*/ 173 w 323"/>
                  <a:gd name="T23" fmla="*/ 142 h 311"/>
                  <a:gd name="T24" fmla="*/ 222 w 323"/>
                  <a:gd name="T25" fmla="*/ 112 h 311"/>
                  <a:gd name="T26" fmla="*/ 273 w 323"/>
                  <a:gd name="T27" fmla="*/ 74 h 311"/>
                  <a:gd name="T28" fmla="*/ 293 w 323"/>
                  <a:gd name="T29" fmla="*/ 67 h 311"/>
                  <a:gd name="T30" fmla="*/ 312 w 323"/>
                  <a:gd name="T31" fmla="*/ 74 h 311"/>
                  <a:gd name="T32" fmla="*/ 323 w 323"/>
                  <a:gd name="T33" fmla="*/ 94 h 311"/>
                  <a:gd name="T34" fmla="*/ 318 w 323"/>
                  <a:gd name="T35" fmla="*/ 115 h 311"/>
                  <a:gd name="T36" fmla="*/ 298 w 323"/>
                  <a:gd name="T37" fmla="*/ 133 h 311"/>
                  <a:gd name="T38" fmla="*/ 263 w 323"/>
                  <a:gd name="T39" fmla="*/ 159 h 311"/>
                  <a:gd name="T40" fmla="*/ 218 w 323"/>
                  <a:gd name="T41" fmla="*/ 187 h 311"/>
                  <a:gd name="T42" fmla="*/ 169 w 323"/>
                  <a:gd name="T43" fmla="*/ 214 h 311"/>
                  <a:gd name="T44" fmla="*/ 119 w 323"/>
                  <a:gd name="T45" fmla="*/ 233 h 311"/>
                  <a:gd name="T46" fmla="*/ 147 w 323"/>
                  <a:gd name="T47" fmla="*/ 271 h 311"/>
                  <a:gd name="T48" fmla="*/ 146 w 323"/>
                  <a:gd name="T49" fmla="*/ 294 h 311"/>
                  <a:gd name="T50" fmla="*/ 129 w 323"/>
                  <a:gd name="T51" fmla="*/ 309 h 311"/>
                  <a:gd name="T52" fmla="*/ 109 w 323"/>
                  <a:gd name="T53" fmla="*/ 310 h 311"/>
                  <a:gd name="T54" fmla="*/ 94 w 323"/>
                  <a:gd name="T55" fmla="*/ 300 h 311"/>
                  <a:gd name="T56" fmla="*/ 16 w 323"/>
                  <a:gd name="T57" fmla="*/ 206 h 311"/>
                  <a:gd name="T58" fmla="*/ 3 w 323"/>
                  <a:gd name="T59" fmla="*/ 171 h 311"/>
                  <a:gd name="T60" fmla="*/ 1 w 323"/>
                  <a:gd name="T61" fmla="*/ 130 h 311"/>
                  <a:gd name="T62" fmla="*/ 8 w 323"/>
                  <a:gd name="T63" fmla="*/ 85 h 311"/>
                  <a:gd name="T64" fmla="*/ 20 w 323"/>
                  <a:gd name="T65" fmla="*/ 42 h 311"/>
                  <a:gd name="T66" fmla="*/ 33 w 323"/>
                  <a:gd name="T67" fmla="*/ 10 h 311"/>
                  <a:gd name="T68" fmla="*/ 54 w 323"/>
                  <a:gd name="T69" fmla="*/ 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23" h="311">
                    <a:moveTo>
                      <a:pt x="54" y="0"/>
                    </a:moveTo>
                    <a:lnTo>
                      <a:pt x="67" y="3"/>
                    </a:lnTo>
                    <a:lnTo>
                      <a:pt x="77" y="9"/>
                    </a:lnTo>
                    <a:lnTo>
                      <a:pt x="83" y="19"/>
                    </a:lnTo>
                    <a:lnTo>
                      <a:pt x="86" y="30"/>
                    </a:lnTo>
                    <a:lnTo>
                      <a:pt x="84" y="42"/>
                    </a:lnTo>
                    <a:lnTo>
                      <a:pt x="76" y="69"/>
                    </a:lnTo>
                    <a:lnTo>
                      <a:pt x="70" y="93"/>
                    </a:lnTo>
                    <a:lnTo>
                      <a:pt x="66" y="113"/>
                    </a:lnTo>
                    <a:lnTo>
                      <a:pt x="63" y="129"/>
                    </a:lnTo>
                    <a:lnTo>
                      <a:pt x="62" y="142"/>
                    </a:lnTo>
                    <a:lnTo>
                      <a:pt x="63" y="153"/>
                    </a:lnTo>
                    <a:lnTo>
                      <a:pt x="63" y="161"/>
                    </a:lnTo>
                    <a:lnTo>
                      <a:pt x="65" y="167"/>
                    </a:lnTo>
                    <a:lnTo>
                      <a:pt x="67" y="171"/>
                    </a:lnTo>
                    <a:lnTo>
                      <a:pt x="69" y="174"/>
                    </a:lnTo>
                    <a:lnTo>
                      <a:pt x="73" y="176"/>
                    </a:lnTo>
                    <a:lnTo>
                      <a:pt x="77" y="177"/>
                    </a:lnTo>
                    <a:lnTo>
                      <a:pt x="81" y="178"/>
                    </a:lnTo>
                    <a:lnTo>
                      <a:pt x="94" y="176"/>
                    </a:lnTo>
                    <a:lnTo>
                      <a:pt x="110" y="172"/>
                    </a:lnTo>
                    <a:lnTo>
                      <a:pt x="130" y="164"/>
                    </a:lnTo>
                    <a:lnTo>
                      <a:pt x="151" y="154"/>
                    </a:lnTo>
                    <a:lnTo>
                      <a:pt x="173" y="142"/>
                    </a:lnTo>
                    <a:lnTo>
                      <a:pt x="197" y="128"/>
                    </a:lnTo>
                    <a:lnTo>
                      <a:pt x="222" y="112"/>
                    </a:lnTo>
                    <a:lnTo>
                      <a:pt x="248" y="94"/>
                    </a:lnTo>
                    <a:lnTo>
                      <a:pt x="273" y="74"/>
                    </a:lnTo>
                    <a:lnTo>
                      <a:pt x="283" y="68"/>
                    </a:lnTo>
                    <a:lnTo>
                      <a:pt x="293" y="67"/>
                    </a:lnTo>
                    <a:lnTo>
                      <a:pt x="303" y="69"/>
                    </a:lnTo>
                    <a:lnTo>
                      <a:pt x="312" y="74"/>
                    </a:lnTo>
                    <a:lnTo>
                      <a:pt x="319" y="83"/>
                    </a:lnTo>
                    <a:lnTo>
                      <a:pt x="323" y="94"/>
                    </a:lnTo>
                    <a:lnTo>
                      <a:pt x="322" y="105"/>
                    </a:lnTo>
                    <a:lnTo>
                      <a:pt x="318" y="115"/>
                    </a:lnTo>
                    <a:lnTo>
                      <a:pt x="311" y="123"/>
                    </a:lnTo>
                    <a:lnTo>
                      <a:pt x="298" y="133"/>
                    </a:lnTo>
                    <a:lnTo>
                      <a:pt x="282" y="145"/>
                    </a:lnTo>
                    <a:lnTo>
                      <a:pt x="263" y="159"/>
                    </a:lnTo>
                    <a:lnTo>
                      <a:pt x="242" y="173"/>
                    </a:lnTo>
                    <a:lnTo>
                      <a:pt x="218" y="187"/>
                    </a:lnTo>
                    <a:lnTo>
                      <a:pt x="194" y="201"/>
                    </a:lnTo>
                    <a:lnTo>
                      <a:pt x="169" y="214"/>
                    </a:lnTo>
                    <a:lnTo>
                      <a:pt x="144" y="226"/>
                    </a:lnTo>
                    <a:lnTo>
                      <a:pt x="119" y="233"/>
                    </a:lnTo>
                    <a:lnTo>
                      <a:pt x="141" y="260"/>
                    </a:lnTo>
                    <a:lnTo>
                      <a:pt x="147" y="271"/>
                    </a:lnTo>
                    <a:lnTo>
                      <a:pt x="148" y="283"/>
                    </a:lnTo>
                    <a:lnTo>
                      <a:pt x="146" y="294"/>
                    </a:lnTo>
                    <a:lnTo>
                      <a:pt x="138" y="304"/>
                    </a:lnTo>
                    <a:lnTo>
                      <a:pt x="129" y="309"/>
                    </a:lnTo>
                    <a:lnTo>
                      <a:pt x="118" y="311"/>
                    </a:lnTo>
                    <a:lnTo>
                      <a:pt x="109" y="310"/>
                    </a:lnTo>
                    <a:lnTo>
                      <a:pt x="101" y="306"/>
                    </a:lnTo>
                    <a:lnTo>
                      <a:pt x="94" y="300"/>
                    </a:lnTo>
                    <a:lnTo>
                      <a:pt x="27" y="219"/>
                    </a:lnTo>
                    <a:lnTo>
                      <a:pt x="16" y="206"/>
                    </a:lnTo>
                    <a:lnTo>
                      <a:pt x="8" y="189"/>
                    </a:lnTo>
                    <a:lnTo>
                      <a:pt x="3" y="171"/>
                    </a:lnTo>
                    <a:lnTo>
                      <a:pt x="0" y="151"/>
                    </a:lnTo>
                    <a:lnTo>
                      <a:pt x="1" y="130"/>
                    </a:lnTo>
                    <a:lnTo>
                      <a:pt x="4" y="108"/>
                    </a:lnTo>
                    <a:lnTo>
                      <a:pt x="8" y="85"/>
                    </a:lnTo>
                    <a:lnTo>
                      <a:pt x="14" y="63"/>
                    </a:lnTo>
                    <a:lnTo>
                      <a:pt x="20" y="42"/>
                    </a:lnTo>
                    <a:lnTo>
                      <a:pt x="27" y="21"/>
                    </a:lnTo>
                    <a:lnTo>
                      <a:pt x="33" y="10"/>
                    </a:lnTo>
                    <a:lnTo>
                      <a:pt x="43" y="3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6" name="Freeform 54"/>
              <p:cNvSpPr>
                <a:spLocks/>
              </p:cNvSpPr>
              <p:nvPr/>
            </p:nvSpPr>
            <p:spPr bwMode="auto">
              <a:xfrm>
                <a:off x="5532" y="2783"/>
                <a:ext cx="54" cy="65"/>
              </a:xfrm>
              <a:custGeom>
                <a:avLst/>
                <a:gdLst>
                  <a:gd name="T0" fmla="*/ 189 w 216"/>
                  <a:gd name="T1" fmla="*/ 0 h 257"/>
                  <a:gd name="T2" fmla="*/ 200 w 216"/>
                  <a:gd name="T3" fmla="*/ 5 h 257"/>
                  <a:gd name="T4" fmla="*/ 210 w 216"/>
                  <a:gd name="T5" fmla="*/ 13 h 257"/>
                  <a:gd name="T6" fmla="*/ 215 w 216"/>
                  <a:gd name="T7" fmla="*/ 23 h 257"/>
                  <a:gd name="T8" fmla="*/ 216 w 216"/>
                  <a:gd name="T9" fmla="*/ 35 h 257"/>
                  <a:gd name="T10" fmla="*/ 212 w 216"/>
                  <a:gd name="T11" fmla="*/ 46 h 257"/>
                  <a:gd name="T12" fmla="*/ 193 w 216"/>
                  <a:gd name="T13" fmla="*/ 78 h 257"/>
                  <a:gd name="T14" fmla="*/ 174 w 216"/>
                  <a:gd name="T15" fmla="*/ 108 h 257"/>
                  <a:gd name="T16" fmla="*/ 154 w 216"/>
                  <a:gd name="T17" fmla="*/ 135 h 257"/>
                  <a:gd name="T18" fmla="*/ 135 w 216"/>
                  <a:gd name="T19" fmla="*/ 160 h 257"/>
                  <a:gd name="T20" fmla="*/ 116 w 216"/>
                  <a:gd name="T21" fmla="*/ 182 h 257"/>
                  <a:gd name="T22" fmla="*/ 99 w 216"/>
                  <a:gd name="T23" fmla="*/ 201 h 257"/>
                  <a:gd name="T24" fmla="*/ 84 w 216"/>
                  <a:gd name="T25" fmla="*/ 218 h 257"/>
                  <a:gd name="T26" fmla="*/ 71 w 216"/>
                  <a:gd name="T27" fmla="*/ 230 h 257"/>
                  <a:gd name="T28" fmla="*/ 61 w 216"/>
                  <a:gd name="T29" fmla="*/ 240 h 257"/>
                  <a:gd name="T30" fmla="*/ 55 w 216"/>
                  <a:gd name="T31" fmla="*/ 246 h 257"/>
                  <a:gd name="T32" fmla="*/ 52 w 216"/>
                  <a:gd name="T33" fmla="*/ 249 h 257"/>
                  <a:gd name="T34" fmla="*/ 42 w 216"/>
                  <a:gd name="T35" fmla="*/ 255 h 257"/>
                  <a:gd name="T36" fmla="*/ 31 w 216"/>
                  <a:gd name="T37" fmla="*/ 257 h 257"/>
                  <a:gd name="T38" fmla="*/ 23 w 216"/>
                  <a:gd name="T39" fmla="*/ 256 h 257"/>
                  <a:gd name="T40" fmla="*/ 15 w 216"/>
                  <a:gd name="T41" fmla="*/ 252 h 257"/>
                  <a:gd name="T42" fmla="*/ 8 w 216"/>
                  <a:gd name="T43" fmla="*/ 246 h 257"/>
                  <a:gd name="T44" fmla="*/ 1 w 216"/>
                  <a:gd name="T45" fmla="*/ 236 h 257"/>
                  <a:gd name="T46" fmla="*/ 0 w 216"/>
                  <a:gd name="T47" fmla="*/ 224 h 257"/>
                  <a:gd name="T48" fmla="*/ 3 w 216"/>
                  <a:gd name="T49" fmla="*/ 213 h 257"/>
                  <a:gd name="T50" fmla="*/ 11 w 216"/>
                  <a:gd name="T51" fmla="*/ 203 h 257"/>
                  <a:gd name="T52" fmla="*/ 13 w 216"/>
                  <a:gd name="T53" fmla="*/ 201 h 257"/>
                  <a:gd name="T54" fmla="*/ 19 w 216"/>
                  <a:gd name="T55" fmla="*/ 196 h 257"/>
                  <a:gd name="T56" fmla="*/ 28 w 216"/>
                  <a:gd name="T57" fmla="*/ 187 h 257"/>
                  <a:gd name="T58" fmla="*/ 40 w 216"/>
                  <a:gd name="T59" fmla="*/ 175 h 257"/>
                  <a:gd name="T60" fmla="*/ 54 w 216"/>
                  <a:gd name="T61" fmla="*/ 160 h 257"/>
                  <a:gd name="T62" fmla="*/ 69 w 216"/>
                  <a:gd name="T63" fmla="*/ 142 h 257"/>
                  <a:gd name="T64" fmla="*/ 86 w 216"/>
                  <a:gd name="T65" fmla="*/ 121 h 257"/>
                  <a:gd name="T66" fmla="*/ 104 w 216"/>
                  <a:gd name="T67" fmla="*/ 98 h 257"/>
                  <a:gd name="T68" fmla="*/ 123 w 216"/>
                  <a:gd name="T69" fmla="*/ 73 h 257"/>
                  <a:gd name="T70" fmla="*/ 141 w 216"/>
                  <a:gd name="T71" fmla="*/ 46 h 257"/>
                  <a:gd name="T72" fmla="*/ 159 w 216"/>
                  <a:gd name="T73" fmla="*/ 16 h 257"/>
                  <a:gd name="T74" fmla="*/ 167 w 216"/>
                  <a:gd name="T75" fmla="*/ 7 h 257"/>
                  <a:gd name="T76" fmla="*/ 177 w 216"/>
                  <a:gd name="T77" fmla="*/ 1 h 257"/>
                  <a:gd name="T78" fmla="*/ 189 w 216"/>
                  <a:gd name="T79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16" h="257">
                    <a:moveTo>
                      <a:pt x="189" y="0"/>
                    </a:moveTo>
                    <a:lnTo>
                      <a:pt x="200" y="5"/>
                    </a:lnTo>
                    <a:lnTo>
                      <a:pt x="210" y="13"/>
                    </a:lnTo>
                    <a:lnTo>
                      <a:pt x="215" y="23"/>
                    </a:lnTo>
                    <a:lnTo>
                      <a:pt x="216" y="35"/>
                    </a:lnTo>
                    <a:lnTo>
                      <a:pt x="212" y="46"/>
                    </a:lnTo>
                    <a:lnTo>
                      <a:pt x="193" y="78"/>
                    </a:lnTo>
                    <a:lnTo>
                      <a:pt x="174" y="108"/>
                    </a:lnTo>
                    <a:lnTo>
                      <a:pt x="154" y="135"/>
                    </a:lnTo>
                    <a:lnTo>
                      <a:pt x="135" y="160"/>
                    </a:lnTo>
                    <a:lnTo>
                      <a:pt x="116" y="182"/>
                    </a:lnTo>
                    <a:lnTo>
                      <a:pt x="99" y="201"/>
                    </a:lnTo>
                    <a:lnTo>
                      <a:pt x="84" y="218"/>
                    </a:lnTo>
                    <a:lnTo>
                      <a:pt x="71" y="230"/>
                    </a:lnTo>
                    <a:lnTo>
                      <a:pt x="61" y="240"/>
                    </a:lnTo>
                    <a:lnTo>
                      <a:pt x="55" y="246"/>
                    </a:lnTo>
                    <a:lnTo>
                      <a:pt x="52" y="249"/>
                    </a:lnTo>
                    <a:lnTo>
                      <a:pt x="42" y="255"/>
                    </a:lnTo>
                    <a:lnTo>
                      <a:pt x="31" y="257"/>
                    </a:lnTo>
                    <a:lnTo>
                      <a:pt x="23" y="256"/>
                    </a:lnTo>
                    <a:lnTo>
                      <a:pt x="15" y="252"/>
                    </a:lnTo>
                    <a:lnTo>
                      <a:pt x="8" y="246"/>
                    </a:lnTo>
                    <a:lnTo>
                      <a:pt x="1" y="236"/>
                    </a:lnTo>
                    <a:lnTo>
                      <a:pt x="0" y="224"/>
                    </a:lnTo>
                    <a:lnTo>
                      <a:pt x="3" y="213"/>
                    </a:lnTo>
                    <a:lnTo>
                      <a:pt x="11" y="203"/>
                    </a:lnTo>
                    <a:lnTo>
                      <a:pt x="13" y="201"/>
                    </a:lnTo>
                    <a:lnTo>
                      <a:pt x="19" y="196"/>
                    </a:lnTo>
                    <a:lnTo>
                      <a:pt x="28" y="187"/>
                    </a:lnTo>
                    <a:lnTo>
                      <a:pt x="40" y="175"/>
                    </a:lnTo>
                    <a:lnTo>
                      <a:pt x="54" y="160"/>
                    </a:lnTo>
                    <a:lnTo>
                      <a:pt x="69" y="142"/>
                    </a:lnTo>
                    <a:lnTo>
                      <a:pt x="86" y="121"/>
                    </a:lnTo>
                    <a:lnTo>
                      <a:pt x="104" y="98"/>
                    </a:lnTo>
                    <a:lnTo>
                      <a:pt x="123" y="73"/>
                    </a:lnTo>
                    <a:lnTo>
                      <a:pt x="141" y="46"/>
                    </a:lnTo>
                    <a:lnTo>
                      <a:pt x="159" y="16"/>
                    </a:lnTo>
                    <a:lnTo>
                      <a:pt x="167" y="7"/>
                    </a:lnTo>
                    <a:lnTo>
                      <a:pt x="177" y="1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7" name="Freeform 55"/>
              <p:cNvSpPr>
                <a:spLocks/>
              </p:cNvSpPr>
              <p:nvPr/>
            </p:nvSpPr>
            <p:spPr bwMode="auto">
              <a:xfrm>
                <a:off x="5539" y="2913"/>
                <a:ext cx="51" cy="100"/>
              </a:xfrm>
              <a:custGeom>
                <a:avLst/>
                <a:gdLst>
                  <a:gd name="T0" fmla="*/ 169 w 200"/>
                  <a:gd name="T1" fmla="*/ 0 h 401"/>
                  <a:gd name="T2" fmla="*/ 181 w 200"/>
                  <a:gd name="T3" fmla="*/ 2 h 401"/>
                  <a:gd name="T4" fmla="*/ 191 w 200"/>
                  <a:gd name="T5" fmla="*/ 9 h 401"/>
                  <a:gd name="T6" fmla="*/ 198 w 200"/>
                  <a:gd name="T7" fmla="*/ 20 h 401"/>
                  <a:gd name="T8" fmla="*/ 200 w 200"/>
                  <a:gd name="T9" fmla="*/ 31 h 401"/>
                  <a:gd name="T10" fmla="*/ 198 w 200"/>
                  <a:gd name="T11" fmla="*/ 43 h 401"/>
                  <a:gd name="T12" fmla="*/ 59 w 200"/>
                  <a:gd name="T13" fmla="*/ 382 h 401"/>
                  <a:gd name="T14" fmla="*/ 52 w 200"/>
                  <a:gd name="T15" fmla="*/ 392 h 401"/>
                  <a:gd name="T16" fmla="*/ 42 w 200"/>
                  <a:gd name="T17" fmla="*/ 399 h 401"/>
                  <a:gd name="T18" fmla="*/ 31 w 200"/>
                  <a:gd name="T19" fmla="*/ 401 h 401"/>
                  <a:gd name="T20" fmla="*/ 25 w 200"/>
                  <a:gd name="T21" fmla="*/ 400 h 401"/>
                  <a:gd name="T22" fmla="*/ 19 w 200"/>
                  <a:gd name="T23" fmla="*/ 399 h 401"/>
                  <a:gd name="T24" fmla="*/ 9 w 200"/>
                  <a:gd name="T25" fmla="*/ 392 h 401"/>
                  <a:gd name="T26" fmla="*/ 3 w 200"/>
                  <a:gd name="T27" fmla="*/ 382 h 401"/>
                  <a:gd name="T28" fmla="*/ 0 w 200"/>
                  <a:gd name="T29" fmla="*/ 371 h 401"/>
                  <a:gd name="T30" fmla="*/ 3 w 200"/>
                  <a:gd name="T31" fmla="*/ 359 h 401"/>
                  <a:gd name="T32" fmla="*/ 141 w 200"/>
                  <a:gd name="T33" fmla="*/ 20 h 401"/>
                  <a:gd name="T34" fmla="*/ 148 w 200"/>
                  <a:gd name="T35" fmla="*/ 9 h 401"/>
                  <a:gd name="T36" fmla="*/ 158 w 200"/>
                  <a:gd name="T37" fmla="*/ 2 h 401"/>
                  <a:gd name="T38" fmla="*/ 169 w 200"/>
                  <a:gd name="T39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0" h="401">
                    <a:moveTo>
                      <a:pt x="169" y="0"/>
                    </a:moveTo>
                    <a:lnTo>
                      <a:pt x="181" y="2"/>
                    </a:lnTo>
                    <a:lnTo>
                      <a:pt x="191" y="9"/>
                    </a:lnTo>
                    <a:lnTo>
                      <a:pt x="198" y="20"/>
                    </a:lnTo>
                    <a:lnTo>
                      <a:pt x="200" y="31"/>
                    </a:lnTo>
                    <a:lnTo>
                      <a:pt x="198" y="43"/>
                    </a:lnTo>
                    <a:lnTo>
                      <a:pt x="59" y="382"/>
                    </a:lnTo>
                    <a:lnTo>
                      <a:pt x="52" y="392"/>
                    </a:lnTo>
                    <a:lnTo>
                      <a:pt x="42" y="399"/>
                    </a:lnTo>
                    <a:lnTo>
                      <a:pt x="31" y="401"/>
                    </a:lnTo>
                    <a:lnTo>
                      <a:pt x="25" y="400"/>
                    </a:lnTo>
                    <a:lnTo>
                      <a:pt x="19" y="399"/>
                    </a:lnTo>
                    <a:lnTo>
                      <a:pt x="9" y="392"/>
                    </a:lnTo>
                    <a:lnTo>
                      <a:pt x="3" y="382"/>
                    </a:lnTo>
                    <a:lnTo>
                      <a:pt x="0" y="371"/>
                    </a:lnTo>
                    <a:lnTo>
                      <a:pt x="3" y="359"/>
                    </a:lnTo>
                    <a:lnTo>
                      <a:pt x="141" y="20"/>
                    </a:lnTo>
                    <a:lnTo>
                      <a:pt x="148" y="9"/>
                    </a:lnTo>
                    <a:lnTo>
                      <a:pt x="158" y="2"/>
                    </a:lnTo>
                    <a:lnTo>
                      <a:pt x="1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8" name="Freeform 56"/>
              <p:cNvSpPr>
                <a:spLocks/>
              </p:cNvSpPr>
              <p:nvPr/>
            </p:nvSpPr>
            <p:spPr bwMode="auto">
              <a:xfrm>
                <a:off x="5542" y="2878"/>
                <a:ext cx="130" cy="298"/>
              </a:xfrm>
              <a:custGeom>
                <a:avLst/>
                <a:gdLst>
                  <a:gd name="T0" fmla="*/ 499 w 519"/>
                  <a:gd name="T1" fmla="*/ 2 h 1190"/>
                  <a:gd name="T2" fmla="*/ 516 w 519"/>
                  <a:gd name="T3" fmla="*/ 18 h 1190"/>
                  <a:gd name="T4" fmla="*/ 517 w 519"/>
                  <a:gd name="T5" fmla="*/ 43 h 1190"/>
                  <a:gd name="T6" fmla="*/ 513 w 519"/>
                  <a:gd name="T7" fmla="*/ 54 h 1190"/>
                  <a:gd name="T8" fmla="*/ 501 w 519"/>
                  <a:gd name="T9" fmla="*/ 84 h 1190"/>
                  <a:gd name="T10" fmla="*/ 484 w 519"/>
                  <a:gd name="T11" fmla="*/ 131 h 1190"/>
                  <a:gd name="T12" fmla="*/ 461 w 519"/>
                  <a:gd name="T13" fmla="*/ 194 h 1190"/>
                  <a:gd name="T14" fmla="*/ 433 w 519"/>
                  <a:gd name="T15" fmla="*/ 268 h 1190"/>
                  <a:gd name="T16" fmla="*/ 400 w 519"/>
                  <a:gd name="T17" fmla="*/ 353 h 1190"/>
                  <a:gd name="T18" fmla="*/ 365 w 519"/>
                  <a:gd name="T19" fmla="*/ 445 h 1190"/>
                  <a:gd name="T20" fmla="*/ 328 w 519"/>
                  <a:gd name="T21" fmla="*/ 543 h 1190"/>
                  <a:gd name="T22" fmla="*/ 289 w 519"/>
                  <a:gd name="T23" fmla="*/ 644 h 1190"/>
                  <a:gd name="T24" fmla="*/ 249 w 519"/>
                  <a:gd name="T25" fmla="*/ 747 h 1190"/>
                  <a:gd name="T26" fmla="*/ 217 w 519"/>
                  <a:gd name="T27" fmla="*/ 823 h 1190"/>
                  <a:gd name="T28" fmla="*/ 185 w 519"/>
                  <a:gd name="T29" fmla="*/ 874 h 1190"/>
                  <a:gd name="T30" fmla="*/ 154 w 519"/>
                  <a:gd name="T31" fmla="*/ 905 h 1190"/>
                  <a:gd name="T32" fmla="*/ 122 w 519"/>
                  <a:gd name="T33" fmla="*/ 914 h 1190"/>
                  <a:gd name="T34" fmla="*/ 114 w 519"/>
                  <a:gd name="T35" fmla="*/ 914 h 1190"/>
                  <a:gd name="T36" fmla="*/ 56 w 519"/>
                  <a:gd name="T37" fmla="*/ 1176 h 1190"/>
                  <a:gd name="T38" fmla="*/ 40 w 519"/>
                  <a:gd name="T39" fmla="*/ 1189 h 1190"/>
                  <a:gd name="T40" fmla="*/ 24 w 519"/>
                  <a:gd name="T41" fmla="*/ 1190 h 1190"/>
                  <a:gd name="T42" fmla="*/ 4 w 519"/>
                  <a:gd name="T43" fmla="*/ 1176 h 1190"/>
                  <a:gd name="T44" fmla="*/ 0 w 519"/>
                  <a:gd name="T45" fmla="*/ 1153 h 1190"/>
                  <a:gd name="T46" fmla="*/ 50 w 519"/>
                  <a:gd name="T47" fmla="*/ 845 h 1190"/>
                  <a:gd name="T48" fmla="*/ 36 w 519"/>
                  <a:gd name="T49" fmla="*/ 793 h 1190"/>
                  <a:gd name="T50" fmla="*/ 27 w 519"/>
                  <a:gd name="T51" fmla="*/ 741 h 1190"/>
                  <a:gd name="T52" fmla="*/ 26 w 519"/>
                  <a:gd name="T53" fmla="*/ 706 h 1190"/>
                  <a:gd name="T54" fmla="*/ 41 w 519"/>
                  <a:gd name="T55" fmla="*/ 688 h 1190"/>
                  <a:gd name="T56" fmla="*/ 65 w 519"/>
                  <a:gd name="T57" fmla="*/ 685 h 1190"/>
                  <a:gd name="T58" fmla="*/ 84 w 519"/>
                  <a:gd name="T59" fmla="*/ 701 h 1190"/>
                  <a:gd name="T60" fmla="*/ 90 w 519"/>
                  <a:gd name="T61" fmla="*/ 739 h 1190"/>
                  <a:gd name="T62" fmla="*/ 99 w 519"/>
                  <a:gd name="T63" fmla="*/ 788 h 1190"/>
                  <a:gd name="T64" fmla="*/ 110 w 519"/>
                  <a:gd name="T65" fmla="*/ 829 h 1190"/>
                  <a:gd name="T66" fmla="*/ 122 w 519"/>
                  <a:gd name="T67" fmla="*/ 852 h 1190"/>
                  <a:gd name="T68" fmla="*/ 130 w 519"/>
                  <a:gd name="T69" fmla="*/ 845 h 1190"/>
                  <a:gd name="T70" fmla="*/ 142 w 519"/>
                  <a:gd name="T71" fmla="*/ 829 h 1190"/>
                  <a:gd name="T72" fmla="*/ 158 w 519"/>
                  <a:gd name="T73" fmla="*/ 800 h 1190"/>
                  <a:gd name="T74" fmla="*/ 179 w 519"/>
                  <a:gd name="T75" fmla="*/ 755 h 1190"/>
                  <a:gd name="T76" fmla="*/ 212 w 519"/>
                  <a:gd name="T77" fmla="*/ 673 h 1190"/>
                  <a:gd name="T78" fmla="*/ 251 w 519"/>
                  <a:gd name="T79" fmla="*/ 572 h 1190"/>
                  <a:gd name="T80" fmla="*/ 289 w 519"/>
                  <a:gd name="T81" fmla="*/ 472 h 1190"/>
                  <a:gd name="T82" fmla="*/ 326 w 519"/>
                  <a:gd name="T83" fmla="*/ 376 h 1190"/>
                  <a:gd name="T84" fmla="*/ 359 w 519"/>
                  <a:gd name="T85" fmla="*/ 287 h 1190"/>
                  <a:gd name="T86" fmla="*/ 389 w 519"/>
                  <a:gd name="T87" fmla="*/ 208 h 1190"/>
                  <a:gd name="T88" fmla="*/ 414 w 519"/>
                  <a:gd name="T89" fmla="*/ 139 h 1190"/>
                  <a:gd name="T90" fmla="*/ 436 w 519"/>
                  <a:gd name="T91" fmla="*/ 84 h 1190"/>
                  <a:gd name="T92" fmla="*/ 450 w 519"/>
                  <a:gd name="T93" fmla="*/ 45 h 1190"/>
                  <a:gd name="T94" fmla="*/ 458 w 519"/>
                  <a:gd name="T95" fmla="*/ 24 h 1190"/>
                  <a:gd name="T96" fmla="*/ 466 w 519"/>
                  <a:gd name="T97" fmla="*/ 10 h 1190"/>
                  <a:gd name="T98" fmla="*/ 487 w 519"/>
                  <a:gd name="T99" fmla="*/ 0 h 1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9" h="1190">
                    <a:moveTo>
                      <a:pt x="487" y="0"/>
                    </a:moveTo>
                    <a:lnTo>
                      <a:pt x="499" y="2"/>
                    </a:lnTo>
                    <a:lnTo>
                      <a:pt x="509" y="9"/>
                    </a:lnTo>
                    <a:lnTo>
                      <a:pt x="516" y="18"/>
                    </a:lnTo>
                    <a:lnTo>
                      <a:pt x="519" y="31"/>
                    </a:lnTo>
                    <a:lnTo>
                      <a:pt x="517" y="43"/>
                    </a:lnTo>
                    <a:lnTo>
                      <a:pt x="516" y="46"/>
                    </a:lnTo>
                    <a:lnTo>
                      <a:pt x="513" y="54"/>
                    </a:lnTo>
                    <a:lnTo>
                      <a:pt x="508" y="67"/>
                    </a:lnTo>
                    <a:lnTo>
                      <a:pt x="501" y="84"/>
                    </a:lnTo>
                    <a:lnTo>
                      <a:pt x="493" y="106"/>
                    </a:lnTo>
                    <a:lnTo>
                      <a:pt x="484" y="131"/>
                    </a:lnTo>
                    <a:lnTo>
                      <a:pt x="473" y="161"/>
                    </a:lnTo>
                    <a:lnTo>
                      <a:pt x="461" y="194"/>
                    </a:lnTo>
                    <a:lnTo>
                      <a:pt x="447" y="229"/>
                    </a:lnTo>
                    <a:lnTo>
                      <a:pt x="433" y="268"/>
                    </a:lnTo>
                    <a:lnTo>
                      <a:pt x="416" y="310"/>
                    </a:lnTo>
                    <a:lnTo>
                      <a:pt x="400" y="353"/>
                    </a:lnTo>
                    <a:lnTo>
                      <a:pt x="383" y="398"/>
                    </a:lnTo>
                    <a:lnTo>
                      <a:pt x="365" y="445"/>
                    </a:lnTo>
                    <a:lnTo>
                      <a:pt x="347" y="493"/>
                    </a:lnTo>
                    <a:lnTo>
                      <a:pt x="328" y="543"/>
                    </a:lnTo>
                    <a:lnTo>
                      <a:pt x="309" y="594"/>
                    </a:lnTo>
                    <a:lnTo>
                      <a:pt x="289" y="644"/>
                    </a:lnTo>
                    <a:lnTo>
                      <a:pt x="269" y="696"/>
                    </a:lnTo>
                    <a:lnTo>
                      <a:pt x="249" y="747"/>
                    </a:lnTo>
                    <a:lnTo>
                      <a:pt x="233" y="787"/>
                    </a:lnTo>
                    <a:lnTo>
                      <a:pt x="217" y="823"/>
                    </a:lnTo>
                    <a:lnTo>
                      <a:pt x="201" y="851"/>
                    </a:lnTo>
                    <a:lnTo>
                      <a:pt x="185" y="874"/>
                    </a:lnTo>
                    <a:lnTo>
                      <a:pt x="169" y="892"/>
                    </a:lnTo>
                    <a:lnTo>
                      <a:pt x="154" y="905"/>
                    </a:lnTo>
                    <a:lnTo>
                      <a:pt x="138" y="912"/>
                    </a:lnTo>
                    <a:lnTo>
                      <a:pt x="122" y="914"/>
                    </a:lnTo>
                    <a:lnTo>
                      <a:pt x="114" y="914"/>
                    </a:lnTo>
                    <a:lnTo>
                      <a:pt x="114" y="914"/>
                    </a:lnTo>
                    <a:lnTo>
                      <a:pt x="60" y="1166"/>
                    </a:lnTo>
                    <a:lnTo>
                      <a:pt x="56" y="1176"/>
                    </a:lnTo>
                    <a:lnTo>
                      <a:pt x="49" y="1184"/>
                    </a:lnTo>
                    <a:lnTo>
                      <a:pt x="40" y="1189"/>
                    </a:lnTo>
                    <a:lnTo>
                      <a:pt x="30" y="1190"/>
                    </a:lnTo>
                    <a:lnTo>
                      <a:pt x="24" y="1190"/>
                    </a:lnTo>
                    <a:lnTo>
                      <a:pt x="13" y="1185"/>
                    </a:lnTo>
                    <a:lnTo>
                      <a:pt x="4" y="1176"/>
                    </a:lnTo>
                    <a:lnTo>
                      <a:pt x="0" y="1166"/>
                    </a:lnTo>
                    <a:lnTo>
                      <a:pt x="0" y="1153"/>
                    </a:lnTo>
                    <a:lnTo>
                      <a:pt x="60" y="868"/>
                    </a:lnTo>
                    <a:lnTo>
                      <a:pt x="50" y="845"/>
                    </a:lnTo>
                    <a:lnTo>
                      <a:pt x="42" y="819"/>
                    </a:lnTo>
                    <a:lnTo>
                      <a:pt x="36" y="793"/>
                    </a:lnTo>
                    <a:lnTo>
                      <a:pt x="31" y="766"/>
                    </a:lnTo>
                    <a:lnTo>
                      <a:pt x="27" y="741"/>
                    </a:lnTo>
                    <a:lnTo>
                      <a:pt x="25" y="718"/>
                    </a:lnTo>
                    <a:lnTo>
                      <a:pt x="26" y="706"/>
                    </a:lnTo>
                    <a:lnTo>
                      <a:pt x="32" y="696"/>
                    </a:lnTo>
                    <a:lnTo>
                      <a:pt x="41" y="688"/>
                    </a:lnTo>
                    <a:lnTo>
                      <a:pt x="53" y="684"/>
                    </a:lnTo>
                    <a:lnTo>
                      <a:pt x="65" y="685"/>
                    </a:lnTo>
                    <a:lnTo>
                      <a:pt x="75" y="692"/>
                    </a:lnTo>
                    <a:lnTo>
                      <a:pt x="84" y="701"/>
                    </a:lnTo>
                    <a:lnTo>
                      <a:pt x="87" y="713"/>
                    </a:lnTo>
                    <a:lnTo>
                      <a:pt x="90" y="739"/>
                    </a:lnTo>
                    <a:lnTo>
                      <a:pt x="94" y="764"/>
                    </a:lnTo>
                    <a:lnTo>
                      <a:pt x="99" y="788"/>
                    </a:lnTo>
                    <a:lnTo>
                      <a:pt x="104" y="810"/>
                    </a:lnTo>
                    <a:lnTo>
                      <a:pt x="110" y="829"/>
                    </a:lnTo>
                    <a:lnTo>
                      <a:pt x="116" y="843"/>
                    </a:lnTo>
                    <a:lnTo>
                      <a:pt x="122" y="852"/>
                    </a:lnTo>
                    <a:lnTo>
                      <a:pt x="125" y="849"/>
                    </a:lnTo>
                    <a:lnTo>
                      <a:pt x="130" y="845"/>
                    </a:lnTo>
                    <a:lnTo>
                      <a:pt x="135" y="839"/>
                    </a:lnTo>
                    <a:lnTo>
                      <a:pt x="142" y="829"/>
                    </a:lnTo>
                    <a:lnTo>
                      <a:pt x="149" y="816"/>
                    </a:lnTo>
                    <a:lnTo>
                      <a:pt x="158" y="800"/>
                    </a:lnTo>
                    <a:lnTo>
                      <a:pt x="168" y="780"/>
                    </a:lnTo>
                    <a:lnTo>
                      <a:pt x="179" y="755"/>
                    </a:lnTo>
                    <a:lnTo>
                      <a:pt x="191" y="725"/>
                    </a:lnTo>
                    <a:lnTo>
                      <a:pt x="212" y="673"/>
                    </a:lnTo>
                    <a:lnTo>
                      <a:pt x="232" y="622"/>
                    </a:lnTo>
                    <a:lnTo>
                      <a:pt x="251" y="572"/>
                    </a:lnTo>
                    <a:lnTo>
                      <a:pt x="270" y="521"/>
                    </a:lnTo>
                    <a:lnTo>
                      <a:pt x="289" y="472"/>
                    </a:lnTo>
                    <a:lnTo>
                      <a:pt x="307" y="424"/>
                    </a:lnTo>
                    <a:lnTo>
                      <a:pt x="326" y="376"/>
                    </a:lnTo>
                    <a:lnTo>
                      <a:pt x="343" y="331"/>
                    </a:lnTo>
                    <a:lnTo>
                      <a:pt x="359" y="287"/>
                    </a:lnTo>
                    <a:lnTo>
                      <a:pt x="375" y="246"/>
                    </a:lnTo>
                    <a:lnTo>
                      <a:pt x="389" y="208"/>
                    </a:lnTo>
                    <a:lnTo>
                      <a:pt x="402" y="172"/>
                    </a:lnTo>
                    <a:lnTo>
                      <a:pt x="414" y="139"/>
                    </a:lnTo>
                    <a:lnTo>
                      <a:pt x="426" y="110"/>
                    </a:lnTo>
                    <a:lnTo>
                      <a:pt x="436" y="84"/>
                    </a:lnTo>
                    <a:lnTo>
                      <a:pt x="444" y="63"/>
                    </a:lnTo>
                    <a:lnTo>
                      <a:pt x="450" y="45"/>
                    </a:lnTo>
                    <a:lnTo>
                      <a:pt x="455" y="33"/>
                    </a:lnTo>
                    <a:lnTo>
                      <a:pt x="458" y="24"/>
                    </a:lnTo>
                    <a:lnTo>
                      <a:pt x="459" y="20"/>
                    </a:lnTo>
                    <a:lnTo>
                      <a:pt x="466" y="10"/>
                    </a:lnTo>
                    <a:lnTo>
                      <a:pt x="475" y="3"/>
                    </a:lnTo>
                    <a:lnTo>
                      <a:pt x="48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9" name="Freeform 57"/>
              <p:cNvSpPr>
                <a:spLocks noEditPoints="1"/>
              </p:cNvSpPr>
              <p:nvPr/>
            </p:nvSpPr>
            <p:spPr bwMode="auto">
              <a:xfrm>
                <a:off x="5616" y="2807"/>
                <a:ext cx="159" cy="316"/>
              </a:xfrm>
              <a:custGeom>
                <a:avLst/>
                <a:gdLst>
                  <a:gd name="T0" fmla="*/ 348 w 634"/>
                  <a:gd name="T1" fmla="*/ 325 h 1264"/>
                  <a:gd name="T2" fmla="*/ 558 w 634"/>
                  <a:gd name="T3" fmla="*/ 201 h 1264"/>
                  <a:gd name="T4" fmla="*/ 256 w 634"/>
                  <a:gd name="T5" fmla="*/ 0 h 1264"/>
                  <a:gd name="T6" fmla="*/ 278 w 634"/>
                  <a:gd name="T7" fmla="*/ 8 h 1264"/>
                  <a:gd name="T8" fmla="*/ 297 w 634"/>
                  <a:gd name="T9" fmla="*/ 44 h 1264"/>
                  <a:gd name="T10" fmla="*/ 323 w 634"/>
                  <a:gd name="T11" fmla="*/ 94 h 1264"/>
                  <a:gd name="T12" fmla="*/ 349 w 634"/>
                  <a:gd name="T13" fmla="*/ 138 h 1264"/>
                  <a:gd name="T14" fmla="*/ 372 w 634"/>
                  <a:gd name="T15" fmla="*/ 169 h 1264"/>
                  <a:gd name="T16" fmla="*/ 426 w 634"/>
                  <a:gd name="T17" fmla="*/ 86 h 1264"/>
                  <a:gd name="T18" fmla="*/ 446 w 634"/>
                  <a:gd name="T19" fmla="*/ 80 h 1264"/>
                  <a:gd name="T20" fmla="*/ 618 w 634"/>
                  <a:gd name="T21" fmla="*/ 160 h 1264"/>
                  <a:gd name="T22" fmla="*/ 634 w 634"/>
                  <a:gd name="T23" fmla="*/ 180 h 1264"/>
                  <a:gd name="T24" fmla="*/ 630 w 634"/>
                  <a:gd name="T25" fmla="*/ 205 h 1264"/>
                  <a:gd name="T26" fmla="*/ 542 w 634"/>
                  <a:gd name="T27" fmla="*/ 345 h 1264"/>
                  <a:gd name="T28" fmla="*/ 563 w 634"/>
                  <a:gd name="T29" fmla="*/ 343 h 1264"/>
                  <a:gd name="T30" fmla="*/ 581 w 634"/>
                  <a:gd name="T31" fmla="*/ 357 h 1264"/>
                  <a:gd name="T32" fmla="*/ 585 w 634"/>
                  <a:gd name="T33" fmla="*/ 380 h 1264"/>
                  <a:gd name="T34" fmla="*/ 488 w 634"/>
                  <a:gd name="T35" fmla="*/ 522 h 1264"/>
                  <a:gd name="T36" fmla="*/ 472 w 634"/>
                  <a:gd name="T37" fmla="*/ 533 h 1264"/>
                  <a:gd name="T38" fmla="*/ 453 w 634"/>
                  <a:gd name="T39" fmla="*/ 533 h 1264"/>
                  <a:gd name="T40" fmla="*/ 438 w 634"/>
                  <a:gd name="T41" fmla="*/ 523 h 1264"/>
                  <a:gd name="T42" fmla="*/ 431 w 634"/>
                  <a:gd name="T43" fmla="*/ 506 h 1264"/>
                  <a:gd name="T44" fmla="*/ 377 w 634"/>
                  <a:gd name="T45" fmla="*/ 587 h 1264"/>
                  <a:gd name="T46" fmla="*/ 361 w 634"/>
                  <a:gd name="T47" fmla="*/ 594 h 1264"/>
                  <a:gd name="T48" fmla="*/ 381 w 634"/>
                  <a:gd name="T49" fmla="*/ 1051 h 1264"/>
                  <a:gd name="T50" fmla="*/ 368 w 634"/>
                  <a:gd name="T51" fmla="*/ 1067 h 1264"/>
                  <a:gd name="T52" fmla="*/ 42 w 634"/>
                  <a:gd name="T53" fmla="*/ 1262 h 1264"/>
                  <a:gd name="T54" fmla="*/ 32 w 634"/>
                  <a:gd name="T55" fmla="*/ 1264 h 1264"/>
                  <a:gd name="T56" fmla="*/ 11 w 634"/>
                  <a:gd name="T57" fmla="*/ 1257 h 1264"/>
                  <a:gd name="T58" fmla="*/ 0 w 634"/>
                  <a:gd name="T59" fmla="*/ 1236 h 1264"/>
                  <a:gd name="T60" fmla="*/ 6 w 634"/>
                  <a:gd name="T61" fmla="*/ 1214 h 1264"/>
                  <a:gd name="T62" fmla="*/ 320 w 634"/>
                  <a:gd name="T63" fmla="*/ 1024 h 1264"/>
                  <a:gd name="T64" fmla="*/ 287 w 634"/>
                  <a:gd name="T65" fmla="*/ 309 h 1264"/>
                  <a:gd name="T66" fmla="*/ 338 w 634"/>
                  <a:gd name="T67" fmla="*/ 223 h 1264"/>
                  <a:gd name="T68" fmla="*/ 309 w 634"/>
                  <a:gd name="T69" fmla="*/ 189 h 1264"/>
                  <a:gd name="T70" fmla="*/ 280 w 634"/>
                  <a:gd name="T71" fmla="*/ 143 h 1264"/>
                  <a:gd name="T72" fmla="*/ 255 w 634"/>
                  <a:gd name="T73" fmla="*/ 97 h 1264"/>
                  <a:gd name="T74" fmla="*/ 234 w 634"/>
                  <a:gd name="T75" fmla="*/ 58 h 1264"/>
                  <a:gd name="T76" fmla="*/ 225 w 634"/>
                  <a:gd name="T77" fmla="*/ 32 h 1264"/>
                  <a:gd name="T78" fmla="*/ 233 w 634"/>
                  <a:gd name="T79" fmla="*/ 10 h 1264"/>
                  <a:gd name="T80" fmla="*/ 256 w 634"/>
                  <a:gd name="T81" fmla="*/ 0 h 1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34" h="1264">
                    <a:moveTo>
                      <a:pt x="456" y="150"/>
                    </a:moveTo>
                    <a:lnTo>
                      <a:pt x="348" y="325"/>
                    </a:lnTo>
                    <a:lnTo>
                      <a:pt x="357" y="507"/>
                    </a:lnTo>
                    <a:lnTo>
                      <a:pt x="558" y="201"/>
                    </a:lnTo>
                    <a:lnTo>
                      <a:pt x="456" y="150"/>
                    </a:lnTo>
                    <a:close/>
                    <a:moveTo>
                      <a:pt x="256" y="0"/>
                    </a:moveTo>
                    <a:lnTo>
                      <a:pt x="268" y="2"/>
                    </a:lnTo>
                    <a:lnTo>
                      <a:pt x="278" y="8"/>
                    </a:lnTo>
                    <a:lnTo>
                      <a:pt x="285" y="18"/>
                    </a:lnTo>
                    <a:lnTo>
                      <a:pt x="297" y="44"/>
                    </a:lnTo>
                    <a:lnTo>
                      <a:pt x="310" y="70"/>
                    </a:lnTo>
                    <a:lnTo>
                      <a:pt x="323" y="94"/>
                    </a:lnTo>
                    <a:lnTo>
                      <a:pt x="336" y="117"/>
                    </a:lnTo>
                    <a:lnTo>
                      <a:pt x="349" y="138"/>
                    </a:lnTo>
                    <a:lnTo>
                      <a:pt x="362" y="156"/>
                    </a:lnTo>
                    <a:lnTo>
                      <a:pt x="372" y="169"/>
                    </a:lnTo>
                    <a:lnTo>
                      <a:pt x="418" y="95"/>
                    </a:lnTo>
                    <a:lnTo>
                      <a:pt x="426" y="86"/>
                    </a:lnTo>
                    <a:lnTo>
                      <a:pt x="436" y="81"/>
                    </a:lnTo>
                    <a:lnTo>
                      <a:pt x="446" y="80"/>
                    </a:lnTo>
                    <a:lnTo>
                      <a:pt x="457" y="83"/>
                    </a:lnTo>
                    <a:lnTo>
                      <a:pt x="618" y="160"/>
                    </a:lnTo>
                    <a:lnTo>
                      <a:pt x="628" y="168"/>
                    </a:lnTo>
                    <a:lnTo>
                      <a:pt x="634" y="180"/>
                    </a:lnTo>
                    <a:lnTo>
                      <a:pt x="634" y="193"/>
                    </a:lnTo>
                    <a:lnTo>
                      <a:pt x="630" y="205"/>
                    </a:lnTo>
                    <a:lnTo>
                      <a:pt x="534" y="351"/>
                    </a:lnTo>
                    <a:lnTo>
                      <a:pt x="542" y="345"/>
                    </a:lnTo>
                    <a:lnTo>
                      <a:pt x="552" y="342"/>
                    </a:lnTo>
                    <a:lnTo>
                      <a:pt x="563" y="343"/>
                    </a:lnTo>
                    <a:lnTo>
                      <a:pt x="572" y="348"/>
                    </a:lnTo>
                    <a:lnTo>
                      <a:pt x="581" y="357"/>
                    </a:lnTo>
                    <a:lnTo>
                      <a:pt x="585" y="368"/>
                    </a:lnTo>
                    <a:lnTo>
                      <a:pt x="585" y="380"/>
                    </a:lnTo>
                    <a:lnTo>
                      <a:pt x="580" y="391"/>
                    </a:lnTo>
                    <a:lnTo>
                      <a:pt x="488" y="522"/>
                    </a:lnTo>
                    <a:lnTo>
                      <a:pt x="481" y="529"/>
                    </a:lnTo>
                    <a:lnTo>
                      <a:pt x="472" y="533"/>
                    </a:lnTo>
                    <a:lnTo>
                      <a:pt x="462" y="535"/>
                    </a:lnTo>
                    <a:lnTo>
                      <a:pt x="453" y="533"/>
                    </a:lnTo>
                    <a:lnTo>
                      <a:pt x="444" y="529"/>
                    </a:lnTo>
                    <a:lnTo>
                      <a:pt x="438" y="523"/>
                    </a:lnTo>
                    <a:lnTo>
                      <a:pt x="433" y="515"/>
                    </a:lnTo>
                    <a:lnTo>
                      <a:pt x="431" y="506"/>
                    </a:lnTo>
                    <a:lnTo>
                      <a:pt x="383" y="581"/>
                    </a:lnTo>
                    <a:lnTo>
                      <a:pt x="377" y="587"/>
                    </a:lnTo>
                    <a:lnTo>
                      <a:pt x="370" y="592"/>
                    </a:lnTo>
                    <a:lnTo>
                      <a:pt x="361" y="594"/>
                    </a:lnTo>
                    <a:lnTo>
                      <a:pt x="383" y="1040"/>
                    </a:lnTo>
                    <a:lnTo>
                      <a:pt x="381" y="1051"/>
                    </a:lnTo>
                    <a:lnTo>
                      <a:pt x="376" y="1060"/>
                    </a:lnTo>
                    <a:lnTo>
                      <a:pt x="368" y="1067"/>
                    </a:lnTo>
                    <a:lnTo>
                      <a:pt x="47" y="1259"/>
                    </a:lnTo>
                    <a:lnTo>
                      <a:pt x="42" y="1262"/>
                    </a:lnTo>
                    <a:lnTo>
                      <a:pt x="37" y="1263"/>
                    </a:lnTo>
                    <a:lnTo>
                      <a:pt x="32" y="1264"/>
                    </a:lnTo>
                    <a:lnTo>
                      <a:pt x="22" y="1262"/>
                    </a:lnTo>
                    <a:lnTo>
                      <a:pt x="11" y="1257"/>
                    </a:lnTo>
                    <a:lnTo>
                      <a:pt x="4" y="1249"/>
                    </a:lnTo>
                    <a:lnTo>
                      <a:pt x="0" y="1236"/>
                    </a:lnTo>
                    <a:lnTo>
                      <a:pt x="1" y="1225"/>
                    </a:lnTo>
                    <a:lnTo>
                      <a:pt x="6" y="1214"/>
                    </a:lnTo>
                    <a:lnTo>
                      <a:pt x="16" y="1206"/>
                    </a:lnTo>
                    <a:lnTo>
                      <a:pt x="320" y="1024"/>
                    </a:lnTo>
                    <a:lnTo>
                      <a:pt x="286" y="318"/>
                    </a:lnTo>
                    <a:lnTo>
                      <a:pt x="287" y="309"/>
                    </a:lnTo>
                    <a:lnTo>
                      <a:pt x="291" y="300"/>
                    </a:lnTo>
                    <a:lnTo>
                      <a:pt x="338" y="223"/>
                    </a:lnTo>
                    <a:lnTo>
                      <a:pt x="323" y="208"/>
                    </a:lnTo>
                    <a:lnTo>
                      <a:pt x="309" y="189"/>
                    </a:lnTo>
                    <a:lnTo>
                      <a:pt x="294" y="166"/>
                    </a:lnTo>
                    <a:lnTo>
                      <a:pt x="280" y="143"/>
                    </a:lnTo>
                    <a:lnTo>
                      <a:pt x="267" y="120"/>
                    </a:lnTo>
                    <a:lnTo>
                      <a:pt x="255" y="97"/>
                    </a:lnTo>
                    <a:lnTo>
                      <a:pt x="244" y="76"/>
                    </a:lnTo>
                    <a:lnTo>
                      <a:pt x="234" y="58"/>
                    </a:lnTo>
                    <a:lnTo>
                      <a:pt x="228" y="44"/>
                    </a:lnTo>
                    <a:lnTo>
                      <a:pt x="225" y="32"/>
                    </a:lnTo>
                    <a:lnTo>
                      <a:pt x="227" y="20"/>
                    </a:lnTo>
                    <a:lnTo>
                      <a:pt x="233" y="10"/>
                    </a:lnTo>
                    <a:lnTo>
                      <a:pt x="244" y="3"/>
                    </a:lnTo>
                    <a:lnTo>
                      <a:pt x="2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0" name="Freeform 58"/>
              <p:cNvSpPr>
                <a:spLocks/>
              </p:cNvSpPr>
              <p:nvPr/>
            </p:nvSpPr>
            <p:spPr bwMode="auto">
              <a:xfrm>
                <a:off x="5540" y="3132"/>
                <a:ext cx="106" cy="82"/>
              </a:xfrm>
              <a:custGeom>
                <a:avLst/>
                <a:gdLst>
                  <a:gd name="T0" fmla="*/ 398 w 423"/>
                  <a:gd name="T1" fmla="*/ 0 h 327"/>
                  <a:gd name="T2" fmla="*/ 409 w 423"/>
                  <a:gd name="T3" fmla="*/ 4 h 327"/>
                  <a:gd name="T4" fmla="*/ 418 w 423"/>
                  <a:gd name="T5" fmla="*/ 13 h 327"/>
                  <a:gd name="T6" fmla="*/ 423 w 423"/>
                  <a:gd name="T7" fmla="*/ 24 h 327"/>
                  <a:gd name="T8" fmla="*/ 423 w 423"/>
                  <a:gd name="T9" fmla="*/ 35 h 327"/>
                  <a:gd name="T10" fmla="*/ 419 w 423"/>
                  <a:gd name="T11" fmla="*/ 46 h 327"/>
                  <a:gd name="T12" fmla="*/ 411 w 423"/>
                  <a:gd name="T13" fmla="*/ 55 h 327"/>
                  <a:gd name="T14" fmla="*/ 49 w 423"/>
                  <a:gd name="T15" fmla="*/ 321 h 327"/>
                  <a:gd name="T16" fmla="*/ 40 w 423"/>
                  <a:gd name="T17" fmla="*/ 326 h 327"/>
                  <a:gd name="T18" fmla="*/ 30 w 423"/>
                  <a:gd name="T19" fmla="*/ 327 h 327"/>
                  <a:gd name="T20" fmla="*/ 21 w 423"/>
                  <a:gd name="T21" fmla="*/ 326 h 327"/>
                  <a:gd name="T22" fmla="*/ 13 w 423"/>
                  <a:gd name="T23" fmla="*/ 322 h 327"/>
                  <a:gd name="T24" fmla="*/ 6 w 423"/>
                  <a:gd name="T25" fmla="*/ 315 h 327"/>
                  <a:gd name="T26" fmla="*/ 1 w 423"/>
                  <a:gd name="T27" fmla="*/ 304 h 327"/>
                  <a:gd name="T28" fmla="*/ 0 w 423"/>
                  <a:gd name="T29" fmla="*/ 292 h 327"/>
                  <a:gd name="T30" fmla="*/ 4 w 423"/>
                  <a:gd name="T31" fmla="*/ 281 h 327"/>
                  <a:gd name="T32" fmla="*/ 12 w 423"/>
                  <a:gd name="T33" fmla="*/ 272 h 327"/>
                  <a:gd name="T34" fmla="*/ 375 w 423"/>
                  <a:gd name="T35" fmla="*/ 6 h 327"/>
                  <a:gd name="T36" fmla="*/ 386 w 423"/>
                  <a:gd name="T37" fmla="*/ 1 h 327"/>
                  <a:gd name="T38" fmla="*/ 398 w 423"/>
                  <a:gd name="T39" fmla="*/ 0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23" h="327">
                    <a:moveTo>
                      <a:pt x="398" y="0"/>
                    </a:moveTo>
                    <a:lnTo>
                      <a:pt x="409" y="4"/>
                    </a:lnTo>
                    <a:lnTo>
                      <a:pt x="418" y="13"/>
                    </a:lnTo>
                    <a:lnTo>
                      <a:pt x="423" y="24"/>
                    </a:lnTo>
                    <a:lnTo>
                      <a:pt x="423" y="35"/>
                    </a:lnTo>
                    <a:lnTo>
                      <a:pt x="419" y="46"/>
                    </a:lnTo>
                    <a:lnTo>
                      <a:pt x="411" y="55"/>
                    </a:lnTo>
                    <a:lnTo>
                      <a:pt x="49" y="321"/>
                    </a:lnTo>
                    <a:lnTo>
                      <a:pt x="40" y="326"/>
                    </a:lnTo>
                    <a:lnTo>
                      <a:pt x="30" y="327"/>
                    </a:lnTo>
                    <a:lnTo>
                      <a:pt x="21" y="326"/>
                    </a:lnTo>
                    <a:lnTo>
                      <a:pt x="13" y="322"/>
                    </a:lnTo>
                    <a:lnTo>
                      <a:pt x="6" y="315"/>
                    </a:lnTo>
                    <a:lnTo>
                      <a:pt x="1" y="304"/>
                    </a:lnTo>
                    <a:lnTo>
                      <a:pt x="0" y="292"/>
                    </a:lnTo>
                    <a:lnTo>
                      <a:pt x="4" y="281"/>
                    </a:lnTo>
                    <a:lnTo>
                      <a:pt x="12" y="272"/>
                    </a:lnTo>
                    <a:lnTo>
                      <a:pt x="375" y="6"/>
                    </a:lnTo>
                    <a:lnTo>
                      <a:pt x="386" y="1"/>
                    </a:lnTo>
                    <a:lnTo>
                      <a:pt x="3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1" name="Freeform 59"/>
              <p:cNvSpPr>
                <a:spLocks/>
              </p:cNvSpPr>
              <p:nvPr/>
            </p:nvSpPr>
            <p:spPr bwMode="auto">
              <a:xfrm>
                <a:off x="5501" y="3084"/>
                <a:ext cx="224" cy="179"/>
              </a:xfrm>
              <a:custGeom>
                <a:avLst/>
                <a:gdLst>
                  <a:gd name="T0" fmla="*/ 816 w 896"/>
                  <a:gd name="T1" fmla="*/ 3 h 716"/>
                  <a:gd name="T2" fmla="*/ 832 w 896"/>
                  <a:gd name="T3" fmla="*/ 19 h 716"/>
                  <a:gd name="T4" fmla="*/ 834 w 896"/>
                  <a:gd name="T5" fmla="*/ 35 h 716"/>
                  <a:gd name="T6" fmla="*/ 834 w 896"/>
                  <a:gd name="T7" fmla="*/ 61 h 716"/>
                  <a:gd name="T8" fmla="*/ 833 w 896"/>
                  <a:gd name="T9" fmla="*/ 107 h 716"/>
                  <a:gd name="T10" fmla="*/ 832 w 896"/>
                  <a:gd name="T11" fmla="*/ 170 h 716"/>
                  <a:gd name="T12" fmla="*/ 833 w 896"/>
                  <a:gd name="T13" fmla="*/ 243 h 716"/>
                  <a:gd name="T14" fmla="*/ 835 w 896"/>
                  <a:gd name="T15" fmla="*/ 324 h 716"/>
                  <a:gd name="T16" fmla="*/ 840 w 896"/>
                  <a:gd name="T17" fmla="*/ 433 h 716"/>
                  <a:gd name="T18" fmla="*/ 848 w 896"/>
                  <a:gd name="T19" fmla="*/ 515 h 716"/>
                  <a:gd name="T20" fmla="*/ 857 w 896"/>
                  <a:gd name="T21" fmla="*/ 576 h 716"/>
                  <a:gd name="T22" fmla="*/ 867 w 896"/>
                  <a:gd name="T23" fmla="*/ 618 h 716"/>
                  <a:gd name="T24" fmla="*/ 876 w 896"/>
                  <a:gd name="T25" fmla="*/ 645 h 716"/>
                  <a:gd name="T26" fmla="*/ 884 w 896"/>
                  <a:gd name="T27" fmla="*/ 661 h 716"/>
                  <a:gd name="T28" fmla="*/ 894 w 896"/>
                  <a:gd name="T29" fmla="*/ 675 h 716"/>
                  <a:gd name="T30" fmla="*/ 893 w 896"/>
                  <a:gd name="T31" fmla="*/ 698 h 716"/>
                  <a:gd name="T32" fmla="*/ 876 w 896"/>
                  <a:gd name="T33" fmla="*/ 714 h 716"/>
                  <a:gd name="T34" fmla="*/ 864 w 896"/>
                  <a:gd name="T35" fmla="*/ 716 h 716"/>
                  <a:gd name="T36" fmla="*/ 795 w 896"/>
                  <a:gd name="T37" fmla="*/ 716 h 716"/>
                  <a:gd name="T38" fmla="*/ 712 w 896"/>
                  <a:gd name="T39" fmla="*/ 715 h 716"/>
                  <a:gd name="T40" fmla="*/ 618 w 896"/>
                  <a:gd name="T41" fmla="*/ 715 h 716"/>
                  <a:gd name="T42" fmla="*/ 518 w 896"/>
                  <a:gd name="T43" fmla="*/ 715 h 716"/>
                  <a:gd name="T44" fmla="*/ 417 w 896"/>
                  <a:gd name="T45" fmla="*/ 715 h 716"/>
                  <a:gd name="T46" fmla="*/ 319 w 896"/>
                  <a:gd name="T47" fmla="*/ 715 h 716"/>
                  <a:gd name="T48" fmla="*/ 228 w 896"/>
                  <a:gd name="T49" fmla="*/ 715 h 716"/>
                  <a:gd name="T50" fmla="*/ 151 w 896"/>
                  <a:gd name="T51" fmla="*/ 716 h 716"/>
                  <a:gd name="T52" fmla="*/ 88 w 896"/>
                  <a:gd name="T53" fmla="*/ 716 h 716"/>
                  <a:gd name="T54" fmla="*/ 47 w 896"/>
                  <a:gd name="T55" fmla="*/ 716 h 716"/>
                  <a:gd name="T56" fmla="*/ 32 w 896"/>
                  <a:gd name="T57" fmla="*/ 716 h 716"/>
                  <a:gd name="T58" fmla="*/ 19 w 896"/>
                  <a:gd name="T59" fmla="*/ 714 h 716"/>
                  <a:gd name="T60" fmla="*/ 2 w 896"/>
                  <a:gd name="T61" fmla="*/ 696 h 716"/>
                  <a:gd name="T62" fmla="*/ 1 w 896"/>
                  <a:gd name="T63" fmla="*/ 677 h 716"/>
                  <a:gd name="T64" fmla="*/ 12 w 896"/>
                  <a:gd name="T65" fmla="*/ 661 h 716"/>
                  <a:gd name="T66" fmla="*/ 105 w 896"/>
                  <a:gd name="T67" fmla="*/ 595 h 716"/>
                  <a:gd name="T68" fmla="*/ 127 w 896"/>
                  <a:gd name="T69" fmla="*/ 598 h 716"/>
                  <a:gd name="T70" fmla="*/ 143 w 896"/>
                  <a:gd name="T71" fmla="*/ 618 h 716"/>
                  <a:gd name="T72" fmla="*/ 139 w 896"/>
                  <a:gd name="T73" fmla="*/ 640 h 716"/>
                  <a:gd name="T74" fmla="*/ 124 w 896"/>
                  <a:gd name="T75" fmla="*/ 654 h 716"/>
                  <a:gd name="T76" fmla="*/ 219 w 896"/>
                  <a:gd name="T77" fmla="*/ 653 h 716"/>
                  <a:gd name="T78" fmla="*/ 334 w 896"/>
                  <a:gd name="T79" fmla="*/ 653 h 716"/>
                  <a:gd name="T80" fmla="*/ 460 w 896"/>
                  <a:gd name="T81" fmla="*/ 653 h 716"/>
                  <a:gd name="T82" fmla="*/ 588 w 896"/>
                  <a:gd name="T83" fmla="*/ 653 h 716"/>
                  <a:gd name="T84" fmla="*/ 709 w 896"/>
                  <a:gd name="T85" fmla="*/ 653 h 716"/>
                  <a:gd name="T86" fmla="*/ 813 w 896"/>
                  <a:gd name="T87" fmla="*/ 654 h 716"/>
                  <a:gd name="T88" fmla="*/ 802 w 896"/>
                  <a:gd name="T89" fmla="*/ 613 h 716"/>
                  <a:gd name="T90" fmla="*/ 791 w 896"/>
                  <a:gd name="T91" fmla="*/ 557 h 716"/>
                  <a:gd name="T92" fmla="*/ 782 w 896"/>
                  <a:gd name="T93" fmla="*/ 481 h 716"/>
                  <a:gd name="T94" fmla="*/ 775 w 896"/>
                  <a:gd name="T95" fmla="*/ 383 h 716"/>
                  <a:gd name="T96" fmla="*/ 771 w 896"/>
                  <a:gd name="T97" fmla="*/ 285 h 716"/>
                  <a:gd name="T98" fmla="*/ 770 w 896"/>
                  <a:gd name="T99" fmla="*/ 206 h 716"/>
                  <a:gd name="T100" fmla="*/ 770 w 896"/>
                  <a:gd name="T101" fmla="*/ 137 h 716"/>
                  <a:gd name="T102" fmla="*/ 771 w 896"/>
                  <a:gd name="T103" fmla="*/ 80 h 716"/>
                  <a:gd name="T104" fmla="*/ 772 w 896"/>
                  <a:gd name="T105" fmla="*/ 43 h 716"/>
                  <a:gd name="T106" fmla="*/ 772 w 896"/>
                  <a:gd name="T107" fmla="*/ 29 h 716"/>
                  <a:gd name="T108" fmla="*/ 782 w 896"/>
                  <a:gd name="T109" fmla="*/ 8 h 716"/>
                  <a:gd name="T110" fmla="*/ 804 w 896"/>
                  <a:gd name="T111" fmla="*/ 0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96" h="716">
                    <a:moveTo>
                      <a:pt x="804" y="0"/>
                    </a:moveTo>
                    <a:lnTo>
                      <a:pt x="816" y="3"/>
                    </a:lnTo>
                    <a:lnTo>
                      <a:pt x="826" y="9"/>
                    </a:lnTo>
                    <a:lnTo>
                      <a:pt x="832" y="19"/>
                    </a:lnTo>
                    <a:lnTo>
                      <a:pt x="834" y="31"/>
                    </a:lnTo>
                    <a:lnTo>
                      <a:pt x="834" y="35"/>
                    </a:lnTo>
                    <a:lnTo>
                      <a:pt x="834" y="45"/>
                    </a:lnTo>
                    <a:lnTo>
                      <a:pt x="834" y="61"/>
                    </a:lnTo>
                    <a:lnTo>
                      <a:pt x="833" y="82"/>
                    </a:lnTo>
                    <a:lnTo>
                      <a:pt x="833" y="107"/>
                    </a:lnTo>
                    <a:lnTo>
                      <a:pt x="833" y="137"/>
                    </a:lnTo>
                    <a:lnTo>
                      <a:pt x="832" y="170"/>
                    </a:lnTo>
                    <a:lnTo>
                      <a:pt x="833" y="206"/>
                    </a:lnTo>
                    <a:lnTo>
                      <a:pt x="833" y="243"/>
                    </a:lnTo>
                    <a:lnTo>
                      <a:pt x="834" y="284"/>
                    </a:lnTo>
                    <a:lnTo>
                      <a:pt x="835" y="324"/>
                    </a:lnTo>
                    <a:lnTo>
                      <a:pt x="837" y="381"/>
                    </a:lnTo>
                    <a:lnTo>
                      <a:pt x="840" y="433"/>
                    </a:lnTo>
                    <a:lnTo>
                      <a:pt x="844" y="477"/>
                    </a:lnTo>
                    <a:lnTo>
                      <a:pt x="848" y="515"/>
                    </a:lnTo>
                    <a:lnTo>
                      <a:pt x="853" y="549"/>
                    </a:lnTo>
                    <a:lnTo>
                      <a:pt x="857" y="576"/>
                    </a:lnTo>
                    <a:lnTo>
                      <a:pt x="862" y="599"/>
                    </a:lnTo>
                    <a:lnTo>
                      <a:pt x="867" y="618"/>
                    </a:lnTo>
                    <a:lnTo>
                      <a:pt x="872" y="633"/>
                    </a:lnTo>
                    <a:lnTo>
                      <a:pt x="876" y="645"/>
                    </a:lnTo>
                    <a:lnTo>
                      <a:pt x="881" y="654"/>
                    </a:lnTo>
                    <a:lnTo>
                      <a:pt x="884" y="661"/>
                    </a:lnTo>
                    <a:lnTo>
                      <a:pt x="888" y="665"/>
                    </a:lnTo>
                    <a:lnTo>
                      <a:pt x="894" y="675"/>
                    </a:lnTo>
                    <a:lnTo>
                      <a:pt x="896" y="687"/>
                    </a:lnTo>
                    <a:lnTo>
                      <a:pt x="893" y="698"/>
                    </a:lnTo>
                    <a:lnTo>
                      <a:pt x="886" y="708"/>
                    </a:lnTo>
                    <a:lnTo>
                      <a:pt x="876" y="714"/>
                    </a:lnTo>
                    <a:lnTo>
                      <a:pt x="865" y="716"/>
                    </a:lnTo>
                    <a:lnTo>
                      <a:pt x="864" y="716"/>
                    </a:lnTo>
                    <a:lnTo>
                      <a:pt x="832" y="716"/>
                    </a:lnTo>
                    <a:lnTo>
                      <a:pt x="795" y="716"/>
                    </a:lnTo>
                    <a:lnTo>
                      <a:pt x="755" y="715"/>
                    </a:lnTo>
                    <a:lnTo>
                      <a:pt x="712" y="715"/>
                    </a:lnTo>
                    <a:lnTo>
                      <a:pt x="665" y="715"/>
                    </a:lnTo>
                    <a:lnTo>
                      <a:pt x="618" y="715"/>
                    </a:lnTo>
                    <a:lnTo>
                      <a:pt x="568" y="715"/>
                    </a:lnTo>
                    <a:lnTo>
                      <a:pt x="518" y="715"/>
                    </a:lnTo>
                    <a:lnTo>
                      <a:pt x="467" y="715"/>
                    </a:lnTo>
                    <a:lnTo>
                      <a:pt x="417" y="715"/>
                    </a:lnTo>
                    <a:lnTo>
                      <a:pt x="368" y="715"/>
                    </a:lnTo>
                    <a:lnTo>
                      <a:pt x="319" y="715"/>
                    </a:lnTo>
                    <a:lnTo>
                      <a:pt x="273" y="715"/>
                    </a:lnTo>
                    <a:lnTo>
                      <a:pt x="228" y="715"/>
                    </a:lnTo>
                    <a:lnTo>
                      <a:pt x="188" y="716"/>
                    </a:lnTo>
                    <a:lnTo>
                      <a:pt x="151" y="716"/>
                    </a:lnTo>
                    <a:lnTo>
                      <a:pt x="117" y="716"/>
                    </a:lnTo>
                    <a:lnTo>
                      <a:pt x="88" y="716"/>
                    </a:lnTo>
                    <a:lnTo>
                      <a:pt x="65" y="716"/>
                    </a:lnTo>
                    <a:lnTo>
                      <a:pt x="47" y="716"/>
                    </a:lnTo>
                    <a:lnTo>
                      <a:pt x="36" y="716"/>
                    </a:lnTo>
                    <a:lnTo>
                      <a:pt x="32" y="716"/>
                    </a:lnTo>
                    <a:lnTo>
                      <a:pt x="32" y="716"/>
                    </a:lnTo>
                    <a:lnTo>
                      <a:pt x="19" y="714"/>
                    </a:lnTo>
                    <a:lnTo>
                      <a:pt x="8" y="707"/>
                    </a:lnTo>
                    <a:lnTo>
                      <a:pt x="2" y="696"/>
                    </a:lnTo>
                    <a:lnTo>
                      <a:pt x="0" y="686"/>
                    </a:lnTo>
                    <a:lnTo>
                      <a:pt x="1" y="677"/>
                    </a:lnTo>
                    <a:lnTo>
                      <a:pt x="6" y="668"/>
                    </a:lnTo>
                    <a:lnTo>
                      <a:pt x="12" y="661"/>
                    </a:lnTo>
                    <a:lnTo>
                      <a:pt x="94" y="600"/>
                    </a:lnTo>
                    <a:lnTo>
                      <a:pt x="105" y="595"/>
                    </a:lnTo>
                    <a:lnTo>
                      <a:pt x="116" y="595"/>
                    </a:lnTo>
                    <a:lnTo>
                      <a:pt x="127" y="598"/>
                    </a:lnTo>
                    <a:lnTo>
                      <a:pt x="137" y="607"/>
                    </a:lnTo>
                    <a:lnTo>
                      <a:pt x="143" y="618"/>
                    </a:lnTo>
                    <a:lnTo>
                      <a:pt x="143" y="629"/>
                    </a:lnTo>
                    <a:lnTo>
                      <a:pt x="139" y="640"/>
                    </a:lnTo>
                    <a:lnTo>
                      <a:pt x="131" y="649"/>
                    </a:lnTo>
                    <a:lnTo>
                      <a:pt x="124" y="654"/>
                    </a:lnTo>
                    <a:lnTo>
                      <a:pt x="169" y="654"/>
                    </a:lnTo>
                    <a:lnTo>
                      <a:pt x="219" y="653"/>
                    </a:lnTo>
                    <a:lnTo>
                      <a:pt x="276" y="653"/>
                    </a:lnTo>
                    <a:lnTo>
                      <a:pt x="334" y="653"/>
                    </a:lnTo>
                    <a:lnTo>
                      <a:pt x="397" y="653"/>
                    </a:lnTo>
                    <a:lnTo>
                      <a:pt x="460" y="653"/>
                    </a:lnTo>
                    <a:lnTo>
                      <a:pt x="525" y="653"/>
                    </a:lnTo>
                    <a:lnTo>
                      <a:pt x="588" y="653"/>
                    </a:lnTo>
                    <a:lnTo>
                      <a:pt x="650" y="653"/>
                    </a:lnTo>
                    <a:lnTo>
                      <a:pt x="709" y="653"/>
                    </a:lnTo>
                    <a:lnTo>
                      <a:pt x="764" y="653"/>
                    </a:lnTo>
                    <a:lnTo>
                      <a:pt x="813" y="654"/>
                    </a:lnTo>
                    <a:lnTo>
                      <a:pt x="807" y="635"/>
                    </a:lnTo>
                    <a:lnTo>
                      <a:pt x="802" y="613"/>
                    </a:lnTo>
                    <a:lnTo>
                      <a:pt x="796" y="587"/>
                    </a:lnTo>
                    <a:lnTo>
                      <a:pt x="791" y="557"/>
                    </a:lnTo>
                    <a:lnTo>
                      <a:pt x="786" y="521"/>
                    </a:lnTo>
                    <a:lnTo>
                      <a:pt x="782" y="481"/>
                    </a:lnTo>
                    <a:lnTo>
                      <a:pt x="778" y="436"/>
                    </a:lnTo>
                    <a:lnTo>
                      <a:pt x="775" y="383"/>
                    </a:lnTo>
                    <a:lnTo>
                      <a:pt x="773" y="326"/>
                    </a:lnTo>
                    <a:lnTo>
                      <a:pt x="771" y="285"/>
                    </a:lnTo>
                    <a:lnTo>
                      <a:pt x="771" y="244"/>
                    </a:lnTo>
                    <a:lnTo>
                      <a:pt x="770" y="206"/>
                    </a:lnTo>
                    <a:lnTo>
                      <a:pt x="770" y="170"/>
                    </a:lnTo>
                    <a:lnTo>
                      <a:pt x="770" y="137"/>
                    </a:lnTo>
                    <a:lnTo>
                      <a:pt x="771" y="106"/>
                    </a:lnTo>
                    <a:lnTo>
                      <a:pt x="771" y="80"/>
                    </a:lnTo>
                    <a:lnTo>
                      <a:pt x="771" y="59"/>
                    </a:lnTo>
                    <a:lnTo>
                      <a:pt x="772" y="43"/>
                    </a:lnTo>
                    <a:lnTo>
                      <a:pt x="772" y="33"/>
                    </a:lnTo>
                    <a:lnTo>
                      <a:pt x="772" y="29"/>
                    </a:lnTo>
                    <a:lnTo>
                      <a:pt x="775" y="18"/>
                    </a:lnTo>
                    <a:lnTo>
                      <a:pt x="782" y="8"/>
                    </a:lnTo>
                    <a:lnTo>
                      <a:pt x="792" y="2"/>
                    </a:lnTo>
                    <a:lnTo>
                      <a:pt x="8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42" name="Freeform 64"/>
            <p:cNvSpPr>
              <a:spLocks noEditPoints="1"/>
            </p:cNvSpPr>
            <p:nvPr/>
          </p:nvSpPr>
          <p:spPr bwMode="auto">
            <a:xfrm>
              <a:off x="9641358" y="6251870"/>
              <a:ext cx="942975" cy="611188"/>
            </a:xfrm>
            <a:custGeom>
              <a:avLst/>
              <a:gdLst>
                <a:gd name="T0" fmla="*/ 2843 w 3564"/>
                <a:gd name="T1" fmla="*/ 1868 h 2310"/>
                <a:gd name="T2" fmla="*/ 3024 w 3564"/>
                <a:gd name="T3" fmla="*/ 1868 h 2310"/>
                <a:gd name="T4" fmla="*/ 2551 w 3564"/>
                <a:gd name="T5" fmla="*/ 1795 h 2310"/>
                <a:gd name="T6" fmla="*/ 2458 w 3564"/>
                <a:gd name="T7" fmla="*/ 1875 h 2310"/>
                <a:gd name="T8" fmla="*/ 2638 w 3564"/>
                <a:gd name="T9" fmla="*/ 1857 h 2310"/>
                <a:gd name="T10" fmla="*/ 2146 w 3564"/>
                <a:gd name="T11" fmla="*/ 1797 h 2310"/>
                <a:gd name="T12" fmla="*/ 2073 w 3564"/>
                <a:gd name="T13" fmla="*/ 1882 h 2310"/>
                <a:gd name="T14" fmla="*/ 2247 w 3564"/>
                <a:gd name="T15" fmla="*/ 1846 h 2310"/>
                <a:gd name="T16" fmla="*/ 1745 w 3564"/>
                <a:gd name="T17" fmla="*/ 1803 h 2310"/>
                <a:gd name="T18" fmla="*/ 1688 w 3564"/>
                <a:gd name="T19" fmla="*/ 1884 h 2310"/>
                <a:gd name="T20" fmla="*/ 1857 w 3564"/>
                <a:gd name="T21" fmla="*/ 1834 h 2310"/>
                <a:gd name="T22" fmla="*/ 1347 w 3564"/>
                <a:gd name="T23" fmla="*/ 1812 h 2310"/>
                <a:gd name="T24" fmla="*/ 1306 w 3564"/>
                <a:gd name="T25" fmla="*/ 2169 h 2310"/>
                <a:gd name="T26" fmla="*/ 1464 w 3564"/>
                <a:gd name="T27" fmla="*/ 1822 h 2310"/>
                <a:gd name="T28" fmla="*/ 950 w 3564"/>
                <a:gd name="T29" fmla="*/ 1822 h 2310"/>
                <a:gd name="T30" fmla="*/ 1110 w 3564"/>
                <a:gd name="T31" fmla="*/ 2169 h 2310"/>
                <a:gd name="T32" fmla="*/ 1068 w 3564"/>
                <a:gd name="T33" fmla="*/ 1812 h 2310"/>
                <a:gd name="T34" fmla="*/ 557 w 3564"/>
                <a:gd name="T35" fmla="*/ 1834 h 2310"/>
                <a:gd name="T36" fmla="*/ 726 w 3564"/>
                <a:gd name="T37" fmla="*/ 1884 h 2310"/>
                <a:gd name="T38" fmla="*/ 670 w 3564"/>
                <a:gd name="T39" fmla="*/ 1803 h 2310"/>
                <a:gd name="T40" fmla="*/ 2456 w 3564"/>
                <a:gd name="T41" fmla="*/ 1669 h 2310"/>
                <a:gd name="T42" fmla="*/ 1688 w 3564"/>
                <a:gd name="T43" fmla="*/ 1338 h 2310"/>
                <a:gd name="T44" fmla="*/ 1306 w 3564"/>
                <a:gd name="T45" fmla="*/ 1338 h 2310"/>
                <a:gd name="T46" fmla="*/ 726 w 3564"/>
                <a:gd name="T47" fmla="*/ 1338 h 2310"/>
                <a:gd name="T48" fmla="*/ 333 w 3564"/>
                <a:gd name="T49" fmla="*/ 1680 h 2310"/>
                <a:gd name="T50" fmla="*/ 2707 w 3564"/>
                <a:gd name="T51" fmla="*/ 962 h 2310"/>
                <a:gd name="T52" fmla="*/ 3093 w 3564"/>
                <a:gd name="T53" fmla="*/ 916 h 2310"/>
                <a:gd name="T54" fmla="*/ 472 w 3564"/>
                <a:gd name="T55" fmla="*/ 916 h 2310"/>
                <a:gd name="T56" fmla="*/ 858 w 3564"/>
                <a:gd name="T57" fmla="*/ 962 h 2310"/>
                <a:gd name="T58" fmla="*/ 3184 w 3564"/>
                <a:gd name="T59" fmla="*/ 817 h 2310"/>
                <a:gd name="T60" fmla="*/ 2682 w 3564"/>
                <a:gd name="T61" fmla="*/ 697 h 2310"/>
                <a:gd name="T62" fmla="*/ 2780 w 3564"/>
                <a:gd name="T63" fmla="*/ 503 h 2310"/>
                <a:gd name="T64" fmla="*/ 2837 w 3564"/>
                <a:gd name="T65" fmla="*/ 475 h 2310"/>
                <a:gd name="T66" fmla="*/ 2863 w 3564"/>
                <a:gd name="T67" fmla="*/ 424 h 2310"/>
                <a:gd name="T68" fmla="*/ 2851 w 3564"/>
                <a:gd name="T69" fmla="*/ 322 h 2310"/>
                <a:gd name="T70" fmla="*/ 2814 w 3564"/>
                <a:gd name="T71" fmla="*/ 227 h 2310"/>
                <a:gd name="T72" fmla="*/ 2850 w 3564"/>
                <a:gd name="T73" fmla="*/ 233 h 2310"/>
                <a:gd name="T74" fmla="*/ 2930 w 3564"/>
                <a:gd name="T75" fmla="*/ 302 h 2310"/>
                <a:gd name="T76" fmla="*/ 3006 w 3564"/>
                <a:gd name="T77" fmla="*/ 201 h 2310"/>
                <a:gd name="T78" fmla="*/ 2975 w 3564"/>
                <a:gd name="T79" fmla="*/ 286 h 2310"/>
                <a:gd name="T80" fmla="*/ 2947 w 3564"/>
                <a:gd name="T81" fmla="*/ 393 h 2310"/>
                <a:gd name="T82" fmla="*/ 2983 w 3564"/>
                <a:gd name="T83" fmla="*/ 486 h 2310"/>
                <a:gd name="T84" fmla="*/ 3075 w 3564"/>
                <a:gd name="T85" fmla="*/ 616 h 2310"/>
                <a:gd name="T86" fmla="*/ 3564 w 3564"/>
                <a:gd name="T87" fmla="*/ 2310 h 2310"/>
                <a:gd name="T88" fmla="*/ 453 w 3564"/>
                <a:gd name="T89" fmla="*/ 697 h 2310"/>
                <a:gd name="T90" fmla="*/ 530 w 3564"/>
                <a:gd name="T91" fmla="*/ 499 h 2310"/>
                <a:gd name="T92" fmla="*/ 584 w 3564"/>
                <a:gd name="T93" fmla="*/ 406 h 2310"/>
                <a:gd name="T94" fmla="*/ 562 w 3564"/>
                <a:gd name="T95" fmla="*/ 299 h 2310"/>
                <a:gd name="T96" fmla="*/ 517 w 3564"/>
                <a:gd name="T97" fmla="*/ 200 h 2310"/>
                <a:gd name="T98" fmla="*/ 592 w 3564"/>
                <a:gd name="T99" fmla="*/ 292 h 2310"/>
                <a:gd name="T100" fmla="*/ 670 w 3564"/>
                <a:gd name="T101" fmla="*/ 249 h 2310"/>
                <a:gd name="T102" fmla="*/ 717 w 3564"/>
                <a:gd name="T103" fmla="*/ 212 h 2310"/>
                <a:gd name="T104" fmla="*/ 676 w 3564"/>
                <a:gd name="T105" fmla="*/ 320 h 2310"/>
                <a:gd name="T106" fmla="*/ 673 w 3564"/>
                <a:gd name="T107" fmla="*/ 415 h 2310"/>
                <a:gd name="T108" fmla="*/ 684 w 3564"/>
                <a:gd name="T109" fmla="*/ 478 h 2310"/>
                <a:gd name="T110" fmla="*/ 742 w 3564"/>
                <a:gd name="T111" fmla="*/ 494 h 2310"/>
                <a:gd name="T112" fmla="*/ 768 w 3564"/>
                <a:gd name="T113" fmla="*/ 697 h 2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64" h="2310">
                  <a:moveTo>
                    <a:pt x="2934" y="1795"/>
                  </a:moveTo>
                  <a:lnTo>
                    <a:pt x="2914" y="1797"/>
                  </a:lnTo>
                  <a:lnTo>
                    <a:pt x="2895" y="1803"/>
                  </a:lnTo>
                  <a:lnTo>
                    <a:pt x="2881" y="1812"/>
                  </a:lnTo>
                  <a:lnTo>
                    <a:pt x="2869" y="1822"/>
                  </a:lnTo>
                  <a:lnTo>
                    <a:pt x="2860" y="1834"/>
                  </a:lnTo>
                  <a:lnTo>
                    <a:pt x="2852" y="1846"/>
                  </a:lnTo>
                  <a:lnTo>
                    <a:pt x="2847" y="1858"/>
                  </a:lnTo>
                  <a:lnTo>
                    <a:pt x="2843" y="1868"/>
                  </a:lnTo>
                  <a:lnTo>
                    <a:pt x="2840" y="1877"/>
                  </a:lnTo>
                  <a:lnTo>
                    <a:pt x="2839" y="1882"/>
                  </a:lnTo>
                  <a:lnTo>
                    <a:pt x="2839" y="1884"/>
                  </a:lnTo>
                  <a:lnTo>
                    <a:pt x="2839" y="2169"/>
                  </a:lnTo>
                  <a:lnTo>
                    <a:pt x="3028" y="2169"/>
                  </a:lnTo>
                  <a:lnTo>
                    <a:pt x="3028" y="1884"/>
                  </a:lnTo>
                  <a:lnTo>
                    <a:pt x="3028" y="1882"/>
                  </a:lnTo>
                  <a:lnTo>
                    <a:pt x="3027" y="1877"/>
                  </a:lnTo>
                  <a:lnTo>
                    <a:pt x="3024" y="1868"/>
                  </a:lnTo>
                  <a:lnTo>
                    <a:pt x="3020" y="1858"/>
                  </a:lnTo>
                  <a:lnTo>
                    <a:pt x="3015" y="1846"/>
                  </a:lnTo>
                  <a:lnTo>
                    <a:pt x="3008" y="1834"/>
                  </a:lnTo>
                  <a:lnTo>
                    <a:pt x="2998" y="1822"/>
                  </a:lnTo>
                  <a:lnTo>
                    <a:pt x="2987" y="1812"/>
                  </a:lnTo>
                  <a:lnTo>
                    <a:pt x="2972" y="1803"/>
                  </a:lnTo>
                  <a:lnTo>
                    <a:pt x="2955" y="1797"/>
                  </a:lnTo>
                  <a:lnTo>
                    <a:pt x="2934" y="1795"/>
                  </a:lnTo>
                  <a:close/>
                  <a:moveTo>
                    <a:pt x="2551" y="1795"/>
                  </a:moveTo>
                  <a:lnTo>
                    <a:pt x="2530" y="1797"/>
                  </a:lnTo>
                  <a:lnTo>
                    <a:pt x="2513" y="1803"/>
                  </a:lnTo>
                  <a:lnTo>
                    <a:pt x="2498" y="1812"/>
                  </a:lnTo>
                  <a:lnTo>
                    <a:pt x="2486" y="1822"/>
                  </a:lnTo>
                  <a:lnTo>
                    <a:pt x="2476" y="1834"/>
                  </a:lnTo>
                  <a:lnTo>
                    <a:pt x="2469" y="1846"/>
                  </a:lnTo>
                  <a:lnTo>
                    <a:pt x="2463" y="1857"/>
                  </a:lnTo>
                  <a:lnTo>
                    <a:pt x="2460" y="1868"/>
                  </a:lnTo>
                  <a:lnTo>
                    <a:pt x="2458" y="1875"/>
                  </a:lnTo>
                  <a:lnTo>
                    <a:pt x="2457" y="1882"/>
                  </a:lnTo>
                  <a:lnTo>
                    <a:pt x="2456" y="1884"/>
                  </a:lnTo>
                  <a:lnTo>
                    <a:pt x="2456" y="2169"/>
                  </a:lnTo>
                  <a:lnTo>
                    <a:pt x="2644" y="2169"/>
                  </a:lnTo>
                  <a:lnTo>
                    <a:pt x="2644" y="1884"/>
                  </a:lnTo>
                  <a:lnTo>
                    <a:pt x="2644" y="1882"/>
                  </a:lnTo>
                  <a:lnTo>
                    <a:pt x="2643" y="1875"/>
                  </a:lnTo>
                  <a:lnTo>
                    <a:pt x="2641" y="1868"/>
                  </a:lnTo>
                  <a:lnTo>
                    <a:pt x="2638" y="1857"/>
                  </a:lnTo>
                  <a:lnTo>
                    <a:pt x="2632" y="1846"/>
                  </a:lnTo>
                  <a:lnTo>
                    <a:pt x="2625" y="1834"/>
                  </a:lnTo>
                  <a:lnTo>
                    <a:pt x="2615" y="1822"/>
                  </a:lnTo>
                  <a:lnTo>
                    <a:pt x="2604" y="1812"/>
                  </a:lnTo>
                  <a:lnTo>
                    <a:pt x="2589" y="1803"/>
                  </a:lnTo>
                  <a:lnTo>
                    <a:pt x="2571" y="1797"/>
                  </a:lnTo>
                  <a:lnTo>
                    <a:pt x="2551" y="1795"/>
                  </a:lnTo>
                  <a:close/>
                  <a:moveTo>
                    <a:pt x="2167" y="1795"/>
                  </a:moveTo>
                  <a:lnTo>
                    <a:pt x="2146" y="1797"/>
                  </a:lnTo>
                  <a:lnTo>
                    <a:pt x="2128" y="1803"/>
                  </a:lnTo>
                  <a:lnTo>
                    <a:pt x="2114" y="1812"/>
                  </a:lnTo>
                  <a:lnTo>
                    <a:pt x="2102" y="1822"/>
                  </a:lnTo>
                  <a:lnTo>
                    <a:pt x="2093" y="1834"/>
                  </a:lnTo>
                  <a:lnTo>
                    <a:pt x="2085" y="1846"/>
                  </a:lnTo>
                  <a:lnTo>
                    <a:pt x="2079" y="1857"/>
                  </a:lnTo>
                  <a:lnTo>
                    <a:pt x="2076" y="1868"/>
                  </a:lnTo>
                  <a:lnTo>
                    <a:pt x="2074" y="1875"/>
                  </a:lnTo>
                  <a:lnTo>
                    <a:pt x="2073" y="1882"/>
                  </a:lnTo>
                  <a:lnTo>
                    <a:pt x="2073" y="1884"/>
                  </a:lnTo>
                  <a:lnTo>
                    <a:pt x="2073" y="2169"/>
                  </a:lnTo>
                  <a:lnTo>
                    <a:pt x="2260" y="2169"/>
                  </a:lnTo>
                  <a:lnTo>
                    <a:pt x="2260" y="1884"/>
                  </a:lnTo>
                  <a:lnTo>
                    <a:pt x="2260" y="1882"/>
                  </a:lnTo>
                  <a:lnTo>
                    <a:pt x="2258" y="1875"/>
                  </a:lnTo>
                  <a:lnTo>
                    <a:pt x="2256" y="1868"/>
                  </a:lnTo>
                  <a:lnTo>
                    <a:pt x="2253" y="1857"/>
                  </a:lnTo>
                  <a:lnTo>
                    <a:pt x="2247" y="1846"/>
                  </a:lnTo>
                  <a:lnTo>
                    <a:pt x="2241" y="1834"/>
                  </a:lnTo>
                  <a:lnTo>
                    <a:pt x="2231" y="1822"/>
                  </a:lnTo>
                  <a:lnTo>
                    <a:pt x="2219" y="1812"/>
                  </a:lnTo>
                  <a:lnTo>
                    <a:pt x="2205" y="1803"/>
                  </a:lnTo>
                  <a:lnTo>
                    <a:pt x="2188" y="1797"/>
                  </a:lnTo>
                  <a:lnTo>
                    <a:pt x="2167" y="1795"/>
                  </a:lnTo>
                  <a:close/>
                  <a:moveTo>
                    <a:pt x="1783" y="1795"/>
                  </a:moveTo>
                  <a:lnTo>
                    <a:pt x="1762" y="1797"/>
                  </a:lnTo>
                  <a:lnTo>
                    <a:pt x="1745" y="1803"/>
                  </a:lnTo>
                  <a:lnTo>
                    <a:pt x="1731" y="1812"/>
                  </a:lnTo>
                  <a:lnTo>
                    <a:pt x="1719" y="1822"/>
                  </a:lnTo>
                  <a:lnTo>
                    <a:pt x="1709" y="1834"/>
                  </a:lnTo>
                  <a:lnTo>
                    <a:pt x="1701" y="1846"/>
                  </a:lnTo>
                  <a:lnTo>
                    <a:pt x="1696" y="1857"/>
                  </a:lnTo>
                  <a:lnTo>
                    <a:pt x="1693" y="1868"/>
                  </a:lnTo>
                  <a:lnTo>
                    <a:pt x="1690" y="1875"/>
                  </a:lnTo>
                  <a:lnTo>
                    <a:pt x="1689" y="1882"/>
                  </a:lnTo>
                  <a:lnTo>
                    <a:pt x="1688" y="1884"/>
                  </a:lnTo>
                  <a:lnTo>
                    <a:pt x="1688" y="2169"/>
                  </a:lnTo>
                  <a:lnTo>
                    <a:pt x="1877" y="2169"/>
                  </a:lnTo>
                  <a:lnTo>
                    <a:pt x="1877" y="1884"/>
                  </a:lnTo>
                  <a:lnTo>
                    <a:pt x="1877" y="1882"/>
                  </a:lnTo>
                  <a:lnTo>
                    <a:pt x="1876" y="1875"/>
                  </a:lnTo>
                  <a:lnTo>
                    <a:pt x="1874" y="1868"/>
                  </a:lnTo>
                  <a:lnTo>
                    <a:pt x="1869" y="1857"/>
                  </a:lnTo>
                  <a:lnTo>
                    <a:pt x="1864" y="1846"/>
                  </a:lnTo>
                  <a:lnTo>
                    <a:pt x="1857" y="1834"/>
                  </a:lnTo>
                  <a:lnTo>
                    <a:pt x="1848" y="1822"/>
                  </a:lnTo>
                  <a:lnTo>
                    <a:pt x="1836" y="1812"/>
                  </a:lnTo>
                  <a:lnTo>
                    <a:pt x="1822" y="1803"/>
                  </a:lnTo>
                  <a:lnTo>
                    <a:pt x="1804" y="1797"/>
                  </a:lnTo>
                  <a:lnTo>
                    <a:pt x="1783" y="1795"/>
                  </a:lnTo>
                  <a:close/>
                  <a:moveTo>
                    <a:pt x="1400" y="1795"/>
                  </a:moveTo>
                  <a:lnTo>
                    <a:pt x="1378" y="1797"/>
                  </a:lnTo>
                  <a:lnTo>
                    <a:pt x="1361" y="1803"/>
                  </a:lnTo>
                  <a:lnTo>
                    <a:pt x="1347" y="1812"/>
                  </a:lnTo>
                  <a:lnTo>
                    <a:pt x="1335" y="1822"/>
                  </a:lnTo>
                  <a:lnTo>
                    <a:pt x="1325" y="1834"/>
                  </a:lnTo>
                  <a:lnTo>
                    <a:pt x="1319" y="1846"/>
                  </a:lnTo>
                  <a:lnTo>
                    <a:pt x="1313" y="1857"/>
                  </a:lnTo>
                  <a:lnTo>
                    <a:pt x="1309" y="1868"/>
                  </a:lnTo>
                  <a:lnTo>
                    <a:pt x="1307" y="1875"/>
                  </a:lnTo>
                  <a:lnTo>
                    <a:pt x="1306" y="1882"/>
                  </a:lnTo>
                  <a:lnTo>
                    <a:pt x="1306" y="1884"/>
                  </a:lnTo>
                  <a:lnTo>
                    <a:pt x="1306" y="2169"/>
                  </a:lnTo>
                  <a:lnTo>
                    <a:pt x="1493" y="2169"/>
                  </a:lnTo>
                  <a:lnTo>
                    <a:pt x="1493" y="1884"/>
                  </a:lnTo>
                  <a:lnTo>
                    <a:pt x="1492" y="1882"/>
                  </a:lnTo>
                  <a:lnTo>
                    <a:pt x="1491" y="1875"/>
                  </a:lnTo>
                  <a:lnTo>
                    <a:pt x="1489" y="1868"/>
                  </a:lnTo>
                  <a:lnTo>
                    <a:pt x="1486" y="1857"/>
                  </a:lnTo>
                  <a:lnTo>
                    <a:pt x="1480" y="1846"/>
                  </a:lnTo>
                  <a:lnTo>
                    <a:pt x="1473" y="1834"/>
                  </a:lnTo>
                  <a:lnTo>
                    <a:pt x="1464" y="1822"/>
                  </a:lnTo>
                  <a:lnTo>
                    <a:pt x="1452" y="1812"/>
                  </a:lnTo>
                  <a:lnTo>
                    <a:pt x="1438" y="1803"/>
                  </a:lnTo>
                  <a:lnTo>
                    <a:pt x="1421" y="1797"/>
                  </a:lnTo>
                  <a:lnTo>
                    <a:pt x="1400" y="1795"/>
                  </a:lnTo>
                  <a:close/>
                  <a:moveTo>
                    <a:pt x="1015" y="1795"/>
                  </a:moveTo>
                  <a:lnTo>
                    <a:pt x="995" y="1797"/>
                  </a:lnTo>
                  <a:lnTo>
                    <a:pt x="977" y="1803"/>
                  </a:lnTo>
                  <a:lnTo>
                    <a:pt x="962" y="1812"/>
                  </a:lnTo>
                  <a:lnTo>
                    <a:pt x="950" y="1822"/>
                  </a:lnTo>
                  <a:lnTo>
                    <a:pt x="942" y="1834"/>
                  </a:lnTo>
                  <a:lnTo>
                    <a:pt x="934" y="1846"/>
                  </a:lnTo>
                  <a:lnTo>
                    <a:pt x="929" y="1857"/>
                  </a:lnTo>
                  <a:lnTo>
                    <a:pt x="925" y="1868"/>
                  </a:lnTo>
                  <a:lnTo>
                    <a:pt x="922" y="1875"/>
                  </a:lnTo>
                  <a:lnTo>
                    <a:pt x="921" y="1882"/>
                  </a:lnTo>
                  <a:lnTo>
                    <a:pt x="921" y="1884"/>
                  </a:lnTo>
                  <a:lnTo>
                    <a:pt x="921" y="2169"/>
                  </a:lnTo>
                  <a:lnTo>
                    <a:pt x="1110" y="2169"/>
                  </a:lnTo>
                  <a:lnTo>
                    <a:pt x="1110" y="1884"/>
                  </a:lnTo>
                  <a:lnTo>
                    <a:pt x="1110" y="1882"/>
                  </a:lnTo>
                  <a:lnTo>
                    <a:pt x="1109" y="1875"/>
                  </a:lnTo>
                  <a:lnTo>
                    <a:pt x="1106" y="1868"/>
                  </a:lnTo>
                  <a:lnTo>
                    <a:pt x="1102" y="1857"/>
                  </a:lnTo>
                  <a:lnTo>
                    <a:pt x="1097" y="1846"/>
                  </a:lnTo>
                  <a:lnTo>
                    <a:pt x="1090" y="1834"/>
                  </a:lnTo>
                  <a:lnTo>
                    <a:pt x="1080" y="1822"/>
                  </a:lnTo>
                  <a:lnTo>
                    <a:pt x="1068" y="1812"/>
                  </a:lnTo>
                  <a:lnTo>
                    <a:pt x="1054" y="1803"/>
                  </a:lnTo>
                  <a:lnTo>
                    <a:pt x="1036" y="1797"/>
                  </a:lnTo>
                  <a:lnTo>
                    <a:pt x="1015" y="1795"/>
                  </a:lnTo>
                  <a:close/>
                  <a:moveTo>
                    <a:pt x="632" y="1795"/>
                  </a:moveTo>
                  <a:lnTo>
                    <a:pt x="611" y="1797"/>
                  </a:lnTo>
                  <a:lnTo>
                    <a:pt x="594" y="1803"/>
                  </a:lnTo>
                  <a:lnTo>
                    <a:pt x="579" y="1812"/>
                  </a:lnTo>
                  <a:lnTo>
                    <a:pt x="567" y="1822"/>
                  </a:lnTo>
                  <a:lnTo>
                    <a:pt x="557" y="1834"/>
                  </a:lnTo>
                  <a:lnTo>
                    <a:pt x="549" y="1846"/>
                  </a:lnTo>
                  <a:lnTo>
                    <a:pt x="545" y="1857"/>
                  </a:lnTo>
                  <a:lnTo>
                    <a:pt x="541" y="1868"/>
                  </a:lnTo>
                  <a:lnTo>
                    <a:pt x="539" y="1875"/>
                  </a:lnTo>
                  <a:lnTo>
                    <a:pt x="537" y="1882"/>
                  </a:lnTo>
                  <a:lnTo>
                    <a:pt x="536" y="1884"/>
                  </a:lnTo>
                  <a:lnTo>
                    <a:pt x="536" y="2169"/>
                  </a:lnTo>
                  <a:lnTo>
                    <a:pt x="726" y="2169"/>
                  </a:lnTo>
                  <a:lnTo>
                    <a:pt x="726" y="1884"/>
                  </a:lnTo>
                  <a:lnTo>
                    <a:pt x="726" y="1882"/>
                  </a:lnTo>
                  <a:lnTo>
                    <a:pt x="725" y="1875"/>
                  </a:lnTo>
                  <a:lnTo>
                    <a:pt x="723" y="1868"/>
                  </a:lnTo>
                  <a:lnTo>
                    <a:pt x="718" y="1857"/>
                  </a:lnTo>
                  <a:lnTo>
                    <a:pt x="713" y="1846"/>
                  </a:lnTo>
                  <a:lnTo>
                    <a:pt x="707" y="1834"/>
                  </a:lnTo>
                  <a:lnTo>
                    <a:pt x="697" y="1822"/>
                  </a:lnTo>
                  <a:lnTo>
                    <a:pt x="685" y="1812"/>
                  </a:lnTo>
                  <a:lnTo>
                    <a:pt x="670" y="1803"/>
                  </a:lnTo>
                  <a:lnTo>
                    <a:pt x="652" y="1797"/>
                  </a:lnTo>
                  <a:lnTo>
                    <a:pt x="632" y="1795"/>
                  </a:lnTo>
                  <a:close/>
                  <a:moveTo>
                    <a:pt x="2839" y="1338"/>
                  </a:moveTo>
                  <a:lnTo>
                    <a:pt x="2839" y="1669"/>
                  </a:lnTo>
                  <a:lnTo>
                    <a:pt x="3029" y="1669"/>
                  </a:lnTo>
                  <a:lnTo>
                    <a:pt x="3029" y="1338"/>
                  </a:lnTo>
                  <a:lnTo>
                    <a:pt x="2839" y="1338"/>
                  </a:lnTo>
                  <a:close/>
                  <a:moveTo>
                    <a:pt x="2456" y="1338"/>
                  </a:moveTo>
                  <a:lnTo>
                    <a:pt x="2456" y="1669"/>
                  </a:lnTo>
                  <a:lnTo>
                    <a:pt x="2644" y="1669"/>
                  </a:lnTo>
                  <a:lnTo>
                    <a:pt x="2644" y="1338"/>
                  </a:lnTo>
                  <a:lnTo>
                    <a:pt x="2456" y="1338"/>
                  </a:lnTo>
                  <a:close/>
                  <a:moveTo>
                    <a:pt x="2073" y="1338"/>
                  </a:moveTo>
                  <a:lnTo>
                    <a:pt x="2073" y="1669"/>
                  </a:lnTo>
                  <a:lnTo>
                    <a:pt x="2262" y="1669"/>
                  </a:lnTo>
                  <a:lnTo>
                    <a:pt x="2262" y="1338"/>
                  </a:lnTo>
                  <a:lnTo>
                    <a:pt x="2073" y="1338"/>
                  </a:lnTo>
                  <a:close/>
                  <a:moveTo>
                    <a:pt x="1688" y="1338"/>
                  </a:moveTo>
                  <a:lnTo>
                    <a:pt x="1688" y="1669"/>
                  </a:lnTo>
                  <a:lnTo>
                    <a:pt x="1877" y="1669"/>
                  </a:lnTo>
                  <a:lnTo>
                    <a:pt x="1877" y="1338"/>
                  </a:lnTo>
                  <a:lnTo>
                    <a:pt x="1688" y="1338"/>
                  </a:lnTo>
                  <a:close/>
                  <a:moveTo>
                    <a:pt x="1306" y="1338"/>
                  </a:moveTo>
                  <a:lnTo>
                    <a:pt x="1306" y="1669"/>
                  </a:lnTo>
                  <a:lnTo>
                    <a:pt x="1494" y="1669"/>
                  </a:lnTo>
                  <a:lnTo>
                    <a:pt x="1494" y="1338"/>
                  </a:lnTo>
                  <a:lnTo>
                    <a:pt x="1306" y="1338"/>
                  </a:lnTo>
                  <a:close/>
                  <a:moveTo>
                    <a:pt x="921" y="1338"/>
                  </a:moveTo>
                  <a:lnTo>
                    <a:pt x="921" y="1669"/>
                  </a:lnTo>
                  <a:lnTo>
                    <a:pt x="1111" y="1669"/>
                  </a:lnTo>
                  <a:lnTo>
                    <a:pt x="1111" y="1338"/>
                  </a:lnTo>
                  <a:lnTo>
                    <a:pt x="921" y="1338"/>
                  </a:lnTo>
                  <a:close/>
                  <a:moveTo>
                    <a:pt x="536" y="1338"/>
                  </a:moveTo>
                  <a:lnTo>
                    <a:pt x="536" y="1669"/>
                  </a:lnTo>
                  <a:lnTo>
                    <a:pt x="726" y="1669"/>
                  </a:lnTo>
                  <a:lnTo>
                    <a:pt x="726" y="1338"/>
                  </a:lnTo>
                  <a:lnTo>
                    <a:pt x="536" y="1338"/>
                  </a:lnTo>
                  <a:close/>
                  <a:moveTo>
                    <a:pt x="3232" y="1336"/>
                  </a:moveTo>
                  <a:lnTo>
                    <a:pt x="3232" y="1680"/>
                  </a:lnTo>
                  <a:lnTo>
                    <a:pt x="3408" y="1680"/>
                  </a:lnTo>
                  <a:lnTo>
                    <a:pt x="3408" y="1336"/>
                  </a:lnTo>
                  <a:lnTo>
                    <a:pt x="3232" y="1336"/>
                  </a:lnTo>
                  <a:close/>
                  <a:moveTo>
                    <a:pt x="156" y="1336"/>
                  </a:moveTo>
                  <a:lnTo>
                    <a:pt x="156" y="1680"/>
                  </a:lnTo>
                  <a:lnTo>
                    <a:pt x="333" y="1680"/>
                  </a:lnTo>
                  <a:lnTo>
                    <a:pt x="333" y="1336"/>
                  </a:lnTo>
                  <a:lnTo>
                    <a:pt x="156" y="1336"/>
                  </a:lnTo>
                  <a:close/>
                  <a:moveTo>
                    <a:pt x="2931" y="876"/>
                  </a:moveTo>
                  <a:lnTo>
                    <a:pt x="2888" y="878"/>
                  </a:lnTo>
                  <a:lnTo>
                    <a:pt x="2846" y="886"/>
                  </a:lnTo>
                  <a:lnTo>
                    <a:pt x="2807" y="899"/>
                  </a:lnTo>
                  <a:lnTo>
                    <a:pt x="2770" y="916"/>
                  </a:lnTo>
                  <a:lnTo>
                    <a:pt x="2736" y="937"/>
                  </a:lnTo>
                  <a:lnTo>
                    <a:pt x="2707" y="962"/>
                  </a:lnTo>
                  <a:lnTo>
                    <a:pt x="2681" y="989"/>
                  </a:lnTo>
                  <a:lnTo>
                    <a:pt x="2659" y="1020"/>
                  </a:lnTo>
                  <a:lnTo>
                    <a:pt x="2643" y="1053"/>
                  </a:lnTo>
                  <a:lnTo>
                    <a:pt x="3218" y="1053"/>
                  </a:lnTo>
                  <a:lnTo>
                    <a:pt x="3202" y="1020"/>
                  </a:lnTo>
                  <a:lnTo>
                    <a:pt x="3182" y="989"/>
                  </a:lnTo>
                  <a:lnTo>
                    <a:pt x="3156" y="962"/>
                  </a:lnTo>
                  <a:lnTo>
                    <a:pt x="3126" y="937"/>
                  </a:lnTo>
                  <a:lnTo>
                    <a:pt x="3093" y="916"/>
                  </a:lnTo>
                  <a:lnTo>
                    <a:pt x="3056" y="899"/>
                  </a:lnTo>
                  <a:lnTo>
                    <a:pt x="3016" y="886"/>
                  </a:lnTo>
                  <a:lnTo>
                    <a:pt x="2975" y="878"/>
                  </a:lnTo>
                  <a:lnTo>
                    <a:pt x="2931" y="876"/>
                  </a:lnTo>
                  <a:close/>
                  <a:moveTo>
                    <a:pt x="634" y="876"/>
                  </a:moveTo>
                  <a:lnTo>
                    <a:pt x="591" y="878"/>
                  </a:lnTo>
                  <a:lnTo>
                    <a:pt x="548" y="886"/>
                  </a:lnTo>
                  <a:lnTo>
                    <a:pt x="509" y="899"/>
                  </a:lnTo>
                  <a:lnTo>
                    <a:pt x="472" y="916"/>
                  </a:lnTo>
                  <a:lnTo>
                    <a:pt x="439" y="937"/>
                  </a:lnTo>
                  <a:lnTo>
                    <a:pt x="409" y="962"/>
                  </a:lnTo>
                  <a:lnTo>
                    <a:pt x="384" y="989"/>
                  </a:lnTo>
                  <a:lnTo>
                    <a:pt x="362" y="1020"/>
                  </a:lnTo>
                  <a:lnTo>
                    <a:pt x="346" y="1053"/>
                  </a:lnTo>
                  <a:lnTo>
                    <a:pt x="922" y="1053"/>
                  </a:lnTo>
                  <a:lnTo>
                    <a:pt x="906" y="1020"/>
                  </a:lnTo>
                  <a:lnTo>
                    <a:pt x="884" y="989"/>
                  </a:lnTo>
                  <a:lnTo>
                    <a:pt x="858" y="962"/>
                  </a:lnTo>
                  <a:lnTo>
                    <a:pt x="829" y="937"/>
                  </a:lnTo>
                  <a:lnTo>
                    <a:pt x="795" y="916"/>
                  </a:lnTo>
                  <a:lnTo>
                    <a:pt x="759" y="899"/>
                  </a:lnTo>
                  <a:lnTo>
                    <a:pt x="720" y="886"/>
                  </a:lnTo>
                  <a:lnTo>
                    <a:pt x="677" y="878"/>
                  </a:lnTo>
                  <a:lnTo>
                    <a:pt x="634" y="876"/>
                  </a:lnTo>
                  <a:close/>
                  <a:moveTo>
                    <a:pt x="381" y="744"/>
                  </a:moveTo>
                  <a:lnTo>
                    <a:pt x="381" y="817"/>
                  </a:lnTo>
                  <a:lnTo>
                    <a:pt x="3184" y="817"/>
                  </a:lnTo>
                  <a:lnTo>
                    <a:pt x="3184" y="744"/>
                  </a:lnTo>
                  <a:lnTo>
                    <a:pt x="381" y="744"/>
                  </a:lnTo>
                  <a:close/>
                  <a:moveTo>
                    <a:pt x="1789" y="0"/>
                  </a:moveTo>
                  <a:lnTo>
                    <a:pt x="1790" y="0"/>
                  </a:lnTo>
                  <a:lnTo>
                    <a:pt x="1800" y="10"/>
                  </a:lnTo>
                  <a:lnTo>
                    <a:pt x="1800" y="72"/>
                  </a:lnTo>
                  <a:lnTo>
                    <a:pt x="1866" y="183"/>
                  </a:lnTo>
                  <a:lnTo>
                    <a:pt x="1866" y="343"/>
                  </a:lnTo>
                  <a:lnTo>
                    <a:pt x="2682" y="697"/>
                  </a:lnTo>
                  <a:lnTo>
                    <a:pt x="2760" y="697"/>
                  </a:lnTo>
                  <a:lnTo>
                    <a:pt x="2760" y="616"/>
                  </a:lnTo>
                  <a:lnTo>
                    <a:pt x="2789" y="616"/>
                  </a:lnTo>
                  <a:lnTo>
                    <a:pt x="2782" y="593"/>
                  </a:lnTo>
                  <a:lnTo>
                    <a:pt x="2775" y="568"/>
                  </a:lnTo>
                  <a:lnTo>
                    <a:pt x="2772" y="543"/>
                  </a:lnTo>
                  <a:lnTo>
                    <a:pt x="2772" y="526"/>
                  </a:lnTo>
                  <a:lnTo>
                    <a:pt x="2775" y="514"/>
                  </a:lnTo>
                  <a:lnTo>
                    <a:pt x="2780" y="503"/>
                  </a:lnTo>
                  <a:lnTo>
                    <a:pt x="2786" y="494"/>
                  </a:lnTo>
                  <a:lnTo>
                    <a:pt x="2791" y="488"/>
                  </a:lnTo>
                  <a:lnTo>
                    <a:pt x="2796" y="482"/>
                  </a:lnTo>
                  <a:lnTo>
                    <a:pt x="2799" y="475"/>
                  </a:lnTo>
                  <a:lnTo>
                    <a:pt x="2803" y="469"/>
                  </a:lnTo>
                  <a:lnTo>
                    <a:pt x="2810" y="467"/>
                  </a:lnTo>
                  <a:lnTo>
                    <a:pt x="2819" y="467"/>
                  </a:lnTo>
                  <a:lnTo>
                    <a:pt x="2828" y="470"/>
                  </a:lnTo>
                  <a:lnTo>
                    <a:pt x="2837" y="475"/>
                  </a:lnTo>
                  <a:lnTo>
                    <a:pt x="2843" y="478"/>
                  </a:lnTo>
                  <a:lnTo>
                    <a:pt x="2850" y="474"/>
                  </a:lnTo>
                  <a:lnTo>
                    <a:pt x="2854" y="468"/>
                  </a:lnTo>
                  <a:lnTo>
                    <a:pt x="2859" y="459"/>
                  </a:lnTo>
                  <a:lnTo>
                    <a:pt x="2864" y="450"/>
                  </a:lnTo>
                  <a:lnTo>
                    <a:pt x="2868" y="444"/>
                  </a:lnTo>
                  <a:lnTo>
                    <a:pt x="2872" y="438"/>
                  </a:lnTo>
                  <a:lnTo>
                    <a:pt x="2868" y="431"/>
                  </a:lnTo>
                  <a:lnTo>
                    <a:pt x="2863" y="424"/>
                  </a:lnTo>
                  <a:lnTo>
                    <a:pt x="2855" y="415"/>
                  </a:lnTo>
                  <a:lnTo>
                    <a:pt x="2848" y="404"/>
                  </a:lnTo>
                  <a:lnTo>
                    <a:pt x="2841" y="391"/>
                  </a:lnTo>
                  <a:lnTo>
                    <a:pt x="2838" y="378"/>
                  </a:lnTo>
                  <a:lnTo>
                    <a:pt x="2839" y="364"/>
                  </a:lnTo>
                  <a:lnTo>
                    <a:pt x="2841" y="351"/>
                  </a:lnTo>
                  <a:lnTo>
                    <a:pt x="2845" y="339"/>
                  </a:lnTo>
                  <a:lnTo>
                    <a:pt x="2849" y="329"/>
                  </a:lnTo>
                  <a:lnTo>
                    <a:pt x="2851" y="322"/>
                  </a:lnTo>
                  <a:lnTo>
                    <a:pt x="2852" y="320"/>
                  </a:lnTo>
                  <a:lnTo>
                    <a:pt x="2851" y="318"/>
                  </a:lnTo>
                  <a:lnTo>
                    <a:pt x="2848" y="311"/>
                  </a:lnTo>
                  <a:lnTo>
                    <a:pt x="2843" y="300"/>
                  </a:lnTo>
                  <a:lnTo>
                    <a:pt x="2838" y="288"/>
                  </a:lnTo>
                  <a:lnTo>
                    <a:pt x="2832" y="273"/>
                  </a:lnTo>
                  <a:lnTo>
                    <a:pt x="2825" y="258"/>
                  </a:lnTo>
                  <a:lnTo>
                    <a:pt x="2820" y="241"/>
                  </a:lnTo>
                  <a:lnTo>
                    <a:pt x="2814" y="227"/>
                  </a:lnTo>
                  <a:lnTo>
                    <a:pt x="2811" y="212"/>
                  </a:lnTo>
                  <a:lnTo>
                    <a:pt x="2809" y="201"/>
                  </a:lnTo>
                  <a:lnTo>
                    <a:pt x="2810" y="194"/>
                  </a:lnTo>
                  <a:lnTo>
                    <a:pt x="2813" y="189"/>
                  </a:lnTo>
                  <a:lnTo>
                    <a:pt x="2820" y="190"/>
                  </a:lnTo>
                  <a:lnTo>
                    <a:pt x="2826" y="196"/>
                  </a:lnTo>
                  <a:lnTo>
                    <a:pt x="2834" y="206"/>
                  </a:lnTo>
                  <a:lnTo>
                    <a:pt x="2842" y="219"/>
                  </a:lnTo>
                  <a:lnTo>
                    <a:pt x="2850" y="233"/>
                  </a:lnTo>
                  <a:lnTo>
                    <a:pt x="2858" y="249"/>
                  </a:lnTo>
                  <a:lnTo>
                    <a:pt x="2865" y="264"/>
                  </a:lnTo>
                  <a:lnTo>
                    <a:pt x="2871" y="278"/>
                  </a:lnTo>
                  <a:lnTo>
                    <a:pt x="2875" y="289"/>
                  </a:lnTo>
                  <a:lnTo>
                    <a:pt x="2878" y="296"/>
                  </a:lnTo>
                  <a:lnTo>
                    <a:pt x="2879" y="299"/>
                  </a:lnTo>
                  <a:lnTo>
                    <a:pt x="2925" y="309"/>
                  </a:lnTo>
                  <a:lnTo>
                    <a:pt x="2926" y="307"/>
                  </a:lnTo>
                  <a:lnTo>
                    <a:pt x="2930" y="302"/>
                  </a:lnTo>
                  <a:lnTo>
                    <a:pt x="2936" y="292"/>
                  </a:lnTo>
                  <a:lnTo>
                    <a:pt x="2943" y="281"/>
                  </a:lnTo>
                  <a:lnTo>
                    <a:pt x="2952" y="267"/>
                  </a:lnTo>
                  <a:lnTo>
                    <a:pt x="2962" y="253"/>
                  </a:lnTo>
                  <a:lnTo>
                    <a:pt x="2971" y="240"/>
                  </a:lnTo>
                  <a:lnTo>
                    <a:pt x="2981" y="227"/>
                  </a:lnTo>
                  <a:lnTo>
                    <a:pt x="2991" y="216"/>
                  </a:lnTo>
                  <a:lnTo>
                    <a:pt x="2998" y="207"/>
                  </a:lnTo>
                  <a:lnTo>
                    <a:pt x="3006" y="201"/>
                  </a:lnTo>
                  <a:lnTo>
                    <a:pt x="3011" y="200"/>
                  </a:lnTo>
                  <a:lnTo>
                    <a:pt x="3014" y="203"/>
                  </a:lnTo>
                  <a:lnTo>
                    <a:pt x="3013" y="209"/>
                  </a:lnTo>
                  <a:lnTo>
                    <a:pt x="3009" y="219"/>
                  </a:lnTo>
                  <a:lnTo>
                    <a:pt x="3005" y="230"/>
                  </a:lnTo>
                  <a:lnTo>
                    <a:pt x="2998" y="243"/>
                  </a:lnTo>
                  <a:lnTo>
                    <a:pt x="2991" y="258"/>
                  </a:lnTo>
                  <a:lnTo>
                    <a:pt x="2982" y="272"/>
                  </a:lnTo>
                  <a:lnTo>
                    <a:pt x="2975" y="286"/>
                  </a:lnTo>
                  <a:lnTo>
                    <a:pt x="2966" y="299"/>
                  </a:lnTo>
                  <a:lnTo>
                    <a:pt x="2959" y="310"/>
                  </a:lnTo>
                  <a:lnTo>
                    <a:pt x="2954" y="319"/>
                  </a:lnTo>
                  <a:lnTo>
                    <a:pt x="2951" y="326"/>
                  </a:lnTo>
                  <a:lnTo>
                    <a:pt x="2949" y="328"/>
                  </a:lnTo>
                  <a:lnTo>
                    <a:pt x="2955" y="373"/>
                  </a:lnTo>
                  <a:lnTo>
                    <a:pt x="2954" y="375"/>
                  </a:lnTo>
                  <a:lnTo>
                    <a:pt x="2951" y="382"/>
                  </a:lnTo>
                  <a:lnTo>
                    <a:pt x="2947" y="393"/>
                  </a:lnTo>
                  <a:lnTo>
                    <a:pt x="2943" y="406"/>
                  </a:lnTo>
                  <a:lnTo>
                    <a:pt x="2941" y="420"/>
                  </a:lnTo>
                  <a:lnTo>
                    <a:pt x="2941" y="437"/>
                  </a:lnTo>
                  <a:lnTo>
                    <a:pt x="2943" y="447"/>
                  </a:lnTo>
                  <a:lnTo>
                    <a:pt x="2947" y="456"/>
                  </a:lnTo>
                  <a:lnTo>
                    <a:pt x="2953" y="462"/>
                  </a:lnTo>
                  <a:lnTo>
                    <a:pt x="2960" y="469"/>
                  </a:lnTo>
                  <a:lnTo>
                    <a:pt x="2971" y="477"/>
                  </a:lnTo>
                  <a:lnTo>
                    <a:pt x="2983" y="486"/>
                  </a:lnTo>
                  <a:lnTo>
                    <a:pt x="2997" y="499"/>
                  </a:lnTo>
                  <a:lnTo>
                    <a:pt x="3015" y="515"/>
                  </a:lnTo>
                  <a:lnTo>
                    <a:pt x="3028" y="532"/>
                  </a:lnTo>
                  <a:lnTo>
                    <a:pt x="3036" y="549"/>
                  </a:lnTo>
                  <a:lnTo>
                    <a:pt x="3041" y="568"/>
                  </a:lnTo>
                  <a:lnTo>
                    <a:pt x="3042" y="586"/>
                  </a:lnTo>
                  <a:lnTo>
                    <a:pt x="3042" y="602"/>
                  </a:lnTo>
                  <a:lnTo>
                    <a:pt x="3040" y="616"/>
                  </a:lnTo>
                  <a:lnTo>
                    <a:pt x="3075" y="616"/>
                  </a:lnTo>
                  <a:lnTo>
                    <a:pt x="3075" y="697"/>
                  </a:lnTo>
                  <a:lnTo>
                    <a:pt x="3286" y="697"/>
                  </a:lnTo>
                  <a:lnTo>
                    <a:pt x="3286" y="795"/>
                  </a:lnTo>
                  <a:lnTo>
                    <a:pt x="3227" y="795"/>
                  </a:lnTo>
                  <a:lnTo>
                    <a:pt x="3227" y="965"/>
                  </a:lnTo>
                  <a:lnTo>
                    <a:pt x="3515" y="965"/>
                  </a:lnTo>
                  <a:lnTo>
                    <a:pt x="3515" y="2169"/>
                  </a:lnTo>
                  <a:lnTo>
                    <a:pt x="3564" y="2169"/>
                  </a:lnTo>
                  <a:lnTo>
                    <a:pt x="3564" y="2310"/>
                  </a:lnTo>
                  <a:lnTo>
                    <a:pt x="0" y="2310"/>
                  </a:lnTo>
                  <a:lnTo>
                    <a:pt x="0" y="2169"/>
                  </a:lnTo>
                  <a:lnTo>
                    <a:pt x="50" y="2169"/>
                  </a:lnTo>
                  <a:lnTo>
                    <a:pt x="50" y="965"/>
                  </a:lnTo>
                  <a:lnTo>
                    <a:pt x="337" y="965"/>
                  </a:lnTo>
                  <a:lnTo>
                    <a:pt x="337" y="796"/>
                  </a:lnTo>
                  <a:lnTo>
                    <a:pt x="289" y="796"/>
                  </a:lnTo>
                  <a:lnTo>
                    <a:pt x="289" y="697"/>
                  </a:lnTo>
                  <a:lnTo>
                    <a:pt x="453" y="697"/>
                  </a:lnTo>
                  <a:lnTo>
                    <a:pt x="453" y="616"/>
                  </a:lnTo>
                  <a:lnTo>
                    <a:pt x="489" y="616"/>
                  </a:lnTo>
                  <a:lnTo>
                    <a:pt x="487" y="602"/>
                  </a:lnTo>
                  <a:lnTo>
                    <a:pt x="485" y="586"/>
                  </a:lnTo>
                  <a:lnTo>
                    <a:pt x="488" y="567"/>
                  </a:lnTo>
                  <a:lnTo>
                    <a:pt x="492" y="549"/>
                  </a:lnTo>
                  <a:lnTo>
                    <a:pt x="501" y="532"/>
                  </a:lnTo>
                  <a:lnTo>
                    <a:pt x="514" y="515"/>
                  </a:lnTo>
                  <a:lnTo>
                    <a:pt x="530" y="499"/>
                  </a:lnTo>
                  <a:lnTo>
                    <a:pt x="544" y="486"/>
                  </a:lnTo>
                  <a:lnTo>
                    <a:pt x="557" y="477"/>
                  </a:lnTo>
                  <a:lnTo>
                    <a:pt x="567" y="469"/>
                  </a:lnTo>
                  <a:lnTo>
                    <a:pt x="574" y="462"/>
                  </a:lnTo>
                  <a:lnTo>
                    <a:pt x="580" y="456"/>
                  </a:lnTo>
                  <a:lnTo>
                    <a:pt x="584" y="447"/>
                  </a:lnTo>
                  <a:lnTo>
                    <a:pt x="586" y="437"/>
                  </a:lnTo>
                  <a:lnTo>
                    <a:pt x="586" y="420"/>
                  </a:lnTo>
                  <a:lnTo>
                    <a:pt x="584" y="406"/>
                  </a:lnTo>
                  <a:lnTo>
                    <a:pt x="581" y="393"/>
                  </a:lnTo>
                  <a:lnTo>
                    <a:pt x="576" y="382"/>
                  </a:lnTo>
                  <a:lnTo>
                    <a:pt x="573" y="375"/>
                  </a:lnTo>
                  <a:lnTo>
                    <a:pt x="572" y="373"/>
                  </a:lnTo>
                  <a:lnTo>
                    <a:pt x="580" y="328"/>
                  </a:lnTo>
                  <a:lnTo>
                    <a:pt x="579" y="326"/>
                  </a:lnTo>
                  <a:lnTo>
                    <a:pt x="574" y="319"/>
                  </a:lnTo>
                  <a:lnTo>
                    <a:pt x="569" y="310"/>
                  </a:lnTo>
                  <a:lnTo>
                    <a:pt x="562" y="299"/>
                  </a:lnTo>
                  <a:lnTo>
                    <a:pt x="554" y="286"/>
                  </a:lnTo>
                  <a:lnTo>
                    <a:pt x="546" y="272"/>
                  </a:lnTo>
                  <a:lnTo>
                    <a:pt x="537" y="258"/>
                  </a:lnTo>
                  <a:lnTo>
                    <a:pt x="530" y="243"/>
                  </a:lnTo>
                  <a:lnTo>
                    <a:pt x="523" y="230"/>
                  </a:lnTo>
                  <a:lnTo>
                    <a:pt x="518" y="219"/>
                  </a:lnTo>
                  <a:lnTo>
                    <a:pt x="515" y="209"/>
                  </a:lnTo>
                  <a:lnTo>
                    <a:pt x="515" y="203"/>
                  </a:lnTo>
                  <a:lnTo>
                    <a:pt x="517" y="200"/>
                  </a:lnTo>
                  <a:lnTo>
                    <a:pt x="522" y="201"/>
                  </a:lnTo>
                  <a:lnTo>
                    <a:pt x="529" y="207"/>
                  </a:lnTo>
                  <a:lnTo>
                    <a:pt x="537" y="216"/>
                  </a:lnTo>
                  <a:lnTo>
                    <a:pt x="547" y="227"/>
                  </a:lnTo>
                  <a:lnTo>
                    <a:pt x="557" y="240"/>
                  </a:lnTo>
                  <a:lnTo>
                    <a:pt x="567" y="253"/>
                  </a:lnTo>
                  <a:lnTo>
                    <a:pt x="576" y="267"/>
                  </a:lnTo>
                  <a:lnTo>
                    <a:pt x="585" y="281"/>
                  </a:lnTo>
                  <a:lnTo>
                    <a:pt x="592" y="292"/>
                  </a:lnTo>
                  <a:lnTo>
                    <a:pt x="598" y="302"/>
                  </a:lnTo>
                  <a:lnTo>
                    <a:pt x="601" y="307"/>
                  </a:lnTo>
                  <a:lnTo>
                    <a:pt x="604" y="309"/>
                  </a:lnTo>
                  <a:lnTo>
                    <a:pt x="649" y="299"/>
                  </a:lnTo>
                  <a:lnTo>
                    <a:pt x="650" y="296"/>
                  </a:lnTo>
                  <a:lnTo>
                    <a:pt x="652" y="289"/>
                  </a:lnTo>
                  <a:lnTo>
                    <a:pt x="658" y="278"/>
                  </a:lnTo>
                  <a:lnTo>
                    <a:pt x="663" y="264"/>
                  </a:lnTo>
                  <a:lnTo>
                    <a:pt x="670" y="249"/>
                  </a:lnTo>
                  <a:lnTo>
                    <a:pt x="677" y="233"/>
                  </a:lnTo>
                  <a:lnTo>
                    <a:pt x="686" y="219"/>
                  </a:lnTo>
                  <a:lnTo>
                    <a:pt x="694" y="206"/>
                  </a:lnTo>
                  <a:lnTo>
                    <a:pt x="701" y="196"/>
                  </a:lnTo>
                  <a:lnTo>
                    <a:pt x="709" y="190"/>
                  </a:lnTo>
                  <a:lnTo>
                    <a:pt x="715" y="189"/>
                  </a:lnTo>
                  <a:lnTo>
                    <a:pt x="718" y="194"/>
                  </a:lnTo>
                  <a:lnTo>
                    <a:pt x="720" y="201"/>
                  </a:lnTo>
                  <a:lnTo>
                    <a:pt x="717" y="212"/>
                  </a:lnTo>
                  <a:lnTo>
                    <a:pt x="714" y="227"/>
                  </a:lnTo>
                  <a:lnTo>
                    <a:pt x="709" y="241"/>
                  </a:lnTo>
                  <a:lnTo>
                    <a:pt x="703" y="258"/>
                  </a:lnTo>
                  <a:lnTo>
                    <a:pt x="697" y="273"/>
                  </a:lnTo>
                  <a:lnTo>
                    <a:pt x="691" y="288"/>
                  </a:lnTo>
                  <a:lnTo>
                    <a:pt x="685" y="300"/>
                  </a:lnTo>
                  <a:lnTo>
                    <a:pt x="681" y="311"/>
                  </a:lnTo>
                  <a:lnTo>
                    <a:pt x="677" y="318"/>
                  </a:lnTo>
                  <a:lnTo>
                    <a:pt x="676" y="320"/>
                  </a:lnTo>
                  <a:lnTo>
                    <a:pt x="677" y="322"/>
                  </a:lnTo>
                  <a:lnTo>
                    <a:pt x="681" y="329"/>
                  </a:lnTo>
                  <a:lnTo>
                    <a:pt x="684" y="339"/>
                  </a:lnTo>
                  <a:lnTo>
                    <a:pt x="687" y="351"/>
                  </a:lnTo>
                  <a:lnTo>
                    <a:pt x="689" y="364"/>
                  </a:lnTo>
                  <a:lnTo>
                    <a:pt x="690" y="378"/>
                  </a:lnTo>
                  <a:lnTo>
                    <a:pt x="687" y="391"/>
                  </a:lnTo>
                  <a:lnTo>
                    <a:pt x="681" y="404"/>
                  </a:lnTo>
                  <a:lnTo>
                    <a:pt x="673" y="415"/>
                  </a:lnTo>
                  <a:lnTo>
                    <a:pt x="665" y="424"/>
                  </a:lnTo>
                  <a:lnTo>
                    <a:pt x="659" y="431"/>
                  </a:lnTo>
                  <a:lnTo>
                    <a:pt x="657" y="438"/>
                  </a:lnTo>
                  <a:lnTo>
                    <a:pt x="659" y="444"/>
                  </a:lnTo>
                  <a:lnTo>
                    <a:pt x="664" y="450"/>
                  </a:lnTo>
                  <a:lnTo>
                    <a:pt x="669" y="459"/>
                  </a:lnTo>
                  <a:lnTo>
                    <a:pt x="674" y="468"/>
                  </a:lnTo>
                  <a:lnTo>
                    <a:pt x="678" y="474"/>
                  </a:lnTo>
                  <a:lnTo>
                    <a:pt x="684" y="478"/>
                  </a:lnTo>
                  <a:lnTo>
                    <a:pt x="690" y="475"/>
                  </a:lnTo>
                  <a:lnTo>
                    <a:pt x="700" y="470"/>
                  </a:lnTo>
                  <a:lnTo>
                    <a:pt x="709" y="467"/>
                  </a:lnTo>
                  <a:lnTo>
                    <a:pt x="717" y="467"/>
                  </a:lnTo>
                  <a:lnTo>
                    <a:pt x="725" y="469"/>
                  </a:lnTo>
                  <a:lnTo>
                    <a:pt x="729" y="475"/>
                  </a:lnTo>
                  <a:lnTo>
                    <a:pt x="731" y="482"/>
                  </a:lnTo>
                  <a:lnTo>
                    <a:pt x="737" y="488"/>
                  </a:lnTo>
                  <a:lnTo>
                    <a:pt x="742" y="494"/>
                  </a:lnTo>
                  <a:lnTo>
                    <a:pt x="748" y="503"/>
                  </a:lnTo>
                  <a:lnTo>
                    <a:pt x="753" y="514"/>
                  </a:lnTo>
                  <a:lnTo>
                    <a:pt x="756" y="526"/>
                  </a:lnTo>
                  <a:lnTo>
                    <a:pt x="757" y="543"/>
                  </a:lnTo>
                  <a:lnTo>
                    <a:pt x="752" y="568"/>
                  </a:lnTo>
                  <a:lnTo>
                    <a:pt x="746" y="593"/>
                  </a:lnTo>
                  <a:lnTo>
                    <a:pt x="738" y="616"/>
                  </a:lnTo>
                  <a:lnTo>
                    <a:pt x="768" y="616"/>
                  </a:lnTo>
                  <a:lnTo>
                    <a:pt x="768" y="697"/>
                  </a:lnTo>
                  <a:lnTo>
                    <a:pt x="893" y="697"/>
                  </a:lnTo>
                  <a:lnTo>
                    <a:pt x="1713" y="343"/>
                  </a:lnTo>
                  <a:lnTo>
                    <a:pt x="1713" y="183"/>
                  </a:lnTo>
                  <a:lnTo>
                    <a:pt x="1779" y="72"/>
                  </a:lnTo>
                  <a:lnTo>
                    <a:pt x="1779" y="10"/>
                  </a:lnTo>
                  <a:lnTo>
                    <a:pt x="1789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43" name="Group 67"/>
            <p:cNvGrpSpPr>
              <a:grpSpLocks noChangeAspect="1"/>
            </p:cNvGrpSpPr>
            <p:nvPr/>
          </p:nvGrpSpPr>
          <p:grpSpPr bwMode="auto">
            <a:xfrm>
              <a:off x="2848278" y="5598479"/>
              <a:ext cx="1141884" cy="1255423"/>
              <a:chOff x="1215" y="2874"/>
              <a:chExt cx="352" cy="387"/>
            </a:xfrm>
            <a:solidFill>
              <a:srgbClr val="00ADEF"/>
            </a:solidFill>
          </p:grpSpPr>
          <p:sp>
            <p:nvSpPr>
              <p:cNvPr id="344" name="Freeform 69"/>
              <p:cNvSpPr>
                <a:spLocks/>
              </p:cNvSpPr>
              <p:nvPr/>
            </p:nvSpPr>
            <p:spPr bwMode="auto">
              <a:xfrm>
                <a:off x="1378" y="2874"/>
                <a:ext cx="26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3 h 208"/>
                  <a:gd name="T4" fmla="*/ 151 w 209"/>
                  <a:gd name="T5" fmla="*/ 10 h 208"/>
                  <a:gd name="T6" fmla="*/ 170 w 209"/>
                  <a:gd name="T7" fmla="*/ 23 h 208"/>
                  <a:gd name="T8" fmla="*/ 186 w 209"/>
                  <a:gd name="T9" fmla="*/ 39 h 208"/>
                  <a:gd name="T10" fmla="*/ 199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9 w 209"/>
                  <a:gd name="T19" fmla="*/ 150 h 208"/>
                  <a:gd name="T20" fmla="*/ 186 w 209"/>
                  <a:gd name="T21" fmla="*/ 170 h 208"/>
                  <a:gd name="T22" fmla="*/ 170 w 209"/>
                  <a:gd name="T23" fmla="*/ 185 h 208"/>
                  <a:gd name="T24" fmla="*/ 151 w 209"/>
                  <a:gd name="T25" fmla="*/ 198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8 h 208"/>
                  <a:gd name="T34" fmla="*/ 39 w 209"/>
                  <a:gd name="T35" fmla="*/ 185 h 208"/>
                  <a:gd name="T36" fmla="*/ 23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8 h 208"/>
                  <a:gd name="T48" fmla="*/ 23 w 209"/>
                  <a:gd name="T49" fmla="*/ 39 h 208"/>
                  <a:gd name="T50" fmla="*/ 39 w 209"/>
                  <a:gd name="T51" fmla="*/ 23 h 208"/>
                  <a:gd name="T52" fmla="*/ 59 w 209"/>
                  <a:gd name="T53" fmla="*/ 10 h 208"/>
                  <a:gd name="T54" fmla="*/ 81 w 209"/>
                  <a:gd name="T55" fmla="*/ 3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0"/>
                    </a:lnTo>
                    <a:lnTo>
                      <a:pt x="170" y="23"/>
                    </a:lnTo>
                    <a:lnTo>
                      <a:pt x="186" y="39"/>
                    </a:lnTo>
                    <a:lnTo>
                      <a:pt x="199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9" y="150"/>
                    </a:lnTo>
                    <a:lnTo>
                      <a:pt x="186" y="170"/>
                    </a:lnTo>
                    <a:lnTo>
                      <a:pt x="170" y="185"/>
                    </a:lnTo>
                    <a:lnTo>
                      <a:pt x="151" y="198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8"/>
                    </a:lnTo>
                    <a:lnTo>
                      <a:pt x="39" y="185"/>
                    </a:lnTo>
                    <a:lnTo>
                      <a:pt x="23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5" name="Freeform 70"/>
              <p:cNvSpPr>
                <a:spLocks/>
              </p:cNvSpPr>
              <p:nvPr/>
            </p:nvSpPr>
            <p:spPr bwMode="auto">
              <a:xfrm>
                <a:off x="1378" y="3199"/>
                <a:ext cx="26" cy="26"/>
              </a:xfrm>
              <a:custGeom>
                <a:avLst/>
                <a:gdLst>
                  <a:gd name="T0" fmla="*/ 105 w 209"/>
                  <a:gd name="T1" fmla="*/ 0 h 209"/>
                  <a:gd name="T2" fmla="*/ 129 w 209"/>
                  <a:gd name="T3" fmla="*/ 3 h 209"/>
                  <a:gd name="T4" fmla="*/ 151 w 209"/>
                  <a:gd name="T5" fmla="*/ 12 h 209"/>
                  <a:gd name="T6" fmla="*/ 170 w 209"/>
                  <a:gd name="T7" fmla="*/ 23 h 209"/>
                  <a:gd name="T8" fmla="*/ 186 w 209"/>
                  <a:gd name="T9" fmla="*/ 40 h 209"/>
                  <a:gd name="T10" fmla="*/ 199 w 209"/>
                  <a:gd name="T11" fmla="*/ 58 h 209"/>
                  <a:gd name="T12" fmla="*/ 206 w 209"/>
                  <a:gd name="T13" fmla="*/ 81 h 209"/>
                  <a:gd name="T14" fmla="*/ 209 w 209"/>
                  <a:gd name="T15" fmla="*/ 105 h 209"/>
                  <a:gd name="T16" fmla="*/ 206 w 209"/>
                  <a:gd name="T17" fmla="*/ 128 h 209"/>
                  <a:gd name="T18" fmla="*/ 199 w 209"/>
                  <a:gd name="T19" fmla="*/ 151 h 209"/>
                  <a:gd name="T20" fmla="*/ 186 w 209"/>
                  <a:gd name="T21" fmla="*/ 170 h 209"/>
                  <a:gd name="T22" fmla="*/ 170 w 209"/>
                  <a:gd name="T23" fmla="*/ 186 h 209"/>
                  <a:gd name="T24" fmla="*/ 151 w 209"/>
                  <a:gd name="T25" fmla="*/ 199 h 209"/>
                  <a:gd name="T26" fmla="*/ 129 w 209"/>
                  <a:gd name="T27" fmla="*/ 206 h 209"/>
                  <a:gd name="T28" fmla="*/ 105 w 209"/>
                  <a:gd name="T29" fmla="*/ 209 h 209"/>
                  <a:gd name="T30" fmla="*/ 81 w 209"/>
                  <a:gd name="T31" fmla="*/ 206 h 209"/>
                  <a:gd name="T32" fmla="*/ 59 w 209"/>
                  <a:gd name="T33" fmla="*/ 199 h 209"/>
                  <a:gd name="T34" fmla="*/ 39 w 209"/>
                  <a:gd name="T35" fmla="*/ 186 h 209"/>
                  <a:gd name="T36" fmla="*/ 24 w 209"/>
                  <a:gd name="T37" fmla="*/ 170 h 209"/>
                  <a:gd name="T38" fmla="*/ 11 w 209"/>
                  <a:gd name="T39" fmla="*/ 151 h 209"/>
                  <a:gd name="T40" fmla="*/ 3 w 209"/>
                  <a:gd name="T41" fmla="*/ 128 h 209"/>
                  <a:gd name="T42" fmla="*/ 0 w 209"/>
                  <a:gd name="T43" fmla="*/ 105 h 209"/>
                  <a:gd name="T44" fmla="*/ 3 w 209"/>
                  <a:gd name="T45" fmla="*/ 81 h 209"/>
                  <a:gd name="T46" fmla="*/ 11 w 209"/>
                  <a:gd name="T47" fmla="*/ 58 h 209"/>
                  <a:gd name="T48" fmla="*/ 24 w 209"/>
                  <a:gd name="T49" fmla="*/ 40 h 209"/>
                  <a:gd name="T50" fmla="*/ 39 w 209"/>
                  <a:gd name="T51" fmla="*/ 23 h 209"/>
                  <a:gd name="T52" fmla="*/ 59 w 209"/>
                  <a:gd name="T53" fmla="*/ 12 h 209"/>
                  <a:gd name="T54" fmla="*/ 81 w 209"/>
                  <a:gd name="T55" fmla="*/ 3 h 209"/>
                  <a:gd name="T56" fmla="*/ 105 w 209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9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2"/>
                    </a:lnTo>
                    <a:lnTo>
                      <a:pt x="170" y="23"/>
                    </a:lnTo>
                    <a:lnTo>
                      <a:pt x="186" y="40"/>
                    </a:lnTo>
                    <a:lnTo>
                      <a:pt x="199" y="58"/>
                    </a:lnTo>
                    <a:lnTo>
                      <a:pt x="206" y="81"/>
                    </a:lnTo>
                    <a:lnTo>
                      <a:pt x="209" y="105"/>
                    </a:lnTo>
                    <a:lnTo>
                      <a:pt x="206" y="128"/>
                    </a:lnTo>
                    <a:lnTo>
                      <a:pt x="199" y="151"/>
                    </a:lnTo>
                    <a:lnTo>
                      <a:pt x="186" y="170"/>
                    </a:lnTo>
                    <a:lnTo>
                      <a:pt x="170" y="186"/>
                    </a:lnTo>
                    <a:lnTo>
                      <a:pt x="151" y="199"/>
                    </a:lnTo>
                    <a:lnTo>
                      <a:pt x="129" y="206"/>
                    </a:lnTo>
                    <a:lnTo>
                      <a:pt x="105" y="209"/>
                    </a:lnTo>
                    <a:lnTo>
                      <a:pt x="81" y="206"/>
                    </a:lnTo>
                    <a:lnTo>
                      <a:pt x="59" y="199"/>
                    </a:lnTo>
                    <a:lnTo>
                      <a:pt x="39" y="186"/>
                    </a:lnTo>
                    <a:lnTo>
                      <a:pt x="24" y="170"/>
                    </a:lnTo>
                    <a:lnTo>
                      <a:pt x="11" y="151"/>
                    </a:lnTo>
                    <a:lnTo>
                      <a:pt x="3" y="128"/>
                    </a:lnTo>
                    <a:lnTo>
                      <a:pt x="0" y="105"/>
                    </a:lnTo>
                    <a:lnTo>
                      <a:pt x="3" y="81"/>
                    </a:lnTo>
                    <a:lnTo>
                      <a:pt x="11" y="58"/>
                    </a:lnTo>
                    <a:lnTo>
                      <a:pt x="24" y="40"/>
                    </a:lnTo>
                    <a:lnTo>
                      <a:pt x="39" y="23"/>
                    </a:lnTo>
                    <a:lnTo>
                      <a:pt x="59" y="12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6" name="Freeform 71"/>
              <p:cNvSpPr>
                <a:spLocks/>
              </p:cNvSpPr>
              <p:nvPr/>
            </p:nvSpPr>
            <p:spPr bwMode="auto">
              <a:xfrm>
                <a:off x="1215" y="3036"/>
                <a:ext cx="26" cy="26"/>
              </a:xfrm>
              <a:custGeom>
                <a:avLst/>
                <a:gdLst>
                  <a:gd name="T0" fmla="*/ 104 w 208"/>
                  <a:gd name="T1" fmla="*/ 0 h 208"/>
                  <a:gd name="T2" fmla="*/ 128 w 208"/>
                  <a:gd name="T3" fmla="*/ 3 h 208"/>
                  <a:gd name="T4" fmla="*/ 150 w 208"/>
                  <a:gd name="T5" fmla="*/ 12 h 208"/>
                  <a:gd name="T6" fmla="*/ 170 w 208"/>
                  <a:gd name="T7" fmla="*/ 23 h 208"/>
                  <a:gd name="T8" fmla="*/ 185 w 208"/>
                  <a:gd name="T9" fmla="*/ 40 h 208"/>
                  <a:gd name="T10" fmla="*/ 198 w 208"/>
                  <a:gd name="T11" fmla="*/ 59 h 208"/>
                  <a:gd name="T12" fmla="*/ 206 w 208"/>
                  <a:gd name="T13" fmla="*/ 81 h 208"/>
                  <a:gd name="T14" fmla="*/ 208 w 208"/>
                  <a:gd name="T15" fmla="*/ 104 h 208"/>
                  <a:gd name="T16" fmla="*/ 206 w 208"/>
                  <a:gd name="T17" fmla="*/ 128 h 208"/>
                  <a:gd name="T18" fmla="*/ 198 w 208"/>
                  <a:gd name="T19" fmla="*/ 150 h 208"/>
                  <a:gd name="T20" fmla="*/ 185 w 208"/>
                  <a:gd name="T21" fmla="*/ 170 h 208"/>
                  <a:gd name="T22" fmla="*/ 170 w 208"/>
                  <a:gd name="T23" fmla="*/ 185 h 208"/>
                  <a:gd name="T24" fmla="*/ 150 w 208"/>
                  <a:gd name="T25" fmla="*/ 198 h 208"/>
                  <a:gd name="T26" fmla="*/ 128 w 208"/>
                  <a:gd name="T27" fmla="*/ 206 h 208"/>
                  <a:gd name="T28" fmla="*/ 104 w 208"/>
                  <a:gd name="T29" fmla="*/ 208 h 208"/>
                  <a:gd name="T30" fmla="*/ 80 w 208"/>
                  <a:gd name="T31" fmla="*/ 206 h 208"/>
                  <a:gd name="T32" fmla="*/ 58 w 208"/>
                  <a:gd name="T33" fmla="*/ 198 h 208"/>
                  <a:gd name="T34" fmla="*/ 40 w 208"/>
                  <a:gd name="T35" fmla="*/ 185 h 208"/>
                  <a:gd name="T36" fmla="*/ 23 w 208"/>
                  <a:gd name="T37" fmla="*/ 170 h 208"/>
                  <a:gd name="T38" fmla="*/ 10 w 208"/>
                  <a:gd name="T39" fmla="*/ 150 h 208"/>
                  <a:gd name="T40" fmla="*/ 3 w 208"/>
                  <a:gd name="T41" fmla="*/ 128 h 208"/>
                  <a:gd name="T42" fmla="*/ 0 w 208"/>
                  <a:gd name="T43" fmla="*/ 104 h 208"/>
                  <a:gd name="T44" fmla="*/ 3 w 208"/>
                  <a:gd name="T45" fmla="*/ 81 h 208"/>
                  <a:gd name="T46" fmla="*/ 10 w 208"/>
                  <a:gd name="T47" fmla="*/ 59 h 208"/>
                  <a:gd name="T48" fmla="*/ 23 w 208"/>
                  <a:gd name="T49" fmla="*/ 40 h 208"/>
                  <a:gd name="T50" fmla="*/ 40 w 208"/>
                  <a:gd name="T51" fmla="*/ 23 h 208"/>
                  <a:gd name="T52" fmla="*/ 58 w 208"/>
                  <a:gd name="T53" fmla="*/ 12 h 208"/>
                  <a:gd name="T54" fmla="*/ 80 w 208"/>
                  <a:gd name="T55" fmla="*/ 3 h 208"/>
                  <a:gd name="T56" fmla="*/ 104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4" y="0"/>
                    </a:moveTo>
                    <a:lnTo>
                      <a:pt x="128" y="3"/>
                    </a:lnTo>
                    <a:lnTo>
                      <a:pt x="150" y="12"/>
                    </a:lnTo>
                    <a:lnTo>
                      <a:pt x="170" y="23"/>
                    </a:lnTo>
                    <a:lnTo>
                      <a:pt x="185" y="40"/>
                    </a:lnTo>
                    <a:lnTo>
                      <a:pt x="198" y="59"/>
                    </a:lnTo>
                    <a:lnTo>
                      <a:pt x="206" y="81"/>
                    </a:lnTo>
                    <a:lnTo>
                      <a:pt x="208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5" y="170"/>
                    </a:lnTo>
                    <a:lnTo>
                      <a:pt x="170" y="185"/>
                    </a:lnTo>
                    <a:lnTo>
                      <a:pt x="150" y="198"/>
                    </a:lnTo>
                    <a:lnTo>
                      <a:pt x="128" y="206"/>
                    </a:lnTo>
                    <a:lnTo>
                      <a:pt x="104" y="208"/>
                    </a:lnTo>
                    <a:lnTo>
                      <a:pt x="80" y="206"/>
                    </a:lnTo>
                    <a:lnTo>
                      <a:pt x="58" y="198"/>
                    </a:lnTo>
                    <a:lnTo>
                      <a:pt x="40" y="185"/>
                    </a:lnTo>
                    <a:lnTo>
                      <a:pt x="23" y="170"/>
                    </a:lnTo>
                    <a:lnTo>
                      <a:pt x="10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1"/>
                    </a:lnTo>
                    <a:lnTo>
                      <a:pt x="10" y="59"/>
                    </a:lnTo>
                    <a:lnTo>
                      <a:pt x="23" y="40"/>
                    </a:lnTo>
                    <a:lnTo>
                      <a:pt x="40" y="23"/>
                    </a:lnTo>
                    <a:lnTo>
                      <a:pt x="58" y="12"/>
                    </a:lnTo>
                    <a:lnTo>
                      <a:pt x="80" y="3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7" name="Freeform 72"/>
              <p:cNvSpPr>
                <a:spLocks/>
              </p:cNvSpPr>
              <p:nvPr/>
            </p:nvSpPr>
            <p:spPr bwMode="auto">
              <a:xfrm>
                <a:off x="1541" y="3036"/>
                <a:ext cx="26" cy="26"/>
              </a:xfrm>
              <a:custGeom>
                <a:avLst/>
                <a:gdLst>
                  <a:gd name="T0" fmla="*/ 104 w 208"/>
                  <a:gd name="T1" fmla="*/ 0 h 209"/>
                  <a:gd name="T2" fmla="*/ 128 w 208"/>
                  <a:gd name="T3" fmla="*/ 3 h 209"/>
                  <a:gd name="T4" fmla="*/ 150 w 208"/>
                  <a:gd name="T5" fmla="*/ 12 h 209"/>
                  <a:gd name="T6" fmla="*/ 169 w 208"/>
                  <a:gd name="T7" fmla="*/ 24 h 209"/>
                  <a:gd name="T8" fmla="*/ 185 w 208"/>
                  <a:gd name="T9" fmla="*/ 40 h 209"/>
                  <a:gd name="T10" fmla="*/ 198 w 208"/>
                  <a:gd name="T11" fmla="*/ 59 h 209"/>
                  <a:gd name="T12" fmla="*/ 205 w 208"/>
                  <a:gd name="T13" fmla="*/ 81 h 209"/>
                  <a:gd name="T14" fmla="*/ 208 w 208"/>
                  <a:gd name="T15" fmla="*/ 105 h 209"/>
                  <a:gd name="T16" fmla="*/ 205 w 208"/>
                  <a:gd name="T17" fmla="*/ 129 h 209"/>
                  <a:gd name="T18" fmla="*/ 198 w 208"/>
                  <a:gd name="T19" fmla="*/ 151 h 209"/>
                  <a:gd name="T20" fmla="*/ 185 w 208"/>
                  <a:gd name="T21" fmla="*/ 171 h 209"/>
                  <a:gd name="T22" fmla="*/ 169 w 208"/>
                  <a:gd name="T23" fmla="*/ 186 h 209"/>
                  <a:gd name="T24" fmla="*/ 150 w 208"/>
                  <a:gd name="T25" fmla="*/ 199 h 209"/>
                  <a:gd name="T26" fmla="*/ 128 w 208"/>
                  <a:gd name="T27" fmla="*/ 207 h 209"/>
                  <a:gd name="T28" fmla="*/ 104 w 208"/>
                  <a:gd name="T29" fmla="*/ 209 h 209"/>
                  <a:gd name="T30" fmla="*/ 80 w 208"/>
                  <a:gd name="T31" fmla="*/ 207 h 209"/>
                  <a:gd name="T32" fmla="*/ 58 w 208"/>
                  <a:gd name="T33" fmla="*/ 199 h 209"/>
                  <a:gd name="T34" fmla="*/ 38 w 208"/>
                  <a:gd name="T35" fmla="*/ 186 h 209"/>
                  <a:gd name="T36" fmla="*/ 23 w 208"/>
                  <a:gd name="T37" fmla="*/ 171 h 209"/>
                  <a:gd name="T38" fmla="*/ 10 w 208"/>
                  <a:gd name="T39" fmla="*/ 151 h 209"/>
                  <a:gd name="T40" fmla="*/ 2 w 208"/>
                  <a:gd name="T41" fmla="*/ 129 h 209"/>
                  <a:gd name="T42" fmla="*/ 0 w 208"/>
                  <a:gd name="T43" fmla="*/ 105 h 209"/>
                  <a:gd name="T44" fmla="*/ 2 w 208"/>
                  <a:gd name="T45" fmla="*/ 81 h 209"/>
                  <a:gd name="T46" fmla="*/ 10 w 208"/>
                  <a:gd name="T47" fmla="*/ 59 h 209"/>
                  <a:gd name="T48" fmla="*/ 23 w 208"/>
                  <a:gd name="T49" fmla="*/ 40 h 209"/>
                  <a:gd name="T50" fmla="*/ 38 w 208"/>
                  <a:gd name="T51" fmla="*/ 24 h 209"/>
                  <a:gd name="T52" fmla="*/ 58 w 208"/>
                  <a:gd name="T53" fmla="*/ 12 h 209"/>
                  <a:gd name="T54" fmla="*/ 80 w 208"/>
                  <a:gd name="T55" fmla="*/ 3 h 209"/>
                  <a:gd name="T56" fmla="*/ 104 w 208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9">
                    <a:moveTo>
                      <a:pt x="104" y="0"/>
                    </a:moveTo>
                    <a:lnTo>
                      <a:pt x="128" y="3"/>
                    </a:lnTo>
                    <a:lnTo>
                      <a:pt x="150" y="12"/>
                    </a:lnTo>
                    <a:lnTo>
                      <a:pt x="169" y="24"/>
                    </a:lnTo>
                    <a:lnTo>
                      <a:pt x="185" y="40"/>
                    </a:lnTo>
                    <a:lnTo>
                      <a:pt x="198" y="59"/>
                    </a:lnTo>
                    <a:lnTo>
                      <a:pt x="205" y="81"/>
                    </a:lnTo>
                    <a:lnTo>
                      <a:pt x="208" y="105"/>
                    </a:lnTo>
                    <a:lnTo>
                      <a:pt x="205" y="129"/>
                    </a:lnTo>
                    <a:lnTo>
                      <a:pt x="198" y="151"/>
                    </a:lnTo>
                    <a:lnTo>
                      <a:pt x="185" y="171"/>
                    </a:lnTo>
                    <a:lnTo>
                      <a:pt x="169" y="186"/>
                    </a:lnTo>
                    <a:lnTo>
                      <a:pt x="150" y="199"/>
                    </a:lnTo>
                    <a:lnTo>
                      <a:pt x="128" y="207"/>
                    </a:lnTo>
                    <a:lnTo>
                      <a:pt x="104" y="209"/>
                    </a:lnTo>
                    <a:lnTo>
                      <a:pt x="80" y="207"/>
                    </a:lnTo>
                    <a:lnTo>
                      <a:pt x="58" y="199"/>
                    </a:lnTo>
                    <a:lnTo>
                      <a:pt x="38" y="186"/>
                    </a:lnTo>
                    <a:lnTo>
                      <a:pt x="23" y="171"/>
                    </a:lnTo>
                    <a:lnTo>
                      <a:pt x="10" y="151"/>
                    </a:lnTo>
                    <a:lnTo>
                      <a:pt x="2" y="129"/>
                    </a:lnTo>
                    <a:lnTo>
                      <a:pt x="0" y="105"/>
                    </a:lnTo>
                    <a:lnTo>
                      <a:pt x="2" y="81"/>
                    </a:lnTo>
                    <a:lnTo>
                      <a:pt x="10" y="59"/>
                    </a:lnTo>
                    <a:lnTo>
                      <a:pt x="23" y="40"/>
                    </a:lnTo>
                    <a:lnTo>
                      <a:pt x="38" y="24"/>
                    </a:lnTo>
                    <a:lnTo>
                      <a:pt x="58" y="12"/>
                    </a:lnTo>
                    <a:lnTo>
                      <a:pt x="80" y="3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8" name="Freeform 73"/>
              <p:cNvSpPr>
                <a:spLocks/>
              </p:cNvSpPr>
              <p:nvPr/>
            </p:nvSpPr>
            <p:spPr bwMode="auto">
              <a:xfrm>
                <a:off x="1229" y="2971"/>
                <a:ext cx="26" cy="26"/>
              </a:xfrm>
              <a:custGeom>
                <a:avLst/>
                <a:gdLst>
                  <a:gd name="T0" fmla="*/ 105 w 209"/>
                  <a:gd name="T1" fmla="*/ 0 h 209"/>
                  <a:gd name="T2" fmla="*/ 129 w 209"/>
                  <a:gd name="T3" fmla="*/ 3 h 209"/>
                  <a:gd name="T4" fmla="*/ 151 w 209"/>
                  <a:gd name="T5" fmla="*/ 11 h 209"/>
                  <a:gd name="T6" fmla="*/ 169 w 209"/>
                  <a:gd name="T7" fmla="*/ 24 h 209"/>
                  <a:gd name="T8" fmla="*/ 186 w 209"/>
                  <a:gd name="T9" fmla="*/ 39 h 209"/>
                  <a:gd name="T10" fmla="*/ 198 w 209"/>
                  <a:gd name="T11" fmla="*/ 59 h 209"/>
                  <a:gd name="T12" fmla="*/ 206 w 209"/>
                  <a:gd name="T13" fmla="*/ 81 h 209"/>
                  <a:gd name="T14" fmla="*/ 209 w 209"/>
                  <a:gd name="T15" fmla="*/ 105 h 209"/>
                  <a:gd name="T16" fmla="*/ 206 w 209"/>
                  <a:gd name="T17" fmla="*/ 129 h 209"/>
                  <a:gd name="T18" fmla="*/ 198 w 209"/>
                  <a:gd name="T19" fmla="*/ 151 h 209"/>
                  <a:gd name="T20" fmla="*/ 186 w 209"/>
                  <a:gd name="T21" fmla="*/ 169 h 209"/>
                  <a:gd name="T22" fmla="*/ 169 w 209"/>
                  <a:gd name="T23" fmla="*/ 186 h 209"/>
                  <a:gd name="T24" fmla="*/ 151 w 209"/>
                  <a:gd name="T25" fmla="*/ 198 h 209"/>
                  <a:gd name="T26" fmla="*/ 129 w 209"/>
                  <a:gd name="T27" fmla="*/ 206 h 209"/>
                  <a:gd name="T28" fmla="*/ 105 w 209"/>
                  <a:gd name="T29" fmla="*/ 209 h 209"/>
                  <a:gd name="T30" fmla="*/ 81 w 209"/>
                  <a:gd name="T31" fmla="*/ 206 h 209"/>
                  <a:gd name="T32" fmla="*/ 59 w 209"/>
                  <a:gd name="T33" fmla="*/ 198 h 209"/>
                  <a:gd name="T34" fmla="*/ 39 w 209"/>
                  <a:gd name="T35" fmla="*/ 186 h 209"/>
                  <a:gd name="T36" fmla="*/ 23 w 209"/>
                  <a:gd name="T37" fmla="*/ 169 h 209"/>
                  <a:gd name="T38" fmla="*/ 11 w 209"/>
                  <a:gd name="T39" fmla="*/ 151 h 209"/>
                  <a:gd name="T40" fmla="*/ 3 w 209"/>
                  <a:gd name="T41" fmla="*/ 129 h 209"/>
                  <a:gd name="T42" fmla="*/ 0 w 209"/>
                  <a:gd name="T43" fmla="*/ 105 h 209"/>
                  <a:gd name="T44" fmla="*/ 3 w 209"/>
                  <a:gd name="T45" fmla="*/ 81 h 209"/>
                  <a:gd name="T46" fmla="*/ 11 w 209"/>
                  <a:gd name="T47" fmla="*/ 59 h 209"/>
                  <a:gd name="T48" fmla="*/ 23 w 209"/>
                  <a:gd name="T49" fmla="*/ 39 h 209"/>
                  <a:gd name="T50" fmla="*/ 39 w 209"/>
                  <a:gd name="T51" fmla="*/ 24 h 209"/>
                  <a:gd name="T52" fmla="*/ 59 w 209"/>
                  <a:gd name="T53" fmla="*/ 11 h 209"/>
                  <a:gd name="T54" fmla="*/ 81 w 209"/>
                  <a:gd name="T55" fmla="*/ 3 h 209"/>
                  <a:gd name="T56" fmla="*/ 105 w 209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9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1"/>
                    </a:lnTo>
                    <a:lnTo>
                      <a:pt x="169" y="24"/>
                    </a:lnTo>
                    <a:lnTo>
                      <a:pt x="186" y="39"/>
                    </a:lnTo>
                    <a:lnTo>
                      <a:pt x="198" y="59"/>
                    </a:lnTo>
                    <a:lnTo>
                      <a:pt x="206" y="81"/>
                    </a:lnTo>
                    <a:lnTo>
                      <a:pt x="209" y="105"/>
                    </a:lnTo>
                    <a:lnTo>
                      <a:pt x="206" y="129"/>
                    </a:lnTo>
                    <a:lnTo>
                      <a:pt x="198" y="151"/>
                    </a:lnTo>
                    <a:lnTo>
                      <a:pt x="186" y="169"/>
                    </a:lnTo>
                    <a:lnTo>
                      <a:pt x="169" y="186"/>
                    </a:lnTo>
                    <a:lnTo>
                      <a:pt x="151" y="198"/>
                    </a:lnTo>
                    <a:lnTo>
                      <a:pt x="129" y="206"/>
                    </a:lnTo>
                    <a:lnTo>
                      <a:pt x="105" y="209"/>
                    </a:lnTo>
                    <a:lnTo>
                      <a:pt x="81" y="206"/>
                    </a:lnTo>
                    <a:lnTo>
                      <a:pt x="59" y="198"/>
                    </a:lnTo>
                    <a:lnTo>
                      <a:pt x="39" y="186"/>
                    </a:lnTo>
                    <a:lnTo>
                      <a:pt x="23" y="169"/>
                    </a:lnTo>
                    <a:lnTo>
                      <a:pt x="11" y="151"/>
                    </a:lnTo>
                    <a:lnTo>
                      <a:pt x="3" y="129"/>
                    </a:lnTo>
                    <a:lnTo>
                      <a:pt x="0" y="105"/>
                    </a:lnTo>
                    <a:lnTo>
                      <a:pt x="3" y="81"/>
                    </a:lnTo>
                    <a:lnTo>
                      <a:pt x="11" y="59"/>
                    </a:lnTo>
                    <a:lnTo>
                      <a:pt x="23" y="39"/>
                    </a:lnTo>
                    <a:lnTo>
                      <a:pt x="39" y="24"/>
                    </a:lnTo>
                    <a:lnTo>
                      <a:pt x="59" y="11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9" name="Freeform 74"/>
              <p:cNvSpPr>
                <a:spLocks/>
              </p:cNvSpPr>
              <p:nvPr/>
            </p:nvSpPr>
            <p:spPr bwMode="auto">
              <a:xfrm>
                <a:off x="1527" y="3102"/>
                <a:ext cx="26" cy="26"/>
              </a:xfrm>
              <a:custGeom>
                <a:avLst/>
                <a:gdLst>
                  <a:gd name="T0" fmla="*/ 105 w 209"/>
                  <a:gd name="T1" fmla="*/ 0 h 207"/>
                  <a:gd name="T2" fmla="*/ 129 w 209"/>
                  <a:gd name="T3" fmla="*/ 2 h 207"/>
                  <a:gd name="T4" fmla="*/ 150 w 209"/>
                  <a:gd name="T5" fmla="*/ 11 h 207"/>
                  <a:gd name="T6" fmla="*/ 169 w 209"/>
                  <a:gd name="T7" fmla="*/ 22 h 207"/>
                  <a:gd name="T8" fmla="*/ 186 w 209"/>
                  <a:gd name="T9" fmla="*/ 39 h 207"/>
                  <a:gd name="T10" fmla="*/ 198 w 209"/>
                  <a:gd name="T11" fmla="*/ 57 h 207"/>
                  <a:gd name="T12" fmla="*/ 206 w 209"/>
                  <a:gd name="T13" fmla="*/ 79 h 207"/>
                  <a:gd name="T14" fmla="*/ 209 w 209"/>
                  <a:gd name="T15" fmla="*/ 103 h 207"/>
                  <a:gd name="T16" fmla="*/ 206 w 209"/>
                  <a:gd name="T17" fmla="*/ 127 h 207"/>
                  <a:gd name="T18" fmla="*/ 198 w 209"/>
                  <a:gd name="T19" fmla="*/ 149 h 207"/>
                  <a:gd name="T20" fmla="*/ 186 w 209"/>
                  <a:gd name="T21" fmla="*/ 169 h 207"/>
                  <a:gd name="T22" fmla="*/ 169 w 209"/>
                  <a:gd name="T23" fmla="*/ 184 h 207"/>
                  <a:gd name="T24" fmla="*/ 150 w 209"/>
                  <a:gd name="T25" fmla="*/ 197 h 207"/>
                  <a:gd name="T26" fmla="*/ 129 w 209"/>
                  <a:gd name="T27" fmla="*/ 204 h 207"/>
                  <a:gd name="T28" fmla="*/ 105 w 209"/>
                  <a:gd name="T29" fmla="*/ 207 h 207"/>
                  <a:gd name="T30" fmla="*/ 81 w 209"/>
                  <a:gd name="T31" fmla="*/ 204 h 207"/>
                  <a:gd name="T32" fmla="*/ 59 w 209"/>
                  <a:gd name="T33" fmla="*/ 197 h 207"/>
                  <a:gd name="T34" fmla="*/ 40 w 209"/>
                  <a:gd name="T35" fmla="*/ 184 h 207"/>
                  <a:gd name="T36" fmla="*/ 23 w 209"/>
                  <a:gd name="T37" fmla="*/ 169 h 207"/>
                  <a:gd name="T38" fmla="*/ 12 w 209"/>
                  <a:gd name="T39" fmla="*/ 149 h 207"/>
                  <a:gd name="T40" fmla="*/ 3 w 209"/>
                  <a:gd name="T41" fmla="*/ 127 h 207"/>
                  <a:gd name="T42" fmla="*/ 0 w 209"/>
                  <a:gd name="T43" fmla="*/ 103 h 207"/>
                  <a:gd name="T44" fmla="*/ 3 w 209"/>
                  <a:gd name="T45" fmla="*/ 79 h 207"/>
                  <a:gd name="T46" fmla="*/ 12 w 209"/>
                  <a:gd name="T47" fmla="*/ 57 h 207"/>
                  <a:gd name="T48" fmla="*/ 23 w 209"/>
                  <a:gd name="T49" fmla="*/ 39 h 207"/>
                  <a:gd name="T50" fmla="*/ 40 w 209"/>
                  <a:gd name="T51" fmla="*/ 22 h 207"/>
                  <a:gd name="T52" fmla="*/ 59 w 209"/>
                  <a:gd name="T53" fmla="*/ 11 h 207"/>
                  <a:gd name="T54" fmla="*/ 81 w 209"/>
                  <a:gd name="T55" fmla="*/ 2 h 207"/>
                  <a:gd name="T56" fmla="*/ 105 w 209"/>
                  <a:gd name="T57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7">
                    <a:moveTo>
                      <a:pt x="105" y="0"/>
                    </a:moveTo>
                    <a:lnTo>
                      <a:pt x="129" y="2"/>
                    </a:lnTo>
                    <a:lnTo>
                      <a:pt x="150" y="11"/>
                    </a:lnTo>
                    <a:lnTo>
                      <a:pt x="169" y="22"/>
                    </a:lnTo>
                    <a:lnTo>
                      <a:pt x="186" y="39"/>
                    </a:lnTo>
                    <a:lnTo>
                      <a:pt x="198" y="57"/>
                    </a:lnTo>
                    <a:lnTo>
                      <a:pt x="206" y="79"/>
                    </a:lnTo>
                    <a:lnTo>
                      <a:pt x="209" y="103"/>
                    </a:lnTo>
                    <a:lnTo>
                      <a:pt x="206" y="127"/>
                    </a:lnTo>
                    <a:lnTo>
                      <a:pt x="198" y="149"/>
                    </a:lnTo>
                    <a:lnTo>
                      <a:pt x="186" y="169"/>
                    </a:lnTo>
                    <a:lnTo>
                      <a:pt x="169" y="184"/>
                    </a:lnTo>
                    <a:lnTo>
                      <a:pt x="150" y="197"/>
                    </a:lnTo>
                    <a:lnTo>
                      <a:pt x="129" y="204"/>
                    </a:lnTo>
                    <a:lnTo>
                      <a:pt x="105" y="207"/>
                    </a:lnTo>
                    <a:lnTo>
                      <a:pt x="81" y="204"/>
                    </a:lnTo>
                    <a:lnTo>
                      <a:pt x="59" y="197"/>
                    </a:lnTo>
                    <a:lnTo>
                      <a:pt x="40" y="184"/>
                    </a:lnTo>
                    <a:lnTo>
                      <a:pt x="23" y="169"/>
                    </a:lnTo>
                    <a:lnTo>
                      <a:pt x="12" y="149"/>
                    </a:lnTo>
                    <a:lnTo>
                      <a:pt x="3" y="127"/>
                    </a:lnTo>
                    <a:lnTo>
                      <a:pt x="0" y="103"/>
                    </a:lnTo>
                    <a:lnTo>
                      <a:pt x="3" y="79"/>
                    </a:lnTo>
                    <a:lnTo>
                      <a:pt x="12" y="57"/>
                    </a:lnTo>
                    <a:lnTo>
                      <a:pt x="23" y="39"/>
                    </a:lnTo>
                    <a:lnTo>
                      <a:pt x="40" y="22"/>
                    </a:lnTo>
                    <a:lnTo>
                      <a:pt x="59" y="11"/>
                    </a:lnTo>
                    <a:lnTo>
                      <a:pt x="81" y="2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0" name="Freeform 75"/>
              <p:cNvSpPr>
                <a:spLocks/>
              </p:cNvSpPr>
              <p:nvPr/>
            </p:nvSpPr>
            <p:spPr bwMode="auto">
              <a:xfrm>
                <a:off x="1262" y="2921"/>
                <a:ext cx="26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2 h 208"/>
                  <a:gd name="T4" fmla="*/ 151 w 209"/>
                  <a:gd name="T5" fmla="*/ 10 h 208"/>
                  <a:gd name="T6" fmla="*/ 170 w 209"/>
                  <a:gd name="T7" fmla="*/ 23 h 208"/>
                  <a:gd name="T8" fmla="*/ 186 w 209"/>
                  <a:gd name="T9" fmla="*/ 38 h 208"/>
                  <a:gd name="T10" fmla="*/ 198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8 w 209"/>
                  <a:gd name="T19" fmla="*/ 150 h 208"/>
                  <a:gd name="T20" fmla="*/ 186 w 209"/>
                  <a:gd name="T21" fmla="*/ 168 h 208"/>
                  <a:gd name="T22" fmla="*/ 170 w 209"/>
                  <a:gd name="T23" fmla="*/ 185 h 208"/>
                  <a:gd name="T24" fmla="*/ 151 w 209"/>
                  <a:gd name="T25" fmla="*/ 197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7 h 208"/>
                  <a:gd name="T34" fmla="*/ 39 w 209"/>
                  <a:gd name="T35" fmla="*/ 185 h 208"/>
                  <a:gd name="T36" fmla="*/ 23 w 209"/>
                  <a:gd name="T37" fmla="*/ 168 h 208"/>
                  <a:gd name="T38" fmla="*/ 11 w 209"/>
                  <a:gd name="T39" fmla="*/ 150 h 208"/>
                  <a:gd name="T40" fmla="*/ 4 w 209"/>
                  <a:gd name="T41" fmla="*/ 128 h 208"/>
                  <a:gd name="T42" fmla="*/ 0 w 209"/>
                  <a:gd name="T43" fmla="*/ 104 h 208"/>
                  <a:gd name="T44" fmla="*/ 4 w 209"/>
                  <a:gd name="T45" fmla="*/ 80 h 208"/>
                  <a:gd name="T46" fmla="*/ 11 w 209"/>
                  <a:gd name="T47" fmla="*/ 58 h 208"/>
                  <a:gd name="T48" fmla="*/ 23 w 209"/>
                  <a:gd name="T49" fmla="*/ 38 h 208"/>
                  <a:gd name="T50" fmla="*/ 39 w 209"/>
                  <a:gd name="T51" fmla="*/ 23 h 208"/>
                  <a:gd name="T52" fmla="*/ 59 w 209"/>
                  <a:gd name="T53" fmla="*/ 10 h 208"/>
                  <a:gd name="T54" fmla="*/ 81 w 209"/>
                  <a:gd name="T55" fmla="*/ 2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2"/>
                    </a:lnTo>
                    <a:lnTo>
                      <a:pt x="151" y="10"/>
                    </a:lnTo>
                    <a:lnTo>
                      <a:pt x="170" y="23"/>
                    </a:lnTo>
                    <a:lnTo>
                      <a:pt x="186" y="38"/>
                    </a:lnTo>
                    <a:lnTo>
                      <a:pt x="198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6" y="168"/>
                    </a:lnTo>
                    <a:lnTo>
                      <a:pt x="170" y="185"/>
                    </a:lnTo>
                    <a:lnTo>
                      <a:pt x="151" y="197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7"/>
                    </a:lnTo>
                    <a:lnTo>
                      <a:pt x="39" y="185"/>
                    </a:lnTo>
                    <a:lnTo>
                      <a:pt x="23" y="168"/>
                    </a:lnTo>
                    <a:lnTo>
                      <a:pt x="11" y="150"/>
                    </a:lnTo>
                    <a:lnTo>
                      <a:pt x="4" y="128"/>
                    </a:lnTo>
                    <a:lnTo>
                      <a:pt x="0" y="104"/>
                    </a:lnTo>
                    <a:lnTo>
                      <a:pt x="4" y="80"/>
                    </a:lnTo>
                    <a:lnTo>
                      <a:pt x="11" y="58"/>
                    </a:lnTo>
                    <a:lnTo>
                      <a:pt x="23" y="38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2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1" name="Freeform 76"/>
              <p:cNvSpPr>
                <a:spLocks/>
              </p:cNvSpPr>
              <p:nvPr/>
            </p:nvSpPr>
            <p:spPr bwMode="auto">
              <a:xfrm>
                <a:off x="1493" y="3151"/>
                <a:ext cx="26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3 h 208"/>
                  <a:gd name="T4" fmla="*/ 151 w 209"/>
                  <a:gd name="T5" fmla="*/ 11 h 208"/>
                  <a:gd name="T6" fmla="*/ 170 w 209"/>
                  <a:gd name="T7" fmla="*/ 23 h 208"/>
                  <a:gd name="T8" fmla="*/ 186 w 209"/>
                  <a:gd name="T9" fmla="*/ 39 h 208"/>
                  <a:gd name="T10" fmla="*/ 198 w 209"/>
                  <a:gd name="T11" fmla="*/ 59 h 208"/>
                  <a:gd name="T12" fmla="*/ 207 w 209"/>
                  <a:gd name="T13" fmla="*/ 81 h 208"/>
                  <a:gd name="T14" fmla="*/ 209 w 209"/>
                  <a:gd name="T15" fmla="*/ 104 h 208"/>
                  <a:gd name="T16" fmla="*/ 207 w 209"/>
                  <a:gd name="T17" fmla="*/ 127 h 208"/>
                  <a:gd name="T18" fmla="*/ 198 w 209"/>
                  <a:gd name="T19" fmla="*/ 149 h 208"/>
                  <a:gd name="T20" fmla="*/ 186 w 209"/>
                  <a:gd name="T21" fmla="*/ 169 h 208"/>
                  <a:gd name="T22" fmla="*/ 170 w 209"/>
                  <a:gd name="T23" fmla="*/ 186 h 208"/>
                  <a:gd name="T24" fmla="*/ 151 w 209"/>
                  <a:gd name="T25" fmla="*/ 198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8 h 208"/>
                  <a:gd name="T34" fmla="*/ 39 w 209"/>
                  <a:gd name="T35" fmla="*/ 186 h 208"/>
                  <a:gd name="T36" fmla="*/ 23 w 209"/>
                  <a:gd name="T37" fmla="*/ 169 h 208"/>
                  <a:gd name="T38" fmla="*/ 11 w 209"/>
                  <a:gd name="T39" fmla="*/ 149 h 208"/>
                  <a:gd name="T40" fmla="*/ 4 w 209"/>
                  <a:gd name="T41" fmla="*/ 127 h 208"/>
                  <a:gd name="T42" fmla="*/ 0 w 209"/>
                  <a:gd name="T43" fmla="*/ 104 h 208"/>
                  <a:gd name="T44" fmla="*/ 4 w 209"/>
                  <a:gd name="T45" fmla="*/ 81 h 208"/>
                  <a:gd name="T46" fmla="*/ 11 w 209"/>
                  <a:gd name="T47" fmla="*/ 59 h 208"/>
                  <a:gd name="T48" fmla="*/ 23 w 209"/>
                  <a:gd name="T49" fmla="*/ 39 h 208"/>
                  <a:gd name="T50" fmla="*/ 39 w 209"/>
                  <a:gd name="T51" fmla="*/ 23 h 208"/>
                  <a:gd name="T52" fmla="*/ 59 w 209"/>
                  <a:gd name="T53" fmla="*/ 11 h 208"/>
                  <a:gd name="T54" fmla="*/ 81 w 209"/>
                  <a:gd name="T55" fmla="*/ 3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1"/>
                    </a:lnTo>
                    <a:lnTo>
                      <a:pt x="170" y="23"/>
                    </a:lnTo>
                    <a:lnTo>
                      <a:pt x="186" y="39"/>
                    </a:lnTo>
                    <a:lnTo>
                      <a:pt x="198" y="59"/>
                    </a:lnTo>
                    <a:lnTo>
                      <a:pt x="207" y="81"/>
                    </a:lnTo>
                    <a:lnTo>
                      <a:pt x="209" y="104"/>
                    </a:lnTo>
                    <a:lnTo>
                      <a:pt x="207" y="127"/>
                    </a:lnTo>
                    <a:lnTo>
                      <a:pt x="198" y="149"/>
                    </a:lnTo>
                    <a:lnTo>
                      <a:pt x="186" y="169"/>
                    </a:lnTo>
                    <a:lnTo>
                      <a:pt x="170" y="186"/>
                    </a:lnTo>
                    <a:lnTo>
                      <a:pt x="151" y="198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8"/>
                    </a:lnTo>
                    <a:lnTo>
                      <a:pt x="39" y="186"/>
                    </a:lnTo>
                    <a:lnTo>
                      <a:pt x="23" y="169"/>
                    </a:lnTo>
                    <a:lnTo>
                      <a:pt x="11" y="149"/>
                    </a:lnTo>
                    <a:lnTo>
                      <a:pt x="4" y="127"/>
                    </a:lnTo>
                    <a:lnTo>
                      <a:pt x="0" y="104"/>
                    </a:lnTo>
                    <a:lnTo>
                      <a:pt x="4" y="81"/>
                    </a:lnTo>
                    <a:lnTo>
                      <a:pt x="11" y="59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1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2" name="Freeform 77"/>
              <p:cNvSpPr>
                <a:spLocks/>
              </p:cNvSpPr>
              <p:nvPr/>
            </p:nvSpPr>
            <p:spPr bwMode="auto">
              <a:xfrm>
                <a:off x="1313" y="2887"/>
                <a:ext cx="26" cy="26"/>
              </a:xfrm>
              <a:custGeom>
                <a:avLst/>
                <a:gdLst>
                  <a:gd name="T0" fmla="*/ 104 w 209"/>
                  <a:gd name="T1" fmla="*/ 0 h 208"/>
                  <a:gd name="T2" fmla="*/ 128 w 209"/>
                  <a:gd name="T3" fmla="*/ 3 h 208"/>
                  <a:gd name="T4" fmla="*/ 151 w 209"/>
                  <a:gd name="T5" fmla="*/ 11 h 208"/>
                  <a:gd name="T6" fmla="*/ 170 w 209"/>
                  <a:gd name="T7" fmla="*/ 23 h 208"/>
                  <a:gd name="T8" fmla="*/ 186 w 209"/>
                  <a:gd name="T9" fmla="*/ 40 h 208"/>
                  <a:gd name="T10" fmla="*/ 198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8 w 209"/>
                  <a:gd name="T19" fmla="*/ 150 h 208"/>
                  <a:gd name="T20" fmla="*/ 186 w 209"/>
                  <a:gd name="T21" fmla="*/ 170 h 208"/>
                  <a:gd name="T22" fmla="*/ 170 w 209"/>
                  <a:gd name="T23" fmla="*/ 185 h 208"/>
                  <a:gd name="T24" fmla="*/ 151 w 209"/>
                  <a:gd name="T25" fmla="*/ 198 h 208"/>
                  <a:gd name="T26" fmla="*/ 128 w 209"/>
                  <a:gd name="T27" fmla="*/ 206 h 208"/>
                  <a:gd name="T28" fmla="*/ 104 w 209"/>
                  <a:gd name="T29" fmla="*/ 208 h 208"/>
                  <a:gd name="T30" fmla="*/ 81 w 209"/>
                  <a:gd name="T31" fmla="*/ 206 h 208"/>
                  <a:gd name="T32" fmla="*/ 58 w 209"/>
                  <a:gd name="T33" fmla="*/ 198 h 208"/>
                  <a:gd name="T34" fmla="*/ 40 w 209"/>
                  <a:gd name="T35" fmla="*/ 185 h 208"/>
                  <a:gd name="T36" fmla="*/ 23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8 h 208"/>
                  <a:gd name="T48" fmla="*/ 23 w 209"/>
                  <a:gd name="T49" fmla="*/ 40 h 208"/>
                  <a:gd name="T50" fmla="*/ 40 w 209"/>
                  <a:gd name="T51" fmla="*/ 23 h 208"/>
                  <a:gd name="T52" fmla="*/ 58 w 209"/>
                  <a:gd name="T53" fmla="*/ 11 h 208"/>
                  <a:gd name="T54" fmla="*/ 81 w 209"/>
                  <a:gd name="T55" fmla="*/ 3 h 208"/>
                  <a:gd name="T56" fmla="*/ 104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4" y="0"/>
                    </a:moveTo>
                    <a:lnTo>
                      <a:pt x="128" y="3"/>
                    </a:lnTo>
                    <a:lnTo>
                      <a:pt x="151" y="11"/>
                    </a:lnTo>
                    <a:lnTo>
                      <a:pt x="170" y="23"/>
                    </a:lnTo>
                    <a:lnTo>
                      <a:pt x="186" y="40"/>
                    </a:lnTo>
                    <a:lnTo>
                      <a:pt x="198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6" y="170"/>
                    </a:lnTo>
                    <a:lnTo>
                      <a:pt x="170" y="185"/>
                    </a:lnTo>
                    <a:lnTo>
                      <a:pt x="151" y="198"/>
                    </a:lnTo>
                    <a:lnTo>
                      <a:pt x="128" y="206"/>
                    </a:lnTo>
                    <a:lnTo>
                      <a:pt x="104" y="208"/>
                    </a:lnTo>
                    <a:lnTo>
                      <a:pt x="81" y="206"/>
                    </a:lnTo>
                    <a:lnTo>
                      <a:pt x="58" y="198"/>
                    </a:lnTo>
                    <a:lnTo>
                      <a:pt x="40" y="185"/>
                    </a:lnTo>
                    <a:lnTo>
                      <a:pt x="23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40"/>
                    </a:lnTo>
                    <a:lnTo>
                      <a:pt x="40" y="23"/>
                    </a:lnTo>
                    <a:lnTo>
                      <a:pt x="58" y="11"/>
                    </a:lnTo>
                    <a:lnTo>
                      <a:pt x="81" y="3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3" name="Freeform 78"/>
              <p:cNvSpPr>
                <a:spLocks/>
              </p:cNvSpPr>
              <p:nvPr/>
            </p:nvSpPr>
            <p:spPr bwMode="auto">
              <a:xfrm>
                <a:off x="1442" y="3185"/>
                <a:ext cx="27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3 h 208"/>
                  <a:gd name="T4" fmla="*/ 151 w 209"/>
                  <a:gd name="T5" fmla="*/ 10 h 208"/>
                  <a:gd name="T6" fmla="*/ 170 w 209"/>
                  <a:gd name="T7" fmla="*/ 23 h 208"/>
                  <a:gd name="T8" fmla="*/ 186 w 209"/>
                  <a:gd name="T9" fmla="*/ 39 h 208"/>
                  <a:gd name="T10" fmla="*/ 198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8 w 209"/>
                  <a:gd name="T19" fmla="*/ 150 h 208"/>
                  <a:gd name="T20" fmla="*/ 186 w 209"/>
                  <a:gd name="T21" fmla="*/ 170 h 208"/>
                  <a:gd name="T22" fmla="*/ 170 w 209"/>
                  <a:gd name="T23" fmla="*/ 185 h 208"/>
                  <a:gd name="T24" fmla="*/ 151 w 209"/>
                  <a:gd name="T25" fmla="*/ 198 h 208"/>
                  <a:gd name="T26" fmla="*/ 129 w 209"/>
                  <a:gd name="T27" fmla="*/ 206 h 208"/>
                  <a:gd name="T28" fmla="*/ 105 w 209"/>
                  <a:gd name="T29" fmla="*/ 208 h 208"/>
                  <a:gd name="T30" fmla="*/ 81 w 209"/>
                  <a:gd name="T31" fmla="*/ 206 h 208"/>
                  <a:gd name="T32" fmla="*/ 59 w 209"/>
                  <a:gd name="T33" fmla="*/ 198 h 208"/>
                  <a:gd name="T34" fmla="*/ 39 w 209"/>
                  <a:gd name="T35" fmla="*/ 185 h 208"/>
                  <a:gd name="T36" fmla="*/ 23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8 h 208"/>
                  <a:gd name="T48" fmla="*/ 23 w 209"/>
                  <a:gd name="T49" fmla="*/ 39 h 208"/>
                  <a:gd name="T50" fmla="*/ 39 w 209"/>
                  <a:gd name="T51" fmla="*/ 23 h 208"/>
                  <a:gd name="T52" fmla="*/ 59 w 209"/>
                  <a:gd name="T53" fmla="*/ 10 h 208"/>
                  <a:gd name="T54" fmla="*/ 81 w 209"/>
                  <a:gd name="T55" fmla="*/ 3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0"/>
                    </a:lnTo>
                    <a:lnTo>
                      <a:pt x="170" y="23"/>
                    </a:lnTo>
                    <a:lnTo>
                      <a:pt x="186" y="39"/>
                    </a:lnTo>
                    <a:lnTo>
                      <a:pt x="198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6" y="170"/>
                    </a:lnTo>
                    <a:lnTo>
                      <a:pt x="170" y="185"/>
                    </a:lnTo>
                    <a:lnTo>
                      <a:pt x="151" y="198"/>
                    </a:lnTo>
                    <a:lnTo>
                      <a:pt x="129" y="206"/>
                    </a:lnTo>
                    <a:lnTo>
                      <a:pt x="105" y="208"/>
                    </a:lnTo>
                    <a:lnTo>
                      <a:pt x="81" y="206"/>
                    </a:lnTo>
                    <a:lnTo>
                      <a:pt x="59" y="198"/>
                    </a:lnTo>
                    <a:lnTo>
                      <a:pt x="39" y="185"/>
                    </a:lnTo>
                    <a:lnTo>
                      <a:pt x="23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4" name="Freeform 79"/>
              <p:cNvSpPr>
                <a:spLocks/>
              </p:cNvSpPr>
              <p:nvPr/>
            </p:nvSpPr>
            <p:spPr bwMode="auto">
              <a:xfrm>
                <a:off x="1444" y="2887"/>
                <a:ext cx="26" cy="27"/>
              </a:xfrm>
              <a:custGeom>
                <a:avLst/>
                <a:gdLst>
                  <a:gd name="T0" fmla="*/ 105 w 209"/>
                  <a:gd name="T1" fmla="*/ 0 h 209"/>
                  <a:gd name="T2" fmla="*/ 129 w 209"/>
                  <a:gd name="T3" fmla="*/ 3 h 209"/>
                  <a:gd name="T4" fmla="*/ 151 w 209"/>
                  <a:gd name="T5" fmla="*/ 12 h 209"/>
                  <a:gd name="T6" fmla="*/ 169 w 209"/>
                  <a:gd name="T7" fmla="*/ 23 h 209"/>
                  <a:gd name="T8" fmla="*/ 186 w 209"/>
                  <a:gd name="T9" fmla="*/ 40 h 209"/>
                  <a:gd name="T10" fmla="*/ 198 w 209"/>
                  <a:gd name="T11" fmla="*/ 60 h 209"/>
                  <a:gd name="T12" fmla="*/ 206 w 209"/>
                  <a:gd name="T13" fmla="*/ 81 h 209"/>
                  <a:gd name="T14" fmla="*/ 209 w 209"/>
                  <a:gd name="T15" fmla="*/ 105 h 209"/>
                  <a:gd name="T16" fmla="*/ 206 w 209"/>
                  <a:gd name="T17" fmla="*/ 129 h 209"/>
                  <a:gd name="T18" fmla="*/ 198 w 209"/>
                  <a:gd name="T19" fmla="*/ 151 h 209"/>
                  <a:gd name="T20" fmla="*/ 186 w 209"/>
                  <a:gd name="T21" fmla="*/ 170 h 209"/>
                  <a:gd name="T22" fmla="*/ 169 w 209"/>
                  <a:gd name="T23" fmla="*/ 187 h 209"/>
                  <a:gd name="T24" fmla="*/ 151 w 209"/>
                  <a:gd name="T25" fmla="*/ 199 h 209"/>
                  <a:gd name="T26" fmla="*/ 129 w 209"/>
                  <a:gd name="T27" fmla="*/ 206 h 209"/>
                  <a:gd name="T28" fmla="*/ 105 w 209"/>
                  <a:gd name="T29" fmla="*/ 209 h 209"/>
                  <a:gd name="T30" fmla="*/ 81 w 209"/>
                  <a:gd name="T31" fmla="*/ 206 h 209"/>
                  <a:gd name="T32" fmla="*/ 59 w 209"/>
                  <a:gd name="T33" fmla="*/ 199 h 209"/>
                  <a:gd name="T34" fmla="*/ 40 w 209"/>
                  <a:gd name="T35" fmla="*/ 187 h 209"/>
                  <a:gd name="T36" fmla="*/ 23 w 209"/>
                  <a:gd name="T37" fmla="*/ 170 h 209"/>
                  <a:gd name="T38" fmla="*/ 11 w 209"/>
                  <a:gd name="T39" fmla="*/ 151 h 209"/>
                  <a:gd name="T40" fmla="*/ 4 w 209"/>
                  <a:gd name="T41" fmla="*/ 129 h 209"/>
                  <a:gd name="T42" fmla="*/ 0 w 209"/>
                  <a:gd name="T43" fmla="*/ 105 h 209"/>
                  <a:gd name="T44" fmla="*/ 4 w 209"/>
                  <a:gd name="T45" fmla="*/ 81 h 209"/>
                  <a:gd name="T46" fmla="*/ 11 w 209"/>
                  <a:gd name="T47" fmla="*/ 60 h 209"/>
                  <a:gd name="T48" fmla="*/ 23 w 209"/>
                  <a:gd name="T49" fmla="*/ 40 h 209"/>
                  <a:gd name="T50" fmla="*/ 40 w 209"/>
                  <a:gd name="T51" fmla="*/ 23 h 209"/>
                  <a:gd name="T52" fmla="*/ 59 w 209"/>
                  <a:gd name="T53" fmla="*/ 12 h 209"/>
                  <a:gd name="T54" fmla="*/ 81 w 209"/>
                  <a:gd name="T55" fmla="*/ 3 h 209"/>
                  <a:gd name="T56" fmla="*/ 105 w 209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9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2"/>
                    </a:lnTo>
                    <a:lnTo>
                      <a:pt x="169" y="23"/>
                    </a:lnTo>
                    <a:lnTo>
                      <a:pt x="186" y="40"/>
                    </a:lnTo>
                    <a:lnTo>
                      <a:pt x="198" y="60"/>
                    </a:lnTo>
                    <a:lnTo>
                      <a:pt x="206" y="81"/>
                    </a:lnTo>
                    <a:lnTo>
                      <a:pt x="209" y="105"/>
                    </a:lnTo>
                    <a:lnTo>
                      <a:pt x="206" y="129"/>
                    </a:lnTo>
                    <a:lnTo>
                      <a:pt x="198" y="151"/>
                    </a:lnTo>
                    <a:lnTo>
                      <a:pt x="186" y="170"/>
                    </a:lnTo>
                    <a:lnTo>
                      <a:pt x="169" y="187"/>
                    </a:lnTo>
                    <a:lnTo>
                      <a:pt x="151" y="199"/>
                    </a:lnTo>
                    <a:lnTo>
                      <a:pt x="129" y="206"/>
                    </a:lnTo>
                    <a:lnTo>
                      <a:pt x="105" y="209"/>
                    </a:lnTo>
                    <a:lnTo>
                      <a:pt x="81" y="206"/>
                    </a:lnTo>
                    <a:lnTo>
                      <a:pt x="59" y="199"/>
                    </a:lnTo>
                    <a:lnTo>
                      <a:pt x="40" y="187"/>
                    </a:lnTo>
                    <a:lnTo>
                      <a:pt x="23" y="170"/>
                    </a:lnTo>
                    <a:lnTo>
                      <a:pt x="11" y="151"/>
                    </a:lnTo>
                    <a:lnTo>
                      <a:pt x="4" y="129"/>
                    </a:lnTo>
                    <a:lnTo>
                      <a:pt x="0" y="105"/>
                    </a:lnTo>
                    <a:lnTo>
                      <a:pt x="4" y="81"/>
                    </a:lnTo>
                    <a:lnTo>
                      <a:pt x="11" y="60"/>
                    </a:lnTo>
                    <a:lnTo>
                      <a:pt x="23" y="40"/>
                    </a:lnTo>
                    <a:lnTo>
                      <a:pt x="40" y="23"/>
                    </a:lnTo>
                    <a:lnTo>
                      <a:pt x="59" y="12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5" name="Freeform 80"/>
              <p:cNvSpPr>
                <a:spLocks/>
              </p:cNvSpPr>
              <p:nvPr/>
            </p:nvSpPr>
            <p:spPr bwMode="auto">
              <a:xfrm>
                <a:off x="1312" y="3185"/>
                <a:ext cx="26" cy="26"/>
              </a:xfrm>
              <a:custGeom>
                <a:avLst/>
                <a:gdLst>
                  <a:gd name="T0" fmla="*/ 106 w 210"/>
                  <a:gd name="T1" fmla="*/ 0 h 208"/>
                  <a:gd name="T2" fmla="*/ 130 w 210"/>
                  <a:gd name="T3" fmla="*/ 2 h 208"/>
                  <a:gd name="T4" fmla="*/ 152 w 210"/>
                  <a:gd name="T5" fmla="*/ 10 h 208"/>
                  <a:gd name="T6" fmla="*/ 171 w 210"/>
                  <a:gd name="T7" fmla="*/ 23 h 208"/>
                  <a:gd name="T8" fmla="*/ 187 w 210"/>
                  <a:gd name="T9" fmla="*/ 38 h 208"/>
                  <a:gd name="T10" fmla="*/ 199 w 210"/>
                  <a:gd name="T11" fmla="*/ 58 h 208"/>
                  <a:gd name="T12" fmla="*/ 208 w 210"/>
                  <a:gd name="T13" fmla="*/ 80 h 208"/>
                  <a:gd name="T14" fmla="*/ 210 w 210"/>
                  <a:gd name="T15" fmla="*/ 104 h 208"/>
                  <a:gd name="T16" fmla="*/ 208 w 210"/>
                  <a:gd name="T17" fmla="*/ 128 h 208"/>
                  <a:gd name="T18" fmla="*/ 199 w 210"/>
                  <a:gd name="T19" fmla="*/ 150 h 208"/>
                  <a:gd name="T20" fmla="*/ 187 w 210"/>
                  <a:gd name="T21" fmla="*/ 168 h 208"/>
                  <a:gd name="T22" fmla="*/ 171 w 210"/>
                  <a:gd name="T23" fmla="*/ 185 h 208"/>
                  <a:gd name="T24" fmla="*/ 152 w 210"/>
                  <a:gd name="T25" fmla="*/ 197 h 208"/>
                  <a:gd name="T26" fmla="*/ 130 w 210"/>
                  <a:gd name="T27" fmla="*/ 205 h 208"/>
                  <a:gd name="T28" fmla="*/ 106 w 210"/>
                  <a:gd name="T29" fmla="*/ 208 h 208"/>
                  <a:gd name="T30" fmla="*/ 82 w 210"/>
                  <a:gd name="T31" fmla="*/ 205 h 208"/>
                  <a:gd name="T32" fmla="*/ 60 w 210"/>
                  <a:gd name="T33" fmla="*/ 197 h 208"/>
                  <a:gd name="T34" fmla="*/ 40 w 210"/>
                  <a:gd name="T35" fmla="*/ 185 h 208"/>
                  <a:gd name="T36" fmla="*/ 23 w 210"/>
                  <a:gd name="T37" fmla="*/ 168 h 208"/>
                  <a:gd name="T38" fmla="*/ 12 w 210"/>
                  <a:gd name="T39" fmla="*/ 150 h 208"/>
                  <a:gd name="T40" fmla="*/ 3 w 210"/>
                  <a:gd name="T41" fmla="*/ 128 h 208"/>
                  <a:gd name="T42" fmla="*/ 0 w 210"/>
                  <a:gd name="T43" fmla="*/ 104 h 208"/>
                  <a:gd name="T44" fmla="*/ 3 w 210"/>
                  <a:gd name="T45" fmla="*/ 80 h 208"/>
                  <a:gd name="T46" fmla="*/ 12 w 210"/>
                  <a:gd name="T47" fmla="*/ 58 h 208"/>
                  <a:gd name="T48" fmla="*/ 23 w 210"/>
                  <a:gd name="T49" fmla="*/ 38 h 208"/>
                  <a:gd name="T50" fmla="*/ 40 w 210"/>
                  <a:gd name="T51" fmla="*/ 23 h 208"/>
                  <a:gd name="T52" fmla="*/ 60 w 210"/>
                  <a:gd name="T53" fmla="*/ 10 h 208"/>
                  <a:gd name="T54" fmla="*/ 82 w 210"/>
                  <a:gd name="T55" fmla="*/ 2 h 208"/>
                  <a:gd name="T56" fmla="*/ 106 w 210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0" h="208">
                    <a:moveTo>
                      <a:pt x="106" y="0"/>
                    </a:moveTo>
                    <a:lnTo>
                      <a:pt x="130" y="2"/>
                    </a:lnTo>
                    <a:lnTo>
                      <a:pt x="152" y="10"/>
                    </a:lnTo>
                    <a:lnTo>
                      <a:pt x="171" y="23"/>
                    </a:lnTo>
                    <a:lnTo>
                      <a:pt x="187" y="38"/>
                    </a:lnTo>
                    <a:lnTo>
                      <a:pt x="199" y="58"/>
                    </a:lnTo>
                    <a:lnTo>
                      <a:pt x="208" y="80"/>
                    </a:lnTo>
                    <a:lnTo>
                      <a:pt x="210" y="104"/>
                    </a:lnTo>
                    <a:lnTo>
                      <a:pt x="208" y="128"/>
                    </a:lnTo>
                    <a:lnTo>
                      <a:pt x="199" y="150"/>
                    </a:lnTo>
                    <a:lnTo>
                      <a:pt x="187" y="168"/>
                    </a:lnTo>
                    <a:lnTo>
                      <a:pt x="171" y="185"/>
                    </a:lnTo>
                    <a:lnTo>
                      <a:pt x="152" y="197"/>
                    </a:lnTo>
                    <a:lnTo>
                      <a:pt x="130" y="205"/>
                    </a:lnTo>
                    <a:lnTo>
                      <a:pt x="106" y="208"/>
                    </a:lnTo>
                    <a:lnTo>
                      <a:pt x="82" y="205"/>
                    </a:lnTo>
                    <a:lnTo>
                      <a:pt x="60" y="197"/>
                    </a:lnTo>
                    <a:lnTo>
                      <a:pt x="40" y="185"/>
                    </a:lnTo>
                    <a:lnTo>
                      <a:pt x="23" y="168"/>
                    </a:lnTo>
                    <a:lnTo>
                      <a:pt x="12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2" y="58"/>
                    </a:lnTo>
                    <a:lnTo>
                      <a:pt x="23" y="38"/>
                    </a:lnTo>
                    <a:lnTo>
                      <a:pt x="40" y="23"/>
                    </a:lnTo>
                    <a:lnTo>
                      <a:pt x="60" y="10"/>
                    </a:lnTo>
                    <a:lnTo>
                      <a:pt x="82" y="2"/>
                    </a:lnTo>
                    <a:lnTo>
                      <a:pt x="1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6" name="Freeform 81"/>
              <p:cNvSpPr>
                <a:spLocks/>
              </p:cNvSpPr>
              <p:nvPr/>
            </p:nvSpPr>
            <p:spPr bwMode="auto">
              <a:xfrm>
                <a:off x="1491" y="2920"/>
                <a:ext cx="27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2 h 208"/>
                  <a:gd name="T4" fmla="*/ 151 w 209"/>
                  <a:gd name="T5" fmla="*/ 11 h 208"/>
                  <a:gd name="T6" fmla="*/ 171 w 209"/>
                  <a:gd name="T7" fmla="*/ 23 h 208"/>
                  <a:gd name="T8" fmla="*/ 186 w 209"/>
                  <a:gd name="T9" fmla="*/ 39 h 208"/>
                  <a:gd name="T10" fmla="*/ 199 w 209"/>
                  <a:gd name="T11" fmla="*/ 59 h 208"/>
                  <a:gd name="T12" fmla="*/ 207 w 209"/>
                  <a:gd name="T13" fmla="*/ 80 h 208"/>
                  <a:gd name="T14" fmla="*/ 209 w 209"/>
                  <a:gd name="T15" fmla="*/ 104 h 208"/>
                  <a:gd name="T16" fmla="*/ 207 w 209"/>
                  <a:gd name="T17" fmla="*/ 128 h 208"/>
                  <a:gd name="T18" fmla="*/ 199 w 209"/>
                  <a:gd name="T19" fmla="*/ 150 h 208"/>
                  <a:gd name="T20" fmla="*/ 186 w 209"/>
                  <a:gd name="T21" fmla="*/ 170 h 208"/>
                  <a:gd name="T22" fmla="*/ 171 w 209"/>
                  <a:gd name="T23" fmla="*/ 185 h 208"/>
                  <a:gd name="T24" fmla="*/ 151 w 209"/>
                  <a:gd name="T25" fmla="*/ 198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8 h 208"/>
                  <a:gd name="T34" fmla="*/ 39 w 209"/>
                  <a:gd name="T35" fmla="*/ 185 h 208"/>
                  <a:gd name="T36" fmla="*/ 24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9 h 208"/>
                  <a:gd name="T48" fmla="*/ 24 w 209"/>
                  <a:gd name="T49" fmla="*/ 39 h 208"/>
                  <a:gd name="T50" fmla="*/ 39 w 209"/>
                  <a:gd name="T51" fmla="*/ 23 h 208"/>
                  <a:gd name="T52" fmla="*/ 59 w 209"/>
                  <a:gd name="T53" fmla="*/ 11 h 208"/>
                  <a:gd name="T54" fmla="*/ 81 w 209"/>
                  <a:gd name="T55" fmla="*/ 2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2"/>
                    </a:lnTo>
                    <a:lnTo>
                      <a:pt x="151" y="11"/>
                    </a:lnTo>
                    <a:lnTo>
                      <a:pt x="171" y="23"/>
                    </a:lnTo>
                    <a:lnTo>
                      <a:pt x="186" y="39"/>
                    </a:lnTo>
                    <a:lnTo>
                      <a:pt x="199" y="59"/>
                    </a:lnTo>
                    <a:lnTo>
                      <a:pt x="207" y="80"/>
                    </a:lnTo>
                    <a:lnTo>
                      <a:pt x="209" y="104"/>
                    </a:lnTo>
                    <a:lnTo>
                      <a:pt x="207" y="128"/>
                    </a:lnTo>
                    <a:lnTo>
                      <a:pt x="199" y="150"/>
                    </a:lnTo>
                    <a:lnTo>
                      <a:pt x="186" y="170"/>
                    </a:lnTo>
                    <a:lnTo>
                      <a:pt x="171" y="185"/>
                    </a:lnTo>
                    <a:lnTo>
                      <a:pt x="151" y="198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8"/>
                    </a:lnTo>
                    <a:lnTo>
                      <a:pt x="39" y="185"/>
                    </a:lnTo>
                    <a:lnTo>
                      <a:pt x="24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9"/>
                    </a:lnTo>
                    <a:lnTo>
                      <a:pt x="24" y="39"/>
                    </a:lnTo>
                    <a:lnTo>
                      <a:pt x="39" y="23"/>
                    </a:lnTo>
                    <a:lnTo>
                      <a:pt x="59" y="11"/>
                    </a:lnTo>
                    <a:lnTo>
                      <a:pt x="81" y="2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7" name="Freeform 82"/>
              <p:cNvSpPr>
                <a:spLocks/>
              </p:cNvSpPr>
              <p:nvPr/>
            </p:nvSpPr>
            <p:spPr bwMode="auto">
              <a:xfrm>
                <a:off x="1264" y="3153"/>
                <a:ext cx="26" cy="26"/>
              </a:xfrm>
              <a:custGeom>
                <a:avLst/>
                <a:gdLst>
                  <a:gd name="T0" fmla="*/ 104 w 208"/>
                  <a:gd name="T1" fmla="*/ 0 h 208"/>
                  <a:gd name="T2" fmla="*/ 128 w 208"/>
                  <a:gd name="T3" fmla="*/ 2 h 208"/>
                  <a:gd name="T4" fmla="*/ 150 w 208"/>
                  <a:gd name="T5" fmla="*/ 10 h 208"/>
                  <a:gd name="T6" fmla="*/ 169 w 208"/>
                  <a:gd name="T7" fmla="*/ 23 h 208"/>
                  <a:gd name="T8" fmla="*/ 186 w 208"/>
                  <a:gd name="T9" fmla="*/ 38 h 208"/>
                  <a:gd name="T10" fmla="*/ 198 w 208"/>
                  <a:gd name="T11" fmla="*/ 58 h 208"/>
                  <a:gd name="T12" fmla="*/ 205 w 208"/>
                  <a:gd name="T13" fmla="*/ 80 h 208"/>
                  <a:gd name="T14" fmla="*/ 208 w 208"/>
                  <a:gd name="T15" fmla="*/ 104 h 208"/>
                  <a:gd name="T16" fmla="*/ 205 w 208"/>
                  <a:gd name="T17" fmla="*/ 128 h 208"/>
                  <a:gd name="T18" fmla="*/ 198 w 208"/>
                  <a:gd name="T19" fmla="*/ 150 h 208"/>
                  <a:gd name="T20" fmla="*/ 186 w 208"/>
                  <a:gd name="T21" fmla="*/ 168 h 208"/>
                  <a:gd name="T22" fmla="*/ 169 w 208"/>
                  <a:gd name="T23" fmla="*/ 185 h 208"/>
                  <a:gd name="T24" fmla="*/ 150 w 208"/>
                  <a:gd name="T25" fmla="*/ 197 h 208"/>
                  <a:gd name="T26" fmla="*/ 128 w 208"/>
                  <a:gd name="T27" fmla="*/ 205 h 208"/>
                  <a:gd name="T28" fmla="*/ 104 w 208"/>
                  <a:gd name="T29" fmla="*/ 208 h 208"/>
                  <a:gd name="T30" fmla="*/ 80 w 208"/>
                  <a:gd name="T31" fmla="*/ 205 h 208"/>
                  <a:gd name="T32" fmla="*/ 58 w 208"/>
                  <a:gd name="T33" fmla="*/ 197 h 208"/>
                  <a:gd name="T34" fmla="*/ 39 w 208"/>
                  <a:gd name="T35" fmla="*/ 185 h 208"/>
                  <a:gd name="T36" fmla="*/ 23 w 208"/>
                  <a:gd name="T37" fmla="*/ 168 h 208"/>
                  <a:gd name="T38" fmla="*/ 10 w 208"/>
                  <a:gd name="T39" fmla="*/ 150 h 208"/>
                  <a:gd name="T40" fmla="*/ 2 w 208"/>
                  <a:gd name="T41" fmla="*/ 128 h 208"/>
                  <a:gd name="T42" fmla="*/ 0 w 208"/>
                  <a:gd name="T43" fmla="*/ 104 h 208"/>
                  <a:gd name="T44" fmla="*/ 2 w 208"/>
                  <a:gd name="T45" fmla="*/ 80 h 208"/>
                  <a:gd name="T46" fmla="*/ 10 w 208"/>
                  <a:gd name="T47" fmla="*/ 58 h 208"/>
                  <a:gd name="T48" fmla="*/ 23 w 208"/>
                  <a:gd name="T49" fmla="*/ 38 h 208"/>
                  <a:gd name="T50" fmla="*/ 39 w 208"/>
                  <a:gd name="T51" fmla="*/ 23 h 208"/>
                  <a:gd name="T52" fmla="*/ 58 w 208"/>
                  <a:gd name="T53" fmla="*/ 10 h 208"/>
                  <a:gd name="T54" fmla="*/ 80 w 208"/>
                  <a:gd name="T55" fmla="*/ 2 h 208"/>
                  <a:gd name="T56" fmla="*/ 104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4" y="0"/>
                    </a:moveTo>
                    <a:lnTo>
                      <a:pt x="128" y="2"/>
                    </a:lnTo>
                    <a:lnTo>
                      <a:pt x="150" y="10"/>
                    </a:lnTo>
                    <a:lnTo>
                      <a:pt x="169" y="23"/>
                    </a:lnTo>
                    <a:lnTo>
                      <a:pt x="186" y="38"/>
                    </a:lnTo>
                    <a:lnTo>
                      <a:pt x="198" y="58"/>
                    </a:lnTo>
                    <a:lnTo>
                      <a:pt x="205" y="80"/>
                    </a:lnTo>
                    <a:lnTo>
                      <a:pt x="208" y="104"/>
                    </a:lnTo>
                    <a:lnTo>
                      <a:pt x="205" y="128"/>
                    </a:lnTo>
                    <a:lnTo>
                      <a:pt x="198" y="150"/>
                    </a:lnTo>
                    <a:lnTo>
                      <a:pt x="186" y="168"/>
                    </a:lnTo>
                    <a:lnTo>
                      <a:pt x="169" y="185"/>
                    </a:lnTo>
                    <a:lnTo>
                      <a:pt x="150" y="197"/>
                    </a:lnTo>
                    <a:lnTo>
                      <a:pt x="128" y="205"/>
                    </a:lnTo>
                    <a:lnTo>
                      <a:pt x="104" y="208"/>
                    </a:lnTo>
                    <a:lnTo>
                      <a:pt x="80" y="205"/>
                    </a:lnTo>
                    <a:lnTo>
                      <a:pt x="58" y="197"/>
                    </a:lnTo>
                    <a:lnTo>
                      <a:pt x="39" y="185"/>
                    </a:lnTo>
                    <a:lnTo>
                      <a:pt x="23" y="168"/>
                    </a:lnTo>
                    <a:lnTo>
                      <a:pt x="10" y="150"/>
                    </a:lnTo>
                    <a:lnTo>
                      <a:pt x="2" y="128"/>
                    </a:lnTo>
                    <a:lnTo>
                      <a:pt x="0" y="104"/>
                    </a:lnTo>
                    <a:lnTo>
                      <a:pt x="2" y="80"/>
                    </a:lnTo>
                    <a:lnTo>
                      <a:pt x="10" y="58"/>
                    </a:lnTo>
                    <a:lnTo>
                      <a:pt x="23" y="38"/>
                    </a:lnTo>
                    <a:lnTo>
                      <a:pt x="39" y="23"/>
                    </a:lnTo>
                    <a:lnTo>
                      <a:pt x="58" y="10"/>
                    </a:lnTo>
                    <a:lnTo>
                      <a:pt x="80" y="2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8" name="Freeform 83"/>
              <p:cNvSpPr>
                <a:spLocks/>
              </p:cNvSpPr>
              <p:nvPr/>
            </p:nvSpPr>
            <p:spPr bwMode="auto">
              <a:xfrm>
                <a:off x="1527" y="2970"/>
                <a:ext cx="26" cy="26"/>
              </a:xfrm>
              <a:custGeom>
                <a:avLst/>
                <a:gdLst>
                  <a:gd name="T0" fmla="*/ 103 w 208"/>
                  <a:gd name="T1" fmla="*/ 0 h 208"/>
                  <a:gd name="T2" fmla="*/ 127 w 208"/>
                  <a:gd name="T3" fmla="*/ 3 h 208"/>
                  <a:gd name="T4" fmla="*/ 149 w 208"/>
                  <a:gd name="T5" fmla="*/ 10 h 208"/>
                  <a:gd name="T6" fmla="*/ 169 w 208"/>
                  <a:gd name="T7" fmla="*/ 23 h 208"/>
                  <a:gd name="T8" fmla="*/ 185 w 208"/>
                  <a:gd name="T9" fmla="*/ 39 h 208"/>
                  <a:gd name="T10" fmla="*/ 197 w 208"/>
                  <a:gd name="T11" fmla="*/ 58 h 208"/>
                  <a:gd name="T12" fmla="*/ 206 w 208"/>
                  <a:gd name="T13" fmla="*/ 80 h 208"/>
                  <a:gd name="T14" fmla="*/ 208 w 208"/>
                  <a:gd name="T15" fmla="*/ 104 h 208"/>
                  <a:gd name="T16" fmla="*/ 206 w 208"/>
                  <a:gd name="T17" fmla="*/ 128 h 208"/>
                  <a:gd name="T18" fmla="*/ 197 w 208"/>
                  <a:gd name="T19" fmla="*/ 150 h 208"/>
                  <a:gd name="T20" fmla="*/ 185 w 208"/>
                  <a:gd name="T21" fmla="*/ 169 h 208"/>
                  <a:gd name="T22" fmla="*/ 169 w 208"/>
                  <a:gd name="T23" fmla="*/ 185 h 208"/>
                  <a:gd name="T24" fmla="*/ 149 w 208"/>
                  <a:gd name="T25" fmla="*/ 197 h 208"/>
                  <a:gd name="T26" fmla="*/ 127 w 208"/>
                  <a:gd name="T27" fmla="*/ 206 h 208"/>
                  <a:gd name="T28" fmla="*/ 103 w 208"/>
                  <a:gd name="T29" fmla="*/ 208 h 208"/>
                  <a:gd name="T30" fmla="*/ 81 w 208"/>
                  <a:gd name="T31" fmla="*/ 206 h 208"/>
                  <a:gd name="T32" fmla="*/ 59 w 208"/>
                  <a:gd name="T33" fmla="*/ 197 h 208"/>
                  <a:gd name="T34" fmla="*/ 39 w 208"/>
                  <a:gd name="T35" fmla="*/ 185 h 208"/>
                  <a:gd name="T36" fmla="*/ 23 w 208"/>
                  <a:gd name="T37" fmla="*/ 169 h 208"/>
                  <a:gd name="T38" fmla="*/ 11 w 208"/>
                  <a:gd name="T39" fmla="*/ 150 h 208"/>
                  <a:gd name="T40" fmla="*/ 3 w 208"/>
                  <a:gd name="T41" fmla="*/ 128 h 208"/>
                  <a:gd name="T42" fmla="*/ 0 w 208"/>
                  <a:gd name="T43" fmla="*/ 104 h 208"/>
                  <a:gd name="T44" fmla="*/ 3 w 208"/>
                  <a:gd name="T45" fmla="*/ 80 h 208"/>
                  <a:gd name="T46" fmla="*/ 11 w 208"/>
                  <a:gd name="T47" fmla="*/ 58 h 208"/>
                  <a:gd name="T48" fmla="*/ 23 w 208"/>
                  <a:gd name="T49" fmla="*/ 39 h 208"/>
                  <a:gd name="T50" fmla="*/ 39 w 208"/>
                  <a:gd name="T51" fmla="*/ 23 h 208"/>
                  <a:gd name="T52" fmla="*/ 59 w 208"/>
                  <a:gd name="T53" fmla="*/ 10 h 208"/>
                  <a:gd name="T54" fmla="*/ 81 w 208"/>
                  <a:gd name="T55" fmla="*/ 3 h 208"/>
                  <a:gd name="T56" fmla="*/ 103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3" y="0"/>
                    </a:moveTo>
                    <a:lnTo>
                      <a:pt x="127" y="3"/>
                    </a:lnTo>
                    <a:lnTo>
                      <a:pt x="149" y="10"/>
                    </a:lnTo>
                    <a:lnTo>
                      <a:pt x="169" y="23"/>
                    </a:lnTo>
                    <a:lnTo>
                      <a:pt x="185" y="39"/>
                    </a:lnTo>
                    <a:lnTo>
                      <a:pt x="197" y="58"/>
                    </a:lnTo>
                    <a:lnTo>
                      <a:pt x="206" y="80"/>
                    </a:lnTo>
                    <a:lnTo>
                      <a:pt x="208" y="104"/>
                    </a:lnTo>
                    <a:lnTo>
                      <a:pt x="206" y="128"/>
                    </a:lnTo>
                    <a:lnTo>
                      <a:pt x="197" y="150"/>
                    </a:lnTo>
                    <a:lnTo>
                      <a:pt x="185" y="169"/>
                    </a:lnTo>
                    <a:lnTo>
                      <a:pt x="169" y="185"/>
                    </a:lnTo>
                    <a:lnTo>
                      <a:pt x="149" y="197"/>
                    </a:lnTo>
                    <a:lnTo>
                      <a:pt x="127" y="206"/>
                    </a:lnTo>
                    <a:lnTo>
                      <a:pt x="103" y="208"/>
                    </a:lnTo>
                    <a:lnTo>
                      <a:pt x="81" y="206"/>
                    </a:lnTo>
                    <a:lnTo>
                      <a:pt x="59" y="197"/>
                    </a:lnTo>
                    <a:lnTo>
                      <a:pt x="39" y="185"/>
                    </a:lnTo>
                    <a:lnTo>
                      <a:pt x="23" y="169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9" name="Freeform 84"/>
              <p:cNvSpPr>
                <a:spLocks/>
              </p:cNvSpPr>
              <p:nvPr/>
            </p:nvSpPr>
            <p:spPr bwMode="auto">
              <a:xfrm>
                <a:off x="1229" y="3102"/>
                <a:ext cx="26" cy="26"/>
              </a:xfrm>
              <a:custGeom>
                <a:avLst/>
                <a:gdLst>
                  <a:gd name="T0" fmla="*/ 104 w 208"/>
                  <a:gd name="T1" fmla="*/ 0 h 208"/>
                  <a:gd name="T2" fmla="*/ 128 w 208"/>
                  <a:gd name="T3" fmla="*/ 4 h 208"/>
                  <a:gd name="T4" fmla="*/ 150 w 208"/>
                  <a:gd name="T5" fmla="*/ 11 h 208"/>
                  <a:gd name="T6" fmla="*/ 168 w 208"/>
                  <a:gd name="T7" fmla="*/ 23 h 208"/>
                  <a:gd name="T8" fmla="*/ 185 w 208"/>
                  <a:gd name="T9" fmla="*/ 40 h 208"/>
                  <a:gd name="T10" fmla="*/ 198 w 208"/>
                  <a:gd name="T11" fmla="*/ 59 h 208"/>
                  <a:gd name="T12" fmla="*/ 205 w 208"/>
                  <a:gd name="T13" fmla="*/ 81 h 208"/>
                  <a:gd name="T14" fmla="*/ 208 w 208"/>
                  <a:gd name="T15" fmla="*/ 104 h 208"/>
                  <a:gd name="T16" fmla="*/ 205 w 208"/>
                  <a:gd name="T17" fmla="*/ 128 h 208"/>
                  <a:gd name="T18" fmla="*/ 198 w 208"/>
                  <a:gd name="T19" fmla="*/ 150 h 208"/>
                  <a:gd name="T20" fmla="*/ 185 w 208"/>
                  <a:gd name="T21" fmla="*/ 170 h 208"/>
                  <a:gd name="T22" fmla="*/ 168 w 208"/>
                  <a:gd name="T23" fmla="*/ 186 h 208"/>
                  <a:gd name="T24" fmla="*/ 150 w 208"/>
                  <a:gd name="T25" fmla="*/ 198 h 208"/>
                  <a:gd name="T26" fmla="*/ 128 w 208"/>
                  <a:gd name="T27" fmla="*/ 206 h 208"/>
                  <a:gd name="T28" fmla="*/ 104 w 208"/>
                  <a:gd name="T29" fmla="*/ 208 h 208"/>
                  <a:gd name="T30" fmla="*/ 80 w 208"/>
                  <a:gd name="T31" fmla="*/ 206 h 208"/>
                  <a:gd name="T32" fmla="*/ 58 w 208"/>
                  <a:gd name="T33" fmla="*/ 198 h 208"/>
                  <a:gd name="T34" fmla="*/ 38 w 208"/>
                  <a:gd name="T35" fmla="*/ 186 h 208"/>
                  <a:gd name="T36" fmla="*/ 23 w 208"/>
                  <a:gd name="T37" fmla="*/ 170 h 208"/>
                  <a:gd name="T38" fmla="*/ 10 w 208"/>
                  <a:gd name="T39" fmla="*/ 150 h 208"/>
                  <a:gd name="T40" fmla="*/ 2 w 208"/>
                  <a:gd name="T41" fmla="*/ 128 h 208"/>
                  <a:gd name="T42" fmla="*/ 0 w 208"/>
                  <a:gd name="T43" fmla="*/ 104 h 208"/>
                  <a:gd name="T44" fmla="*/ 2 w 208"/>
                  <a:gd name="T45" fmla="*/ 81 h 208"/>
                  <a:gd name="T46" fmla="*/ 10 w 208"/>
                  <a:gd name="T47" fmla="*/ 59 h 208"/>
                  <a:gd name="T48" fmla="*/ 23 w 208"/>
                  <a:gd name="T49" fmla="*/ 40 h 208"/>
                  <a:gd name="T50" fmla="*/ 38 w 208"/>
                  <a:gd name="T51" fmla="*/ 23 h 208"/>
                  <a:gd name="T52" fmla="*/ 58 w 208"/>
                  <a:gd name="T53" fmla="*/ 11 h 208"/>
                  <a:gd name="T54" fmla="*/ 80 w 208"/>
                  <a:gd name="T55" fmla="*/ 4 h 208"/>
                  <a:gd name="T56" fmla="*/ 104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4" y="0"/>
                    </a:moveTo>
                    <a:lnTo>
                      <a:pt x="128" y="4"/>
                    </a:lnTo>
                    <a:lnTo>
                      <a:pt x="150" y="11"/>
                    </a:lnTo>
                    <a:lnTo>
                      <a:pt x="168" y="23"/>
                    </a:lnTo>
                    <a:lnTo>
                      <a:pt x="185" y="40"/>
                    </a:lnTo>
                    <a:lnTo>
                      <a:pt x="198" y="59"/>
                    </a:lnTo>
                    <a:lnTo>
                      <a:pt x="205" y="81"/>
                    </a:lnTo>
                    <a:lnTo>
                      <a:pt x="208" y="104"/>
                    </a:lnTo>
                    <a:lnTo>
                      <a:pt x="205" y="128"/>
                    </a:lnTo>
                    <a:lnTo>
                      <a:pt x="198" y="150"/>
                    </a:lnTo>
                    <a:lnTo>
                      <a:pt x="185" y="170"/>
                    </a:lnTo>
                    <a:lnTo>
                      <a:pt x="168" y="186"/>
                    </a:lnTo>
                    <a:lnTo>
                      <a:pt x="150" y="198"/>
                    </a:lnTo>
                    <a:lnTo>
                      <a:pt x="128" y="206"/>
                    </a:lnTo>
                    <a:lnTo>
                      <a:pt x="104" y="208"/>
                    </a:lnTo>
                    <a:lnTo>
                      <a:pt x="80" y="206"/>
                    </a:lnTo>
                    <a:lnTo>
                      <a:pt x="58" y="198"/>
                    </a:lnTo>
                    <a:lnTo>
                      <a:pt x="38" y="186"/>
                    </a:lnTo>
                    <a:lnTo>
                      <a:pt x="23" y="170"/>
                    </a:lnTo>
                    <a:lnTo>
                      <a:pt x="10" y="150"/>
                    </a:lnTo>
                    <a:lnTo>
                      <a:pt x="2" y="128"/>
                    </a:lnTo>
                    <a:lnTo>
                      <a:pt x="0" y="104"/>
                    </a:lnTo>
                    <a:lnTo>
                      <a:pt x="2" y="81"/>
                    </a:lnTo>
                    <a:lnTo>
                      <a:pt x="10" y="59"/>
                    </a:lnTo>
                    <a:lnTo>
                      <a:pt x="23" y="40"/>
                    </a:lnTo>
                    <a:lnTo>
                      <a:pt x="38" y="23"/>
                    </a:lnTo>
                    <a:lnTo>
                      <a:pt x="58" y="11"/>
                    </a:lnTo>
                    <a:lnTo>
                      <a:pt x="80" y="4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0" name="Freeform 85"/>
              <p:cNvSpPr>
                <a:spLocks noEditPoints="1"/>
              </p:cNvSpPr>
              <p:nvPr/>
            </p:nvSpPr>
            <p:spPr bwMode="auto">
              <a:xfrm>
                <a:off x="1251" y="2911"/>
                <a:ext cx="278" cy="350"/>
              </a:xfrm>
              <a:custGeom>
                <a:avLst/>
                <a:gdLst>
                  <a:gd name="T0" fmla="*/ 986 w 2224"/>
                  <a:gd name="T1" fmla="*/ 2212 h 2797"/>
                  <a:gd name="T2" fmla="*/ 1273 w 2224"/>
                  <a:gd name="T3" fmla="*/ 2069 h 2797"/>
                  <a:gd name="T4" fmla="*/ 1013 w 2224"/>
                  <a:gd name="T5" fmla="*/ 1982 h 2797"/>
                  <a:gd name="T6" fmla="*/ 1493 w 2224"/>
                  <a:gd name="T7" fmla="*/ 2010 h 2797"/>
                  <a:gd name="T8" fmla="*/ 811 w 2224"/>
                  <a:gd name="T9" fmla="*/ 1936 h 2797"/>
                  <a:gd name="T10" fmla="*/ 1581 w 2224"/>
                  <a:gd name="T11" fmla="*/ 1966 h 2797"/>
                  <a:gd name="T12" fmla="*/ 534 w 2224"/>
                  <a:gd name="T13" fmla="*/ 1897 h 2797"/>
                  <a:gd name="T14" fmla="*/ 501 w 2224"/>
                  <a:gd name="T15" fmla="*/ 1743 h 2797"/>
                  <a:gd name="T16" fmla="*/ 1902 w 2224"/>
                  <a:gd name="T17" fmla="*/ 1685 h 2797"/>
                  <a:gd name="T18" fmla="*/ 324 w 2224"/>
                  <a:gd name="T19" fmla="*/ 1687 h 2797"/>
                  <a:gd name="T20" fmla="*/ 1130 w 2224"/>
                  <a:gd name="T21" fmla="*/ 1388 h 2797"/>
                  <a:gd name="T22" fmla="*/ 1059 w 2224"/>
                  <a:gd name="T23" fmla="*/ 1921 h 2797"/>
                  <a:gd name="T24" fmla="*/ 1209 w 2224"/>
                  <a:gd name="T25" fmla="*/ 1367 h 2797"/>
                  <a:gd name="T26" fmla="*/ 630 w 2224"/>
                  <a:gd name="T27" fmla="*/ 1765 h 2797"/>
                  <a:gd name="T28" fmla="*/ 1516 w 2224"/>
                  <a:gd name="T29" fmla="*/ 1815 h 2797"/>
                  <a:gd name="T30" fmla="*/ 1821 w 2224"/>
                  <a:gd name="T31" fmla="*/ 1512 h 2797"/>
                  <a:gd name="T32" fmla="*/ 1038 w 2224"/>
                  <a:gd name="T33" fmla="*/ 1160 h 2797"/>
                  <a:gd name="T34" fmla="*/ 1923 w 2224"/>
                  <a:gd name="T35" fmla="*/ 1203 h 2797"/>
                  <a:gd name="T36" fmla="*/ 1991 w 2224"/>
                  <a:gd name="T37" fmla="*/ 1199 h 2797"/>
                  <a:gd name="T38" fmla="*/ 2041 w 2224"/>
                  <a:gd name="T39" fmla="*/ 1417 h 2797"/>
                  <a:gd name="T40" fmla="*/ 303 w 2224"/>
                  <a:gd name="T41" fmla="*/ 1205 h 2797"/>
                  <a:gd name="T42" fmla="*/ 1030 w 2224"/>
                  <a:gd name="T43" fmla="*/ 1126 h 2797"/>
                  <a:gd name="T44" fmla="*/ 279 w 2224"/>
                  <a:gd name="T45" fmla="*/ 1397 h 2797"/>
                  <a:gd name="T46" fmla="*/ 232 w 2224"/>
                  <a:gd name="T47" fmla="*/ 1162 h 2797"/>
                  <a:gd name="T48" fmla="*/ 1923 w 2224"/>
                  <a:gd name="T49" fmla="*/ 1020 h 2797"/>
                  <a:gd name="T50" fmla="*/ 1883 w 2224"/>
                  <a:gd name="T51" fmla="*/ 842 h 2797"/>
                  <a:gd name="T52" fmla="*/ 301 w 2224"/>
                  <a:gd name="T53" fmla="*/ 1027 h 2797"/>
                  <a:gd name="T54" fmla="*/ 1962 w 2224"/>
                  <a:gd name="T55" fmla="*/ 873 h 2797"/>
                  <a:gd name="T56" fmla="*/ 1995 w 2224"/>
                  <a:gd name="T57" fmla="*/ 1093 h 2797"/>
                  <a:gd name="T58" fmla="*/ 163 w 2224"/>
                  <a:gd name="T59" fmla="*/ 870 h 2797"/>
                  <a:gd name="T60" fmla="*/ 248 w 2224"/>
                  <a:gd name="T61" fmla="*/ 933 h 2797"/>
                  <a:gd name="T62" fmla="*/ 480 w 2224"/>
                  <a:gd name="T63" fmla="*/ 597 h 2797"/>
                  <a:gd name="T64" fmla="*/ 1821 w 2224"/>
                  <a:gd name="T65" fmla="*/ 707 h 2797"/>
                  <a:gd name="T66" fmla="*/ 1886 w 2224"/>
                  <a:gd name="T67" fmla="*/ 687 h 2797"/>
                  <a:gd name="T68" fmla="*/ 365 w 2224"/>
                  <a:gd name="T69" fmla="*/ 480 h 2797"/>
                  <a:gd name="T70" fmla="*/ 477 w 2224"/>
                  <a:gd name="T71" fmla="*/ 499 h 2797"/>
                  <a:gd name="T72" fmla="*/ 769 w 2224"/>
                  <a:gd name="T73" fmla="*/ 373 h 2797"/>
                  <a:gd name="T74" fmla="*/ 1131 w 2224"/>
                  <a:gd name="T75" fmla="*/ 1026 h 2797"/>
                  <a:gd name="T76" fmla="*/ 1206 w 2224"/>
                  <a:gd name="T77" fmla="*/ 301 h 2797"/>
                  <a:gd name="T78" fmla="*/ 1023 w 2224"/>
                  <a:gd name="T79" fmla="*/ 300 h 2797"/>
                  <a:gd name="T80" fmla="*/ 702 w 2224"/>
                  <a:gd name="T81" fmla="*/ 223 h 2797"/>
                  <a:gd name="T82" fmla="*/ 640 w 2224"/>
                  <a:gd name="T83" fmla="*/ 367 h 2797"/>
                  <a:gd name="T84" fmla="*/ 1680 w 2224"/>
                  <a:gd name="T85" fmla="*/ 435 h 2797"/>
                  <a:gd name="T86" fmla="*/ 1130 w 2224"/>
                  <a:gd name="T87" fmla="*/ 229 h 2797"/>
                  <a:gd name="T88" fmla="*/ 1295 w 2224"/>
                  <a:gd name="T89" fmla="*/ 248 h 2797"/>
                  <a:gd name="T90" fmla="*/ 1130 w 2224"/>
                  <a:gd name="T91" fmla="*/ 134 h 2797"/>
                  <a:gd name="T92" fmla="*/ 890 w 2224"/>
                  <a:gd name="T93" fmla="*/ 257 h 2797"/>
                  <a:gd name="T94" fmla="*/ 1193 w 2224"/>
                  <a:gd name="T95" fmla="*/ 3 h 2797"/>
                  <a:gd name="T96" fmla="*/ 1841 w 2224"/>
                  <a:gd name="T97" fmla="*/ 269 h 2797"/>
                  <a:gd name="T98" fmla="*/ 2195 w 2224"/>
                  <a:gd name="T99" fmla="*/ 851 h 2797"/>
                  <a:gd name="T100" fmla="*/ 2150 w 2224"/>
                  <a:gd name="T101" fmla="*/ 1510 h 2797"/>
                  <a:gd name="T102" fmla="*/ 1723 w 2224"/>
                  <a:gd name="T103" fmla="*/ 2038 h 2797"/>
                  <a:gd name="T104" fmla="*/ 256 w 2224"/>
                  <a:gd name="T105" fmla="*/ 2797 h 2797"/>
                  <a:gd name="T106" fmla="*/ 441 w 2224"/>
                  <a:gd name="T107" fmla="*/ 1994 h 2797"/>
                  <a:gd name="T108" fmla="*/ 46 w 2224"/>
                  <a:gd name="T109" fmla="*/ 1423 h 2797"/>
                  <a:gd name="T110" fmla="*/ 70 w 2224"/>
                  <a:gd name="T111" fmla="*/ 721 h 2797"/>
                  <a:gd name="T112" fmla="*/ 513 w 2224"/>
                  <a:gd name="T113" fmla="*/ 174 h 2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24" h="2797">
                    <a:moveTo>
                      <a:pt x="924" y="2202"/>
                    </a:moveTo>
                    <a:lnTo>
                      <a:pt x="834" y="2636"/>
                    </a:lnTo>
                    <a:lnTo>
                      <a:pt x="1391" y="2636"/>
                    </a:lnTo>
                    <a:lnTo>
                      <a:pt x="1301" y="2202"/>
                    </a:lnTo>
                    <a:lnTo>
                      <a:pt x="1239" y="2212"/>
                    </a:lnTo>
                    <a:lnTo>
                      <a:pt x="1177" y="2217"/>
                    </a:lnTo>
                    <a:lnTo>
                      <a:pt x="1113" y="2219"/>
                    </a:lnTo>
                    <a:lnTo>
                      <a:pt x="1049" y="2217"/>
                    </a:lnTo>
                    <a:lnTo>
                      <a:pt x="986" y="2212"/>
                    </a:lnTo>
                    <a:lnTo>
                      <a:pt x="924" y="2202"/>
                    </a:lnTo>
                    <a:close/>
                    <a:moveTo>
                      <a:pt x="1254" y="1976"/>
                    </a:moveTo>
                    <a:lnTo>
                      <a:pt x="1212" y="1982"/>
                    </a:lnTo>
                    <a:lnTo>
                      <a:pt x="1171" y="1986"/>
                    </a:lnTo>
                    <a:lnTo>
                      <a:pt x="1130" y="1989"/>
                    </a:lnTo>
                    <a:lnTo>
                      <a:pt x="1130" y="2085"/>
                    </a:lnTo>
                    <a:lnTo>
                      <a:pt x="1178" y="2083"/>
                    </a:lnTo>
                    <a:lnTo>
                      <a:pt x="1226" y="2078"/>
                    </a:lnTo>
                    <a:lnTo>
                      <a:pt x="1273" y="2069"/>
                    </a:lnTo>
                    <a:lnTo>
                      <a:pt x="1254" y="1976"/>
                    </a:lnTo>
                    <a:close/>
                    <a:moveTo>
                      <a:pt x="972" y="1976"/>
                    </a:moveTo>
                    <a:lnTo>
                      <a:pt x="951" y="2069"/>
                    </a:lnTo>
                    <a:lnTo>
                      <a:pt x="999" y="2078"/>
                    </a:lnTo>
                    <a:lnTo>
                      <a:pt x="1047" y="2083"/>
                    </a:lnTo>
                    <a:lnTo>
                      <a:pt x="1096" y="2085"/>
                    </a:lnTo>
                    <a:lnTo>
                      <a:pt x="1096" y="1989"/>
                    </a:lnTo>
                    <a:lnTo>
                      <a:pt x="1054" y="1987"/>
                    </a:lnTo>
                    <a:lnTo>
                      <a:pt x="1013" y="1982"/>
                    </a:lnTo>
                    <a:lnTo>
                      <a:pt x="972" y="1976"/>
                    </a:lnTo>
                    <a:close/>
                    <a:moveTo>
                      <a:pt x="1454" y="1922"/>
                    </a:moveTo>
                    <a:lnTo>
                      <a:pt x="1414" y="1936"/>
                    </a:lnTo>
                    <a:lnTo>
                      <a:pt x="1375" y="1949"/>
                    </a:lnTo>
                    <a:lnTo>
                      <a:pt x="1333" y="1959"/>
                    </a:lnTo>
                    <a:lnTo>
                      <a:pt x="1353" y="2054"/>
                    </a:lnTo>
                    <a:lnTo>
                      <a:pt x="1401" y="2041"/>
                    </a:lnTo>
                    <a:lnTo>
                      <a:pt x="1448" y="2028"/>
                    </a:lnTo>
                    <a:lnTo>
                      <a:pt x="1493" y="2010"/>
                    </a:lnTo>
                    <a:lnTo>
                      <a:pt x="1454" y="1922"/>
                    </a:lnTo>
                    <a:close/>
                    <a:moveTo>
                      <a:pt x="772" y="1922"/>
                    </a:moveTo>
                    <a:lnTo>
                      <a:pt x="733" y="2010"/>
                    </a:lnTo>
                    <a:lnTo>
                      <a:pt x="778" y="2027"/>
                    </a:lnTo>
                    <a:lnTo>
                      <a:pt x="825" y="2041"/>
                    </a:lnTo>
                    <a:lnTo>
                      <a:pt x="872" y="2053"/>
                    </a:lnTo>
                    <a:lnTo>
                      <a:pt x="892" y="1959"/>
                    </a:lnTo>
                    <a:lnTo>
                      <a:pt x="851" y="1949"/>
                    </a:lnTo>
                    <a:lnTo>
                      <a:pt x="811" y="1936"/>
                    </a:lnTo>
                    <a:lnTo>
                      <a:pt x="772" y="1922"/>
                    </a:lnTo>
                    <a:close/>
                    <a:moveTo>
                      <a:pt x="1725" y="1743"/>
                    </a:moveTo>
                    <a:lnTo>
                      <a:pt x="1680" y="1782"/>
                    </a:lnTo>
                    <a:lnTo>
                      <a:pt x="1634" y="1819"/>
                    </a:lnTo>
                    <a:lnTo>
                      <a:pt x="1585" y="1852"/>
                    </a:lnTo>
                    <a:lnTo>
                      <a:pt x="1535" y="1882"/>
                    </a:lnTo>
                    <a:lnTo>
                      <a:pt x="1484" y="1908"/>
                    </a:lnTo>
                    <a:lnTo>
                      <a:pt x="1523" y="1995"/>
                    </a:lnTo>
                    <a:lnTo>
                      <a:pt x="1581" y="1966"/>
                    </a:lnTo>
                    <a:lnTo>
                      <a:pt x="1637" y="1934"/>
                    </a:lnTo>
                    <a:lnTo>
                      <a:pt x="1691" y="1897"/>
                    </a:lnTo>
                    <a:lnTo>
                      <a:pt x="1744" y="1856"/>
                    </a:lnTo>
                    <a:lnTo>
                      <a:pt x="1793" y="1811"/>
                    </a:lnTo>
                    <a:lnTo>
                      <a:pt x="1725" y="1743"/>
                    </a:lnTo>
                    <a:close/>
                    <a:moveTo>
                      <a:pt x="501" y="1743"/>
                    </a:moveTo>
                    <a:lnTo>
                      <a:pt x="433" y="1811"/>
                    </a:lnTo>
                    <a:lnTo>
                      <a:pt x="482" y="1856"/>
                    </a:lnTo>
                    <a:lnTo>
                      <a:pt x="534" y="1897"/>
                    </a:lnTo>
                    <a:lnTo>
                      <a:pt x="589" y="1934"/>
                    </a:lnTo>
                    <a:lnTo>
                      <a:pt x="645" y="1966"/>
                    </a:lnTo>
                    <a:lnTo>
                      <a:pt x="702" y="1995"/>
                    </a:lnTo>
                    <a:lnTo>
                      <a:pt x="742" y="1907"/>
                    </a:lnTo>
                    <a:lnTo>
                      <a:pt x="690" y="1881"/>
                    </a:lnTo>
                    <a:lnTo>
                      <a:pt x="640" y="1852"/>
                    </a:lnTo>
                    <a:lnTo>
                      <a:pt x="592" y="1819"/>
                    </a:lnTo>
                    <a:lnTo>
                      <a:pt x="545" y="1782"/>
                    </a:lnTo>
                    <a:lnTo>
                      <a:pt x="501" y="1743"/>
                    </a:lnTo>
                    <a:close/>
                    <a:moveTo>
                      <a:pt x="1912" y="1480"/>
                    </a:moveTo>
                    <a:lnTo>
                      <a:pt x="1886" y="1532"/>
                    </a:lnTo>
                    <a:lnTo>
                      <a:pt x="1857" y="1581"/>
                    </a:lnTo>
                    <a:lnTo>
                      <a:pt x="1824" y="1629"/>
                    </a:lnTo>
                    <a:lnTo>
                      <a:pt x="1787" y="1675"/>
                    </a:lnTo>
                    <a:lnTo>
                      <a:pt x="1748" y="1719"/>
                    </a:lnTo>
                    <a:lnTo>
                      <a:pt x="1817" y="1787"/>
                    </a:lnTo>
                    <a:lnTo>
                      <a:pt x="1861" y="1739"/>
                    </a:lnTo>
                    <a:lnTo>
                      <a:pt x="1902" y="1685"/>
                    </a:lnTo>
                    <a:lnTo>
                      <a:pt x="1938" y="1631"/>
                    </a:lnTo>
                    <a:lnTo>
                      <a:pt x="1972" y="1575"/>
                    </a:lnTo>
                    <a:lnTo>
                      <a:pt x="2000" y="1518"/>
                    </a:lnTo>
                    <a:lnTo>
                      <a:pt x="1912" y="1480"/>
                    </a:lnTo>
                    <a:close/>
                    <a:moveTo>
                      <a:pt x="312" y="1480"/>
                    </a:moveTo>
                    <a:lnTo>
                      <a:pt x="225" y="1518"/>
                    </a:lnTo>
                    <a:lnTo>
                      <a:pt x="254" y="1576"/>
                    </a:lnTo>
                    <a:lnTo>
                      <a:pt x="287" y="1632"/>
                    </a:lnTo>
                    <a:lnTo>
                      <a:pt x="324" y="1687"/>
                    </a:lnTo>
                    <a:lnTo>
                      <a:pt x="365" y="1739"/>
                    </a:lnTo>
                    <a:lnTo>
                      <a:pt x="409" y="1787"/>
                    </a:lnTo>
                    <a:lnTo>
                      <a:pt x="477" y="1719"/>
                    </a:lnTo>
                    <a:lnTo>
                      <a:pt x="438" y="1675"/>
                    </a:lnTo>
                    <a:lnTo>
                      <a:pt x="401" y="1629"/>
                    </a:lnTo>
                    <a:lnTo>
                      <a:pt x="369" y="1581"/>
                    </a:lnTo>
                    <a:lnTo>
                      <a:pt x="339" y="1532"/>
                    </a:lnTo>
                    <a:lnTo>
                      <a:pt x="312" y="1480"/>
                    </a:lnTo>
                    <a:close/>
                    <a:moveTo>
                      <a:pt x="1130" y="1388"/>
                    </a:moveTo>
                    <a:lnTo>
                      <a:pt x="1130" y="1922"/>
                    </a:lnTo>
                    <a:lnTo>
                      <a:pt x="1167" y="1921"/>
                    </a:lnTo>
                    <a:lnTo>
                      <a:pt x="1203" y="1915"/>
                    </a:lnTo>
                    <a:lnTo>
                      <a:pt x="1239" y="1910"/>
                    </a:lnTo>
                    <a:lnTo>
                      <a:pt x="1130" y="1388"/>
                    </a:lnTo>
                    <a:close/>
                    <a:moveTo>
                      <a:pt x="1096" y="1386"/>
                    </a:moveTo>
                    <a:lnTo>
                      <a:pt x="986" y="1910"/>
                    </a:lnTo>
                    <a:lnTo>
                      <a:pt x="1022" y="1915"/>
                    </a:lnTo>
                    <a:lnTo>
                      <a:pt x="1059" y="1921"/>
                    </a:lnTo>
                    <a:lnTo>
                      <a:pt x="1096" y="1922"/>
                    </a:lnTo>
                    <a:lnTo>
                      <a:pt x="1096" y="1386"/>
                    </a:lnTo>
                    <a:close/>
                    <a:moveTo>
                      <a:pt x="1016" y="1368"/>
                    </a:moveTo>
                    <a:lnTo>
                      <a:pt x="799" y="1860"/>
                    </a:lnTo>
                    <a:lnTo>
                      <a:pt x="834" y="1874"/>
                    </a:lnTo>
                    <a:lnTo>
                      <a:pt x="869" y="1884"/>
                    </a:lnTo>
                    <a:lnTo>
                      <a:pt x="906" y="1893"/>
                    </a:lnTo>
                    <a:lnTo>
                      <a:pt x="1016" y="1368"/>
                    </a:lnTo>
                    <a:close/>
                    <a:moveTo>
                      <a:pt x="1209" y="1367"/>
                    </a:moveTo>
                    <a:lnTo>
                      <a:pt x="1319" y="1893"/>
                    </a:lnTo>
                    <a:lnTo>
                      <a:pt x="1356" y="1884"/>
                    </a:lnTo>
                    <a:lnTo>
                      <a:pt x="1391" y="1874"/>
                    </a:lnTo>
                    <a:lnTo>
                      <a:pt x="1427" y="1860"/>
                    </a:lnTo>
                    <a:lnTo>
                      <a:pt x="1209" y="1367"/>
                    </a:lnTo>
                    <a:close/>
                    <a:moveTo>
                      <a:pt x="1054" y="1193"/>
                    </a:moveTo>
                    <a:lnTo>
                      <a:pt x="548" y="1696"/>
                    </a:lnTo>
                    <a:lnTo>
                      <a:pt x="589" y="1731"/>
                    </a:lnTo>
                    <a:lnTo>
                      <a:pt x="630" y="1765"/>
                    </a:lnTo>
                    <a:lnTo>
                      <a:pt x="674" y="1795"/>
                    </a:lnTo>
                    <a:lnTo>
                      <a:pt x="721" y="1822"/>
                    </a:lnTo>
                    <a:lnTo>
                      <a:pt x="769" y="1847"/>
                    </a:lnTo>
                    <a:lnTo>
                      <a:pt x="1049" y="1211"/>
                    </a:lnTo>
                    <a:lnTo>
                      <a:pt x="1054" y="1193"/>
                    </a:lnTo>
                    <a:close/>
                    <a:moveTo>
                      <a:pt x="1171" y="1190"/>
                    </a:moveTo>
                    <a:lnTo>
                      <a:pt x="1174" y="1208"/>
                    </a:lnTo>
                    <a:lnTo>
                      <a:pt x="1457" y="1847"/>
                    </a:lnTo>
                    <a:lnTo>
                      <a:pt x="1516" y="1815"/>
                    </a:lnTo>
                    <a:lnTo>
                      <a:pt x="1574" y="1780"/>
                    </a:lnTo>
                    <a:lnTo>
                      <a:pt x="1627" y="1740"/>
                    </a:lnTo>
                    <a:lnTo>
                      <a:pt x="1677" y="1696"/>
                    </a:lnTo>
                    <a:lnTo>
                      <a:pt x="1171" y="1190"/>
                    </a:lnTo>
                    <a:close/>
                    <a:moveTo>
                      <a:pt x="1188" y="1160"/>
                    </a:moveTo>
                    <a:lnTo>
                      <a:pt x="1701" y="1672"/>
                    </a:lnTo>
                    <a:lnTo>
                      <a:pt x="1745" y="1622"/>
                    </a:lnTo>
                    <a:lnTo>
                      <a:pt x="1785" y="1569"/>
                    </a:lnTo>
                    <a:lnTo>
                      <a:pt x="1821" y="1512"/>
                    </a:lnTo>
                    <a:lnTo>
                      <a:pt x="1852" y="1453"/>
                    </a:lnTo>
                    <a:lnTo>
                      <a:pt x="1188" y="1160"/>
                    </a:lnTo>
                    <a:close/>
                    <a:moveTo>
                      <a:pt x="1038" y="1160"/>
                    </a:moveTo>
                    <a:lnTo>
                      <a:pt x="374" y="1453"/>
                    </a:lnTo>
                    <a:lnTo>
                      <a:pt x="405" y="1512"/>
                    </a:lnTo>
                    <a:lnTo>
                      <a:pt x="441" y="1569"/>
                    </a:lnTo>
                    <a:lnTo>
                      <a:pt x="480" y="1622"/>
                    </a:lnTo>
                    <a:lnTo>
                      <a:pt x="525" y="1672"/>
                    </a:lnTo>
                    <a:lnTo>
                      <a:pt x="1038" y="1160"/>
                    </a:lnTo>
                    <a:close/>
                    <a:moveTo>
                      <a:pt x="1196" y="1126"/>
                    </a:moveTo>
                    <a:lnTo>
                      <a:pt x="1196" y="1128"/>
                    </a:lnTo>
                    <a:lnTo>
                      <a:pt x="1866" y="1423"/>
                    </a:lnTo>
                    <a:lnTo>
                      <a:pt x="1884" y="1375"/>
                    </a:lnTo>
                    <a:lnTo>
                      <a:pt x="1900" y="1326"/>
                    </a:lnTo>
                    <a:lnTo>
                      <a:pt x="1912" y="1275"/>
                    </a:lnTo>
                    <a:lnTo>
                      <a:pt x="1912" y="1273"/>
                    </a:lnTo>
                    <a:lnTo>
                      <a:pt x="1918" y="1238"/>
                    </a:lnTo>
                    <a:lnTo>
                      <a:pt x="1923" y="1203"/>
                    </a:lnTo>
                    <a:lnTo>
                      <a:pt x="1924" y="1199"/>
                    </a:lnTo>
                    <a:lnTo>
                      <a:pt x="1924" y="1196"/>
                    </a:lnTo>
                    <a:lnTo>
                      <a:pt x="1925" y="1191"/>
                    </a:lnTo>
                    <a:lnTo>
                      <a:pt x="1927" y="1159"/>
                    </a:lnTo>
                    <a:lnTo>
                      <a:pt x="1928" y="1126"/>
                    </a:lnTo>
                    <a:lnTo>
                      <a:pt x="1196" y="1126"/>
                    </a:lnTo>
                    <a:close/>
                    <a:moveTo>
                      <a:pt x="1994" y="1126"/>
                    </a:moveTo>
                    <a:lnTo>
                      <a:pt x="1994" y="1162"/>
                    </a:lnTo>
                    <a:lnTo>
                      <a:pt x="1991" y="1199"/>
                    </a:lnTo>
                    <a:lnTo>
                      <a:pt x="1990" y="1204"/>
                    </a:lnTo>
                    <a:lnTo>
                      <a:pt x="1990" y="1210"/>
                    </a:lnTo>
                    <a:lnTo>
                      <a:pt x="1984" y="1249"/>
                    </a:lnTo>
                    <a:lnTo>
                      <a:pt x="1977" y="1286"/>
                    </a:lnTo>
                    <a:lnTo>
                      <a:pt x="1964" y="1342"/>
                    </a:lnTo>
                    <a:lnTo>
                      <a:pt x="1948" y="1396"/>
                    </a:lnTo>
                    <a:lnTo>
                      <a:pt x="1928" y="1449"/>
                    </a:lnTo>
                    <a:lnTo>
                      <a:pt x="2015" y="1488"/>
                    </a:lnTo>
                    <a:lnTo>
                      <a:pt x="2041" y="1417"/>
                    </a:lnTo>
                    <a:lnTo>
                      <a:pt x="2061" y="1346"/>
                    </a:lnTo>
                    <a:lnTo>
                      <a:pt x="2077" y="1274"/>
                    </a:lnTo>
                    <a:lnTo>
                      <a:pt x="2087" y="1200"/>
                    </a:lnTo>
                    <a:lnTo>
                      <a:pt x="2091" y="1126"/>
                    </a:lnTo>
                    <a:lnTo>
                      <a:pt x="1994" y="1126"/>
                    </a:lnTo>
                    <a:close/>
                    <a:moveTo>
                      <a:pt x="298" y="1126"/>
                    </a:moveTo>
                    <a:lnTo>
                      <a:pt x="299" y="1159"/>
                    </a:lnTo>
                    <a:lnTo>
                      <a:pt x="301" y="1191"/>
                    </a:lnTo>
                    <a:lnTo>
                      <a:pt x="303" y="1205"/>
                    </a:lnTo>
                    <a:lnTo>
                      <a:pt x="307" y="1239"/>
                    </a:lnTo>
                    <a:lnTo>
                      <a:pt x="314" y="1273"/>
                    </a:lnTo>
                    <a:lnTo>
                      <a:pt x="314" y="1274"/>
                    </a:lnTo>
                    <a:lnTo>
                      <a:pt x="315" y="1276"/>
                    </a:lnTo>
                    <a:lnTo>
                      <a:pt x="327" y="1326"/>
                    </a:lnTo>
                    <a:lnTo>
                      <a:pt x="342" y="1375"/>
                    </a:lnTo>
                    <a:lnTo>
                      <a:pt x="359" y="1422"/>
                    </a:lnTo>
                    <a:lnTo>
                      <a:pt x="1030" y="1127"/>
                    </a:lnTo>
                    <a:lnTo>
                      <a:pt x="1030" y="1126"/>
                    </a:lnTo>
                    <a:lnTo>
                      <a:pt x="298" y="1126"/>
                    </a:lnTo>
                    <a:close/>
                    <a:moveTo>
                      <a:pt x="134" y="1126"/>
                    </a:moveTo>
                    <a:lnTo>
                      <a:pt x="138" y="1201"/>
                    </a:lnTo>
                    <a:lnTo>
                      <a:pt x="148" y="1276"/>
                    </a:lnTo>
                    <a:lnTo>
                      <a:pt x="163" y="1349"/>
                    </a:lnTo>
                    <a:lnTo>
                      <a:pt x="184" y="1419"/>
                    </a:lnTo>
                    <a:lnTo>
                      <a:pt x="210" y="1488"/>
                    </a:lnTo>
                    <a:lnTo>
                      <a:pt x="298" y="1449"/>
                    </a:lnTo>
                    <a:lnTo>
                      <a:pt x="279" y="1397"/>
                    </a:lnTo>
                    <a:lnTo>
                      <a:pt x="262" y="1345"/>
                    </a:lnTo>
                    <a:lnTo>
                      <a:pt x="249" y="1291"/>
                    </a:lnTo>
                    <a:lnTo>
                      <a:pt x="249" y="1289"/>
                    </a:lnTo>
                    <a:lnTo>
                      <a:pt x="248" y="1286"/>
                    </a:lnTo>
                    <a:lnTo>
                      <a:pt x="242" y="1250"/>
                    </a:lnTo>
                    <a:lnTo>
                      <a:pt x="237" y="1213"/>
                    </a:lnTo>
                    <a:lnTo>
                      <a:pt x="236" y="1206"/>
                    </a:lnTo>
                    <a:lnTo>
                      <a:pt x="234" y="1199"/>
                    </a:lnTo>
                    <a:lnTo>
                      <a:pt x="232" y="1162"/>
                    </a:lnTo>
                    <a:lnTo>
                      <a:pt x="231" y="1126"/>
                    </a:lnTo>
                    <a:lnTo>
                      <a:pt x="134" y="1126"/>
                    </a:lnTo>
                    <a:close/>
                    <a:moveTo>
                      <a:pt x="1866" y="796"/>
                    </a:moveTo>
                    <a:lnTo>
                      <a:pt x="1196" y="1091"/>
                    </a:lnTo>
                    <a:lnTo>
                      <a:pt x="1196" y="1093"/>
                    </a:lnTo>
                    <a:lnTo>
                      <a:pt x="1928" y="1093"/>
                    </a:lnTo>
                    <a:lnTo>
                      <a:pt x="1927" y="1060"/>
                    </a:lnTo>
                    <a:lnTo>
                      <a:pt x="1925" y="1027"/>
                    </a:lnTo>
                    <a:lnTo>
                      <a:pt x="1923" y="1020"/>
                    </a:lnTo>
                    <a:lnTo>
                      <a:pt x="1922" y="1012"/>
                    </a:lnTo>
                    <a:lnTo>
                      <a:pt x="1918" y="979"/>
                    </a:lnTo>
                    <a:lnTo>
                      <a:pt x="1912" y="946"/>
                    </a:lnTo>
                    <a:lnTo>
                      <a:pt x="1911" y="944"/>
                    </a:lnTo>
                    <a:lnTo>
                      <a:pt x="1911" y="943"/>
                    </a:lnTo>
                    <a:lnTo>
                      <a:pt x="1910" y="941"/>
                    </a:lnTo>
                    <a:lnTo>
                      <a:pt x="1910" y="939"/>
                    </a:lnTo>
                    <a:lnTo>
                      <a:pt x="1899" y="890"/>
                    </a:lnTo>
                    <a:lnTo>
                      <a:pt x="1883" y="842"/>
                    </a:lnTo>
                    <a:lnTo>
                      <a:pt x="1866" y="796"/>
                    </a:lnTo>
                    <a:close/>
                    <a:moveTo>
                      <a:pt x="359" y="796"/>
                    </a:moveTo>
                    <a:lnTo>
                      <a:pt x="340" y="848"/>
                    </a:lnTo>
                    <a:lnTo>
                      <a:pt x="324" y="903"/>
                    </a:lnTo>
                    <a:lnTo>
                      <a:pt x="311" y="959"/>
                    </a:lnTo>
                    <a:lnTo>
                      <a:pt x="303" y="1016"/>
                    </a:lnTo>
                    <a:lnTo>
                      <a:pt x="302" y="1020"/>
                    </a:lnTo>
                    <a:lnTo>
                      <a:pt x="302" y="1023"/>
                    </a:lnTo>
                    <a:lnTo>
                      <a:pt x="301" y="1027"/>
                    </a:lnTo>
                    <a:lnTo>
                      <a:pt x="299" y="1059"/>
                    </a:lnTo>
                    <a:lnTo>
                      <a:pt x="298" y="1093"/>
                    </a:lnTo>
                    <a:lnTo>
                      <a:pt x="1030" y="1093"/>
                    </a:lnTo>
                    <a:lnTo>
                      <a:pt x="1030" y="1091"/>
                    </a:lnTo>
                    <a:lnTo>
                      <a:pt x="359" y="796"/>
                    </a:lnTo>
                    <a:close/>
                    <a:moveTo>
                      <a:pt x="2015" y="731"/>
                    </a:moveTo>
                    <a:lnTo>
                      <a:pt x="1927" y="769"/>
                    </a:lnTo>
                    <a:lnTo>
                      <a:pt x="1947" y="821"/>
                    </a:lnTo>
                    <a:lnTo>
                      <a:pt x="1962" y="873"/>
                    </a:lnTo>
                    <a:lnTo>
                      <a:pt x="1976" y="927"/>
                    </a:lnTo>
                    <a:lnTo>
                      <a:pt x="1977" y="930"/>
                    </a:lnTo>
                    <a:lnTo>
                      <a:pt x="1977" y="933"/>
                    </a:lnTo>
                    <a:lnTo>
                      <a:pt x="1983" y="969"/>
                    </a:lnTo>
                    <a:lnTo>
                      <a:pt x="1989" y="1005"/>
                    </a:lnTo>
                    <a:lnTo>
                      <a:pt x="1990" y="1013"/>
                    </a:lnTo>
                    <a:lnTo>
                      <a:pt x="1991" y="1020"/>
                    </a:lnTo>
                    <a:lnTo>
                      <a:pt x="1994" y="1056"/>
                    </a:lnTo>
                    <a:lnTo>
                      <a:pt x="1995" y="1093"/>
                    </a:lnTo>
                    <a:lnTo>
                      <a:pt x="2091" y="1093"/>
                    </a:lnTo>
                    <a:lnTo>
                      <a:pt x="2087" y="1019"/>
                    </a:lnTo>
                    <a:lnTo>
                      <a:pt x="2077" y="945"/>
                    </a:lnTo>
                    <a:lnTo>
                      <a:pt x="2061" y="872"/>
                    </a:lnTo>
                    <a:lnTo>
                      <a:pt x="2041" y="800"/>
                    </a:lnTo>
                    <a:lnTo>
                      <a:pt x="2015" y="731"/>
                    </a:lnTo>
                    <a:close/>
                    <a:moveTo>
                      <a:pt x="210" y="731"/>
                    </a:moveTo>
                    <a:lnTo>
                      <a:pt x="184" y="799"/>
                    </a:lnTo>
                    <a:lnTo>
                      <a:pt x="163" y="870"/>
                    </a:lnTo>
                    <a:lnTo>
                      <a:pt x="148" y="943"/>
                    </a:lnTo>
                    <a:lnTo>
                      <a:pt x="138" y="1017"/>
                    </a:lnTo>
                    <a:lnTo>
                      <a:pt x="134" y="1093"/>
                    </a:lnTo>
                    <a:lnTo>
                      <a:pt x="231" y="1093"/>
                    </a:lnTo>
                    <a:lnTo>
                      <a:pt x="232" y="1056"/>
                    </a:lnTo>
                    <a:lnTo>
                      <a:pt x="234" y="1020"/>
                    </a:lnTo>
                    <a:lnTo>
                      <a:pt x="235" y="1014"/>
                    </a:lnTo>
                    <a:lnTo>
                      <a:pt x="236" y="1008"/>
                    </a:lnTo>
                    <a:lnTo>
                      <a:pt x="248" y="933"/>
                    </a:lnTo>
                    <a:lnTo>
                      <a:pt x="249" y="931"/>
                    </a:lnTo>
                    <a:lnTo>
                      <a:pt x="249" y="930"/>
                    </a:lnTo>
                    <a:lnTo>
                      <a:pt x="249" y="930"/>
                    </a:lnTo>
                    <a:lnTo>
                      <a:pt x="262" y="876"/>
                    </a:lnTo>
                    <a:lnTo>
                      <a:pt x="278" y="822"/>
                    </a:lnTo>
                    <a:lnTo>
                      <a:pt x="299" y="769"/>
                    </a:lnTo>
                    <a:lnTo>
                      <a:pt x="210" y="731"/>
                    </a:lnTo>
                    <a:close/>
                    <a:moveTo>
                      <a:pt x="525" y="547"/>
                    </a:moveTo>
                    <a:lnTo>
                      <a:pt x="480" y="597"/>
                    </a:lnTo>
                    <a:lnTo>
                      <a:pt x="441" y="650"/>
                    </a:lnTo>
                    <a:lnTo>
                      <a:pt x="405" y="707"/>
                    </a:lnTo>
                    <a:lnTo>
                      <a:pt x="374" y="766"/>
                    </a:lnTo>
                    <a:lnTo>
                      <a:pt x="1038" y="1057"/>
                    </a:lnTo>
                    <a:lnTo>
                      <a:pt x="525" y="547"/>
                    </a:lnTo>
                    <a:close/>
                    <a:moveTo>
                      <a:pt x="1701" y="546"/>
                    </a:moveTo>
                    <a:lnTo>
                      <a:pt x="1188" y="1057"/>
                    </a:lnTo>
                    <a:lnTo>
                      <a:pt x="1852" y="766"/>
                    </a:lnTo>
                    <a:lnTo>
                      <a:pt x="1821" y="707"/>
                    </a:lnTo>
                    <a:lnTo>
                      <a:pt x="1785" y="650"/>
                    </a:lnTo>
                    <a:lnTo>
                      <a:pt x="1745" y="597"/>
                    </a:lnTo>
                    <a:lnTo>
                      <a:pt x="1701" y="546"/>
                    </a:lnTo>
                    <a:close/>
                    <a:moveTo>
                      <a:pt x="1817" y="431"/>
                    </a:moveTo>
                    <a:lnTo>
                      <a:pt x="1748" y="499"/>
                    </a:lnTo>
                    <a:lnTo>
                      <a:pt x="1787" y="544"/>
                    </a:lnTo>
                    <a:lnTo>
                      <a:pt x="1824" y="589"/>
                    </a:lnTo>
                    <a:lnTo>
                      <a:pt x="1857" y="637"/>
                    </a:lnTo>
                    <a:lnTo>
                      <a:pt x="1886" y="687"/>
                    </a:lnTo>
                    <a:lnTo>
                      <a:pt x="1912" y="739"/>
                    </a:lnTo>
                    <a:lnTo>
                      <a:pt x="2000" y="701"/>
                    </a:lnTo>
                    <a:lnTo>
                      <a:pt x="1972" y="643"/>
                    </a:lnTo>
                    <a:lnTo>
                      <a:pt x="1938" y="587"/>
                    </a:lnTo>
                    <a:lnTo>
                      <a:pt x="1902" y="533"/>
                    </a:lnTo>
                    <a:lnTo>
                      <a:pt x="1861" y="481"/>
                    </a:lnTo>
                    <a:lnTo>
                      <a:pt x="1817" y="431"/>
                    </a:lnTo>
                    <a:close/>
                    <a:moveTo>
                      <a:pt x="409" y="431"/>
                    </a:moveTo>
                    <a:lnTo>
                      <a:pt x="365" y="480"/>
                    </a:lnTo>
                    <a:lnTo>
                      <a:pt x="324" y="532"/>
                    </a:lnTo>
                    <a:lnTo>
                      <a:pt x="287" y="586"/>
                    </a:lnTo>
                    <a:lnTo>
                      <a:pt x="254" y="642"/>
                    </a:lnTo>
                    <a:lnTo>
                      <a:pt x="225" y="701"/>
                    </a:lnTo>
                    <a:lnTo>
                      <a:pt x="312" y="739"/>
                    </a:lnTo>
                    <a:lnTo>
                      <a:pt x="346" y="675"/>
                    </a:lnTo>
                    <a:lnTo>
                      <a:pt x="384" y="613"/>
                    </a:lnTo>
                    <a:lnTo>
                      <a:pt x="428" y="555"/>
                    </a:lnTo>
                    <a:lnTo>
                      <a:pt x="477" y="499"/>
                    </a:lnTo>
                    <a:lnTo>
                      <a:pt x="409" y="431"/>
                    </a:lnTo>
                    <a:close/>
                    <a:moveTo>
                      <a:pt x="1457" y="373"/>
                    </a:moveTo>
                    <a:lnTo>
                      <a:pt x="1163" y="1034"/>
                    </a:lnTo>
                    <a:lnTo>
                      <a:pt x="1677" y="523"/>
                    </a:lnTo>
                    <a:lnTo>
                      <a:pt x="1627" y="479"/>
                    </a:lnTo>
                    <a:lnTo>
                      <a:pt x="1573" y="439"/>
                    </a:lnTo>
                    <a:lnTo>
                      <a:pt x="1516" y="403"/>
                    </a:lnTo>
                    <a:lnTo>
                      <a:pt x="1457" y="373"/>
                    </a:lnTo>
                    <a:close/>
                    <a:moveTo>
                      <a:pt x="769" y="373"/>
                    </a:moveTo>
                    <a:lnTo>
                      <a:pt x="709" y="403"/>
                    </a:lnTo>
                    <a:lnTo>
                      <a:pt x="652" y="439"/>
                    </a:lnTo>
                    <a:lnTo>
                      <a:pt x="598" y="479"/>
                    </a:lnTo>
                    <a:lnTo>
                      <a:pt x="548" y="523"/>
                    </a:lnTo>
                    <a:lnTo>
                      <a:pt x="1062" y="1034"/>
                    </a:lnTo>
                    <a:lnTo>
                      <a:pt x="769" y="373"/>
                    </a:lnTo>
                    <a:close/>
                    <a:moveTo>
                      <a:pt x="1130" y="296"/>
                    </a:moveTo>
                    <a:lnTo>
                      <a:pt x="1130" y="1026"/>
                    </a:lnTo>
                    <a:lnTo>
                      <a:pt x="1131" y="1026"/>
                    </a:lnTo>
                    <a:lnTo>
                      <a:pt x="1427" y="358"/>
                    </a:lnTo>
                    <a:lnTo>
                      <a:pt x="1380" y="341"/>
                    </a:lnTo>
                    <a:lnTo>
                      <a:pt x="1332" y="325"/>
                    </a:lnTo>
                    <a:lnTo>
                      <a:pt x="1283" y="314"/>
                    </a:lnTo>
                    <a:lnTo>
                      <a:pt x="1281" y="313"/>
                    </a:lnTo>
                    <a:lnTo>
                      <a:pt x="1279" y="313"/>
                    </a:lnTo>
                    <a:lnTo>
                      <a:pt x="1277" y="312"/>
                    </a:lnTo>
                    <a:lnTo>
                      <a:pt x="1212" y="302"/>
                    </a:lnTo>
                    <a:lnTo>
                      <a:pt x="1206" y="301"/>
                    </a:lnTo>
                    <a:lnTo>
                      <a:pt x="1201" y="300"/>
                    </a:lnTo>
                    <a:lnTo>
                      <a:pt x="1195" y="300"/>
                    </a:lnTo>
                    <a:lnTo>
                      <a:pt x="1163" y="297"/>
                    </a:lnTo>
                    <a:lnTo>
                      <a:pt x="1130" y="296"/>
                    </a:lnTo>
                    <a:close/>
                    <a:moveTo>
                      <a:pt x="1096" y="296"/>
                    </a:moveTo>
                    <a:lnTo>
                      <a:pt x="1063" y="297"/>
                    </a:lnTo>
                    <a:lnTo>
                      <a:pt x="1031" y="300"/>
                    </a:lnTo>
                    <a:lnTo>
                      <a:pt x="1026" y="300"/>
                    </a:lnTo>
                    <a:lnTo>
                      <a:pt x="1023" y="300"/>
                    </a:lnTo>
                    <a:lnTo>
                      <a:pt x="1020" y="300"/>
                    </a:lnTo>
                    <a:lnTo>
                      <a:pt x="963" y="310"/>
                    </a:lnTo>
                    <a:lnTo>
                      <a:pt x="907" y="322"/>
                    </a:lnTo>
                    <a:lnTo>
                      <a:pt x="852" y="339"/>
                    </a:lnTo>
                    <a:lnTo>
                      <a:pt x="799" y="358"/>
                    </a:lnTo>
                    <a:lnTo>
                      <a:pt x="1094" y="1026"/>
                    </a:lnTo>
                    <a:lnTo>
                      <a:pt x="1096" y="1026"/>
                    </a:lnTo>
                    <a:lnTo>
                      <a:pt x="1096" y="296"/>
                    </a:lnTo>
                    <a:close/>
                    <a:moveTo>
                      <a:pt x="702" y="223"/>
                    </a:moveTo>
                    <a:lnTo>
                      <a:pt x="645" y="252"/>
                    </a:lnTo>
                    <a:lnTo>
                      <a:pt x="589" y="286"/>
                    </a:lnTo>
                    <a:lnTo>
                      <a:pt x="534" y="322"/>
                    </a:lnTo>
                    <a:lnTo>
                      <a:pt x="482" y="363"/>
                    </a:lnTo>
                    <a:lnTo>
                      <a:pt x="433" y="407"/>
                    </a:lnTo>
                    <a:lnTo>
                      <a:pt x="501" y="476"/>
                    </a:lnTo>
                    <a:lnTo>
                      <a:pt x="545" y="435"/>
                    </a:lnTo>
                    <a:lnTo>
                      <a:pt x="592" y="400"/>
                    </a:lnTo>
                    <a:lnTo>
                      <a:pt x="640" y="367"/>
                    </a:lnTo>
                    <a:lnTo>
                      <a:pt x="690" y="338"/>
                    </a:lnTo>
                    <a:lnTo>
                      <a:pt x="742" y="311"/>
                    </a:lnTo>
                    <a:lnTo>
                      <a:pt x="702" y="223"/>
                    </a:lnTo>
                    <a:close/>
                    <a:moveTo>
                      <a:pt x="1523" y="222"/>
                    </a:moveTo>
                    <a:lnTo>
                      <a:pt x="1484" y="311"/>
                    </a:lnTo>
                    <a:lnTo>
                      <a:pt x="1535" y="338"/>
                    </a:lnTo>
                    <a:lnTo>
                      <a:pt x="1585" y="367"/>
                    </a:lnTo>
                    <a:lnTo>
                      <a:pt x="1634" y="400"/>
                    </a:lnTo>
                    <a:lnTo>
                      <a:pt x="1680" y="435"/>
                    </a:lnTo>
                    <a:lnTo>
                      <a:pt x="1725" y="476"/>
                    </a:lnTo>
                    <a:lnTo>
                      <a:pt x="1793" y="407"/>
                    </a:lnTo>
                    <a:lnTo>
                      <a:pt x="1744" y="363"/>
                    </a:lnTo>
                    <a:lnTo>
                      <a:pt x="1691" y="322"/>
                    </a:lnTo>
                    <a:lnTo>
                      <a:pt x="1637" y="285"/>
                    </a:lnTo>
                    <a:lnTo>
                      <a:pt x="1581" y="252"/>
                    </a:lnTo>
                    <a:lnTo>
                      <a:pt x="1523" y="222"/>
                    </a:lnTo>
                    <a:close/>
                    <a:moveTo>
                      <a:pt x="1130" y="134"/>
                    </a:moveTo>
                    <a:lnTo>
                      <a:pt x="1130" y="229"/>
                    </a:lnTo>
                    <a:lnTo>
                      <a:pt x="1165" y="231"/>
                    </a:lnTo>
                    <a:lnTo>
                      <a:pt x="1203" y="233"/>
                    </a:lnTo>
                    <a:lnTo>
                      <a:pt x="1208" y="234"/>
                    </a:lnTo>
                    <a:lnTo>
                      <a:pt x="1213" y="235"/>
                    </a:lnTo>
                    <a:lnTo>
                      <a:pt x="1218" y="236"/>
                    </a:lnTo>
                    <a:lnTo>
                      <a:pt x="1254" y="240"/>
                    </a:lnTo>
                    <a:lnTo>
                      <a:pt x="1290" y="246"/>
                    </a:lnTo>
                    <a:lnTo>
                      <a:pt x="1293" y="247"/>
                    </a:lnTo>
                    <a:lnTo>
                      <a:pt x="1295" y="248"/>
                    </a:lnTo>
                    <a:lnTo>
                      <a:pt x="1350" y="261"/>
                    </a:lnTo>
                    <a:lnTo>
                      <a:pt x="1402" y="277"/>
                    </a:lnTo>
                    <a:lnTo>
                      <a:pt x="1454" y="297"/>
                    </a:lnTo>
                    <a:lnTo>
                      <a:pt x="1492" y="209"/>
                    </a:lnTo>
                    <a:lnTo>
                      <a:pt x="1424" y="183"/>
                    </a:lnTo>
                    <a:lnTo>
                      <a:pt x="1352" y="162"/>
                    </a:lnTo>
                    <a:lnTo>
                      <a:pt x="1280" y="147"/>
                    </a:lnTo>
                    <a:lnTo>
                      <a:pt x="1205" y="138"/>
                    </a:lnTo>
                    <a:lnTo>
                      <a:pt x="1130" y="134"/>
                    </a:lnTo>
                    <a:close/>
                    <a:moveTo>
                      <a:pt x="1096" y="134"/>
                    </a:moveTo>
                    <a:lnTo>
                      <a:pt x="1020" y="137"/>
                    </a:lnTo>
                    <a:lnTo>
                      <a:pt x="946" y="147"/>
                    </a:lnTo>
                    <a:lnTo>
                      <a:pt x="873" y="162"/>
                    </a:lnTo>
                    <a:lnTo>
                      <a:pt x="802" y="183"/>
                    </a:lnTo>
                    <a:lnTo>
                      <a:pt x="733" y="209"/>
                    </a:lnTo>
                    <a:lnTo>
                      <a:pt x="772" y="297"/>
                    </a:lnTo>
                    <a:lnTo>
                      <a:pt x="831" y="274"/>
                    </a:lnTo>
                    <a:lnTo>
                      <a:pt x="890" y="257"/>
                    </a:lnTo>
                    <a:lnTo>
                      <a:pt x="950" y="244"/>
                    </a:lnTo>
                    <a:lnTo>
                      <a:pt x="1013" y="235"/>
                    </a:lnTo>
                    <a:lnTo>
                      <a:pt x="1018" y="234"/>
                    </a:lnTo>
                    <a:lnTo>
                      <a:pt x="1023" y="233"/>
                    </a:lnTo>
                    <a:lnTo>
                      <a:pt x="1060" y="231"/>
                    </a:lnTo>
                    <a:lnTo>
                      <a:pt x="1096" y="229"/>
                    </a:lnTo>
                    <a:lnTo>
                      <a:pt x="1096" y="134"/>
                    </a:lnTo>
                    <a:close/>
                    <a:moveTo>
                      <a:pt x="1113" y="0"/>
                    </a:moveTo>
                    <a:lnTo>
                      <a:pt x="1193" y="3"/>
                    </a:lnTo>
                    <a:lnTo>
                      <a:pt x="1272" y="11"/>
                    </a:lnTo>
                    <a:lnTo>
                      <a:pt x="1351" y="25"/>
                    </a:lnTo>
                    <a:lnTo>
                      <a:pt x="1428" y="44"/>
                    </a:lnTo>
                    <a:lnTo>
                      <a:pt x="1503" y="69"/>
                    </a:lnTo>
                    <a:lnTo>
                      <a:pt x="1575" y="98"/>
                    </a:lnTo>
                    <a:lnTo>
                      <a:pt x="1646" y="134"/>
                    </a:lnTo>
                    <a:lnTo>
                      <a:pt x="1713" y="174"/>
                    </a:lnTo>
                    <a:lnTo>
                      <a:pt x="1778" y="219"/>
                    </a:lnTo>
                    <a:lnTo>
                      <a:pt x="1841" y="269"/>
                    </a:lnTo>
                    <a:lnTo>
                      <a:pt x="1899" y="324"/>
                    </a:lnTo>
                    <a:lnTo>
                      <a:pt x="1953" y="382"/>
                    </a:lnTo>
                    <a:lnTo>
                      <a:pt x="2002" y="443"/>
                    </a:lnTo>
                    <a:lnTo>
                      <a:pt x="2047" y="506"/>
                    </a:lnTo>
                    <a:lnTo>
                      <a:pt x="2087" y="572"/>
                    </a:lnTo>
                    <a:lnTo>
                      <a:pt x="2121" y="639"/>
                    </a:lnTo>
                    <a:lnTo>
                      <a:pt x="2150" y="709"/>
                    </a:lnTo>
                    <a:lnTo>
                      <a:pt x="2175" y="780"/>
                    </a:lnTo>
                    <a:lnTo>
                      <a:pt x="2195" y="851"/>
                    </a:lnTo>
                    <a:lnTo>
                      <a:pt x="2209" y="924"/>
                    </a:lnTo>
                    <a:lnTo>
                      <a:pt x="2219" y="998"/>
                    </a:lnTo>
                    <a:lnTo>
                      <a:pt x="2224" y="1072"/>
                    </a:lnTo>
                    <a:lnTo>
                      <a:pt x="2224" y="1147"/>
                    </a:lnTo>
                    <a:lnTo>
                      <a:pt x="2219" y="1221"/>
                    </a:lnTo>
                    <a:lnTo>
                      <a:pt x="2209" y="1294"/>
                    </a:lnTo>
                    <a:lnTo>
                      <a:pt x="2195" y="1367"/>
                    </a:lnTo>
                    <a:lnTo>
                      <a:pt x="2175" y="1439"/>
                    </a:lnTo>
                    <a:lnTo>
                      <a:pt x="2150" y="1510"/>
                    </a:lnTo>
                    <a:lnTo>
                      <a:pt x="2121" y="1579"/>
                    </a:lnTo>
                    <a:lnTo>
                      <a:pt x="2087" y="1647"/>
                    </a:lnTo>
                    <a:lnTo>
                      <a:pt x="2047" y="1713"/>
                    </a:lnTo>
                    <a:lnTo>
                      <a:pt x="2002" y="1776"/>
                    </a:lnTo>
                    <a:lnTo>
                      <a:pt x="1953" y="1836"/>
                    </a:lnTo>
                    <a:lnTo>
                      <a:pt x="1899" y="1895"/>
                    </a:lnTo>
                    <a:lnTo>
                      <a:pt x="1844" y="1947"/>
                    </a:lnTo>
                    <a:lnTo>
                      <a:pt x="1784" y="1994"/>
                    </a:lnTo>
                    <a:lnTo>
                      <a:pt x="1723" y="2038"/>
                    </a:lnTo>
                    <a:lnTo>
                      <a:pt x="1658" y="2077"/>
                    </a:lnTo>
                    <a:lnTo>
                      <a:pt x="1592" y="2111"/>
                    </a:lnTo>
                    <a:lnTo>
                      <a:pt x="1524" y="2141"/>
                    </a:lnTo>
                    <a:lnTo>
                      <a:pt x="1453" y="2166"/>
                    </a:lnTo>
                    <a:lnTo>
                      <a:pt x="1381" y="2186"/>
                    </a:lnTo>
                    <a:lnTo>
                      <a:pt x="1476" y="2636"/>
                    </a:lnTo>
                    <a:lnTo>
                      <a:pt x="1975" y="2636"/>
                    </a:lnTo>
                    <a:lnTo>
                      <a:pt x="1975" y="2797"/>
                    </a:lnTo>
                    <a:lnTo>
                      <a:pt x="256" y="2797"/>
                    </a:lnTo>
                    <a:lnTo>
                      <a:pt x="256" y="2636"/>
                    </a:lnTo>
                    <a:lnTo>
                      <a:pt x="750" y="2636"/>
                    </a:lnTo>
                    <a:lnTo>
                      <a:pt x="844" y="2186"/>
                    </a:lnTo>
                    <a:lnTo>
                      <a:pt x="772" y="2166"/>
                    </a:lnTo>
                    <a:lnTo>
                      <a:pt x="702" y="2140"/>
                    </a:lnTo>
                    <a:lnTo>
                      <a:pt x="634" y="2111"/>
                    </a:lnTo>
                    <a:lnTo>
                      <a:pt x="567" y="2077"/>
                    </a:lnTo>
                    <a:lnTo>
                      <a:pt x="503" y="2037"/>
                    </a:lnTo>
                    <a:lnTo>
                      <a:pt x="441" y="1994"/>
                    </a:lnTo>
                    <a:lnTo>
                      <a:pt x="382" y="1947"/>
                    </a:lnTo>
                    <a:lnTo>
                      <a:pt x="326" y="1895"/>
                    </a:lnTo>
                    <a:lnTo>
                      <a:pt x="272" y="1835"/>
                    </a:lnTo>
                    <a:lnTo>
                      <a:pt x="221" y="1774"/>
                    </a:lnTo>
                    <a:lnTo>
                      <a:pt x="176" y="1708"/>
                    </a:lnTo>
                    <a:lnTo>
                      <a:pt x="135" y="1641"/>
                    </a:lnTo>
                    <a:lnTo>
                      <a:pt x="100" y="1571"/>
                    </a:lnTo>
                    <a:lnTo>
                      <a:pt x="70" y="1498"/>
                    </a:lnTo>
                    <a:lnTo>
                      <a:pt x="46" y="1423"/>
                    </a:lnTo>
                    <a:lnTo>
                      <a:pt x="26" y="1347"/>
                    </a:lnTo>
                    <a:lnTo>
                      <a:pt x="11" y="1269"/>
                    </a:lnTo>
                    <a:lnTo>
                      <a:pt x="3" y="1190"/>
                    </a:lnTo>
                    <a:lnTo>
                      <a:pt x="0" y="1109"/>
                    </a:lnTo>
                    <a:lnTo>
                      <a:pt x="3" y="1029"/>
                    </a:lnTo>
                    <a:lnTo>
                      <a:pt x="11" y="950"/>
                    </a:lnTo>
                    <a:lnTo>
                      <a:pt x="26" y="872"/>
                    </a:lnTo>
                    <a:lnTo>
                      <a:pt x="46" y="795"/>
                    </a:lnTo>
                    <a:lnTo>
                      <a:pt x="70" y="721"/>
                    </a:lnTo>
                    <a:lnTo>
                      <a:pt x="100" y="649"/>
                    </a:lnTo>
                    <a:lnTo>
                      <a:pt x="135" y="578"/>
                    </a:lnTo>
                    <a:lnTo>
                      <a:pt x="176" y="510"/>
                    </a:lnTo>
                    <a:lnTo>
                      <a:pt x="221" y="445"/>
                    </a:lnTo>
                    <a:lnTo>
                      <a:pt x="272" y="383"/>
                    </a:lnTo>
                    <a:lnTo>
                      <a:pt x="326" y="324"/>
                    </a:lnTo>
                    <a:lnTo>
                      <a:pt x="385" y="269"/>
                    </a:lnTo>
                    <a:lnTo>
                      <a:pt x="448" y="219"/>
                    </a:lnTo>
                    <a:lnTo>
                      <a:pt x="513" y="174"/>
                    </a:lnTo>
                    <a:lnTo>
                      <a:pt x="580" y="134"/>
                    </a:lnTo>
                    <a:lnTo>
                      <a:pt x="651" y="98"/>
                    </a:lnTo>
                    <a:lnTo>
                      <a:pt x="723" y="69"/>
                    </a:lnTo>
                    <a:lnTo>
                      <a:pt x="798" y="44"/>
                    </a:lnTo>
                    <a:lnTo>
                      <a:pt x="875" y="25"/>
                    </a:lnTo>
                    <a:lnTo>
                      <a:pt x="952" y="11"/>
                    </a:lnTo>
                    <a:lnTo>
                      <a:pt x="1033" y="3"/>
                    </a:lnTo>
                    <a:lnTo>
                      <a:pt x="11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61" name="Group 88"/>
            <p:cNvGrpSpPr>
              <a:grpSpLocks noChangeAspect="1"/>
            </p:cNvGrpSpPr>
            <p:nvPr/>
          </p:nvGrpSpPr>
          <p:grpSpPr bwMode="auto">
            <a:xfrm>
              <a:off x="-12304" y="6161651"/>
              <a:ext cx="1228725" cy="719138"/>
              <a:chOff x="1410" y="1963"/>
              <a:chExt cx="774" cy="453"/>
            </a:xfrm>
            <a:solidFill>
              <a:srgbClr val="00ADEF"/>
            </a:solidFill>
          </p:grpSpPr>
          <p:sp>
            <p:nvSpPr>
              <p:cNvPr id="362" name="Freeform 90"/>
              <p:cNvSpPr>
                <a:spLocks noEditPoints="1"/>
              </p:cNvSpPr>
              <p:nvPr/>
            </p:nvSpPr>
            <p:spPr bwMode="auto">
              <a:xfrm>
                <a:off x="1619" y="2077"/>
                <a:ext cx="39" cy="70"/>
              </a:xfrm>
              <a:custGeom>
                <a:avLst/>
                <a:gdLst>
                  <a:gd name="T0" fmla="*/ 98 w 196"/>
                  <a:gd name="T1" fmla="*/ 50 h 348"/>
                  <a:gd name="T2" fmla="*/ 82 w 196"/>
                  <a:gd name="T3" fmla="*/ 52 h 348"/>
                  <a:gd name="T4" fmla="*/ 69 w 196"/>
                  <a:gd name="T5" fmla="*/ 60 h 348"/>
                  <a:gd name="T6" fmla="*/ 59 w 196"/>
                  <a:gd name="T7" fmla="*/ 70 h 348"/>
                  <a:gd name="T8" fmla="*/ 52 w 196"/>
                  <a:gd name="T9" fmla="*/ 83 h 348"/>
                  <a:gd name="T10" fmla="*/ 49 w 196"/>
                  <a:gd name="T11" fmla="*/ 98 h 348"/>
                  <a:gd name="T12" fmla="*/ 49 w 196"/>
                  <a:gd name="T13" fmla="*/ 299 h 348"/>
                  <a:gd name="T14" fmla="*/ 146 w 196"/>
                  <a:gd name="T15" fmla="*/ 299 h 348"/>
                  <a:gd name="T16" fmla="*/ 146 w 196"/>
                  <a:gd name="T17" fmla="*/ 98 h 348"/>
                  <a:gd name="T18" fmla="*/ 144 w 196"/>
                  <a:gd name="T19" fmla="*/ 83 h 348"/>
                  <a:gd name="T20" fmla="*/ 137 w 196"/>
                  <a:gd name="T21" fmla="*/ 70 h 348"/>
                  <a:gd name="T22" fmla="*/ 127 w 196"/>
                  <a:gd name="T23" fmla="*/ 60 h 348"/>
                  <a:gd name="T24" fmla="*/ 114 w 196"/>
                  <a:gd name="T25" fmla="*/ 52 h 348"/>
                  <a:gd name="T26" fmla="*/ 98 w 196"/>
                  <a:gd name="T27" fmla="*/ 50 h 348"/>
                  <a:gd name="T28" fmla="*/ 98 w 196"/>
                  <a:gd name="T29" fmla="*/ 0 h 348"/>
                  <a:gd name="T30" fmla="*/ 124 w 196"/>
                  <a:gd name="T31" fmla="*/ 3 h 348"/>
                  <a:gd name="T32" fmla="*/ 148 w 196"/>
                  <a:gd name="T33" fmla="*/ 14 h 348"/>
                  <a:gd name="T34" fmla="*/ 168 w 196"/>
                  <a:gd name="T35" fmla="*/ 29 h 348"/>
                  <a:gd name="T36" fmla="*/ 183 w 196"/>
                  <a:gd name="T37" fmla="*/ 49 h 348"/>
                  <a:gd name="T38" fmla="*/ 192 w 196"/>
                  <a:gd name="T39" fmla="*/ 72 h 348"/>
                  <a:gd name="T40" fmla="*/ 196 w 196"/>
                  <a:gd name="T41" fmla="*/ 98 h 348"/>
                  <a:gd name="T42" fmla="*/ 196 w 196"/>
                  <a:gd name="T43" fmla="*/ 323 h 348"/>
                  <a:gd name="T44" fmla="*/ 192 w 196"/>
                  <a:gd name="T45" fmla="*/ 336 h 348"/>
                  <a:gd name="T46" fmla="*/ 184 w 196"/>
                  <a:gd name="T47" fmla="*/ 345 h 348"/>
                  <a:gd name="T48" fmla="*/ 171 w 196"/>
                  <a:gd name="T49" fmla="*/ 348 h 348"/>
                  <a:gd name="T50" fmla="*/ 25 w 196"/>
                  <a:gd name="T51" fmla="*/ 348 h 348"/>
                  <a:gd name="T52" fmla="*/ 12 w 196"/>
                  <a:gd name="T53" fmla="*/ 345 h 348"/>
                  <a:gd name="T54" fmla="*/ 3 w 196"/>
                  <a:gd name="T55" fmla="*/ 336 h 348"/>
                  <a:gd name="T56" fmla="*/ 0 w 196"/>
                  <a:gd name="T57" fmla="*/ 323 h 348"/>
                  <a:gd name="T58" fmla="*/ 0 w 196"/>
                  <a:gd name="T59" fmla="*/ 98 h 348"/>
                  <a:gd name="T60" fmla="*/ 3 w 196"/>
                  <a:gd name="T61" fmla="*/ 72 h 348"/>
                  <a:gd name="T62" fmla="*/ 13 w 196"/>
                  <a:gd name="T63" fmla="*/ 49 h 348"/>
                  <a:gd name="T64" fmla="*/ 28 w 196"/>
                  <a:gd name="T65" fmla="*/ 29 h 348"/>
                  <a:gd name="T66" fmla="*/ 48 w 196"/>
                  <a:gd name="T67" fmla="*/ 14 h 348"/>
                  <a:gd name="T68" fmla="*/ 71 w 196"/>
                  <a:gd name="T69" fmla="*/ 3 h 348"/>
                  <a:gd name="T70" fmla="*/ 98 w 196"/>
                  <a:gd name="T71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6" h="348">
                    <a:moveTo>
                      <a:pt x="98" y="50"/>
                    </a:moveTo>
                    <a:lnTo>
                      <a:pt x="82" y="52"/>
                    </a:lnTo>
                    <a:lnTo>
                      <a:pt x="69" y="60"/>
                    </a:lnTo>
                    <a:lnTo>
                      <a:pt x="59" y="70"/>
                    </a:lnTo>
                    <a:lnTo>
                      <a:pt x="52" y="83"/>
                    </a:lnTo>
                    <a:lnTo>
                      <a:pt x="49" y="98"/>
                    </a:lnTo>
                    <a:lnTo>
                      <a:pt x="49" y="299"/>
                    </a:lnTo>
                    <a:lnTo>
                      <a:pt x="146" y="299"/>
                    </a:lnTo>
                    <a:lnTo>
                      <a:pt x="146" y="98"/>
                    </a:lnTo>
                    <a:lnTo>
                      <a:pt x="144" y="83"/>
                    </a:lnTo>
                    <a:lnTo>
                      <a:pt x="137" y="70"/>
                    </a:lnTo>
                    <a:lnTo>
                      <a:pt x="127" y="60"/>
                    </a:lnTo>
                    <a:lnTo>
                      <a:pt x="114" y="52"/>
                    </a:lnTo>
                    <a:lnTo>
                      <a:pt x="98" y="50"/>
                    </a:lnTo>
                    <a:close/>
                    <a:moveTo>
                      <a:pt x="98" y="0"/>
                    </a:moveTo>
                    <a:lnTo>
                      <a:pt x="124" y="3"/>
                    </a:lnTo>
                    <a:lnTo>
                      <a:pt x="148" y="14"/>
                    </a:lnTo>
                    <a:lnTo>
                      <a:pt x="168" y="29"/>
                    </a:lnTo>
                    <a:lnTo>
                      <a:pt x="183" y="49"/>
                    </a:lnTo>
                    <a:lnTo>
                      <a:pt x="192" y="72"/>
                    </a:lnTo>
                    <a:lnTo>
                      <a:pt x="196" y="98"/>
                    </a:lnTo>
                    <a:lnTo>
                      <a:pt x="196" y="323"/>
                    </a:lnTo>
                    <a:lnTo>
                      <a:pt x="192" y="336"/>
                    </a:lnTo>
                    <a:lnTo>
                      <a:pt x="184" y="345"/>
                    </a:lnTo>
                    <a:lnTo>
                      <a:pt x="171" y="348"/>
                    </a:lnTo>
                    <a:lnTo>
                      <a:pt x="25" y="348"/>
                    </a:lnTo>
                    <a:lnTo>
                      <a:pt x="12" y="345"/>
                    </a:lnTo>
                    <a:lnTo>
                      <a:pt x="3" y="336"/>
                    </a:lnTo>
                    <a:lnTo>
                      <a:pt x="0" y="323"/>
                    </a:lnTo>
                    <a:lnTo>
                      <a:pt x="0" y="98"/>
                    </a:lnTo>
                    <a:lnTo>
                      <a:pt x="3" y="72"/>
                    </a:lnTo>
                    <a:lnTo>
                      <a:pt x="13" y="49"/>
                    </a:lnTo>
                    <a:lnTo>
                      <a:pt x="28" y="29"/>
                    </a:lnTo>
                    <a:lnTo>
                      <a:pt x="48" y="14"/>
                    </a:lnTo>
                    <a:lnTo>
                      <a:pt x="71" y="3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3" name="Freeform 91"/>
              <p:cNvSpPr>
                <a:spLocks noEditPoints="1"/>
              </p:cNvSpPr>
              <p:nvPr/>
            </p:nvSpPr>
            <p:spPr bwMode="auto">
              <a:xfrm>
                <a:off x="1936" y="2077"/>
                <a:ext cx="39" cy="70"/>
              </a:xfrm>
              <a:custGeom>
                <a:avLst/>
                <a:gdLst>
                  <a:gd name="T0" fmla="*/ 98 w 196"/>
                  <a:gd name="T1" fmla="*/ 50 h 348"/>
                  <a:gd name="T2" fmla="*/ 82 w 196"/>
                  <a:gd name="T3" fmla="*/ 52 h 348"/>
                  <a:gd name="T4" fmla="*/ 69 w 196"/>
                  <a:gd name="T5" fmla="*/ 60 h 348"/>
                  <a:gd name="T6" fmla="*/ 59 w 196"/>
                  <a:gd name="T7" fmla="*/ 70 h 348"/>
                  <a:gd name="T8" fmla="*/ 52 w 196"/>
                  <a:gd name="T9" fmla="*/ 83 h 348"/>
                  <a:gd name="T10" fmla="*/ 50 w 196"/>
                  <a:gd name="T11" fmla="*/ 98 h 348"/>
                  <a:gd name="T12" fmla="*/ 50 w 196"/>
                  <a:gd name="T13" fmla="*/ 299 h 348"/>
                  <a:gd name="T14" fmla="*/ 147 w 196"/>
                  <a:gd name="T15" fmla="*/ 299 h 348"/>
                  <a:gd name="T16" fmla="*/ 147 w 196"/>
                  <a:gd name="T17" fmla="*/ 98 h 348"/>
                  <a:gd name="T18" fmla="*/ 145 w 196"/>
                  <a:gd name="T19" fmla="*/ 83 h 348"/>
                  <a:gd name="T20" fmla="*/ 137 w 196"/>
                  <a:gd name="T21" fmla="*/ 70 h 348"/>
                  <a:gd name="T22" fmla="*/ 127 w 196"/>
                  <a:gd name="T23" fmla="*/ 60 h 348"/>
                  <a:gd name="T24" fmla="*/ 113 w 196"/>
                  <a:gd name="T25" fmla="*/ 52 h 348"/>
                  <a:gd name="T26" fmla="*/ 98 w 196"/>
                  <a:gd name="T27" fmla="*/ 50 h 348"/>
                  <a:gd name="T28" fmla="*/ 98 w 196"/>
                  <a:gd name="T29" fmla="*/ 0 h 348"/>
                  <a:gd name="T30" fmla="*/ 123 w 196"/>
                  <a:gd name="T31" fmla="*/ 3 h 348"/>
                  <a:gd name="T32" fmla="*/ 147 w 196"/>
                  <a:gd name="T33" fmla="*/ 14 h 348"/>
                  <a:gd name="T34" fmla="*/ 167 w 196"/>
                  <a:gd name="T35" fmla="*/ 29 h 348"/>
                  <a:gd name="T36" fmla="*/ 182 w 196"/>
                  <a:gd name="T37" fmla="*/ 49 h 348"/>
                  <a:gd name="T38" fmla="*/ 193 w 196"/>
                  <a:gd name="T39" fmla="*/ 72 h 348"/>
                  <a:gd name="T40" fmla="*/ 196 w 196"/>
                  <a:gd name="T41" fmla="*/ 98 h 348"/>
                  <a:gd name="T42" fmla="*/ 196 w 196"/>
                  <a:gd name="T43" fmla="*/ 323 h 348"/>
                  <a:gd name="T44" fmla="*/ 193 w 196"/>
                  <a:gd name="T45" fmla="*/ 336 h 348"/>
                  <a:gd name="T46" fmla="*/ 183 w 196"/>
                  <a:gd name="T47" fmla="*/ 345 h 348"/>
                  <a:gd name="T48" fmla="*/ 171 w 196"/>
                  <a:gd name="T49" fmla="*/ 348 h 348"/>
                  <a:gd name="T50" fmla="*/ 25 w 196"/>
                  <a:gd name="T51" fmla="*/ 348 h 348"/>
                  <a:gd name="T52" fmla="*/ 12 w 196"/>
                  <a:gd name="T53" fmla="*/ 345 h 348"/>
                  <a:gd name="T54" fmla="*/ 3 w 196"/>
                  <a:gd name="T55" fmla="*/ 336 h 348"/>
                  <a:gd name="T56" fmla="*/ 0 w 196"/>
                  <a:gd name="T57" fmla="*/ 323 h 348"/>
                  <a:gd name="T58" fmla="*/ 0 w 196"/>
                  <a:gd name="T59" fmla="*/ 98 h 348"/>
                  <a:gd name="T60" fmla="*/ 4 w 196"/>
                  <a:gd name="T61" fmla="*/ 72 h 348"/>
                  <a:gd name="T62" fmla="*/ 13 w 196"/>
                  <a:gd name="T63" fmla="*/ 49 h 348"/>
                  <a:gd name="T64" fmla="*/ 28 w 196"/>
                  <a:gd name="T65" fmla="*/ 29 h 348"/>
                  <a:gd name="T66" fmla="*/ 48 w 196"/>
                  <a:gd name="T67" fmla="*/ 14 h 348"/>
                  <a:gd name="T68" fmla="*/ 72 w 196"/>
                  <a:gd name="T69" fmla="*/ 3 h 348"/>
                  <a:gd name="T70" fmla="*/ 98 w 196"/>
                  <a:gd name="T71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6" h="348">
                    <a:moveTo>
                      <a:pt x="98" y="50"/>
                    </a:moveTo>
                    <a:lnTo>
                      <a:pt x="82" y="52"/>
                    </a:lnTo>
                    <a:lnTo>
                      <a:pt x="69" y="60"/>
                    </a:lnTo>
                    <a:lnTo>
                      <a:pt x="59" y="70"/>
                    </a:lnTo>
                    <a:lnTo>
                      <a:pt x="52" y="83"/>
                    </a:lnTo>
                    <a:lnTo>
                      <a:pt x="50" y="98"/>
                    </a:lnTo>
                    <a:lnTo>
                      <a:pt x="50" y="299"/>
                    </a:lnTo>
                    <a:lnTo>
                      <a:pt x="147" y="299"/>
                    </a:lnTo>
                    <a:lnTo>
                      <a:pt x="147" y="98"/>
                    </a:lnTo>
                    <a:lnTo>
                      <a:pt x="145" y="83"/>
                    </a:lnTo>
                    <a:lnTo>
                      <a:pt x="137" y="70"/>
                    </a:lnTo>
                    <a:lnTo>
                      <a:pt x="127" y="60"/>
                    </a:lnTo>
                    <a:lnTo>
                      <a:pt x="113" y="52"/>
                    </a:lnTo>
                    <a:lnTo>
                      <a:pt x="98" y="50"/>
                    </a:lnTo>
                    <a:close/>
                    <a:moveTo>
                      <a:pt x="98" y="0"/>
                    </a:moveTo>
                    <a:lnTo>
                      <a:pt x="123" y="3"/>
                    </a:lnTo>
                    <a:lnTo>
                      <a:pt x="147" y="14"/>
                    </a:lnTo>
                    <a:lnTo>
                      <a:pt x="167" y="29"/>
                    </a:lnTo>
                    <a:lnTo>
                      <a:pt x="182" y="49"/>
                    </a:lnTo>
                    <a:lnTo>
                      <a:pt x="193" y="72"/>
                    </a:lnTo>
                    <a:lnTo>
                      <a:pt x="196" y="98"/>
                    </a:lnTo>
                    <a:lnTo>
                      <a:pt x="196" y="323"/>
                    </a:lnTo>
                    <a:lnTo>
                      <a:pt x="193" y="336"/>
                    </a:lnTo>
                    <a:lnTo>
                      <a:pt x="183" y="345"/>
                    </a:lnTo>
                    <a:lnTo>
                      <a:pt x="171" y="348"/>
                    </a:lnTo>
                    <a:lnTo>
                      <a:pt x="25" y="348"/>
                    </a:lnTo>
                    <a:lnTo>
                      <a:pt x="12" y="345"/>
                    </a:lnTo>
                    <a:lnTo>
                      <a:pt x="3" y="336"/>
                    </a:lnTo>
                    <a:lnTo>
                      <a:pt x="0" y="323"/>
                    </a:lnTo>
                    <a:lnTo>
                      <a:pt x="0" y="98"/>
                    </a:lnTo>
                    <a:lnTo>
                      <a:pt x="4" y="72"/>
                    </a:lnTo>
                    <a:lnTo>
                      <a:pt x="13" y="49"/>
                    </a:lnTo>
                    <a:lnTo>
                      <a:pt x="28" y="29"/>
                    </a:lnTo>
                    <a:lnTo>
                      <a:pt x="48" y="14"/>
                    </a:lnTo>
                    <a:lnTo>
                      <a:pt x="72" y="3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4" name="Freeform 92"/>
              <p:cNvSpPr>
                <a:spLocks noEditPoints="1"/>
              </p:cNvSpPr>
              <p:nvPr/>
            </p:nvSpPr>
            <p:spPr bwMode="auto">
              <a:xfrm>
                <a:off x="1410" y="1963"/>
                <a:ext cx="774" cy="453"/>
              </a:xfrm>
              <a:custGeom>
                <a:avLst/>
                <a:gdLst>
                  <a:gd name="T0" fmla="*/ 2403 w 3870"/>
                  <a:gd name="T1" fmla="*/ 1699 h 2265"/>
                  <a:gd name="T2" fmla="*/ 2352 w 3870"/>
                  <a:gd name="T3" fmla="*/ 1823 h 2265"/>
                  <a:gd name="T4" fmla="*/ 1516 w 3870"/>
                  <a:gd name="T5" fmla="*/ 1699 h 2265"/>
                  <a:gd name="T6" fmla="*/ 885 w 3870"/>
                  <a:gd name="T7" fmla="*/ 1699 h 2265"/>
                  <a:gd name="T8" fmla="*/ 1377 w 3870"/>
                  <a:gd name="T9" fmla="*/ 1649 h 2265"/>
                  <a:gd name="T10" fmla="*/ 3821 w 3870"/>
                  <a:gd name="T11" fmla="*/ 1649 h 2265"/>
                  <a:gd name="T12" fmla="*/ 909 w 3870"/>
                  <a:gd name="T13" fmla="*/ 1581 h 2265"/>
                  <a:gd name="T14" fmla="*/ 3471 w 3870"/>
                  <a:gd name="T15" fmla="*/ 995 h 2265"/>
                  <a:gd name="T16" fmla="*/ 469 w 3870"/>
                  <a:gd name="T17" fmla="*/ 965 h 2265"/>
                  <a:gd name="T18" fmla="*/ 1377 w 3870"/>
                  <a:gd name="T19" fmla="*/ 698 h 2265"/>
                  <a:gd name="T20" fmla="*/ 2961 w 3870"/>
                  <a:gd name="T21" fmla="*/ 1531 h 2265"/>
                  <a:gd name="T22" fmla="*/ 3023 w 3870"/>
                  <a:gd name="T23" fmla="*/ 686 h 2265"/>
                  <a:gd name="T24" fmla="*/ 807 w 3870"/>
                  <a:gd name="T25" fmla="*/ 732 h 2265"/>
                  <a:gd name="T26" fmla="*/ 909 w 3870"/>
                  <a:gd name="T27" fmla="*/ 592 h 2265"/>
                  <a:gd name="T28" fmla="*/ 2542 w 3870"/>
                  <a:gd name="T29" fmla="*/ 425 h 2265"/>
                  <a:gd name="T30" fmla="*/ 958 w 3870"/>
                  <a:gd name="T31" fmla="*/ 1649 h 2265"/>
                  <a:gd name="T32" fmla="*/ 2683 w 3870"/>
                  <a:gd name="T33" fmla="*/ 301 h 2265"/>
                  <a:gd name="T34" fmla="*/ 2584 w 3870"/>
                  <a:gd name="T35" fmla="*/ 293 h 2265"/>
                  <a:gd name="T36" fmla="*/ 2891 w 3870"/>
                  <a:gd name="T37" fmla="*/ 230 h 2265"/>
                  <a:gd name="T38" fmla="*/ 2778 w 3870"/>
                  <a:gd name="T39" fmla="*/ 307 h 2265"/>
                  <a:gd name="T40" fmla="*/ 1100 w 3870"/>
                  <a:gd name="T41" fmla="*/ 301 h 2265"/>
                  <a:gd name="T42" fmla="*/ 999 w 3870"/>
                  <a:gd name="T43" fmla="*/ 293 h 2265"/>
                  <a:gd name="T44" fmla="*/ 1306 w 3870"/>
                  <a:gd name="T45" fmla="*/ 230 h 2265"/>
                  <a:gd name="T46" fmla="*/ 1195 w 3870"/>
                  <a:gd name="T47" fmla="*/ 307 h 2265"/>
                  <a:gd name="T48" fmla="*/ 1150 w 3870"/>
                  <a:gd name="T49" fmla="*/ 2 h 2265"/>
                  <a:gd name="T50" fmla="*/ 1286 w 3870"/>
                  <a:gd name="T51" fmla="*/ 136 h 2265"/>
                  <a:gd name="T52" fmla="*/ 1376 w 3870"/>
                  <a:gd name="T53" fmla="*/ 277 h 2265"/>
                  <a:gd name="T54" fmla="*/ 2493 w 3870"/>
                  <a:gd name="T55" fmla="*/ 282 h 2265"/>
                  <a:gd name="T56" fmla="*/ 2560 w 3870"/>
                  <a:gd name="T57" fmla="*/ 128 h 2265"/>
                  <a:gd name="T58" fmla="*/ 2701 w 3870"/>
                  <a:gd name="T59" fmla="*/ 19 h 2265"/>
                  <a:gd name="T60" fmla="*/ 2744 w 3870"/>
                  <a:gd name="T61" fmla="*/ 9 h 2265"/>
                  <a:gd name="T62" fmla="*/ 2879 w 3870"/>
                  <a:gd name="T63" fmla="*/ 130 h 2265"/>
                  <a:gd name="T64" fmla="*/ 2960 w 3870"/>
                  <a:gd name="T65" fmla="*/ 277 h 2265"/>
                  <a:gd name="T66" fmla="*/ 2989 w 3870"/>
                  <a:gd name="T67" fmla="*/ 535 h 2265"/>
                  <a:gd name="T68" fmla="*/ 3149 w 3870"/>
                  <a:gd name="T69" fmla="*/ 747 h 2265"/>
                  <a:gd name="T70" fmla="*/ 3417 w 3870"/>
                  <a:gd name="T71" fmla="*/ 918 h 2265"/>
                  <a:gd name="T72" fmla="*/ 3741 w 3870"/>
                  <a:gd name="T73" fmla="*/ 1016 h 2265"/>
                  <a:gd name="T74" fmla="*/ 3866 w 3870"/>
                  <a:gd name="T75" fmla="*/ 1060 h 2265"/>
                  <a:gd name="T76" fmla="*/ 3592 w 3870"/>
                  <a:gd name="T77" fmla="*/ 1036 h 2265"/>
                  <a:gd name="T78" fmla="*/ 3870 w 3870"/>
                  <a:gd name="T79" fmla="*/ 1675 h 2265"/>
                  <a:gd name="T80" fmla="*/ 3032 w 3870"/>
                  <a:gd name="T81" fmla="*/ 2252 h 2265"/>
                  <a:gd name="T82" fmla="*/ 2419 w 3870"/>
                  <a:gd name="T83" fmla="*/ 2240 h 2265"/>
                  <a:gd name="T84" fmla="*/ 1438 w 3870"/>
                  <a:gd name="T85" fmla="*/ 2261 h 2265"/>
                  <a:gd name="T86" fmla="*/ 835 w 3870"/>
                  <a:gd name="T87" fmla="*/ 1699 h 2265"/>
                  <a:gd name="T88" fmla="*/ 4 w 3870"/>
                  <a:gd name="T89" fmla="*/ 1543 h 2265"/>
                  <a:gd name="T90" fmla="*/ 148 w 3870"/>
                  <a:gd name="T91" fmla="*/ 1063 h 2265"/>
                  <a:gd name="T92" fmla="*/ 4 w 3870"/>
                  <a:gd name="T93" fmla="*/ 1036 h 2265"/>
                  <a:gd name="T94" fmla="*/ 239 w 3870"/>
                  <a:gd name="T95" fmla="*/ 995 h 2265"/>
                  <a:gd name="T96" fmla="*/ 599 w 3870"/>
                  <a:gd name="T97" fmla="*/ 837 h 2265"/>
                  <a:gd name="T98" fmla="*/ 782 w 3870"/>
                  <a:gd name="T99" fmla="*/ 686 h 2265"/>
                  <a:gd name="T100" fmla="*/ 905 w 3870"/>
                  <a:gd name="T101" fmla="*/ 447 h 2265"/>
                  <a:gd name="T102" fmla="*/ 957 w 3870"/>
                  <a:gd name="T103" fmla="*/ 136 h 2265"/>
                  <a:gd name="T104" fmla="*/ 1040 w 3870"/>
                  <a:gd name="T105" fmla="*/ 260 h 2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70" h="2265">
                    <a:moveTo>
                      <a:pt x="2469" y="1699"/>
                    </a:moveTo>
                    <a:lnTo>
                      <a:pt x="2469" y="2216"/>
                    </a:lnTo>
                    <a:lnTo>
                      <a:pt x="2985" y="2216"/>
                    </a:lnTo>
                    <a:lnTo>
                      <a:pt x="2985" y="1699"/>
                    </a:lnTo>
                    <a:lnTo>
                      <a:pt x="2469" y="1699"/>
                    </a:lnTo>
                    <a:close/>
                    <a:moveTo>
                      <a:pt x="2403" y="1699"/>
                    </a:moveTo>
                    <a:lnTo>
                      <a:pt x="2403" y="1843"/>
                    </a:lnTo>
                    <a:lnTo>
                      <a:pt x="2419" y="1850"/>
                    </a:lnTo>
                    <a:lnTo>
                      <a:pt x="2419" y="1699"/>
                    </a:lnTo>
                    <a:lnTo>
                      <a:pt x="2403" y="1699"/>
                    </a:lnTo>
                    <a:close/>
                    <a:moveTo>
                      <a:pt x="2058" y="1699"/>
                    </a:moveTo>
                    <a:lnTo>
                      <a:pt x="2352" y="1823"/>
                    </a:lnTo>
                    <a:lnTo>
                      <a:pt x="2352" y="1699"/>
                    </a:lnTo>
                    <a:lnTo>
                      <a:pt x="2058" y="1699"/>
                    </a:lnTo>
                    <a:close/>
                    <a:moveTo>
                      <a:pt x="1516" y="1699"/>
                    </a:moveTo>
                    <a:lnTo>
                      <a:pt x="1516" y="1823"/>
                    </a:lnTo>
                    <a:lnTo>
                      <a:pt x="1812" y="1699"/>
                    </a:lnTo>
                    <a:lnTo>
                      <a:pt x="1516" y="1699"/>
                    </a:lnTo>
                    <a:close/>
                    <a:moveTo>
                      <a:pt x="1451" y="1699"/>
                    </a:moveTo>
                    <a:lnTo>
                      <a:pt x="1451" y="1850"/>
                    </a:lnTo>
                    <a:lnTo>
                      <a:pt x="1467" y="1843"/>
                    </a:lnTo>
                    <a:lnTo>
                      <a:pt x="1467" y="1699"/>
                    </a:lnTo>
                    <a:lnTo>
                      <a:pt x="1451" y="1699"/>
                    </a:lnTo>
                    <a:close/>
                    <a:moveTo>
                      <a:pt x="885" y="1699"/>
                    </a:moveTo>
                    <a:lnTo>
                      <a:pt x="885" y="2216"/>
                    </a:lnTo>
                    <a:lnTo>
                      <a:pt x="1401" y="2216"/>
                    </a:lnTo>
                    <a:lnTo>
                      <a:pt x="1401" y="1699"/>
                    </a:lnTo>
                    <a:lnTo>
                      <a:pt x="885" y="1699"/>
                    </a:lnTo>
                    <a:close/>
                    <a:moveTo>
                      <a:pt x="1377" y="1624"/>
                    </a:moveTo>
                    <a:lnTo>
                      <a:pt x="1377" y="1649"/>
                    </a:lnTo>
                    <a:lnTo>
                      <a:pt x="2492" y="1649"/>
                    </a:lnTo>
                    <a:lnTo>
                      <a:pt x="2492" y="1624"/>
                    </a:lnTo>
                    <a:lnTo>
                      <a:pt x="1377" y="1624"/>
                    </a:lnTo>
                    <a:close/>
                    <a:moveTo>
                      <a:pt x="2961" y="1581"/>
                    </a:moveTo>
                    <a:lnTo>
                      <a:pt x="2961" y="1649"/>
                    </a:lnTo>
                    <a:lnTo>
                      <a:pt x="3821" y="1649"/>
                    </a:lnTo>
                    <a:lnTo>
                      <a:pt x="3821" y="1581"/>
                    </a:lnTo>
                    <a:lnTo>
                      <a:pt x="2961" y="1581"/>
                    </a:lnTo>
                    <a:close/>
                    <a:moveTo>
                      <a:pt x="49" y="1581"/>
                    </a:moveTo>
                    <a:lnTo>
                      <a:pt x="49" y="1649"/>
                    </a:lnTo>
                    <a:lnTo>
                      <a:pt x="909" y="1649"/>
                    </a:lnTo>
                    <a:lnTo>
                      <a:pt x="909" y="1581"/>
                    </a:lnTo>
                    <a:lnTo>
                      <a:pt x="49" y="1581"/>
                    </a:lnTo>
                    <a:close/>
                    <a:moveTo>
                      <a:pt x="3265" y="893"/>
                    </a:moveTo>
                    <a:lnTo>
                      <a:pt x="3265" y="1531"/>
                    </a:lnTo>
                    <a:lnTo>
                      <a:pt x="3543" y="1531"/>
                    </a:lnTo>
                    <a:lnTo>
                      <a:pt x="3543" y="1020"/>
                    </a:lnTo>
                    <a:lnTo>
                      <a:pt x="3471" y="995"/>
                    </a:lnTo>
                    <a:lnTo>
                      <a:pt x="3401" y="965"/>
                    </a:lnTo>
                    <a:lnTo>
                      <a:pt x="3332" y="930"/>
                    </a:lnTo>
                    <a:lnTo>
                      <a:pt x="3265" y="893"/>
                    </a:lnTo>
                    <a:close/>
                    <a:moveTo>
                      <a:pt x="605" y="893"/>
                    </a:moveTo>
                    <a:lnTo>
                      <a:pt x="538" y="930"/>
                    </a:lnTo>
                    <a:lnTo>
                      <a:pt x="469" y="965"/>
                    </a:lnTo>
                    <a:lnTo>
                      <a:pt x="399" y="995"/>
                    </a:lnTo>
                    <a:lnTo>
                      <a:pt x="327" y="1020"/>
                    </a:lnTo>
                    <a:lnTo>
                      <a:pt x="327" y="1531"/>
                    </a:lnTo>
                    <a:lnTo>
                      <a:pt x="605" y="1531"/>
                    </a:lnTo>
                    <a:lnTo>
                      <a:pt x="605" y="893"/>
                    </a:lnTo>
                    <a:close/>
                    <a:moveTo>
                      <a:pt x="1377" y="698"/>
                    </a:moveTo>
                    <a:lnTo>
                      <a:pt x="1377" y="1575"/>
                    </a:lnTo>
                    <a:lnTo>
                      <a:pt x="2492" y="1575"/>
                    </a:lnTo>
                    <a:lnTo>
                      <a:pt x="2492" y="698"/>
                    </a:lnTo>
                    <a:lnTo>
                      <a:pt x="1377" y="698"/>
                    </a:lnTo>
                    <a:close/>
                    <a:moveTo>
                      <a:pt x="2961" y="592"/>
                    </a:moveTo>
                    <a:lnTo>
                      <a:pt x="2961" y="1531"/>
                    </a:lnTo>
                    <a:lnTo>
                      <a:pt x="3214" y="1531"/>
                    </a:lnTo>
                    <a:lnTo>
                      <a:pt x="3214" y="860"/>
                    </a:lnTo>
                    <a:lnTo>
                      <a:pt x="3158" y="819"/>
                    </a:lnTo>
                    <a:lnTo>
                      <a:pt x="3108" y="776"/>
                    </a:lnTo>
                    <a:lnTo>
                      <a:pt x="3062" y="732"/>
                    </a:lnTo>
                    <a:lnTo>
                      <a:pt x="3023" y="686"/>
                    </a:lnTo>
                    <a:lnTo>
                      <a:pt x="2989" y="640"/>
                    </a:lnTo>
                    <a:lnTo>
                      <a:pt x="2961" y="592"/>
                    </a:lnTo>
                    <a:close/>
                    <a:moveTo>
                      <a:pt x="909" y="592"/>
                    </a:moveTo>
                    <a:lnTo>
                      <a:pt x="881" y="640"/>
                    </a:lnTo>
                    <a:lnTo>
                      <a:pt x="847" y="686"/>
                    </a:lnTo>
                    <a:lnTo>
                      <a:pt x="807" y="732"/>
                    </a:lnTo>
                    <a:lnTo>
                      <a:pt x="762" y="776"/>
                    </a:lnTo>
                    <a:lnTo>
                      <a:pt x="711" y="819"/>
                    </a:lnTo>
                    <a:lnTo>
                      <a:pt x="654" y="860"/>
                    </a:lnTo>
                    <a:lnTo>
                      <a:pt x="654" y="1531"/>
                    </a:lnTo>
                    <a:lnTo>
                      <a:pt x="909" y="1531"/>
                    </a:lnTo>
                    <a:lnTo>
                      <a:pt x="909" y="592"/>
                    </a:lnTo>
                    <a:close/>
                    <a:moveTo>
                      <a:pt x="1377" y="579"/>
                    </a:moveTo>
                    <a:lnTo>
                      <a:pt x="1377" y="649"/>
                    </a:lnTo>
                    <a:lnTo>
                      <a:pt x="2492" y="649"/>
                    </a:lnTo>
                    <a:lnTo>
                      <a:pt x="2492" y="579"/>
                    </a:lnTo>
                    <a:lnTo>
                      <a:pt x="1377" y="579"/>
                    </a:lnTo>
                    <a:close/>
                    <a:moveTo>
                      <a:pt x="2542" y="425"/>
                    </a:moveTo>
                    <a:lnTo>
                      <a:pt x="2542" y="1649"/>
                    </a:lnTo>
                    <a:lnTo>
                      <a:pt x="2912" y="1649"/>
                    </a:lnTo>
                    <a:lnTo>
                      <a:pt x="2912" y="425"/>
                    </a:lnTo>
                    <a:lnTo>
                      <a:pt x="2542" y="425"/>
                    </a:lnTo>
                    <a:close/>
                    <a:moveTo>
                      <a:pt x="958" y="425"/>
                    </a:moveTo>
                    <a:lnTo>
                      <a:pt x="958" y="1649"/>
                    </a:lnTo>
                    <a:lnTo>
                      <a:pt x="1328" y="1649"/>
                    </a:lnTo>
                    <a:lnTo>
                      <a:pt x="1328" y="425"/>
                    </a:lnTo>
                    <a:lnTo>
                      <a:pt x="958" y="425"/>
                    </a:lnTo>
                    <a:close/>
                    <a:moveTo>
                      <a:pt x="2725" y="131"/>
                    </a:moveTo>
                    <a:lnTo>
                      <a:pt x="2689" y="291"/>
                    </a:lnTo>
                    <a:lnTo>
                      <a:pt x="2683" y="301"/>
                    </a:lnTo>
                    <a:lnTo>
                      <a:pt x="2675" y="307"/>
                    </a:lnTo>
                    <a:lnTo>
                      <a:pt x="2664" y="310"/>
                    </a:lnTo>
                    <a:lnTo>
                      <a:pt x="2607" y="310"/>
                    </a:lnTo>
                    <a:lnTo>
                      <a:pt x="2596" y="308"/>
                    </a:lnTo>
                    <a:lnTo>
                      <a:pt x="2588" y="303"/>
                    </a:lnTo>
                    <a:lnTo>
                      <a:pt x="2584" y="293"/>
                    </a:lnTo>
                    <a:lnTo>
                      <a:pt x="2561" y="230"/>
                    </a:lnTo>
                    <a:lnTo>
                      <a:pt x="2542" y="290"/>
                    </a:lnTo>
                    <a:lnTo>
                      <a:pt x="2542" y="375"/>
                    </a:lnTo>
                    <a:lnTo>
                      <a:pt x="2912" y="375"/>
                    </a:lnTo>
                    <a:lnTo>
                      <a:pt x="2912" y="290"/>
                    </a:lnTo>
                    <a:lnTo>
                      <a:pt x="2891" y="230"/>
                    </a:lnTo>
                    <a:lnTo>
                      <a:pt x="2871" y="293"/>
                    </a:lnTo>
                    <a:lnTo>
                      <a:pt x="2865" y="301"/>
                    </a:lnTo>
                    <a:lnTo>
                      <a:pt x="2857" y="308"/>
                    </a:lnTo>
                    <a:lnTo>
                      <a:pt x="2847" y="310"/>
                    </a:lnTo>
                    <a:lnTo>
                      <a:pt x="2789" y="310"/>
                    </a:lnTo>
                    <a:lnTo>
                      <a:pt x="2778" y="307"/>
                    </a:lnTo>
                    <a:lnTo>
                      <a:pt x="2770" y="301"/>
                    </a:lnTo>
                    <a:lnTo>
                      <a:pt x="2765" y="291"/>
                    </a:lnTo>
                    <a:lnTo>
                      <a:pt x="2725" y="131"/>
                    </a:lnTo>
                    <a:close/>
                    <a:moveTo>
                      <a:pt x="1141" y="131"/>
                    </a:moveTo>
                    <a:lnTo>
                      <a:pt x="1105" y="291"/>
                    </a:lnTo>
                    <a:lnTo>
                      <a:pt x="1100" y="301"/>
                    </a:lnTo>
                    <a:lnTo>
                      <a:pt x="1091" y="307"/>
                    </a:lnTo>
                    <a:lnTo>
                      <a:pt x="1080" y="310"/>
                    </a:lnTo>
                    <a:lnTo>
                      <a:pt x="1023" y="310"/>
                    </a:lnTo>
                    <a:lnTo>
                      <a:pt x="1013" y="308"/>
                    </a:lnTo>
                    <a:lnTo>
                      <a:pt x="1005" y="303"/>
                    </a:lnTo>
                    <a:lnTo>
                      <a:pt x="999" y="293"/>
                    </a:lnTo>
                    <a:lnTo>
                      <a:pt x="977" y="230"/>
                    </a:lnTo>
                    <a:lnTo>
                      <a:pt x="958" y="290"/>
                    </a:lnTo>
                    <a:lnTo>
                      <a:pt x="958" y="375"/>
                    </a:lnTo>
                    <a:lnTo>
                      <a:pt x="1328" y="375"/>
                    </a:lnTo>
                    <a:lnTo>
                      <a:pt x="1328" y="290"/>
                    </a:lnTo>
                    <a:lnTo>
                      <a:pt x="1306" y="230"/>
                    </a:lnTo>
                    <a:lnTo>
                      <a:pt x="1286" y="293"/>
                    </a:lnTo>
                    <a:lnTo>
                      <a:pt x="1282" y="301"/>
                    </a:lnTo>
                    <a:lnTo>
                      <a:pt x="1274" y="308"/>
                    </a:lnTo>
                    <a:lnTo>
                      <a:pt x="1263" y="310"/>
                    </a:lnTo>
                    <a:lnTo>
                      <a:pt x="1206" y="310"/>
                    </a:lnTo>
                    <a:lnTo>
                      <a:pt x="1195" y="307"/>
                    </a:lnTo>
                    <a:lnTo>
                      <a:pt x="1186" y="301"/>
                    </a:lnTo>
                    <a:lnTo>
                      <a:pt x="1181" y="291"/>
                    </a:lnTo>
                    <a:lnTo>
                      <a:pt x="1141" y="131"/>
                    </a:lnTo>
                    <a:close/>
                    <a:moveTo>
                      <a:pt x="1140" y="0"/>
                    </a:moveTo>
                    <a:lnTo>
                      <a:pt x="1140" y="0"/>
                    </a:lnTo>
                    <a:lnTo>
                      <a:pt x="1150" y="2"/>
                    </a:lnTo>
                    <a:lnTo>
                      <a:pt x="1160" y="9"/>
                    </a:lnTo>
                    <a:lnTo>
                      <a:pt x="1165" y="19"/>
                    </a:lnTo>
                    <a:lnTo>
                      <a:pt x="1224" y="260"/>
                    </a:lnTo>
                    <a:lnTo>
                      <a:pt x="1245" y="260"/>
                    </a:lnTo>
                    <a:lnTo>
                      <a:pt x="1282" y="145"/>
                    </a:lnTo>
                    <a:lnTo>
                      <a:pt x="1286" y="136"/>
                    </a:lnTo>
                    <a:lnTo>
                      <a:pt x="1295" y="130"/>
                    </a:lnTo>
                    <a:lnTo>
                      <a:pt x="1305" y="128"/>
                    </a:lnTo>
                    <a:lnTo>
                      <a:pt x="1315" y="130"/>
                    </a:lnTo>
                    <a:lnTo>
                      <a:pt x="1324" y="136"/>
                    </a:lnTo>
                    <a:lnTo>
                      <a:pt x="1329" y="144"/>
                    </a:lnTo>
                    <a:lnTo>
                      <a:pt x="1376" y="277"/>
                    </a:lnTo>
                    <a:lnTo>
                      <a:pt x="1377" y="282"/>
                    </a:lnTo>
                    <a:lnTo>
                      <a:pt x="1377" y="285"/>
                    </a:lnTo>
                    <a:lnTo>
                      <a:pt x="1377" y="530"/>
                    </a:lnTo>
                    <a:lnTo>
                      <a:pt x="2492" y="530"/>
                    </a:lnTo>
                    <a:lnTo>
                      <a:pt x="2492" y="285"/>
                    </a:lnTo>
                    <a:lnTo>
                      <a:pt x="2493" y="282"/>
                    </a:lnTo>
                    <a:lnTo>
                      <a:pt x="2493" y="278"/>
                    </a:lnTo>
                    <a:lnTo>
                      <a:pt x="2537" y="145"/>
                    </a:lnTo>
                    <a:lnTo>
                      <a:pt x="2541" y="136"/>
                    </a:lnTo>
                    <a:lnTo>
                      <a:pt x="2550" y="130"/>
                    </a:lnTo>
                    <a:lnTo>
                      <a:pt x="2559" y="128"/>
                    </a:lnTo>
                    <a:lnTo>
                      <a:pt x="2560" y="128"/>
                    </a:lnTo>
                    <a:lnTo>
                      <a:pt x="2569" y="130"/>
                    </a:lnTo>
                    <a:lnTo>
                      <a:pt x="2578" y="136"/>
                    </a:lnTo>
                    <a:lnTo>
                      <a:pt x="2584" y="144"/>
                    </a:lnTo>
                    <a:lnTo>
                      <a:pt x="2625" y="260"/>
                    </a:lnTo>
                    <a:lnTo>
                      <a:pt x="2645" y="260"/>
                    </a:lnTo>
                    <a:lnTo>
                      <a:pt x="2701" y="19"/>
                    </a:lnTo>
                    <a:lnTo>
                      <a:pt x="2705" y="9"/>
                    </a:lnTo>
                    <a:lnTo>
                      <a:pt x="2714" y="2"/>
                    </a:lnTo>
                    <a:lnTo>
                      <a:pt x="2724" y="0"/>
                    </a:lnTo>
                    <a:lnTo>
                      <a:pt x="2724" y="0"/>
                    </a:lnTo>
                    <a:lnTo>
                      <a:pt x="2735" y="2"/>
                    </a:lnTo>
                    <a:lnTo>
                      <a:pt x="2744" y="9"/>
                    </a:lnTo>
                    <a:lnTo>
                      <a:pt x="2749" y="19"/>
                    </a:lnTo>
                    <a:lnTo>
                      <a:pt x="2809" y="260"/>
                    </a:lnTo>
                    <a:lnTo>
                      <a:pt x="2829" y="260"/>
                    </a:lnTo>
                    <a:lnTo>
                      <a:pt x="2866" y="145"/>
                    </a:lnTo>
                    <a:lnTo>
                      <a:pt x="2871" y="136"/>
                    </a:lnTo>
                    <a:lnTo>
                      <a:pt x="2879" y="130"/>
                    </a:lnTo>
                    <a:lnTo>
                      <a:pt x="2890" y="128"/>
                    </a:lnTo>
                    <a:lnTo>
                      <a:pt x="2890" y="128"/>
                    </a:lnTo>
                    <a:lnTo>
                      <a:pt x="2899" y="130"/>
                    </a:lnTo>
                    <a:lnTo>
                      <a:pt x="2907" y="136"/>
                    </a:lnTo>
                    <a:lnTo>
                      <a:pt x="2913" y="144"/>
                    </a:lnTo>
                    <a:lnTo>
                      <a:pt x="2960" y="277"/>
                    </a:lnTo>
                    <a:lnTo>
                      <a:pt x="2961" y="282"/>
                    </a:lnTo>
                    <a:lnTo>
                      <a:pt x="2961" y="285"/>
                    </a:lnTo>
                    <a:lnTo>
                      <a:pt x="2961" y="400"/>
                    </a:lnTo>
                    <a:lnTo>
                      <a:pt x="2965" y="447"/>
                    </a:lnTo>
                    <a:lnTo>
                      <a:pt x="2974" y="491"/>
                    </a:lnTo>
                    <a:lnTo>
                      <a:pt x="2989" y="535"/>
                    </a:lnTo>
                    <a:lnTo>
                      <a:pt x="3008" y="576"/>
                    </a:lnTo>
                    <a:lnTo>
                      <a:pt x="3032" y="615"/>
                    </a:lnTo>
                    <a:lnTo>
                      <a:pt x="3058" y="651"/>
                    </a:lnTo>
                    <a:lnTo>
                      <a:pt x="3087" y="686"/>
                    </a:lnTo>
                    <a:lnTo>
                      <a:pt x="3118" y="718"/>
                    </a:lnTo>
                    <a:lnTo>
                      <a:pt x="3149" y="747"/>
                    </a:lnTo>
                    <a:lnTo>
                      <a:pt x="3180" y="773"/>
                    </a:lnTo>
                    <a:lnTo>
                      <a:pt x="3212" y="798"/>
                    </a:lnTo>
                    <a:lnTo>
                      <a:pt x="3243" y="819"/>
                    </a:lnTo>
                    <a:lnTo>
                      <a:pt x="3270" y="837"/>
                    </a:lnTo>
                    <a:lnTo>
                      <a:pt x="3342" y="880"/>
                    </a:lnTo>
                    <a:lnTo>
                      <a:pt x="3417" y="918"/>
                    </a:lnTo>
                    <a:lnTo>
                      <a:pt x="3495" y="951"/>
                    </a:lnTo>
                    <a:lnTo>
                      <a:pt x="3572" y="978"/>
                    </a:lnTo>
                    <a:lnTo>
                      <a:pt x="3573" y="978"/>
                    </a:lnTo>
                    <a:lnTo>
                      <a:pt x="3631" y="995"/>
                    </a:lnTo>
                    <a:lnTo>
                      <a:pt x="3686" y="1006"/>
                    </a:lnTo>
                    <a:lnTo>
                      <a:pt x="3741" y="1016"/>
                    </a:lnTo>
                    <a:lnTo>
                      <a:pt x="3794" y="1022"/>
                    </a:lnTo>
                    <a:lnTo>
                      <a:pt x="3845" y="1024"/>
                    </a:lnTo>
                    <a:lnTo>
                      <a:pt x="3857" y="1026"/>
                    </a:lnTo>
                    <a:lnTo>
                      <a:pt x="3866" y="1036"/>
                    </a:lnTo>
                    <a:lnTo>
                      <a:pt x="3870" y="1049"/>
                    </a:lnTo>
                    <a:lnTo>
                      <a:pt x="3866" y="1060"/>
                    </a:lnTo>
                    <a:lnTo>
                      <a:pt x="3857" y="1070"/>
                    </a:lnTo>
                    <a:lnTo>
                      <a:pt x="3845" y="1073"/>
                    </a:lnTo>
                    <a:lnTo>
                      <a:pt x="3784" y="1071"/>
                    </a:lnTo>
                    <a:lnTo>
                      <a:pt x="3722" y="1063"/>
                    </a:lnTo>
                    <a:lnTo>
                      <a:pt x="3658" y="1051"/>
                    </a:lnTo>
                    <a:lnTo>
                      <a:pt x="3592" y="1036"/>
                    </a:lnTo>
                    <a:lnTo>
                      <a:pt x="3592" y="1531"/>
                    </a:lnTo>
                    <a:lnTo>
                      <a:pt x="3845" y="1531"/>
                    </a:lnTo>
                    <a:lnTo>
                      <a:pt x="3857" y="1534"/>
                    </a:lnTo>
                    <a:lnTo>
                      <a:pt x="3866" y="1543"/>
                    </a:lnTo>
                    <a:lnTo>
                      <a:pt x="3870" y="1555"/>
                    </a:lnTo>
                    <a:lnTo>
                      <a:pt x="3870" y="1675"/>
                    </a:lnTo>
                    <a:lnTo>
                      <a:pt x="3866" y="1687"/>
                    </a:lnTo>
                    <a:lnTo>
                      <a:pt x="3857" y="1696"/>
                    </a:lnTo>
                    <a:lnTo>
                      <a:pt x="3845" y="1699"/>
                    </a:lnTo>
                    <a:lnTo>
                      <a:pt x="3034" y="1699"/>
                    </a:lnTo>
                    <a:lnTo>
                      <a:pt x="3034" y="2240"/>
                    </a:lnTo>
                    <a:lnTo>
                      <a:pt x="3032" y="2252"/>
                    </a:lnTo>
                    <a:lnTo>
                      <a:pt x="3022" y="2261"/>
                    </a:lnTo>
                    <a:lnTo>
                      <a:pt x="3009" y="2265"/>
                    </a:lnTo>
                    <a:lnTo>
                      <a:pt x="2444" y="2265"/>
                    </a:lnTo>
                    <a:lnTo>
                      <a:pt x="2431" y="2261"/>
                    </a:lnTo>
                    <a:lnTo>
                      <a:pt x="2423" y="2252"/>
                    </a:lnTo>
                    <a:lnTo>
                      <a:pt x="2419" y="2240"/>
                    </a:lnTo>
                    <a:lnTo>
                      <a:pt x="2419" y="1904"/>
                    </a:lnTo>
                    <a:lnTo>
                      <a:pt x="1934" y="1701"/>
                    </a:lnTo>
                    <a:lnTo>
                      <a:pt x="1451" y="1904"/>
                    </a:lnTo>
                    <a:lnTo>
                      <a:pt x="1451" y="2240"/>
                    </a:lnTo>
                    <a:lnTo>
                      <a:pt x="1447" y="2252"/>
                    </a:lnTo>
                    <a:lnTo>
                      <a:pt x="1438" y="2261"/>
                    </a:lnTo>
                    <a:lnTo>
                      <a:pt x="1426" y="2265"/>
                    </a:lnTo>
                    <a:lnTo>
                      <a:pt x="860" y="2265"/>
                    </a:lnTo>
                    <a:lnTo>
                      <a:pt x="848" y="2261"/>
                    </a:lnTo>
                    <a:lnTo>
                      <a:pt x="839" y="2252"/>
                    </a:lnTo>
                    <a:lnTo>
                      <a:pt x="835" y="2240"/>
                    </a:lnTo>
                    <a:lnTo>
                      <a:pt x="835" y="1699"/>
                    </a:lnTo>
                    <a:lnTo>
                      <a:pt x="25" y="1699"/>
                    </a:lnTo>
                    <a:lnTo>
                      <a:pt x="12" y="1696"/>
                    </a:lnTo>
                    <a:lnTo>
                      <a:pt x="4" y="1687"/>
                    </a:lnTo>
                    <a:lnTo>
                      <a:pt x="0" y="1675"/>
                    </a:lnTo>
                    <a:lnTo>
                      <a:pt x="0" y="1555"/>
                    </a:lnTo>
                    <a:lnTo>
                      <a:pt x="4" y="1543"/>
                    </a:lnTo>
                    <a:lnTo>
                      <a:pt x="12" y="1534"/>
                    </a:lnTo>
                    <a:lnTo>
                      <a:pt x="25" y="1531"/>
                    </a:lnTo>
                    <a:lnTo>
                      <a:pt x="277" y="1531"/>
                    </a:lnTo>
                    <a:lnTo>
                      <a:pt x="277" y="1036"/>
                    </a:lnTo>
                    <a:lnTo>
                      <a:pt x="212" y="1051"/>
                    </a:lnTo>
                    <a:lnTo>
                      <a:pt x="148" y="1063"/>
                    </a:lnTo>
                    <a:lnTo>
                      <a:pt x="84" y="1071"/>
                    </a:lnTo>
                    <a:lnTo>
                      <a:pt x="25" y="1073"/>
                    </a:lnTo>
                    <a:lnTo>
                      <a:pt x="12" y="1070"/>
                    </a:lnTo>
                    <a:lnTo>
                      <a:pt x="4" y="1060"/>
                    </a:lnTo>
                    <a:lnTo>
                      <a:pt x="0" y="1049"/>
                    </a:lnTo>
                    <a:lnTo>
                      <a:pt x="4" y="1036"/>
                    </a:lnTo>
                    <a:lnTo>
                      <a:pt x="12" y="1026"/>
                    </a:lnTo>
                    <a:lnTo>
                      <a:pt x="25" y="1024"/>
                    </a:lnTo>
                    <a:lnTo>
                      <a:pt x="76" y="1022"/>
                    </a:lnTo>
                    <a:lnTo>
                      <a:pt x="129" y="1016"/>
                    </a:lnTo>
                    <a:lnTo>
                      <a:pt x="184" y="1006"/>
                    </a:lnTo>
                    <a:lnTo>
                      <a:pt x="239" y="995"/>
                    </a:lnTo>
                    <a:lnTo>
                      <a:pt x="296" y="978"/>
                    </a:lnTo>
                    <a:lnTo>
                      <a:pt x="297" y="978"/>
                    </a:lnTo>
                    <a:lnTo>
                      <a:pt x="375" y="951"/>
                    </a:lnTo>
                    <a:lnTo>
                      <a:pt x="453" y="918"/>
                    </a:lnTo>
                    <a:lnTo>
                      <a:pt x="528" y="880"/>
                    </a:lnTo>
                    <a:lnTo>
                      <a:pt x="599" y="837"/>
                    </a:lnTo>
                    <a:lnTo>
                      <a:pt x="627" y="819"/>
                    </a:lnTo>
                    <a:lnTo>
                      <a:pt x="658" y="798"/>
                    </a:lnTo>
                    <a:lnTo>
                      <a:pt x="688" y="773"/>
                    </a:lnTo>
                    <a:lnTo>
                      <a:pt x="720" y="747"/>
                    </a:lnTo>
                    <a:lnTo>
                      <a:pt x="752" y="718"/>
                    </a:lnTo>
                    <a:lnTo>
                      <a:pt x="782" y="686"/>
                    </a:lnTo>
                    <a:lnTo>
                      <a:pt x="812" y="651"/>
                    </a:lnTo>
                    <a:lnTo>
                      <a:pt x="839" y="615"/>
                    </a:lnTo>
                    <a:lnTo>
                      <a:pt x="861" y="576"/>
                    </a:lnTo>
                    <a:lnTo>
                      <a:pt x="881" y="535"/>
                    </a:lnTo>
                    <a:lnTo>
                      <a:pt x="896" y="491"/>
                    </a:lnTo>
                    <a:lnTo>
                      <a:pt x="905" y="447"/>
                    </a:lnTo>
                    <a:lnTo>
                      <a:pt x="909" y="400"/>
                    </a:lnTo>
                    <a:lnTo>
                      <a:pt x="909" y="285"/>
                    </a:lnTo>
                    <a:lnTo>
                      <a:pt x="909" y="282"/>
                    </a:lnTo>
                    <a:lnTo>
                      <a:pt x="910" y="278"/>
                    </a:lnTo>
                    <a:lnTo>
                      <a:pt x="952" y="145"/>
                    </a:lnTo>
                    <a:lnTo>
                      <a:pt x="957" y="136"/>
                    </a:lnTo>
                    <a:lnTo>
                      <a:pt x="965" y="130"/>
                    </a:lnTo>
                    <a:lnTo>
                      <a:pt x="976" y="128"/>
                    </a:lnTo>
                    <a:lnTo>
                      <a:pt x="985" y="130"/>
                    </a:lnTo>
                    <a:lnTo>
                      <a:pt x="993" y="136"/>
                    </a:lnTo>
                    <a:lnTo>
                      <a:pt x="999" y="144"/>
                    </a:lnTo>
                    <a:lnTo>
                      <a:pt x="1040" y="260"/>
                    </a:lnTo>
                    <a:lnTo>
                      <a:pt x="1061" y="260"/>
                    </a:lnTo>
                    <a:lnTo>
                      <a:pt x="1116" y="19"/>
                    </a:lnTo>
                    <a:lnTo>
                      <a:pt x="1121" y="9"/>
                    </a:lnTo>
                    <a:lnTo>
                      <a:pt x="1129" y="2"/>
                    </a:lnTo>
                    <a:lnTo>
                      <a:pt x="11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65" name="Group 95"/>
            <p:cNvGrpSpPr>
              <a:grpSpLocks noChangeAspect="1"/>
            </p:cNvGrpSpPr>
            <p:nvPr/>
          </p:nvGrpSpPr>
          <p:grpSpPr bwMode="auto">
            <a:xfrm>
              <a:off x="8080600" y="6288861"/>
              <a:ext cx="762000" cy="585788"/>
              <a:chOff x="2689" y="3589"/>
              <a:chExt cx="480" cy="369"/>
            </a:xfrm>
            <a:solidFill>
              <a:srgbClr val="00ADEF"/>
            </a:solidFill>
          </p:grpSpPr>
          <p:sp>
            <p:nvSpPr>
              <p:cNvPr id="366" name="Freeform 97"/>
              <p:cNvSpPr>
                <a:spLocks/>
              </p:cNvSpPr>
              <p:nvPr/>
            </p:nvSpPr>
            <p:spPr bwMode="auto">
              <a:xfrm>
                <a:off x="2854" y="3802"/>
                <a:ext cx="36" cy="156"/>
              </a:xfrm>
              <a:custGeom>
                <a:avLst/>
                <a:gdLst>
                  <a:gd name="T0" fmla="*/ 40 w 253"/>
                  <a:gd name="T1" fmla="*/ 0 h 1088"/>
                  <a:gd name="T2" fmla="*/ 212 w 253"/>
                  <a:gd name="T3" fmla="*/ 0 h 1088"/>
                  <a:gd name="T4" fmla="*/ 226 w 253"/>
                  <a:gd name="T5" fmla="*/ 2 h 1088"/>
                  <a:gd name="T6" fmla="*/ 237 w 253"/>
                  <a:gd name="T7" fmla="*/ 7 h 1088"/>
                  <a:gd name="T8" fmla="*/ 246 w 253"/>
                  <a:gd name="T9" fmla="*/ 16 h 1088"/>
                  <a:gd name="T10" fmla="*/ 251 w 253"/>
                  <a:gd name="T11" fmla="*/ 28 h 1088"/>
                  <a:gd name="T12" fmla="*/ 253 w 253"/>
                  <a:gd name="T13" fmla="*/ 41 h 1088"/>
                  <a:gd name="T14" fmla="*/ 253 w 253"/>
                  <a:gd name="T15" fmla="*/ 1045 h 1088"/>
                  <a:gd name="T16" fmla="*/ 251 w 253"/>
                  <a:gd name="T17" fmla="*/ 1059 h 1088"/>
                  <a:gd name="T18" fmla="*/ 246 w 253"/>
                  <a:gd name="T19" fmla="*/ 1070 h 1088"/>
                  <a:gd name="T20" fmla="*/ 237 w 253"/>
                  <a:gd name="T21" fmla="*/ 1079 h 1088"/>
                  <a:gd name="T22" fmla="*/ 226 w 253"/>
                  <a:gd name="T23" fmla="*/ 1084 h 1088"/>
                  <a:gd name="T24" fmla="*/ 212 w 253"/>
                  <a:gd name="T25" fmla="*/ 1088 h 1088"/>
                  <a:gd name="T26" fmla="*/ 40 w 253"/>
                  <a:gd name="T27" fmla="*/ 1088 h 1088"/>
                  <a:gd name="T28" fmla="*/ 27 w 253"/>
                  <a:gd name="T29" fmla="*/ 1084 h 1088"/>
                  <a:gd name="T30" fmla="*/ 16 w 253"/>
                  <a:gd name="T31" fmla="*/ 1079 h 1088"/>
                  <a:gd name="T32" fmla="*/ 7 w 253"/>
                  <a:gd name="T33" fmla="*/ 1070 h 1088"/>
                  <a:gd name="T34" fmla="*/ 2 w 253"/>
                  <a:gd name="T35" fmla="*/ 1059 h 1088"/>
                  <a:gd name="T36" fmla="*/ 0 w 253"/>
                  <a:gd name="T37" fmla="*/ 1045 h 1088"/>
                  <a:gd name="T38" fmla="*/ 0 w 253"/>
                  <a:gd name="T39" fmla="*/ 41 h 1088"/>
                  <a:gd name="T40" fmla="*/ 2 w 253"/>
                  <a:gd name="T41" fmla="*/ 28 h 1088"/>
                  <a:gd name="T42" fmla="*/ 7 w 253"/>
                  <a:gd name="T43" fmla="*/ 16 h 1088"/>
                  <a:gd name="T44" fmla="*/ 16 w 253"/>
                  <a:gd name="T45" fmla="*/ 7 h 1088"/>
                  <a:gd name="T46" fmla="*/ 27 w 253"/>
                  <a:gd name="T47" fmla="*/ 2 h 1088"/>
                  <a:gd name="T48" fmla="*/ 40 w 253"/>
                  <a:gd name="T49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3" h="1088">
                    <a:moveTo>
                      <a:pt x="40" y="0"/>
                    </a:moveTo>
                    <a:lnTo>
                      <a:pt x="212" y="0"/>
                    </a:lnTo>
                    <a:lnTo>
                      <a:pt x="226" y="2"/>
                    </a:lnTo>
                    <a:lnTo>
                      <a:pt x="237" y="7"/>
                    </a:lnTo>
                    <a:lnTo>
                      <a:pt x="246" y="16"/>
                    </a:lnTo>
                    <a:lnTo>
                      <a:pt x="251" y="28"/>
                    </a:lnTo>
                    <a:lnTo>
                      <a:pt x="253" y="41"/>
                    </a:lnTo>
                    <a:lnTo>
                      <a:pt x="253" y="1045"/>
                    </a:lnTo>
                    <a:lnTo>
                      <a:pt x="251" y="1059"/>
                    </a:lnTo>
                    <a:lnTo>
                      <a:pt x="246" y="1070"/>
                    </a:lnTo>
                    <a:lnTo>
                      <a:pt x="237" y="1079"/>
                    </a:lnTo>
                    <a:lnTo>
                      <a:pt x="226" y="1084"/>
                    </a:lnTo>
                    <a:lnTo>
                      <a:pt x="212" y="1088"/>
                    </a:lnTo>
                    <a:lnTo>
                      <a:pt x="40" y="1088"/>
                    </a:lnTo>
                    <a:lnTo>
                      <a:pt x="27" y="1084"/>
                    </a:lnTo>
                    <a:lnTo>
                      <a:pt x="16" y="1079"/>
                    </a:lnTo>
                    <a:lnTo>
                      <a:pt x="7" y="1070"/>
                    </a:lnTo>
                    <a:lnTo>
                      <a:pt x="2" y="1059"/>
                    </a:lnTo>
                    <a:lnTo>
                      <a:pt x="0" y="1045"/>
                    </a:lnTo>
                    <a:lnTo>
                      <a:pt x="0" y="41"/>
                    </a:lnTo>
                    <a:lnTo>
                      <a:pt x="2" y="28"/>
                    </a:lnTo>
                    <a:lnTo>
                      <a:pt x="7" y="16"/>
                    </a:lnTo>
                    <a:lnTo>
                      <a:pt x="16" y="7"/>
                    </a:lnTo>
                    <a:lnTo>
                      <a:pt x="27" y="2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7" name="Freeform 98"/>
              <p:cNvSpPr>
                <a:spLocks/>
              </p:cNvSpPr>
              <p:nvPr/>
            </p:nvSpPr>
            <p:spPr bwMode="auto">
              <a:xfrm>
                <a:off x="2968" y="3802"/>
                <a:ext cx="36" cy="156"/>
              </a:xfrm>
              <a:custGeom>
                <a:avLst/>
                <a:gdLst>
                  <a:gd name="T0" fmla="*/ 42 w 254"/>
                  <a:gd name="T1" fmla="*/ 0 h 1088"/>
                  <a:gd name="T2" fmla="*/ 214 w 254"/>
                  <a:gd name="T3" fmla="*/ 0 h 1088"/>
                  <a:gd name="T4" fmla="*/ 227 w 254"/>
                  <a:gd name="T5" fmla="*/ 2 h 1088"/>
                  <a:gd name="T6" fmla="*/ 238 w 254"/>
                  <a:gd name="T7" fmla="*/ 7 h 1088"/>
                  <a:gd name="T8" fmla="*/ 246 w 254"/>
                  <a:gd name="T9" fmla="*/ 16 h 1088"/>
                  <a:gd name="T10" fmla="*/ 252 w 254"/>
                  <a:gd name="T11" fmla="*/ 28 h 1088"/>
                  <a:gd name="T12" fmla="*/ 254 w 254"/>
                  <a:gd name="T13" fmla="*/ 41 h 1088"/>
                  <a:gd name="T14" fmla="*/ 254 w 254"/>
                  <a:gd name="T15" fmla="*/ 1045 h 1088"/>
                  <a:gd name="T16" fmla="*/ 252 w 254"/>
                  <a:gd name="T17" fmla="*/ 1059 h 1088"/>
                  <a:gd name="T18" fmla="*/ 247 w 254"/>
                  <a:gd name="T19" fmla="*/ 1070 h 1088"/>
                  <a:gd name="T20" fmla="*/ 238 w 254"/>
                  <a:gd name="T21" fmla="*/ 1079 h 1088"/>
                  <a:gd name="T22" fmla="*/ 227 w 254"/>
                  <a:gd name="T23" fmla="*/ 1084 h 1088"/>
                  <a:gd name="T24" fmla="*/ 214 w 254"/>
                  <a:gd name="T25" fmla="*/ 1088 h 1088"/>
                  <a:gd name="T26" fmla="*/ 42 w 254"/>
                  <a:gd name="T27" fmla="*/ 1088 h 1088"/>
                  <a:gd name="T28" fmla="*/ 28 w 254"/>
                  <a:gd name="T29" fmla="*/ 1084 h 1088"/>
                  <a:gd name="T30" fmla="*/ 17 w 254"/>
                  <a:gd name="T31" fmla="*/ 1079 h 1088"/>
                  <a:gd name="T32" fmla="*/ 8 w 254"/>
                  <a:gd name="T33" fmla="*/ 1070 h 1088"/>
                  <a:gd name="T34" fmla="*/ 2 w 254"/>
                  <a:gd name="T35" fmla="*/ 1059 h 1088"/>
                  <a:gd name="T36" fmla="*/ 0 w 254"/>
                  <a:gd name="T37" fmla="*/ 1045 h 1088"/>
                  <a:gd name="T38" fmla="*/ 0 w 254"/>
                  <a:gd name="T39" fmla="*/ 41 h 1088"/>
                  <a:gd name="T40" fmla="*/ 2 w 254"/>
                  <a:gd name="T41" fmla="*/ 28 h 1088"/>
                  <a:gd name="T42" fmla="*/ 8 w 254"/>
                  <a:gd name="T43" fmla="*/ 16 h 1088"/>
                  <a:gd name="T44" fmla="*/ 17 w 254"/>
                  <a:gd name="T45" fmla="*/ 7 h 1088"/>
                  <a:gd name="T46" fmla="*/ 28 w 254"/>
                  <a:gd name="T47" fmla="*/ 2 h 1088"/>
                  <a:gd name="T48" fmla="*/ 42 w 254"/>
                  <a:gd name="T49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4" h="1088">
                    <a:moveTo>
                      <a:pt x="42" y="0"/>
                    </a:moveTo>
                    <a:lnTo>
                      <a:pt x="214" y="0"/>
                    </a:lnTo>
                    <a:lnTo>
                      <a:pt x="227" y="2"/>
                    </a:lnTo>
                    <a:lnTo>
                      <a:pt x="238" y="7"/>
                    </a:lnTo>
                    <a:lnTo>
                      <a:pt x="246" y="16"/>
                    </a:lnTo>
                    <a:lnTo>
                      <a:pt x="252" y="28"/>
                    </a:lnTo>
                    <a:lnTo>
                      <a:pt x="254" y="41"/>
                    </a:lnTo>
                    <a:lnTo>
                      <a:pt x="254" y="1045"/>
                    </a:lnTo>
                    <a:lnTo>
                      <a:pt x="252" y="1059"/>
                    </a:lnTo>
                    <a:lnTo>
                      <a:pt x="247" y="1070"/>
                    </a:lnTo>
                    <a:lnTo>
                      <a:pt x="238" y="1079"/>
                    </a:lnTo>
                    <a:lnTo>
                      <a:pt x="227" y="1084"/>
                    </a:lnTo>
                    <a:lnTo>
                      <a:pt x="214" y="1088"/>
                    </a:lnTo>
                    <a:lnTo>
                      <a:pt x="42" y="1088"/>
                    </a:lnTo>
                    <a:lnTo>
                      <a:pt x="28" y="1084"/>
                    </a:lnTo>
                    <a:lnTo>
                      <a:pt x="17" y="1079"/>
                    </a:lnTo>
                    <a:lnTo>
                      <a:pt x="8" y="1070"/>
                    </a:lnTo>
                    <a:lnTo>
                      <a:pt x="2" y="1059"/>
                    </a:lnTo>
                    <a:lnTo>
                      <a:pt x="0" y="1045"/>
                    </a:lnTo>
                    <a:lnTo>
                      <a:pt x="0" y="41"/>
                    </a:lnTo>
                    <a:lnTo>
                      <a:pt x="2" y="28"/>
                    </a:lnTo>
                    <a:lnTo>
                      <a:pt x="8" y="16"/>
                    </a:lnTo>
                    <a:lnTo>
                      <a:pt x="17" y="7"/>
                    </a:lnTo>
                    <a:lnTo>
                      <a:pt x="28" y="2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8" name="Freeform 99"/>
              <p:cNvSpPr>
                <a:spLocks noEditPoints="1"/>
              </p:cNvSpPr>
              <p:nvPr/>
            </p:nvSpPr>
            <p:spPr bwMode="auto">
              <a:xfrm>
                <a:off x="2689" y="3589"/>
                <a:ext cx="480" cy="369"/>
              </a:xfrm>
              <a:custGeom>
                <a:avLst/>
                <a:gdLst>
                  <a:gd name="T0" fmla="*/ 2913 w 3360"/>
                  <a:gd name="T1" fmla="*/ 1503 h 2578"/>
                  <a:gd name="T2" fmla="*/ 2913 w 3360"/>
                  <a:gd name="T3" fmla="*/ 1941 h 2578"/>
                  <a:gd name="T4" fmla="*/ 3088 w 3360"/>
                  <a:gd name="T5" fmla="*/ 1945 h 2578"/>
                  <a:gd name="T6" fmla="*/ 3095 w 3360"/>
                  <a:gd name="T7" fmla="*/ 1509 h 2578"/>
                  <a:gd name="T8" fmla="*/ 3007 w 3360"/>
                  <a:gd name="T9" fmla="*/ 1397 h 2578"/>
                  <a:gd name="T10" fmla="*/ 348 w 3360"/>
                  <a:gd name="T11" fmla="*/ 1400 h 2578"/>
                  <a:gd name="T12" fmla="*/ 265 w 3360"/>
                  <a:gd name="T13" fmla="*/ 1935 h 2578"/>
                  <a:gd name="T14" fmla="*/ 275 w 3360"/>
                  <a:gd name="T15" fmla="*/ 1945 h 2578"/>
                  <a:gd name="T16" fmla="*/ 448 w 3360"/>
                  <a:gd name="T17" fmla="*/ 1939 h 2578"/>
                  <a:gd name="T18" fmla="*/ 365 w 3360"/>
                  <a:gd name="T19" fmla="*/ 1400 h 2578"/>
                  <a:gd name="T20" fmla="*/ 1689 w 3360"/>
                  <a:gd name="T21" fmla="*/ 2 h 2578"/>
                  <a:gd name="T22" fmla="*/ 3360 w 3360"/>
                  <a:gd name="T23" fmla="*/ 434 h 2578"/>
                  <a:gd name="T24" fmla="*/ 3333 w 3360"/>
                  <a:gd name="T25" fmla="*/ 572 h 2578"/>
                  <a:gd name="T26" fmla="*/ 3254 w 3360"/>
                  <a:gd name="T27" fmla="*/ 2560 h 2578"/>
                  <a:gd name="T28" fmla="*/ 2774 w 3360"/>
                  <a:gd name="T29" fmla="*/ 2574 h 2578"/>
                  <a:gd name="T30" fmla="*/ 2745 w 3360"/>
                  <a:gd name="T31" fmla="*/ 1261 h 2578"/>
                  <a:gd name="T32" fmla="*/ 2740 w 3360"/>
                  <a:gd name="T33" fmla="*/ 1184 h 2578"/>
                  <a:gd name="T34" fmla="*/ 2686 w 3360"/>
                  <a:gd name="T35" fmla="*/ 1041 h 2578"/>
                  <a:gd name="T36" fmla="*/ 2550 w 3360"/>
                  <a:gd name="T37" fmla="*/ 950 h 2578"/>
                  <a:gd name="T38" fmla="*/ 2366 w 3360"/>
                  <a:gd name="T39" fmla="*/ 959 h 2578"/>
                  <a:gd name="T40" fmla="*/ 2247 w 3360"/>
                  <a:gd name="T41" fmla="*/ 1067 h 2578"/>
                  <a:gd name="T42" fmla="*/ 2207 w 3360"/>
                  <a:gd name="T43" fmla="*/ 1207 h 2578"/>
                  <a:gd name="T44" fmla="*/ 2204 w 3360"/>
                  <a:gd name="T45" fmla="*/ 1314 h 2578"/>
                  <a:gd name="T46" fmla="*/ 2251 w 3360"/>
                  <a:gd name="T47" fmla="*/ 1321 h 2578"/>
                  <a:gd name="T48" fmla="*/ 2245 w 3360"/>
                  <a:gd name="T49" fmla="*/ 1417 h 2578"/>
                  <a:gd name="T50" fmla="*/ 1905 w 3360"/>
                  <a:gd name="T51" fmla="*/ 1413 h 2578"/>
                  <a:gd name="T52" fmla="*/ 1905 w 3360"/>
                  <a:gd name="T53" fmla="*/ 1318 h 2578"/>
                  <a:gd name="T54" fmla="*/ 1950 w 3360"/>
                  <a:gd name="T55" fmla="*/ 1261 h 2578"/>
                  <a:gd name="T56" fmla="*/ 1945 w 3360"/>
                  <a:gd name="T57" fmla="*/ 1184 h 2578"/>
                  <a:gd name="T58" fmla="*/ 1891 w 3360"/>
                  <a:gd name="T59" fmla="*/ 1041 h 2578"/>
                  <a:gd name="T60" fmla="*/ 1754 w 3360"/>
                  <a:gd name="T61" fmla="*/ 950 h 2578"/>
                  <a:gd name="T62" fmla="*/ 1572 w 3360"/>
                  <a:gd name="T63" fmla="*/ 959 h 2578"/>
                  <a:gd name="T64" fmla="*/ 1452 w 3360"/>
                  <a:gd name="T65" fmla="*/ 1068 h 2578"/>
                  <a:gd name="T66" fmla="*/ 1412 w 3360"/>
                  <a:gd name="T67" fmla="*/ 1207 h 2578"/>
                  <a:gd name="T68" fmla="*/ 1409 w 3360"/>
                  <a:gd name="T69" fmla="*/ 1314 h 2578"/>
                  <a:gd name="T70" fmla="*/ 1456 w 3360"/>
                  <a:gd name="T71" fmla="*/ 1321 h 2578"/>
                  <a:gd name="T72" fmla="*/ 1452 w 3360"/>
                  <a:gd name="T73" fmla="*/ 1416 h 2578"/>
                  <a:gd name="T74" fmla="*/ 1113 w 3360"/>
                  <a:gd name="T75" fmla="*/ 1416 h 2578"/>
                  <a:gd name="T76" fmla="*/ 1109 w 3360"/>
                  <a:gd name="T77" fmla="*/ 1321 h 2578"/>
                  <a:gd name="T78" fmla="*/ 1156 w 3360"/>
                  <a:gd name="T79" fmla="*/ 1314 h 2578"/>
                  <a:gd name="T80" fmla="*/ 1153 w 3360"/>
                  <a:gd name="T81" fmla="*/ 1208 h 2578"/>
                  <a:gd name="T82" fmla="*/ 1113 w 3360"/>
                  <a:gd name="T83" fmla="*/ 1069 h 2578"/>
                  <a:gd name="T84" fmla="*/ 993 w 3360"/>
                  <a:gd name="T85" fmla="*/ 960 h 2578"/>
                  <a:gd name="T86" fmla="*/ 809 w 3360"/>
                  <a:gd name="T87" fmla="*/ 950 h 2578"/>
                  <a:gd name="T88" fmla="*/ 675 w 3360"/>
                  <a:gd name="T89" fmla="*/ 1038 h 2578"/>
                  <a:gd name="T90" fmla="*/ 621 w 3360"/>
                  <a:gd name="T91" fmla="*/ 1183 h 2578"/>
                  <a:gd name="T92" fmla="*/ 615 w 3360"/>
                  <a:gd name="T93" fmla="*/ 1259 h 2578"/>
                  <a:gd name="T94" fmla="*/ 586 w 3360"/>
                  <a:gd name="T95" fmla="*/ 2574 h 2578"/>
                  <a:gd name="T96" fmla="*/ 106 w 3360"/>
                  <a:gd name="T97" fmla="*/ 2560 h 2578"/>
                  <a:gd name="T98" fmla="*/ 27 w 3360"/>
                  <a:gd name="T99" fmla="*/ 572 h 2578"/>
                  <a:gd name="T100" fmla="*/ 0 w 3360"/>
                  <a:gd name="T101" fmla="*/ 434 h 2578"/>
                  <a:gd name="T102" fmla="*/ 1671 w 3360"/>
                  <a:gd name="T103" fmla="*/ 2 h 2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360" h="2578">
                    <a:moveTo>
                      <a:pt x="3004" y="1396"/>
                    </a:moveTo>
                    <a:lnTo>
                      <a:pt x="3001" y="1397"/>
                    </a:lnTo>
                    <a:lnTo>
                      <a:pt x="2998" y="1398"/>
                    </a:lnTo>
                    <a:lnTo>
                      <a:pt x="2995" y="1400"/>
                    </a:lnTo>
                    <a:lnTo>
                      <a:pt x="2913" y="1503"/>
                    </a:lnTo>
                    <a:lnTo>
                      <a:pt x="2912" y="1506"/>
                    </a:lnTo>
                    <a:lnTo>
                      <a:pt x="2911" y="1509"/>
                    </a:lnTo>
                    <a:lnTo>
                      <a:pt x="2911" y="1935"/>
                    </a:lnTo>
                    <a:lnTo>
                      <a:pt x="2912" y="1939"/>
                    </a:lnTo>
                    <a:lnTo>
                      <a:pt x="2913" y="1941"/>
                    </a:lnTo>
                    <a:lnTo>
                      <a:pt x="2915" y="1943"/>
                    </a:lnTo>
                    <a:lnTo>
                      <a:pt x="2918" y="1945"/>
                    </a:lnTo>
                    <a:lnTo>
                      <a:pt x="2921" y="1945"/>
                    </a:lnTo>
                    <a:lnTo>
                      <a:pt x="3085" y="1945"/>
                    </a:lnTo>
                    <a:lnTo>
                      <a:pt x="3088" y="1945"/>
                    </a:lnTo>
                    <a:lnTo>
                      <a:pt x="3091" y="1943"/>
                    </a:lnTo>
                    <a:lnTo>
                      <a:pt x="3093" y="1941"/>
                    </a:lnTo>
                    <a:lnTo>
                      <a:pt x="3095" y="1939"/>
                    </a:lnTo>
                    <a:lnTo>
                      <a:pt x="3095" y="1935"/>
                    </a:lnTo>
                    <a:lnTo>
                      <a:pt x="3095" y="1509"/>
                    </a:lnTo>
                    <a:lnTo>
                      <a:pt x="3095" y="1506"/>
                    </a:lnTo>
                    <a:lnTo>
                      <a:pt x="3093" y="1503"/>
                    </a:lnTo>
                    <a:lnTo>
                      <a:pt x="3012" y="1400"/>
                    </a:lnTo>
                    <a:lnTo>
                      <a:pt x="3009" y="1398"/>
                    </a:lnTo>
                    <a:lnTo>
                      <a:pt x="3007" y="1397"/>
                    </a:lnTo>
                    <a:lnTo>
                      <a:pt x="3004" y="1396"/>
                    </a:lnTo>
                    <a:close/>
                    <a:moveTo>
                      <a:pt x="356" y="1396"/>
                    </a:moveTo>
                    <a:lnTo>
                      <a:pt x="353" y="1397"/>
                    </a:lnTo>
                    <a:lnTo>
                      <a:pt x="351" y="1398"/>
                    </a:lnTo>
                    <a:lnTo>
                      <a:pt x="348" y="1400"/>
                    </a:lnTo>
                    <a:lnTo>
                      <a:pt x="267" y="1503"/>
                    </a:lnTo>
                    <a:lnTo>
                      <a:pt x="266" y="1505"/>
                    </a:lnTo>
                    <a:lnTo>
                      <a:pt x="265" y="1507"/>
                    </a:lnTo>
                    <a:lnTo>
                      <a:pt x="265" y="1509"/>
                    </a:lnTo>
                    <a:lnTo>
                      <a:pt x="265" y="1935"/>
                    </a:lnTo>
                    <a:lnTo>
                      <a:pt x="265" y="1939"/>
                    </a:lnTo>
                    <a:lnTo>
                      <a:pt x="267" y="1941"/>
                    </a:lnTo>
                    <a:lnTo>
                      <a:pt x="269" y="1943"/>
                    </a:lnTo>
                    <a:lnTo>
                      <a:pt x="272" y="1945"/>
                    </a:lnTo>
                    <a:lnTo>
                      <a:pt x="275" y="1945"/>
                    </a:lnTo>
                    <a:lnTo>
                      <a:pt x="439" y="1945"/>
                    </a:lnTo>
                    <a:lnTo>
                      <a:pt x="442" y="1945"/>
                    </a:lnTo>
                    <a:lnTo>
                      <a:pt x="445" y="1943"/>
                    </a:lnTo>
                    <a:lnTo>
                      <a:pt x="447" y="1941"/>
                    </a:lnTo>
                    <a:lnTo>
                      <a:pt x="448" y="1939"/>
                    </a:lnTo>
                    <a:lnTo>
                      <a:pt x="449" y="1935"/>
                    </a:lnTo>
                    <a:lnTo>
                      <a:pt x="449" y="1509"/>
                    </a:lnTo>
                    <a:lnTo>
                      <a:pt x="448" y="1506"/>
                    </a:lnTo>
                    <a:lnTo>
                      <a:pt x="447" y="1503"/>
                    </a:lnTo>
                    <a:lnTo>
                      <a:pt x="365" y="1400"/>
                    </a:lnTo>
                    <a:lnTo>
                      <a:pt x="362" y="1398"/>
                    </a:lnTo>
                    <a:lnTo>
                      <a:pt x="359" y="1397"/>
                    </a:lnTo>
                    <a:lnTo>
                      <a:pt x="356" y="1396"/>
                    </a:lnTo>
                    <a:close/>
                    <a:moveTo>
                      <a:pt x="1680" y="0"/>
                    </a:moveTo>
                    <a:lnTo>
                      <a:pt x="1689" y="2"/>
                    </a:lnTo>
                    <a:lnTo>
                      <a:pt x="3328" y="393"/>
                    </a:lnTo>
                    <a:lnTo>
                      <a:pt x="3341" y="399"/>
                    </a:lnTo>
                    <a:lnTo>
                      <a:pt x="3351" y="408"/>
                    </a:lnTo>
                    <a:lnTo>
                      <a:pt x="3358" y="420"/>
                    </a:lnTo>
                    <a:lnTo>
                      <a:pt x="3360" y="434"/>
                    </a:lnTo>
                    <a:lnTo>
                      <a:pt x="3360" y="533"/>
                    </a:lnTo>
                    <a:lnTo>
                      <a:pt x="3358" y="546"/>
                    </a:lnTo>
                    <a:lnTo>
                      <a:pt x="3352" y="557"/>
                    </a:lnTo>
                    <a:lnTo>
                      <a:pt x="3344" y="565"/>
                    </a:lnTo>
                    <a:lnTo>
                      <a:pt x="3333" y="572"/>
                    </a:lnTo>
                    <a:lnTo>
                      <a:pt x="3319" y="574"/>
                    </a:lnTo>
                    <a:lnTo>
                      <a:pt x="3261" y="574"/>
                    </a:lnTo>
                    <a:lnTo>
                      <a:pt x="3261" y="2535"/>
                    </a:lnTo>
                    <a:lnTo>
                      <a:pt x="3259" y="2549"/>
                    </a:lnTo>
                    <a:lnTo>
                      <a:pt x="3254" y="2560"/>
                    </a:lnTo>
                    <a:lnTo>
                      <a:pt x="3245" y="2569"/>
                    </a:lnTo>
                    <a:lnTo>
                      <a:pt x="3234" y="2574"/>
                    </a:lnTo>
                    <a:lnTo>
                      <a:pt x="3221" y="2578"/>
                    </a:lnTo>
                    <a:lnTo>
                      <a:pt x="2786" y="2578"/>
                    </a:lnTo>
                    <a:lnTo>
                      <a:pt x="2774" y="2574"/>
                    </a:lnTo>
                    <a:lnTo>
                      <a:pt x="2762" y="2569"/>
                    </a:lnTo>
                    <a:lnTo>
                      <a:pt x="2753" y="2560"/>
                    </a:lnTo>
                    <a:lnTo>
                      <a:pt x="2747" y="2549"/>
                    </a:lnTo>
                    <a:lnTo>
                      <a:pt x="2745" y="2535"/>
                    </a:lnTo>
                    <a:lnTo>
                      <a:pt x="2745" y="1261"/>
                    </a:lnTo>
                    <a:lnTo>
                      <a:pt x="2745" y="1256"/>
                    </a:lnTo>
                    <a:lnTo>
                      <a:pt x="2745" y="1245"/>
                    </a:lnTo>
                    <a:lnTo>
                      <a:pt x="2745" y="1229"/>
                    </a:lnTo>
                    <a:lnTo>
                      <a:pt x="2743" y="1208"/>
                    </a:lnTo>
                    <a:lnTo>
                      <a:pt x="2740" y="1184"/>
                    </a:lnTo>
                    <a:lnTo>
                      <a:pt x="2735" y="1157"/>
                    </a:lnTo>
                    <a:lnTo>
                      <a:pt x="2727" y="1128"/>
                    </a:lnTo>
                    <a:lnTo>
                      <a:pt x="2717" y="1099"/>
                    </a:lnTo>
                    <a:lnTo>
                      <a:pt x="2703" y="1069"/>
                    </a:lnTo>
                    <a:lnTo>
                      <a:pt x="2686" y="1041"/>
                    </a:lnTo>
                    <a:lnTo>
                      <a:pt x="2664" y="1014"/>
                    </a:lnTo>
                    <a:lnTo>
                      <a:pt x="2640" y="992"/>
                    </a:lnTo>
                    <a:lnTo>
                      <a:pt x="2613" y="974"/>
                    </a:lnTo>
                    <a:lnTo>
                      <a:pt x="2582" y="960"/>
                    </a:lnTo>
                    <a:lnTo>
                      <a:pt x="2550" y="950"/>
                    </a:lnTo>
                    <a:lnTo>
                      <a:pt x="2513" y="943"/>
                    </a:lnTo>
                    <a:lnTo>
                      <a:pt x="2474" y="941"/>
                    </a:lnTo>
                    <a:lnTo>
                      <a:pt x="2435" y="943"/>
                    </a:lnTo>
                    <a:lnTo>
                      <a:pt x="2400" y="950"/>
                    </a:lnTo>
                    <a:lnTo>
                      <a:pt x="2366" y="959"/>
                    </a:lnTo>
                    <a:lnTo>
                      <a:pt x="2337" y="973"/>
                    </a:lnTo>
                    <a:lnTo>
                      <a:pt x="2310" y="991"/>
                    </a:lnTo>
                    <a:lnTo>
                      <a:pt x="2286" y="1012"/>
                    </a:lnTo>
                    <a:lnTo>
                      <a:pt x="2264" y="1039"/>
                    </a:lnTo>
                    <a:lnTo>
                      <a:pt x="2247" y="1067"/>
                    </a:lnTo>
                    <a:lnTo>
                      <a:pt x="2234" y="1096"/>
                    </a:lnTo>
                    <a:lnTo>
                      <a:pt x="2224" y="1126"/>
                    </a:lnTo>
                    <a:lnTo>
                      <a:pt x="2216" y="1155"/>
                    </a:lnTo>
                    <a:lnTo>
                      <a:pt x="2210" y="1183"/>
                    </a:lnTo>
                    <a:lnTo>
                      <a:pt x="2207" y="1207"/>
                    </a:lnTo>
                    <a:lnTo>
                      <a:pt x="2205" y="1228"/>
                    </a:lnTo>
                    <a:lnTo>
                      <a:pt x="2204" y="1244"/>
                    </a:lnTo>
                    <a:lnTo>
                      <a:pt x="2204" y="1255"/>
                    </a:lnTo>
                    <a:lnTo>
                      <a:pt x="2204" y="1259"/>
                    </a:lnTo>
                    <a:lnTo>
                      <a:pt x="2204" y="1314"/>
                    </a:lnTo>
                    <a:lnTo>
                      <a:pt x="2241" y="1314"/>
                    </a:lnTo>
                    <a:lnTo>
                      <a:pt x="2245" y="1314"/>
                    </a:lnTo>
                    <a:lnTo>
                      <a:pt x="2247" y="1316"/>
                    </a:lnTo>
                    <a:lnTo>
                      <a:pt x="2249" y="1318"/>
                    </a:lnTo>
                    <a:lnTo>
                      <a:pt x="2251" y="1321"/>
                    </a:lnTo>
                    <a:lnTo>
                      <a:pt x="2251" y="1324"/>
                    </a:lnTo>
                    <a:lnTo>
                      <a:pt x="2251" y="1408"/>
                    </a:lnTo>
                    <a:lnTo>
                      <a:pt x="2251" y="1411"/>
                    </a:lnTo>
                    <a:lnTo>
                      <a:pt x="2248" y="1415"/>
                    </a:lnTo>
                    <a:lnTo>
                      <a:pt x="2245" y="1417"/>
                    </a:lnTo>
                    <a:lnTo>
                      <a:pt x="2241" y="1418"/>
                    </a:lnTo>
                    <a:lnTo>
                      <a:pt x="1913" y="1418"/>
                    </a:lnTo>
                    <a:lnTo>
                      <a:pt x="1910" y="1417"/>
                    </a:lnTo>
                    <a:lnTo>
                      <a:pt x="1907" y="1416"/>
                    </a:lnTo>
                    <a:lnTo>
                      <a:pt x="1905" y="1413"/>
                    </a:lnTo>
                    <a:lnTo>
                      <a:pt x="1904" y="1411"/>
                    </a:lnTo>
                    <a:lnTo>
                      <a:pt x="1903" y="1408"/>
                    </a:lnTo>
                    <a:lnTo>
                      <a:pt x="1903" y="1324"/>
                    </a:lnTo>
                    <a:lnTo>
                      <a:pt x="1904" y="1321"/>
                    </a:lnTo>
                    <a:lnTo>
                      <a:pt x="1905" y="1318"/>
                    </a:lnTo>
                    <a:lnTo>
                      <a:pt x="1907" y="1316"/>
                    </a:lnTo>
                    <a:lnTo>
                      <a:pt x="1910" y="1314"/>
                    </a:lnTo>
                    <a:lnTo>
                      <a:pt x="1913" y="1314"/>
                    </a:lnTo>
                    <a:lnTo>
                      <a:pt x="1950" y="1314"/>
                    </a:lnTo>
                    <a:lnTo>
                      <a:pt x="1950" y="1261"/>
                    </a:lnTo>
                    <a:lnTo>
                      <a:pt x="1950" y="1256"/>
                    </a:lnTo>
                    <a:lnTo>
                      <a:pt x="1950" y="1245"/>
                    </a:lnTo>
                    <a:lnTo>
                      <a:pt x="1950" y="1229"/>
                    </a:lnTo>
                    <a:lnTo>
                      <a:pt x="1948" y="1208"/>
                    </a:lnTo>
                    <a:lnTo>
                      <a:pt x="1945" y="1184"/>
                    </a:lnTo>
                    <a:lnTo>
                      <a:pt x="1940" y="1157"/>
                    </a:lnTo>
                    <a:lnTo>
                      <a:pt x="1931" y="1128"/>
                    </a:lnTo>
                    <a:lnTo>
                      <a:pt x="1921" y="1099"/>
                    </a:lnTo>
                    <a:lnTo>
                      <a:pt x="1908" y="1069"/>
                    </a:lnTo>
                    <a:lnTo>
                      <a:pt x="1891" y="1041"/>
                    </a:lnTo>
                    <a:lnTo>
                      <a:pt x="1868" y="1014"/>
                    </a:lnTo>
                    <a:lnTo>
                      <a:pt x="1845" y="992"/>
                    </a:lnTo>
                    <a:lnTo>
                      <a:pt x="1817" y="974"/>
                    </a:lnTo>
                    <a:lnTo>
                      <a:pt x="1787" y="960"/>
                    </a:lnTo>
                    <a:lnTo>
                      <a:pt x="1754" y="950"/>
                    </a:lnTo>
                    <a:lnTo>
                      <a:pt x="1719" y="943"/>
                    </a:lnTo>
                    <a:lnTo>
                      <a:pt x="1679" y="941"/>
                    </a:lnTo>
                    <a:lnTo>
                      <a:pt x="1640" y="943"/>
                    </a:lnTo>
                    <a:lnTo>
                      <a:pt x="1605" y="950"/>
                    </a:lnTo>
                    <a:lnTo>
                      <a:pt x="1572" y="959"/>
                    </a:lnTo>
                    <a:lnTo>
                      <a:pt x="1542" y="973"/>
                    </a:lnTo>
                    <a:lnTo>
                      <a:pt x="1515" y="991"/>
                    </a:lnTo>
                    <a:lnTo>
                      <a:pt x="1492" y="1012"/>
                    </a:lnTo>
                    <a:lnTo>
                      <a:pt x="1469" y="1039"/>
                    </a:lnTo>
                    <a:lnTo>
                      <a:pt x="1452" y="1068"/>
                    </a:lnTo>
                    <a:lnTo>
                      <a:pt x="1439" y="1098"/>
                    </a:lnTo>
                    <a:lnTo>
                      <a:pt x="1427" y="1127"/>
                    </a:lnTo>
                    <a:lnTo>
                      <a:pt x="1420" y="1156"/>
                    </a:lnTo>
                    <a:lnTo>
                      <a:pt x="1415" y="1183"/>
                    </a:lnTo>
                    <a:lnTo>
                      <a:pt x="1412" y="1207"/>
                    </a:lnTo>
                    <a:lnTo>
                      <a:pt x="1410" y="1228"/>
                    </a:lnTo>
                    <a:lnTo>
                      <a:pt x="1409" y="1244"/>
                    </a:lnTo>
                    <a:lnTo>
                      <a:pt x="1409" y="1255"/>
                    </a:lnTo>
                    <a:lnTo>
                      <a:pt x="1409" y="1259"/>
                    </a:lnTo>
                    <a:lnTo>
                      <a:pt x="1409" y="1314"/>
                    </a:lnTo>
                    <a:lnTo>
                      <a:pt x="1446" y="1314"/>
                    </a:lnTo>
                    <a:lnTo>
                      <a:pt x="1450" y="1314"/>
                    </a:lnTo>
                    <a:lnTo>
                      <a:pt x="1452" y="1316"/>
                    </a:lnTo>
                    <a:lnTo>
                      <a:pt x="1455" y="1318"/>
                    </a:lnTo>
                    <a:lnTo>
                      <a:pt x="1456" y="1321"/>
                    </a:lnTo>
                    <a:lnTo>
                      <a:pt x="1456" y="1324"/>
                    </a:lnTo>
                    <a:lnTo>
                      <a:pt x="1456" y="1408"/>
                    </a:lnTo>
                    <a:lnTo>
                      <a:pt x="1456" y="1411"/>
                    </a:lnTo>
                    <a:lnTo>
                      <a:pt x="1455" y="1413"/>
                    </a:lnTo>
                    <a:lnTo>
                      <a:pt x="1452" y="1416"/>
                    </a:lnTo>
                    <a:lnTo>
                      <a:pt x="1450" y="1417"/>
                    </a:lnTo>
                    <a:lnTo>
                      <a:pt x="1446" y="1418"/>
                    </a:lnTo>
                    <a:lnTo>
                      <a:pt x="1119" y="1418"/>
                    </a:lnTo>
                    <a:lnTo>
                      <a:pt x="1115" y="1417"/>
                    </a:lnTo>
                    <a:lnTo>
                      <a:pt x="1113" y="1416"/>
                    </a:lnTo>
                    <a:lnTo>
                      <a:pt x="1110" y="1413"/>
                    </a:lnTo>
                    <a:lnTo>
                      <a:pt x="1109" y="1411"/>
                    </a:lnTo>
                    <a:lnTo>
                      <a:pt x="1109" y="1408"/>
                    </a:lnTo>
                    <a:lnTo>
                      <a:pt x="1109" y="1324"/>
                    </a:lnTo>
                    <a:lnTo>
                      <a:pt x="1109" y="1321"/>
                    </a:lnTo>
                    <a:lnTo>
                      <a:pt x="1110" y="1318"/>
                    </a:lnTo>
                    <a:lnTo>
                      <a:pt x="1113" y="1316"/>
                    </a:lnTo>
                    <a:lnTo>
                      <a:pt x="1115" y="1314"/>
                    </a:lnTo>
                    <a:lnTo>
                      <a:pt x="1119" y="1314"/>
                    </a:lnTo>
                    <a:lnTo>
                      <a:pt x="1156" y="1314"/>
                    </a:lnTo>
                    <a:lnTo>
                      <a:pt x="1156" y="1261"/>
                    </a:lnTo>
                    <a:lnTo>
                      <a:pt x="1156" y="1256"/>
                    </a:lnTo>
                    <a:lnTo>
                      <a:pt x="1156" y="1245"/>
                    </a:lnTo>
                    <a:lnTo>
                      <a:pt x="1155" y="1229"/>
                    </a:lnTo>
                    <a:lnTo>
                      <a:pt x="1153" y="1208"/>
                    </a:lnTo>
                    <a:lnTo>
                      <a:pt x="1150" y="1184"/>
                    </a:lnTo>
                    <a:lnTo>
                      <a:pt x="1144" y="1156"/>
                    </a:lnTo>
                    <a:lnTo>
                      <a:pt x="1137" y="1127"/>
                    </a:lnTo>
                    <a:lnTo>
                      <a:pt x="1126" y="1099"/>
                    </a:lnTo>
                    <a:lnTo>
                      <a:pt x="1113" y="1069"/>
                    </a:lnTo>
                    <a:lnTo>
                      <a:pt x="1096" y="1040"/>
                    </a:lnTo>
                    <a:lnTo>
                      <a:pt x="1074" y="1014"/>
                    </a:lnTo>
                    <a:lnTo>
                      <a:pt x="1050" y="992"/>
                    </a:lnTo>
                    <a:lnTo>
                      <a:pt x="1022" y="974"/>
                    </a:lnTo>
                    <a:lnTo>
                      <a:pt x="993" y="960"/>
                    </a:lnTo>
                    <a:lnTo>
                      <a:pt x="959" y="950"/>
                    </a:lnTo>
                    <a:lnTo>
                      <a:pt x="923" y="943"/>
                    </a:lnTo>
                    <a:lnTo>
                      <a:pt x="885" y="941"/>
                    </a:lnTo>
                    <a:lnTo>
                      <a:pt x="846" y="943"/>
                    </a:lnTo>
                    <a:lnTo>
                      <a:pt x="809" y="950"/>
                    </a:lnTo>
                    <a:lnTo>
                      <a:pt x="777" y="959"/>
                    </a:lnTo>
                    <a:lnTo>
                      <a:pt x="747" y="973"/>
                    </a:lnTo>
                    <a:lnTo>
                      <a:pt x="721" y="991"/>
                    </a:lnTo>
                    <a:lnTo>
                      <a:pt x="696" y="1012"/>
                    </a:lnTo>
                    <a:lnTo>
                      <a:pt x="675" y="1038"/>
                    </a:lnTo>
                    <a:lnTo>
                      <a:pt x="658" y="1067"/>
                    </a:lnTo>
                    <a:lnTo>
                      <a:pt x="643" y="1096"/>
                    </a:lnTo>
                    <a:lnTo>
                      <a:pt x="633" y="1126"/>
                    </a:lnTo>
                    <a:lnTo>
                      <a:pt x="626" y="1155"/>
                    </a:lnTo>
                    <a:lnTo>
                      <a:pt x="621" y="1183"/>
                    </a:lnTo>
                    <a:lnTo>
                      <a:pt x="617" y="1206"/>
                    </a:lnTo>
                    <a:lnTo>
                      <a:pt x="616" y="1228"/>
                    </a:lnTo>
                    <a:lnTo>
                      <a:pt x="615" y="1243"/>
                    </a:lnTo>
                    <a:lnTo>
                      <a:pt x="615" y="1255"/>
                    </a:lnTo>
                    <a:lnTo>
                      <a:pt x="615" y="1259"/>
                    </a:lnTo>
                    <a:lnTo>
                      <a:pt x="615" y="2535"/>
                    </a:lnTo>
                    <a:lnTo>
                      <a:pt x="613" y="2549"/>
                    </a:lnTo>
                    <a:lnTo>
                      <a:pt x="607" y="2560"/>
                    </a:lnTo>
                    <a:lnTo>
                      <a:pt x="598" y="2569"/>
                    </a:lnTo>
                    <a:lnTo>
                      <a:pt x="586" y="2574"/>
                    </a:lnTo>
                    <a:lnTo>
                      <a:pt x="574" y="2578"/>
                    </a:lnTo>
                    <a:lnTo>
                      <a:pt x="139" y="2578"/>
                    </a:lnTo>
                    <a:lnTo>
                      <a:pt x="126" y="2574"/>
                    </a:lnTo>
                    <a:lnTo>
                      <a:pt x="115" y="2569"/>
                    </a:lnTo>
                    <a:lnTo>
                      <a:pt x="106" y="2560"/>
                    </a:lnTo>
                    <a:lnTo>
                      <a:pt x="101" y="2549"/>
                    </a:lnTo>
                    <a:lnTo>
                      <a:pt x="99" y="2535"/>
                    </a:lnTo>
                    <a:lnTo>
                      <a:pt x="99" y="574"/>
                    </a:lnTo>
                    <a:lnTo>
                      <a:pt x="41" y="574"/>
                    </a:lnTo>
                    <a:lnTo>
                      <a:pt x="27" y="572"/>
                    </a:lnTo>
                    <a:lnTo>
                      <a:pt x="16" y="565"/>
                    </a:lnTo>
                    <a:lnTo>
                      <a:pt x="8" y="557"/>
                    </a:lnTo>
                    <a:lnTo>
                      <a:pt x="2" y="546"/>
                    </a:lnTo>
                    <a:lnTo>
                      <a:pt x="0" y="533"/>
                    </a:lnTo>
                    <a:lnTo>
                      <a:pt x="0" y="434"/>
                    </a:lnTo>
                    <a:lnTo>
                      <a:pt x="2" y="420"/>
                    </a:lnTo>
                    <a:lnTo>
                      <a:pt x="9" y="408"/>
                    </a:lnTo>
                    <a:lnTo>
                      <a:pt x="18" y="399"/>
                    </a:lnTo>
                    <a:lnTo>
                      <a:pt x="32" y="393"/>
                    </a:lnTo>
                    <a:lnTo>
                      <a:pt x="1671" y="2"/>
                    </a:lnTo>
                    <a:lnTo>
                      <a:pt x="1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69" name="Group 102"/>
            <p:cNvGrpSpPr>
              <a:grpSpLocks noChangeAspect="1"/>
            </p:cNvGrpSpPr>
            <p:nvPr/>
          </p:nvGrpSpPr>
          <p:grpSpPr bwMode="auto">
            <a:xfrm>
              <a:off x="6830374" y="5946049"/>
              <a:ext cx="959939" cy="911185"/>
              <a:chOff x="3791" y="3591"/>
              <a:chExt cx="571" cy="542"/>
            </a:xfrm>
            <a:solidFill>
              <a:srgbClr val="00ADEF"/>
            </a:solidFill>
          </p:grpSpPr>
          <p:sp>
            <p:nvSpPr>
              <p:cNvPr id="370" name="Freeform 104"/>
              <p:cNvSpPr>
                <a:spLocks/>
              </p:cNvSpPr>
              <p:nvPr/>
            </p:nvSpPr>
            <p:spPr bwMode="auto">
              <a:xfrm>
                <a:off x="3799" y="3674"/>
                <a:ext cx="556" cy="16"/>
              </a:xfrm>
              <a:custGeom>
                <a:avLst/>
                <a:gdLst>
                  <a:gd name="T0" fmla="*/ 76 w 3338"/>
                  <a:gd name="T1" fmla="*/ 0 h 93"/>
                  <a:gd name="T2" fmla="*/ 3261 w 3338"/>
                  <a:gd name="T3" fmla="*/ 0 h 93"/>
                  <a:gd name="T4" fmla="*/ 3281 w 3338"/>
                  <a:gd name="T5" fmla="*/ 1 h 93"/>
                  <a:gd name="T6" fmla="*/ 3300 w 3338"/>
                  <a:gd name="T7" fmla="*/ 6 h 93"/>
                  <a:gd name="T8" fmla="*/ 3315 w 3338"/>
                  <a:gd name="T9" fmla="*/ 14 h 93"/>
                  <a:gd name="T10" fmla="*/ 3327 w 3338"/>
                  <a:gd name="T11" fmla="*/ 23 h 93"/>
                  <a:gd name="T12" fmla="*/ 3335 w 3338"/>
                  <a:gd name="T13" fmla="*/ 35 h 93"/>
                  <a:gd name="T14" fmla="*/ 3338 w 3338"/>
                  <a:gd name="T15" fmla="*/ 46 h 93"/>
                  <a:gd name="T16" fmla="*/ 3335 w 3338"/>
                  <a:gd name="T17" fmla="*/ 59 h 93"/>
                  <a:gd name="T18" fmla="*/ 3327 w 3338"/>
                  <a:gd name="T19" fmla="*/ 70 h 93"/>
                  <a:gd name="T20" fmla="*/ 3315 w 3338"/>
                  <a:gd name="T21" fmla="*/ 80 h 93"/>
                  <a:gd name="T22" fmla="*/ 3300 w 3338"/>
                  <a:gd name="T23" fmla="*/ 87 h 93"/>
                  <a:gd name="T24" fmla="*/ 3281 w 3338"/>
                  <a:gd name="T25" fmla="*/ 91 h 93"/>
                  <a:gd name="T26" fmla="*/ 3261 w 3338"/>
                  <a:gd name="T27" fmla="*/ 93 h 93"/>
                  <a:gd name="T28" fmla="*/ 76 w 3338"/>
                  <a:gd name="T29" fmla="*/ 93 h 93"/>
                  <a:gd name="T30" fmla="*/ 57 w 3338"/>
                  <a:gd name="T31" fmla="*/ 91 h 93"/>
                  <a:gd name="T32" fmla="*/ 38 w 3338"/>
                  <a:gd name="T33" fmla="*/ 87 h 93"/>
                  <a:gd name="T34" fmla="*/ 22 w 3338"/>
                  <a:gd name="T35" fmla="*/ 80 h 93"/>
                  <a:gd name="T36" fmla="*/ 11 w 3338"/>
                  <a:gd name="T37" fmla="*/ 70 h 93"/>
                  <a:gd name="T38" fmla="*/ 2 w 3338"/>
                  <a:gd name="T39" fmla="*/ 59 h 93"/>
                  <a:gd name="T40" fmla="*/ 0 w 3338"/>
                  <a:gd name="T41" fmla="*/ 46 h 93"/>
                  <a:gd name="T42" fmla="*/ 2 w 3338"/>
                  <a:gd name="T43" fmla="*/ 35 h 93"/>
                  <a:gd name="T44" fmla="*/ 11 w 3338"/>
                  <a:gd name="T45" fmla="*/ 23 h 93"/>
                  <a:gd name="T46" fmla="*/ 22 w 3338"/>
                  <a:gd name="T47" fmla="*/ 14 h 93"/>
                  <a:gd name="T48" fmla="*/ 38 w 3338"/>
                  <a:gd name="T49" fmla="*/ 6 h 93"/>
                  <a:gd name="T50" fmla="*/ 57 w 3338"/>
                  <a:gd name="T51" fmla="*/ 1 h 93"/>
                  <a:gd name="T52" fmla="*/ 76 w 3338"/>
                  <a:gd name="T5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38" h="93">
                    <a:moveTo>
                      <a:pt x="76" y="0"/>
                    </a:moveTo>
                    <a:lnTo>
                      <a:pt x="3261" y="0"/>
                    </a:lnTo>
                    <a:lnTo>
                      <a:pt x="3281" y="1"/>
                    </a:lnTo>
                    <a:lnTo>
                      <a:pt x="3300" y="6"/>
                    </a:lnTo>
                    <a:lnTo>
                      <a:pt x="3315" y="14"/>
                    </a:lnTo>
                    <a:lnTo>
                      <a:pt x="3327" y="23"/>
                    </a:lnTo>
                    <a:lnTo>
                      <a:pt x="3335" y="35"/>
                    </a:lnTo>
                    <a:lnTo>
                      <a:pt x="3338" y="46"/>
                    </a:lnTo>
                    <a:lnTo>
                      <a:pt x="3335" y="59"/>
                    </a:lnTo>
                    <a:lnTo>
                      <a:pt x="3327" y="70"/>
                    </a:lnTo>
                    <a:lnTo>
                      <a:pt x="3315" y="80"/>
                    </a:lnTo>
                    <a:lnTo>
                      <a:pt x="3300" y="87"/>
                    </a:lnTo>
                    <a:lnTo>
                      <a:pt x="3281" y="91"/>
                    </a:lnTo>
                    <a:lnTo>
                      <a:pt x="3261" y="93"/>
                    </a:lnTo>
                    <a:lnTo>
                      <a:pt x="76" y="93"/>
                    </a:lnTo>
                    <a:lnTo>
                      <a:pt x="57" y="91"/>
                    </a:lnTo>
                    <a:lnTo>
                      <a:pt x="38" y="87"/>
                    </a:lnTo>
                    <a:lnTo>
                      <a:pt x="22" y="80"/>
                    </a:lnTo>
                    <a:lnTo>
                      <a:pt x="11" y="70"/>
                    </a:lnTo>
                    <a:lnTo>
                      <a:pt x="2" y="59"/>
                    </a:lnTo>
                    <a:lnTo>
                      <a:pt x="0" y="46"/>
                    </a:lnTo>
                    <a:lnTo>
                      <a:pt x="2" y="35"/>
                    </a:lnTo>
                    <a:lnTo>
                      <a:pt x="11" y="23"/>
                    </a:lnTo>
                    <a:lnTo>
                      <a:pt x="22" y="14"/>
                    </a:lnTo>
                    <a:lnTo>
                      <a:pt x="38" y="6"/>
                    </a:lnTo>
                    <a:lnTo>
                      <a:pt x="57" y="1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1" name="Freeform 105"/>
              <p:cNvSpPr>
                <a:spLocks/>
              </p:cNvSpPr>
              <p:nvPr/>
            </p:nvSpPr>
            <p:spPr bwMode="auto">
              <a:xfrm>
                <a:off x="3819" y="3591"/>
                <a:ext cx="516" cy="73"/>
              </a:xfrm>
              <a:custGeom>
                <a:avLst/>
                <a:gdLst>
                  <a:gd name="T0" fmla="*/ 1546 w 3094"/>
                  <a:gd name="T1" fmla="*/ 0 h 440"/>
                  <a:gd name="T2" fmla="*/ 1574 w 3094"/>
                  <a:gd name="T3" fmla="*/ 2 h 440"/>
                  <a:gd name="T4" fmla="*/ 1599 w 3094"/>
                  <a:gd name="T5" fmla="*/ 4 h 440"/>
                  <a:gd name="T6" fmla="*/ 1621 w 3094"/>
                  <a:gd name="T7" fmla="*/ 9 h 440"/>
                  <a:gd name="T8" fmla="*/ 3065 w 3094"/>
                  <a:gd name="T9" fmla="*/ 419 h 440"/>
                  <a:gd name="T10" fmla="*/ 3080 w 3094"/>
                  <a:gd name="T11" fmla="*/ 425 h 440"/>
                  <a:gd name="T12" fmla="*/ 3090 w 3094"/>
                  <a:gd name="T13" fmla="*/ 429 h 440"/>
                  <a:gd name="T14" fmla="*/ 3094 w 3094"/>
                  <a:gd name="T15" fmla="*/ 433 h 440"/>
                  <a:gd name="T16" fmla="*/ 3094 w 3094"/>
                  <a:gd name="T17" fmla="*/ 436 h 440"/>
                  <a:gd name="T18" fmla="*/ 3088 w 3094"/>
                  <a:gd name="T19" fmla="*/ 438 h 440"/>
                  <a:gd name="T20" fmla="*/ 3077 w 3094"/>
                  <a:gd name="T21" fmla="*/ 440 h 440"/>
                  <a:gd name="T22" fmla="*/ 3062 w 3094"/>
                  <a:gd name="T23" fmla="*/ 440 h 440"/>
                  <a:gd name="T24" fmla="*/ 31 w 3094"/>
                  <a:gd name="T25" fmla="*/ 440 h 440"/>
                  <a:gd name="T26" fmla="*/ 16 w 3094"/>
                  <a:gd name="T27" fmla="*/ 440 h 440"/>
                  <a:gd name="T28" fmla="*/ 5 w 3094"/>
                  <a:gd name="T29" fmla="*/ 438 h 440"/>
                  <a:gd name="T30" fmla="*/ 0 w 3094"/>
                  <a:gd name="T31" fmla="*/ 436 h 440"/>
                  <a:gd name="T32" fmla="*/ 0 w 3094"/>
                  <a:gd name="T33" fmla="*/ 433 h 440"/>
                  <a:gd name="T34" fmla="*/ 4 w 3094"/>
                  <a:gd name="T35" fmla="*/ 429 h 440"/>
                  <a:gd name="T36" fmla="*/ 14 w 3094"/>
                  <a:gd name="T37" fmla="*/ 425 h 440"/>
                  <a:gd name="T38" fmla="*/ 29 w 3094"/>
                  <a:gd name="T39" fmla="*/ 419 h 440"/>
                  <a:gd name="T40" fmla="*/ 1473 w 3094"/>
                  <a:gd name="T41" fmla="*/ 9 h 440"/>
                  <a:gd name="T42" fmla="*/ 1495 w 3094"/>
                  <a:gd name="T43" fmla="*/ 4 h 440"/>
                  <a:gd name="T44" fmla="*/ 1520 w 3094"/>
                  <a:gd name="T45" fmla="*/ 2 h 440"/>
                  <a:gd name="T46" fmla="*/ 1546 w 3094"/>
                  <a:gd name="T47" fmla="*/ 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94" h="440">
                    <a:moveTo>
                      <a:pt x="1546" y="0"/>
                    </a:moveTo>
                    <a:lnTo>
                      <a:pt x="1574" y="2"/>
                    </a:lnTo>
                    <a:lnTo>
                      <a:pt x="1599" y="4"/>
                    </a:lnTo>
                    <a:lnTo>
                      <a:pt x="1621" y="9"/>
                    </a:lnTo>
                    <a:lnTo>
                      <a:pt x="3065" y="419"/>
                    </a:lnTo>
                    <a:lnTo>
                      <a:pt x="3080" y="425"/>
                    </a:lnTo>
                    <a:lnTo>
                      <a:pt x="3090" y="429"/>
                    </a:lnTo>
                    <a:lnTo>
                      <a:pt x="3094" y="433"/>
                    </a:lnTo>
                    <a:lnTo>
                      <a:pt x="3094" y="436"/>
                    </a:lnTo>
                    <a:lnTo>
                      <a:pt x="3088" y="438"/>
                    </a:lnTo>
                    <a:lnTo>
                      <a:pt x="3077" y="440"/>
                    </a:lnTo>
                    <a:lnTo>
                      <a:pt x="3062" y="440"/>
                    </a:lnTo>
                    <a:lnTo>
                      <a:pt x="31" y="440"/>
                    </a:lnTo>
                    <a:lnTo>
                      <a:pt x="16" y="440"/>
                    </a:lnTo>
                    <a:lnTo>
                      <a:pt x="5" y="438"/>
                    </a:lnTo>
                    <a:lnTo>
                      <a:pt x="0" y="436"/>
                    </a:lnTo>
                    <a:lnTo>
                      <a:pt x="0" y="433"/>
                    </a:lnTo>
                    <a:lnTo>
                      <a:pt x="4" y="429"/>
                    </a:lnTo>
                    <a:lnTo>
                      <a:pt x="14" y="425"/>
                    </a:lnTo>
                    <a:lnTo>
                      <a:pt x="29" y="419"/>
                    </a:lnTo>
                    <a:lnTo>
                      <a:pt x="1473" y="9"/>
                    </a:lnTo>
                    <a:lnTo>
                      <a:pt x="1495" y="4"/>
                    </a:lnTo>
                    <a:lnTo>
                      <a:pt x="1520" y="2"/>
                    </a:lnTo>
                    <a:lnTo>
                      <a:pt x="15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2" name="Freeform 106"/>
              <p:cNvSpPr>
                <a:spLocks/>
              </p:cNvSpPr>
              <p:nvPr/>
            </p:nvSpPr>
            <p:spPr bwMode="auto">
              <a:xfrm>
                <a:off x="3811" y="3700"/>
                <a:ext cx="531" cy="47"/>
              </a:xfrm>
              <a:custGeom>
                <a:avLst/>
                <a:gdLst>
                  <a:gd name="T0" fmla="*/ 77 w 3185"/>
                  <a:gd name="T1" fmla="*/ 0 h 279"/>
                  <a:gd name="T2" fmla="*/ 3108 w 3185"/>
                  <a:gd name="T3" fmla="*/ 0 h 279"/>
                  <a:gd name="T4" fmla="*/ 3129 w 3185"/>
                  <a:gd name="T5" fmla="*/ 3 h 279"/>
                  <a:gd name="T6" fmla="*/ 3146 w 3185"/>
                  <a:gd name="T7" fmla="*/ 11 h 279"/>
                  <a:gd name="T8" fmla="*/ 3162 w 3185"/>
                  <a:gd name="T9" fmla="*/ 23 h 279"/>
                  <a:gd name="T10" fmla="*/ 3175 w 3185"/>
                  <a:gd name="T11" fmla="*/ 38 h 279"/>
                  <a:gd name="T12" fmla="*/ 3182 w 3185"/>
                  <a:gd name="T13" fmla="*/ 57 h 279"/>
                  <a:gd name="T14" fmla="*/ 3185 w 3185"/>
                  <a:gd name="T15" fmla="*/ 77 h 279"/>
                  <a:gd name="T16" fmla="*/ 3185 w 3185"/>
                  <a:gd name="T17" fmla="*/ 202 h 279"/>
                  <a:gd name="T18" fmla="*/ 3182 w 3185"/>
                  <a:gd name="T19" fmla="*/ 222 h 279"/>
                  <a:gd name="T20" fmla="*/ 3175 w 3185"/>
                  <a:gd name="T21" fmla="*/ 241 h 279"/>
                  <a:gd name="T22" fmla="*/ 3162 w 3185"/>
                  <a:gd name="T23" fmla="*/ 257 h 279"/>
                  <a:gd name="T24" fmla="*/ 3146 w 3185"/>
                  <a:gd name="T25" fmla="*/ 268 h 279"/>
                  <a:gd name="T26" fmla="*/ 3129 w 3185"/>
                  <a:gd name="T27" fmla="*/ 277 h 279"/>
                  <a:gd name="T28" fmla="*/ 3108 w 3185"/>
                  <a:gd name="T29" fmla="*/ 279 h 279"/>
                  <a:gd name="T30" fmla="*/ 77 w 3185"/>
                  <a:gd name="T31" fmla="*/ 279 h 279"/>
                  <a:gd name="T32" fmla="*/ 57 w 3185"/>
                  <a:gd name="T33" fmla="*/ 277 h 279"/>
                  <a:gd name="T34" fmla="*/ 39 w 3185"/>
                  <a:gd name="T35" fmla="*/ 268 h 279"/>
                  <a:gd name="T36" fmla="*/ 24 w 3185"/>
                  <a:gd name="T37" fmla="*/ 257 h 279"/>
                  <a:gd name="T38" fmla="*/ 11 w 3185"/>
                  <a:gd name="T39" fmla="*/ 241 h 279"/>
                  <a:gd name="T40" fmla="*/ 4 w 3185"/>
                  <a:gd name="T41" fmla="*/ 222 h 279"/>
                  <a:gd name="T42" fmla="*/ 0 w 3185"/>
                  <a:gd name="T43" fmla="*/ 202 h 279"/>
                  <a:gd name="T44" fmla="*/ 0 w 3185"/>
                  <a:gd name="T45" fmla="*/ 77 h 279"/>
                  <a:gd name="T46" fmla="*/ 4 w 3185"/>
                  <a:gd name="T47" fmla="*/ 57 h 279"/>
                  <a:gd name="T48" fmla="*/ 11 w 3185"/>
                  <a:gd name="T49" fmla="*/ 38 h 279"/>
                  <a:gd name="T50" fmla="*/ 24 w 3185"/>
                  <a:gd name="T51" fmla="*/ 23 h 279"/>
                  <a:gd name="T52" fmla="*/ 39 w 3185"/>
                  <a:gd name="T53" fmla="*/ 11 h 279"/>
                  <a:gd name="T54" fmla="*/ 57 w 3185"/>
                  <a:gd name="T55" fmla="*/ 3 h 279"/>
                  <a:gd name="T56" fmla="*/ 77 w 3185"/>
                  <a:gd name="T57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85" h="279">
                    <a:moveTo>
                      <a:pt x="77" y="0"/>
                    </a:moveTo>
                    <a:lnTo>
                      <a:pt x="3108" y="0"/>
                    </a:lnTo>
                    <a:lnTo>
                      <a:pt x="3129" y="3"/>
                    </a:lnTo>
                    <a:lnTo>
                      <a:pt x="3146" y="11"/>
                    </a:lnTo>
                    <a:lnTo>
                      <a:pt x="3162" y="23"/>
                    </a:lnTo>
                    <a:lnTo>
                      <a:pt x="3175" y="38"/>
                    </a:lnTo>
                    <a:lnTo>
                      <a:pt x="3182" y="57"/>
                    </a:lnTo>
                    <a:lnTo>
                      <a:pt x="3185" y="77"/>
                    </a:lnTo>
                    <a:lnTo>
                      <a:pt x="3185" y="202"/>
                    </a:lnTo>
                    <a:lnTo>
                      <a:pt x="3182" y="222"/>
                    </a:lnTo>
                    <a:lnTo>
                      <a:pt x="3175" y="241"/>
                    </a:lnTo>
                    <a:lnTo>
                      <a:pt x="3162" y="257"/>
                    </a:lnTo>
                    <a:lnTo>
                      <a:pt x="3146" y="268"/>
                    </a:lnTo>
                    <a:lnTo>
                      <a:pt x="3129" y="277"/>
                    </a:lnTo>
                    <a:lnTo>
                      <a:pt x="3108" y="279"/>
                    </a:lnTo>
                    <a:lnTo>
                      <a:pt x="77" y="279"/>
                    </a:lnTo>
                    <a:lnTo>
                      <a:pt x="57" y="277"/>
                    </a:lnTo>
                    <a:lnTo>
                      <a:pt x="39" y="268"/>
                    </a:lnTo>
                    <a:lnTo>
                      <a:pt x="24" y="257"/>
                    </a:lnTo>
                    <a:lnTo>
                      <a:pt x="11" y="241"/>
                    </a:lnTo>
                    <a:lnTo>
                      <a:pt x="4" y="222"/>
                    </a:lnTo>
                    <a:lnTo>
                      <a:pt x="0" y="202"/>
                    </a:lnTo>
                    <a:lnTo>
                      <a:pt x="0" y="77"/>
                    </a:lnTo>
                    <a:lnTo>
                      <a:pt x="4" y="57"/>
                    </a:lnTo>
                    <a:lnTo>
                      <a:pt x="11" y="38"/>
                    </a:lnTo>
                    <a:lnTo>
                      <a:pt x="24" y="23"/>
                    </a:lnTo>
                    <a:lnTo>
                      <a:pt x="39" y="11"/>
                    </a:lnTo>
                    <a:lnTo>
                      <a:pt x="57" y="3"/>
                    </a:lnTo>
                    <a:lnTo>
                      <a:pt x="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3" name="Freeform 107"/>
              <p:cNvSpPr>
                <a:spLocks/>
              </p:cNvSpPr>
              <p:nvPr/>
            </p:nvSpPr>
            <p:spPr bwMode="auto">
              <a:xfrm>
                <a:off x="3791" y="4087"/>
                <a:ext cx="571" cy="46"/>
              </a:xfrm>
              <a:custGeom>
                <a:avLst/>
                <a:gdLst>
                  <a:gd name="T0" fmla="*/ 121 w 3428"/>
                  <a:gd name="T1" fmla="*/ 0 h 279"/>
                  <a:gd name="T2" fmla="*/ 3306 w 3428"/>
                  <a:gd name="T3" fmla="*/ 0 h 279"/>
                  <a:gd name="T4" fmla="*/ 3327 w 3428"/>
                  <a:gd name="T5" fmla="*/ 3 h 279"/>
                  <a:gd name="T6" fmla="*/ 3347 w 3428"/>
                  <a:gd name="T7" fmla="*/ 11 h 279"/>
                  <a:gd name="T8" fmla="*/ 3365 w 3428"/>
                  <a:gd name="T9" fmla="*/ 22 h 279"/>
                  <a:gd name="T10" fmla="*/ 3380 w 3428"/>
                  <a:gd name="T11" fmla="*/ 38 h 279"/>
                  <a:gd name="T12" fmla="*/ 3392 w 3428"/>
                  <a:gd name="T13" fmla="*/ 56 h 279"/>
                  <a:gd name="T14" fmla="*/ 3398 w 3428"/>
                  <a:gd name="T15" fmla="*/ 76 h 279"/>
                  <a:gd name="T16" fmla="*/ 3426 w 3428"/>
                  <a:gd name="T17" fmla="*/ 204 h 279"/>
                  <a:gd name="T18" fmla="*/ 3428 w 3428"/>
                  <a:gd name="T19" fmla="*/ 224 h 279"/>
                  <a:gd name="T20" fmla="*/ 3424 w 3428"/>
                  <a:gd name="T21" fmla="*/ 242 h 279"/>
                  <a:gd name="T22" fmla="*/ 3414 w 3428"/>
                  <a:gd name="T23" fmla="*/ 257 h 279"/>
                  <a:gd name="T24" fmla="*/ 3402 w 3428"/>
                  <a:gd name="T25" fmla="*/ 269 h 279"/>
                  <a:gd name="T26" fmla="*/ 3385 w 3428"/>
                  <a:gd name="T27" fmla="*/ 277 h 279"/>
                  <a:gd name="T28" fmla="*/ 3365 w 3428"/>
                  <a:gd name="T29" fmla="*/ 279 h 279"/>
                  <a:gd name="T30" fmla="*/ 63 w 3428"/>
                  <a:gd name="T31" fmla="*/ 279 h 279"/>
                  <a:gd name="T32" fmla="*/ 43 w 3428"/>
                  <a:gd name="T33" fmla="*/ 277 h 279"/>
                  <a:gd name="T34" fmla="*/ 26 w 3428"/>
                  <a:gd name="T35" fmla="*/ 269 h 279"/>
                  <a:gd name="T36" fmla="*/ 13 w 3428"/>
                  <a:gd name="T37" fmla="*/ 257 h 279"/>
                  <a:gd name="T38" fmla="*/ 4 w 3428"/>
                  <a:gd name="T39" fmla="*/ 242 h 279"/>
                  <a:gd name="T40" fmla="*/ 0 w 3428"/>
                  <a:gd name="T41" fmla="*/ 224 h 279"/>
                  <a:gd name="T42" fmla="*/ 2 w 3428"/>
                  <a:gd name="T43" fmla="*/ 204 h 279"/>
                  <a:gd name="T44" fmla="*/ 29 w 3428"/>
                  <a:gd name="T45" fmla="*/ 76 h 279"/>
                  <a:gd name="T46" fmla="*/ 36 w 3428"/>
                  <a:gd name="T47" fmla="*/ 56 h 279"/>
                  <a:gd name="T48" fmla="*/ 47 w 3428"/>
                  <a:gd name="T49" fmla="*/ 38 h 279"/>
                  <a:gd name="T50" fmla="*/ 63 w 3428"/>
                  <a:gd name="T51" fmla="*/ 22 h 279"/>
                  <a:gd name="T52" fmla="*/ 81 w 3428"/>
                  <a:gd name="T53" fmla="*/ 11 h 279"/>
                  <a:gd name="T54" fmla="*/ 101 w 3428"/>
                  <a:gd name="T55" fmla="*/ 3 h 279"/>
                  <a:gd name="T56" fmla="*/ 121 w 3428"/>
                  <a:gd name="T57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428" h="279">
                    <a:moveTo>
                      <a:pt x="121" y="0"/>
                    </a:moveTo>
                    <a:lnTo>
                      <a:pt x="3306" y="0"/>
                    </a:lnTo>
                    <a:lnTo>
                      <a:pt x="3327" y="3"/>
                    </a:lnTo>
                    <a:lnTo>
                      <a:pt x="3347" y="11"/>
                    </a:lnTo>
                    <a:lnTo>
                      <a:pt x="3365" y="22"/>
                    </a:lnTo>
                    <a:lnTo>
                      <a:pt x="3380" y="38"/>
                    </a:lnTo>
                    <a:lnTo>
                      <a:pt x="3392" y="56"/>
                    </a:lnTo>
                    <a:lnTo>
                      <a:pt x="3398" y="76"/>
                    </a:lnTo>
                    <a:lnTo>
                      <a:pt x="3426" y="204"/>
                    </a:lnTo>
                    <a:lnTo>
                      <a:pt x="3428" y="224"/>
                    </a:lnTo>
                    <a:lnTo>
                      <a:pt x="3424" y="242"/>
                    </a:lnTo>
                    <a:lnTo>
                      <a:pt x="3414" y="257"/>
                    </a:lnTo>
                    <a:lnTo>
                      <a:pt x="3402" y="269"/>
                    </a:lnTo>
                    <a:lnTo>
                      <a:pt x="3385" y="277"/>
                    </a:lnTo>
                    <a:lnTo>
                      <a:pt x="3365" y="279"/>
                    </a:lnTo>
                    <a:lnTo>
                      <a:pt x="63" y="279"/>
                    </a:lnTo>
                    <a:lnTo>
                      <a:pt x="43" y="277"/>
                    </a:lnTo>
                    <a:lnTo>
                      <a:pt x="26" y="269"/>
                    </a:lnTo>
                    <a:lnTo>
                      <a:pt x="13" y="257"/>
                    </a:lnTo>
                    <a:lnTo>
                      <a:pt x="4" y="242"/>
                    </a:lnTo>
                    <a:lnTo>
                      <a:pt x="0" y="224"/>
                    </a:lnTo>
                    <a:lnTo>
                      <a:pt x="2" y="204"/>
                    </a:lnTo>
                    <a:lnTo>
                      <a:pt x="29" y="76"/>
                    </a:lnTo>
                    <a:lnTo>
                      <a:pt x="36" y="56"/>
                    </a:lnTo>
                    <a:lnTo>
                      <a:pt x="47" y="38"/>
                    </a:lnTo>
                    <a:lnTo>
                      <a:pt x="63" y="22"/>
                    </a:lnTo>
                    <a:lnTo>
                      <a:pt x="81" y="11"/>
                    </a:lnTo>
                    <a:lnTo>
                      <a:pt x="101" y="3"/>
                    </a:lnTo>
                    <a:lnTo>
                      <a:pt x="1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4" name="Freeform 108"/>
              <p:cNvSpPr>
                <a:spLocks/>
              </p:cNvSpPr>
              <p:nvPr/>
            </p:nvSpPr>
            <p:spPr bwMode="auto">
              <a:xfrm>
                <a:off x="3816" y="3763"/>
                <a:ext cx="46" cy="15"/>
              </a:xfrm>
              <a:custGeom>
                <a:avLst/>
                <a:gdLst>
                  <a:gd name="T0" fmla="*/ 47 w 273"/>
                  <a:gd name="T1" fmla="*/ 0 h 92"/>
                  <a:gd name="T2" fmla="*/ 227 w 273"/>
                  <a:gd name="T3" fmla="*/ 0 h 92"/>
                  <a:gd name="T4" fmla="*/ 246 w 273"/>
                  <a:gd name="T5" fmla="*/ 2 h 92"/>
                  <a:gd name="T6" fmla="*/ 260 w 273"/>
                  <a:gd name="T7" fmla="*/ 7 h 92"/>
                  <a:gd name="T8" fmla="*/ 269 w 273"/>
                  <a:gd name="T9" fmla="*/ 14 h 92"/>
                  <a:gd name="T10" fmla="*/ 273 w 273"/>
                  <a:gd name="T11" fmla="*/ 23 h 92"/>
                  <a:gd name="T12" fmla="*/ 272 w 273"/>
                  <a:gd name="T13" fmla="*/ 34 h 92"/>
                  <a:gd name="T14" fmla="*/ 264 w 273"/>
                  <a:gd name="T15" fmla="*/ 46 h 92"/>
                  <a:gd name="T16" fmla="*/ 251 w 273"/>
                  <a:gd name="T17" fmla="*/ 59 h 92"/>
                  <a:gd name="T18" fmla="*/ 233 w 273"/>
                  <a:gd name="T19" fmla="*/ 69 h 92"/>
                  <a:gd name="T20" fmla="*/ 214 w 273"/>
                  <a:gd name="T21" fmla="*/ 79 h 92"/>
                  <a:gd name="T22" fmla="*/ 192 w 273"/>
                  <a:gd name="T23" fmla="*/ 86 h 92"/>
                  <a:gd name="T24" fmla="*/ 170 w 273"/>
                  <a:gd name="T25" fmla="*/ 90 h 92"/>
                  <a:gd name="T26" fmla="*/ 148 w 273"/>
                  <a:gd name="T27" fmla="*/ 92 h 92"/>
                  <a:gd name="T28" fmla="*/ 126 w 273"/>
                  <a:gd name="T29" fmla="*/ 92 h 92"/>
                  <a:gd name="T30" fmla="*/ 104 w 273"/>
                  <a:gd name="T31" fmla="*/ 90 h 92"/>
                  <a:gd name="T32" fmla="*/ 82 w 273"/>
                  <a:gd name="T33" fmla="*/ 86 h 92"/>
                  <a:gd name="T34" fmla="*/ 60 w 273"/>
                  <a:gd name="T35" fmla="*/ 79 h 92"/>
                  <a:gd name="T36" fmla="*/ 40 w 273"/>
                  <a:gd name="T37" fmla="*/ 69 h 92"/>
                  <a:gd name="T38" fmla="*/ 23 w 273"/>
                  <a:gd name="T39" fmla="*/ 59 h 92"/>
                  <a:gd name="T40" fmla="*/ 9 w 273"/>
                  <a:gd name="T41" fmla="*/ 46 h 92"/>
                  <a:gd name="T42" fmla="*/ 2 w 273"/>
                  <a:gd name="T43" fmla="*/ 34 h 92"/>
                  <a:gd name="T44" fmla="*/ 0 w 273"/>
                  <a:gd name="T45" fmla="*/ 23 h 92"/>
                  <a:gd name="T46" fmla="*/ 4 w 273"/>
                  <a:gd name="T47" fmla="*/ 14 h 92"/>
                  <a:gd name="T48" fmla="*/ 14 w 273"/>
                  <a:gd name="T49" fmla="*/ 7 h 92"/>
                  <a:gd name="T50" fmla="*/ 28 w 273"/>
                  <a:gd name="T51" fmla="*/ 2 h 92"/>
                  <a:gd name="T52" fmla="*/ 47 w 273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3" h="92">
                    <a:moveTo>
                      <a:pt x="47" y="0"/>
                    </a:moveTo>
                    <a:lnTo>
                      <a:pt x="227" y="0"/>
                    </a:lnTo>
                    <a:lnTo>
                      <a:pt x="246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3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3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9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5" name="Freeform 109"/>
              <p:cNvSpPr>
                <a:spLocks/>
              </p:cNvSpPr>
              <p:nvPr/>
            </p:nvSpPr>
            <p:spPr bwMode="auto">
              <a:xfrm>
                <a:off x="3884" y="3763"/>
                <a:ext cx="46" cy="15"/>
              </a:xfrm>
              <a:custGeom>
                <a:avLst/>
                <a:gdLst>
                  <a:gd name="T0" fmla="*/ 47 w 274"/>
                  <a:gd name="T1" fmla="*/ 0 h 92"/>
                  <a:gd name="T2" fmla="*/ 227 w 274"/>
                  <a:gd name="T3" fmla="*/ 0 h 92"/>
                  <a:gd name="T4" fmla="*/ 245 w 274"/>
                  <a:gd name="T5" fmla="*/ 2 h 92"/>
                  <a:gd name="T6" fmla="*/ 260 w 274"/>
                  <a:gd name="T7" fmla="*/ 7 h 92"/>
                  <a:gd name="T8" fmla="*/ 269 w 274"/>
                  <a:gd name="T9" fmla="*/ 14 h 92"/>
                  <a:gd name="T10" fmla="*/ 274 w 274"/>
                  <a:gd name="T11" fmla="*/ 23 h 92"/>
                  <a:gd name="T12" fmla="*/ 272 w 274"/>
                  <a:gd name="T13" fmla="*/ 34 h 92"/>
                  <a:gd name="T14" fmla="*/ 264 w 274"/>
                  <a:gd name="T15" fmla="*/ 46 h 92"/>
                  <a:gd name="T16" fmla="*/ 251 w 274"/>
                  <a:gd name="T17" fmla="*/ 59 h 92"/>
                  <a:gd name="T18" fmla="*/ 234 w 274"/>
                  <a:gd name="T19" fmla="*/ 69 h 92"/>
                  <a:gd name="T20" fmla="*/ 214 w 274"/>
                  <a:gd name="T21" fmla="*/ 79 h 92"/>
                  <a:gd name="T22" fmla="*/ 192 w 274"/>
                  <a:gd name="T23" fmla="*/ 86 h 92"/>
                  <a:gd name="T24" fmla="*/ 170 w 274"/>
                  <a:gd name="T25" fmla="*/ 90 h 92"/>
                  <a:gd name="T26" fmla="*/ 148 w 274"/>
                  <a:gd name="T27" fmla="*/ 92 h 92"/>
                  <a:gd name="T28" fmla="*/ 126 w 274"/>
                  <a:gd name="T29" fmla="*/ 92 h 92"/>
                  <a:gd name="T30" fmla="*/ 104 w 274"/>
                  <a:gd name="T31" fmla="*/ 90 h 92"/>
                  <a:gd name="T32" fmla="*/ 82 w 274"/>
                  <a:gd name="T33" fmla="*/ 86 h 92"/>
                  <a:gd name="T34" fmla="*/ 60 w 274"/>
                  <a:gd name="T35" fmla="*/ 79 h 92"/>
                  <a:gd name="T36" fmla="*/ 40 w 274"/>
                  <a:gd name="T37" fmla="*/ 69 h 92"/>
                  <a:gd name="T38" fmla="*/ 22 w 274"/>
                  <a:gd name="T39" fmla="*/ 59 h 92"/>
                  <a:gd name="T40" fmla="*/ 10 w 274"/>
                  <a:gd name="T41" fmla="*/ 46 h 92"/>
                  <a:gd name="T42" fmla="*/ 2 w 274"/>
                  <a:gd name="T43" fmla="*/ 34 h 92"/>
                  <a:gd name="T44" fmla="*/ 0 w 274"/>
                  <a:gd name="T45" fmla="*/ 23 h 92"/>
                  <a:gd name="T46" fmla="*/ 4 w 274"/>
                  <a:gd name="T47" fmla="*/ 14 h 92"/>
                  <a:gd name="T48" fmla="*/ 14 w 274"/>
                  <a:gd name="T49" fmla="*/ 7 h 92"/>
                  <a:gd name="T50" fmla="*/ 28 w 274"/>
                  <a:gd name="T51" fmla="*/ 2 h 92"/>
                  <a:gd name="T52" fmla="*/ 47 w 274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4" h="92">
                    <a:moveTo>
                      <a:pt x="47" y="0"/>
                    </a:moveTo>
                    <a:lnTo>
                      <a:pt x="227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4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2" y="59"/>
                    </a:lnTo>
                    <a:lnTo>
                      <a:pt x="10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6" name="Freeform 110"/>
              <p:cNvSpPr>
                <a:spLocks/>
              </p:cNvSpPr>
              <p:nvPr/>
            </p:nvSpPr>
            <p:spPr bwMode="auto">
              <a:xfrm>
                <a:off x="3952" y="3763"/>
                <a:ext cx="46" cy="15"/>
              </a:xfrm>
              <a:custGeom>
                <a:avLst/>
                <a:gdLst>
                  <a:gd name="T0" fmla="*/ 47 w 273"/>
                  <a:gd name="T1" fmla="*/ 0 h 92"/>
                  <a:gd name="T2" fmla="*/ 226 w 273"/>
                  <a:gd name="T3" fmla="*/ 0 h 92"/>
                  <a:gd name="T4" fmla="*/ 245 w 273"/>
                  <a:gd name="T5" fmla="*/ 2 h 92"/>
                  <a:gd name="T6" fmla="*/ 259 w 273"/>
                  <a:gd name="T7" fmla="*/ 7 h 92"/>
                  <a:gd name="T8" fmla="*/ 269 w 273"/>
                  <a:gd name="T9" fmla="*/ 14 h 92"/>
                  <a:gd name="T10" fmla="*/ 273 w 273"/>
                  <a:gd name="T11" fmla="*/ 23 h 92"/>
                  <a:gd name="T12" fmla="*/ 272 w 273"/>
                  <a:gd name="T13" fmla="*/ 34 h 92"/>
                  <a:gd name="T14" fmla="*/ 264 w 273"/>
                  <a:gd name="T15" fmla="*/ 46 h 92"/>
                  <a:gd name="T16" fmla="*/ 251 w 273"/>
                  <a:gd name="T17" fmla="*/ 59 h 92"/>
                  <a:gd name="T18" fmla="*/ 233 w 273"/>
                  <a:gd name="T19" fmla="*/ 69 h 92"/>
                  <a:gd name="T20" fmla="*/ 213 w 273"/>
                  <a:gd name="T21" fmla="*/ 79 h 92"/>
                  <a:gd name="T22" fmla="*/ 191 w 273"/>
                  <a:gd name="T23" fmla="*/ 86 h 92"/>
                  <a:gd name="T24" fmla="*/ 169 w 273"/>
                  <a:gd name="T25" fmla="*/ 90 h 92"/>
                  <a:gd name="T26" fmla="*/ 147 w 273"/>
                  <a:gd name="T27" fmla="*/ 92 h 92"/>
                  <a:gd name="T28" fmla="*/ 125 w 273"/>
                  <a:gd name="T29" fmla="*/ 92 h 92"/>
                  <a:gd name="T30" fmla="*/ 103 w 273"/>
                  <a:gd name="T31" fmla="*/ 90 h 92"/>
                  <a:gd name="T32" fmla="*/ 81 w 273"/>
                  <a:gd name="T33" fmla="*/ 86 h 92"/>
                  <a:gd name="T34" fmla="*/ 59 w 273"/>
                  <a:gd name="T35" fmla="*/ 79 h 92"/>
                  <a:gd name="T36" fmla="*/ 39 w 273"/>
                  <a:gd name="T37" fmla="*/ 69 h 92"/>
                  <a:gd name="T38" fmla="*/ 23 w 273"/>
                  <a:gd name="T39" fmla="*/ 59 h 92"/>
                  <a:gd name="T40" fmla="*/ 9 w 273"/>
                  <a:gd name="T41" fmla="*/ 46 h 92"/>
                  <a:gd name="T42" fmla="*/ 2 w 273"/>
                  <a:gd name="T43" fmla="*/ 34 h 92"/>
                  <a:gd name="T44" fmla="*/ 0 w 273"/>
                  <a:gd name="T45" fmla="*/ 23 h 92"/>
                  <a:gd name="T46" fmla="*/ 4 w 273"/>
                  <a:gd name="T47" fmla="*/ 14 h 92"/>
                  <a:gd name="T48" fmla="*/ 13 w 273"/>
                  <a:gd name="T49" fmla="*/ 7 h 92"/>
                  <a:gd name="T50" fmla="*/ 28 w 273"/>
                  <a:gd name="T51" fmla="*/ 2 h 92"/>
                  <a:gd name="T52" fmla="*/ 47 w 273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3" h="92">
                    <a:moveTo>
                      <a:pt x="47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59" y="7"/>
                    </a:lnTo>
                    <a:lnTo>
                      <a:pt x="269" y="14"/>
                    </a:lnTo>
                    <a:lnTo>
                      <a:pt x="273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3" y="69"/>
                    </a:lnTo>
                    <a:lnTo>
                      <a:pt x="213" y="79"/>
                    </a:lnTo>
                    <a:lnTo>
                      <a:pt x="191" y="86"/>
                    </a:lnTo>
                    <a:lnTo>
                      <a:pt x="169" y="90"/>
                    </a:lnTo>
                    <a:lnTo>
                      <a:pt x="147" y="92"/>
                    </a:lnTo>
                    <a:lnTo>
                      <a:pt x="125" y="92"/>
                    </a:lnTo>
                    <a:lnTo>
                      <a:pt x="103" y="90"/>
                    </a:lnTo>
                    <a:lnTo>
                      <a:pt x="81" y="86"/>
                    </a:lnTo>
                    <a:lnTo>
                      <a:pt x="59" y="79"/>
                    </a:lnTo>
                    <a:lnTo>
                      <a:pt x="39" y="69"/>
                    </a:lnTo>
                    <a:lnTo>
                      <a:pt x="23" y="59"/>
                    </a:lnTo>
                    <a:lnTo>
                      <a:pt x="9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3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7" name="Freeform 111"/>
              <p:cNvSpPr>
                <a:spLocks/>
              </p:cNvSpPr>
              <p:nvPr/>
            </p:nvSpPr>
            <p:spPr bwMode="auto">
              <a:xfrm>
                <a:off x="4020" y="3763"/>
                <a:ext cx="45" cy="15"/>
              </a:xfrm>
              <a:custGeom>
                <a:avLst/>
                <a:gdLst>
                  <a:gd name="T0" fmla="*/ 46 w 272"/>
                  <a:gd name="T1" fmla="*/ 0 h 92"/>
                  <a:gd name="T2" fmla="*/ 226 w 272"/>
                  <a:gd name="T3" fmla="*/ 0 h 92"/>
                  <a:gd name="T4" fmla="*/ 245 w 272"/>
                  <a:gd name="T5" fmla="*/ 2 h 92"/>
                  <a:gd name="T6" fmla="*/ 260 w 272"/>
                  <a:gd name="T7" fmla="*/ 7 h 92"/>
                  <a:gd name="T8" fmla="*/ 269 w 272"/>
                  <a:gd name="T9" fmla="*/ 14 h 92"/>
                  <a:gd name="T10" fmla="*/ 272 w 272"/>
                  <a:gd name="T11" fmla="*/ 23 h 92"/>
                  <a:gd name="T12" fmla="*/ 271 w 272"/>
                  <a:gd name="T13" fmla="*/ 34 h 92"/>
                  <a:gd name="T14" fmla="*/ 264 w 272"/>
                  <a:gd name="T15" fmla="*/ 46 h 92"/>
                  <a:gd name="T16" fmla="*/ 250 w 272"/>
                  <a:gd name="T17" fmla="*/ 59 h 92"/>
                  <a:gd name="T18" fmla="*/ 234 w 272"/>
                  <a:gd name="T19" fmla="*/ 69 h 92"/>
                  <a:gd name="T20" fmla="*/ 213 w 272"/>
                  <a:gd name="T21" fmla="*/ 79 h 92"/>
                  <a:gd name="T22" fmla="*/ 192 w 272"/>
                  <a:gd name="T23" fmla="*/ 86 h 92"/>
                  <a:gd name="T24" fmla="*/ 169 w 272"/>
                  <a:gd name="T25" fmla="*/ 90 h 92"/>
                  <a:gd name="T26" fmla="*/ 148 w 272"/>
                  <a:gd name="T27" fmla="*/ 92 h 92"/>
                  <a:gd name="T28" fmla="*/ 126 w 272"/>
                  <a:gd name="T29" fmla="*/ 92 h 92"/>
                  <a:gd name="T30" fmla="*/ 104 w 272"/>
                  <a:gd name="T31" fmla="*/ 90 h 92"/>
                  <a:gd name="T32" fmla="*/ 82 w 272"/>
                  <a:gd name="T33" fmla="*/ 86 h 92"/>
                  <a:gd name="T34" fmla="*/ 60 w 272"/>
                  <a:gd name="T35" fmla="*/ 79 h 92"/>
                  <a:gd name="T36" fmla="*/ 40 w 272"/>
                  <a:gd name="T37" fmla="*/ 69 h 92"/>
                  <a:gd name="T38" fmla="*/ 22 w 272"/>
                  <a:gd name="T39" fmla="*/ 59 h 92"/>
                  <a:gd name="T40" fmla="*/ 9 w 272"/>
                  <a:gd name="T41" fmla="*/ 46 h 92"/>
                  <a:gd name="T42" fmla="*/ 1 w 272"/>
                  <a:gd name="T43" fmla="*/ 34 h 92"/>
                  <a:gd name="T44" fmla="*/ 0 w 272"/>
                  <a:gd name="T45" fmla="*/ 23 h 92"/>
                  <a:gd name="T46" fmla="*/ 4 w 272"/>
                  <a:gd name="T47" fmla="*/ 14 h 92"/>
                  <a:gd name="T48" fmla="*/ 14 w 272"/>
                  <a:gd name="T49" fmla="*/ 7 h 92"/>
                  <a:gd name="T50" fmla="*/ 27 w 272"/>
                  <a:gd name="T51" fmla="*/ 2 h 92"/>
                  <a:gd name="T52" fmla="*/ 46 w 272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2" h="92">
                    <a:moveTo>
                      <a:pt x="46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2" y="23"/>
                    </a:lnTo>
                    <a:lnTo>
                      <a:pt x="271" y="34"/>
                    </a:lnTo>
                    <a:lnTo>
                      <a:pt x="264" y="46"/>
                    </a:lnTo>
                    <a:lnTo>
                      <a:pt x="250" y="59"/>
                    </a:lnTo>
                    <a:lnTo>
                      <a:pt x="234" y="69"/>
                    </a:lnTo>
                    <a:lnTo>
                      <a:pt x="213" y="79"/>
                    </a:lnTo>
                    <a:lnTo>
                      <a:pt x="192" y="86"/>
                    </a:lnTo>
                    <a:lnTo>
                      <a:pt x="169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2" y="59"/>
                    </a:lnTo>
                    <a:lnTo>
                      <a:pt x="9" y="46"/>
                    </a:lnTo>
                    <a:lnTo>
                      <a:pt x="1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7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8" name="Freeform 112"/>
              <p:cNvSpPr>
                <a:spLocks/>
              </p:cNvSpPr>
              <p:nvPr/>
            </p:nvSpPr>
            <p:spPr bwMode="auto">
              <a:xfrm>
                <a:off x="4088" y="3763"/>
                <a:ext cx="45" cy="15"/>
              </a:xfrm>
              <a:custGeom>
                <a:avLst/>
                <a:gdLst>
                  <a:gd name="T0" fmla="*/ 47 w 274"/>
                  <a:gd name="T1" fmla="*/ 0 h 92"/>
                  <a:gd name="T2" fmla="*/ 227 w 274"/>
                  <a:gd name="T3" fmla="*/ 0 h 92"/>
                  <a:gd name="T4" fmla="*/ 245 w 274"/>
                  <a:gd name="T5" fmla="*/ 2 h 92"/>
                  <a:gd name="T6" fmla="*/ 260 w 274"/>
                  <a:gd name="T7" fmla="*/ 7 h 92"/>
                  <a:gd name="T8" fmla="*/ 270 w 274"/>
                  <a:gd name="T9" fmla="*/ 14 h 92"/>
                  <a:gd name="T10" fmla="*/ 274 w 274"/>
                  <a:gd name="T11" fmla="*/ 23 h 92"/>
                  <a:gd name="T12" fmla="*/ 272 w 274"/>
                  <a:gd name="T13" fmla="*/ 34 h 92"/>
                  <a:gd name="T14" fmla="*/ 264 w 274"/>
                  <a:gd name="T15" fmla="*/ 46 h 92"/>
                  <a:gd name="T16" fmla="*/ 251 w 274"/>
                  <a:gd name="T17" fmla="*/ 59 h 92"/>
                  <a:gd name="T18" fmla="*/ 234 w 274"/>
                  <a:gd name="T19" fmla="*/ 69 h 92"/>
                  <a:gd name="T20" fmla="*/ 214 w 274"/>
                  <a:gd name="T21" fmla="*/ 79 h 92"/>
                  <a:gd name="T22" fmla="*/ 192 w 274"/>
                  <a:gd name="T23" fmla="*/ 86 h 92"/>
                  <a:gd name="T24" fmla="*/ 170 w 274"/>
                  <a:gd name="T25" fmla="*/ 90 h 92"/>
                  <a:gd name="T26" fmla="*/ 148 w 274"/>
                  <a:gd name="T27" fmla="*/ 92 h 92"/>
                  <a:gd name="T28" fmla="*/ 126 w 274"/>
                  <a:gd name="T29" fmla="*/ 92 h 92"/>
                  <a:gd name="T30" fmla="*/ 104 w 274"/>
                  <a:gd name="T31" fmla="*/ 90 h 92"/>
                  <a:gd name="T32" fmla="*/ 82 w 274"/>
                  <a:gd name="T33" fmla="*/ 86 h 92"/>
                  <a:gd name="T34" fmla="*/ 60 w 274"/>
                  <a:gd name="T35" fmla="*/ 79 h 92"/>
                  <a:gd name="T36" fmla="*/ 40 w 274"/>
                  <a:gd name="T37" fmla="*/ 69 h 92"/>
                  <a:gd name="T38" fmla="*/ 23 w 274"/>
                  <a:gd name="T39" fmla="*/ 59 h 92"/>
                  <a:gd name="T40" fmla="*/ 10 w 274"/>
                  <a:gd name="T41" fmla="*/ 46 h 92"/>
                  <a:gd name="T42" fmla="*/ 2 w 274"/>
                  <a:gd name="T43" fmla="*/ 34 h 92"/>
                  <a:gd name="T44" fmla="*/ 0 w 274"/>
                  <a:gd name="T45" fmla="*/ 23 h 92"/>
                  <a:gd name="T46" fmla="*/ 5 w 274"/>
                  <a:gd name="T47" fmla="*/ 14 h 92"/>
                  <a:gd name="T48" fmla="*/ 14 w 274"/>
                  <a:gd name="T49" fmla="*/ 7 h 92"/>
                  <a:gd name="T50" fmla="*/ 29 w 274"/>
                  <a:gd name="T51" fmla="*/ 2 h 92"/>
                  <a:gd name="T52" fmla="*/ 47 w 274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4" h="92">
                    <a:moveTo>
                      <a:pt x="47" y="0"/>
                    </a:moveTo>
                    <a:lnTo>
                      <a:pt x="227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70" y="14"/>
                    </a:lnTo>
                    <a:lnTo>
                      <a:pt x="274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10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5" y="14"/>
                    </a:lnTo>
                    <a:lnTo>
                      <a:pt x="14" y="7"/>
                    </a:lnTo>
                    <a:lnTo>
                      <a:pt x="29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9" name="Freeform 113"/>
              <p:cNvSpPr>
                <a:spLocks/>
              </p:cNvSpPr>
              <p:nvPr/>
            </p:nvSpPr>
            <p:spPr bwMode="auto">
              <a:xfrm>
                <a:off x="4156" y="3763"/>
                <a:ext cx="45" cy="15"/>
              </a:xfrm>
              <a:custGeom>
                <a:avLst/>
                <a:gdLst>
                  <a:gd name="T0" fmla="*/ 46 w 272"/>
                  <a:gd name="T1" fmla="*/ 0 h 92"/>
                  <a:gd name="T2" fmla="*/ 226 w 272"/>
                  <a:gd name="T3" fmla="*/ 0 h 92"/>
                  <a:gd name="T4" fmla="*/ 245 w 272"/>
                  <a:gd name="T5" fmla="*/ 2 h 92"/>
                  <a:gd name="T6" fmla="*/ 258 w 272"/>
                  <a:gd name="T7" fmla="*/ 7 h 92"/>
                  <a:gd name="T8" fmla="*/ 268 w 272"/>
                  <a:gd name="T9" fmla="*/ 14 h 92"/>
                  <a:gd name="T10" fmla="*/ 272 w 272"/>
                  <a:gd name="T11" fmla="*/ 23 h 92"/>
                  <a:gd name="T12" fmla="*/ 271 w 272"/>
                  <a:gd name="T13" fmla="*/ 34 h 92"/>
                  <a:gd name="T14" fmla="*/ 263 w 272"/>
                  <a:gd name="T15" fmla="*/ 46 h 92"/>
                  <a:gd name="T16" fmla="*/ 250 w 272"/>
                  <a:gd name="T17" fmla="*/ 59 h 92"/>
                  <a:gd name="T18" fmla="*/ 232 w 272"/>
                  <a:gd name="T19" fmla="*/ 69 h 92"/>
                  <a:gd name="T20" fmla="*/ 212 w 272"/>
                  <a:gd name="T21" fmla="*/ 79 h 92"/>
                  <a:gd name="T22" fmla="*/ 191 w 272"/>
                  <a:gd name="T23" fmla="*/ 86 h 92"/>
                  <a:gd name="T24" fmla="*/ 168 w 272"/>
                  <a:gd name="T25" fmla="*/ 90 h 92"/>
                  <a:gd name="T26" fmla="*/ 147 w 272"/>
                  <a:gd name="T27" fmla="*/ 92 h 92"/>
                  <a:gd name="T28" fmla="*/ 124 w 272"/>
                  <a:gd name="T29" fmla="*/ 92 h 92"/>
                  <a:gd name="T30" fmla="*/ 103 w 272"/>
                  <a:gd name="T31" fmla="*/ 90 h 92"/>
                  <a:gd name="T32" fmla="*/ 80 w 272"/>
                  <a:gd name="T33" fmla="*/ 86 h 92"/>
                  <a:gd name="T34" fmla="*/ 59 w 272"/>
                  <a:gd name="T35" fmla="*/ 79 h 92"/>
                  <a:gd name="T36" fmla="*/ 40 w 272"/>
                  <a:gd name="T37" fmla="*/ 69 h 92"/>
                  <a:gd name="T38" fmla="*/ 22 w 272"/>
                  <a:gd name="T39" fmla="*/ 59 h 92"/>
                  <a:gd name="T40" fmla="*/ 9 w 272"/>
                  <a:gd name="T41" fmla="*/ 46 h 92"/>
                  <a:gd name="T42" fmla="*/ 1 w 272"/>
                  <a:gd name="T43" fmla="*/ 34 h 92"/>
                  <a:gd name="T44" fmla="*/ 0 w 272"/>
                  <a:gd name="T45" fmla="*/ 23 h 92"/>
                  <a:gd name="T46" fmla="*/ 4 w 272"/>
                  <a:gd name="T47" fmla="*/ 14 h 92"/>
                  <a:gd name="T48" fmla="*/ 13 w 272"/>
                  <a:gd name="T49" fmla="*/ 7 h 92"/>
                  <a:gd name="T50" fmla="*/ 27 w 272"/>
                  <a:gd name="T51" fmla="*/ 2 h 92"/>
                  <a:gd name="T52" fmla="*/ 46 w 272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2" h="92">
                    <a:moveTo>
                      <a:pt x="46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58" y="7"/>
                    </a:lnTo>
                    <a:lnTo>
                      <a:pt x="268" y="14"/>
                    </a:lnTo>
                    <a:lnTo>
                      <a:pt x="272" y="23"/>
                    </a:lnTo>
                    <a:lnTo>
                      <a:pt x="271" y="34"/>
                    </a:lnTo>
                    <a:lnTo>
                      <a:pt x="263" y="46"/>
                    </a:lnTo>
                    <a:lnTo>
                      <a:pt x="250" y="59"/>
                    </a:lnTo>
                    <a:lnTo>
                      <a:pt x="232" y="69"/>
                    </a:lnTo>
                    <a:lnTo>
                      <a:pt x="212" y="79"/>
                    </a:lnTo>
                    <a:lnTo>
                      <a:pt x="191" y="86"/>
                    </a:lnTo>
                    <a:lnTo>
                      <a:pt x="168" y="90"/>
                    </a:lnTo>
                    <a:lnTo>
                      <a:pt x="147" y="92"/>
                    </a:lnTo>
                    <a:lnTo>
                      <a:pt x="124" y="92"/>
                    </a:lnTo>
                    <a:lnTo>
                      <a:pt x="103" y="90"/>
                    </a:lnTo>
                    <a:lnTo>
                      <a:pt x="80" y="86"/>
                    </a:lnTo>
                    <a:lnTo>
                      <a:pt x="59" y="79"/>
                    </a:lnTo>
                    <a:lnTo>
                      <a:pt x="40" y="69"/>
                    </a:lnTo>
                    <a:lnTo>
                      <a:pt x="22" y="59"/>
                    </a:lnTo>
                    <a:lnTo>
                      <a:pt x="9" y="46"/>
                    </a:lnTo>
                    <a:lnTo>
                      <a:pt x="1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3" y="7"/>
                    </a:lnTo>
                    <a:lnTo>
                      <a:pt x="27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Freeform 114"/>
              <p:cNvSpPr>
                <a:spLocks/>
              </p:cNvSpPr>
              <p:nvPr/>
            </p:nvSpPr>
            <p:spPr bwMode="auto">
              <a:xfrm>
                <a:off x="4223" y="3763"/>
                <a:ext cx="46" cy="15"/>
              </a:xfrm>
              <a:custGeom>
                <a:avLst/>
                <a:gdLst>
                  <a:gd name="T0" fmla="*/ 47 w 273"/>
                  <a:gd name="T1" fmla="*/ 0 h 92"/>
                  <a:gd name="T2" fmla="*/ 226 w 273"/>
                  <a:gd name="T3" fmla="*/ 0 h 92"/>
                  <a:gd name="T4" fmla="*/ 245 w 273"/>
                  <a:gd name="T5" fmla="*/ 2 h 92"/>
                  <a:gd name="T6" fmla="*/ 260 w 273"/>
                  <a:gd name="T7" fmla="*/ 7 h 92"/>
                  <a:gd name="T8" fmla="*/ 269 w 273"/>
                  <a:gd name="T9" fmla="*/ 14 h 92"/>
                  <a:gd name="T10" fmla="*/ 273 w 273"/>
                  <a:gd name="T11" fmla="*/ 23 h 92"/>
                  <a:gd name="T12" fmla="*/ 271 w 273"/>
                  <a:gd name="T13" fmla="*/ 34 h 92"/>
                  <a:gd name="T14" fmla="*/ 264 w 273"/>
                  <a:gd name="T15" fmla="*/ 46 h 92"/>
                  <a:gd name="T16" fmla="*/ 250 w 273"/>
                  <a:gd name="T17" fmla="*/ 59 h 92"/>
                  <a:gd name="T18" fmla="*/ 234 w 273"/>
                  <a:gd name="T19" fmla="*/ 69 h 92"/>
                  <a:gd name="T20" fmla="*/ 214 w 273"/>
                  <a:gd name="T21" fmla="*/ 79 h 92"/>
                  <a:gd name="T22" fmla="*/ 192 w 273"/>
                  <a:gd name="T23" fmla="*/ 86 h 92"/>
                  <a:gd name="T24" fmla="*/ 170 w 273"/>
                  <a:gd name="T25" fmla="*/ 90 h 92"/>
                  <a:gd name="T26" fmla="*/ 148 w 273"/>
                  <a:gd name="T27" fmla="*/ 92 h 92"/>
                  <a:gd name="T28" fmla="*/ 126 w 273"/>
                  <a:gd name="T29" fmla="*/ 92 h 92"/>
                  <a:gd name="T30" fmla="*/ 104 w 273"/>
                  <a:gd name="T31" fmla="*/ 90 h 92"/>
                  <a:gd name="T32" fmla="*/ 82 w 273"/>
                  <a:gd name="T33" fmla="*/ 86 h 92"/>
                  <a:gd name="T34" fmla="*/ 60 w 273"/>
                  <a:gd name="T35" fmla="*/ 79 h 92"/>
                  <a:gd name="T36" fmla="*/ 40 w 273"/>
                  <a:gd name="T37" fmla="*/ 69 h 92"/>
                  <a:gd name="T38" fmla="*/ 23 w 273"/>
                  <a:gd name="T39" fmla="*/ 59 h 92"/>
                  <a:gd name="T40" fmla="*/ 10 w 273"/>
                  <a:gd name="T41" fmla="*/ 46 h 92"/>
                  <a:gd name="T42" fmla="*/ 2 w 273"/>
                  <a:gd name="T43" fmla="*/ 34 h 92"/>
                  <a:gd name="T44" fmla="*/ 0 w 273"/>
                  <a:gd name="T45" fmla="*/ 23 h 92"/>
                  <a:gd name="T46" fmla="*/ 4 w 273"/>
                  <a:gd name="T47" fmla="*/ 14 h 92"/>
                  <a:gd name="T48" fmla="*/ 14 w 273"/>
                  <a:gd name="T49" fmla="*/ 7 h 92"/>
                  <a:gd name="T50" fmla="*/ 28 w 273"/>
                  <a:gd name="T51" fmla="*/ 2 h 92"/>
                  <a:gd name="T52" fmla="*/ 47 w 273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3" h="92">
                    <a:moveTo>
                      <a:pt x="47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3" y="23"/>
                    </a:lnTo>
                    <a:lnTo>
                      <a:pt x="271" y="34"/>
                    </a:lnTo>
                    <a:lnTo>
                      <a:pt x="264" y="46"/>
                    </a:lnTo>
                    <a:lnTo>
                      <a:pt x="250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10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1" name="Freeform 115"/>
              <p:cNvSpPr>
                <a:spLocks/>
              </p:cNvSpPr>
              <p:nvPr/>
            </p:nvSpPr>
            <p:spPr bwMode="auto">
              <a:xfrm>
                <a:off x="4291" y="3763"/>
                <a:ext cx="46" cy="15"/>
              </a:xfrm>
              <a:custGeom>
                <a:avLst/>
                <a:gdLst>
                  <a:gd name="T0" fmla="*/ 48 w 274"/>
                  <a:gd name="T1" fmla="*/ 0 h 92"/>
                  <a:gd name="T2" fmla="*/ 228 w 274"/>
                  <a:gd name="T3" fmla="*/ 0 h 92"/>
                  <a:gd name="T4" fmla="*/ 247 w 274"/>
                  <a:gd name="T5" fmla="*/ 2 h 92"/>
                  <a:gd name="T6" fmla="*/ 260 w 274"/>
                  <a:gd name="T7" fmla="*/ 7 h 92"/>
                  <a:gd name="T8" fmla="*/ 270 w 274"/>
                  <a:gd name="T9" fmla="*/ 14 h 92"/>
                  <a:gd name="T10" fmla="*/ 274 w 274"/>
                  <a:gd name="T11" fmla="*/ 23 h 92"/>
                  <a:gd name="T12" fmla="*/ 273 w 274"/>
                  <a:gd name="T13" fmla="*/ 34 h 92"/>
                  <a:gd name="T14" fmla="*/ 264 w 274"/>
                  <a:gd name="T15" fmla="*/ 46 h 92"/>
                  <a:gd name="T16" fmla="*/ 252 w 274"/>
                  <a:gd name="T17" fmla="*/ 59 h 92"/>
                  <a:gd name="T18" fmla="*/ 234 w 274"/>
                  <a:gd name="T19" fmla="*/ 69 h 92"/>
                  <a:gd name="T20" fmla="*/ 214 w 274"/>
                  <a:gd name="T21" fmla="*/ 79 h 92"/>
                  <a:gd name="T22" fmla="*/ 192 w 274"/>
                  <a:gd name="T23" fmla="*/ 86 h 92"/>
                  <a:gd name="T24" fmla="*/ 170 w 274"/>
                  <a:gd name="T25" fmla="*/ 90 h 92"/>
                  <a:gd name="T26" fmla="*/ 148 w 274"/>
                  <a:gd name="T27" fmla="*/ 92 h 92"/>
                  <a:gd name="T28" fmla="*/ 126 w 274"/>
                  <a:gd name="T29" fmla="*/ 92 h 92"/>
                  <a:gd name="T30" fmla="*/ 104 w 274"/>
                  <a:gd name="T31" fmla="*/ 90 h 92"/>
                  <a:gd name="T32" fmla="*/ 82 w 274"/>
                  <a:gd name="T33" fmla="*/ 86 h 92"/>
                  <a:gd name="T34" fmla="*/ 60 w 274"/>
                  <a:gd name="T35" fmla="*/ 79 h 92"/>
                  <a:gd name="T36" fmla="*/ 40 w 274"/>
                  <a:gd name="T37" fmla="*/ 69 h 92"/>
                  <a:gd name="T38" fmla="*/ 23 w 274"/>
                  <a:gd name="T39" fmla="*/ 59 h 92"/>
                  <a:gd name="T40" fmla="*/ 10 w 274"/>
                  <a:gd name="T41" fmla="*/ 46 h 92"/>
                  <a:gd name="T42" fmla="*/ 3 w 274"/>
                  <a:gd name="T43" fmla="*/ 34 h 92"/>
                  <a:gd name="T44" fmla="*/ 0 w 274"/>
                  <a:gd name="T45" fmla="*/ 23 h 92"/>
                  <a:gd name="T46" fmla="*/ 5 w 274"/>
                  <a:gd name="T47" fmla="*/ 14 h 92"/>
                  <a:gd name="T48" fmla="*/ 14 w 274"/>
                  <a:gd name="T49" fmla="*/ 7 h 92"/>
                  <a:gd name="T50" fmla="*/ 29 w 274"/>
                  <a:gd name="T51" fmla="*/ 2 h 92"/>
                  <a:gd name="T52" fmla="*/ 48 w 274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4" h="92">
                    <a:moveTo>
                      <a:pt x="48" y="0"/>
                    </a:moveTo>
                    <a:lnTo>
                      <a:pt x="228" y="0"/>
                    </a:lnTo>
                    <a:lnTo>
                      <a:pt x="247" y="2"/>
                    </a:lnTo>
                    <a:lnTo>
                      <a:pt x="260" y="7"/>
                    </a:lnTo>
                    <a:lnTo>
                      <a:pt x="270" y="14"/>
                    </a:lnTo>
                    <a:lnTo>
                      <a:pt x="274" y="23"/>
                    </a:lnTo>
                    <a:lnTo>
                      <a:pt x="273" y="34"/>
                    </a:lnTo>
                    <a:lnTo>
                      <a:pt x="264" y="46"/>
                    </a:lnTo>
                    <a:lnTo>
                      <a:pt x="252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10" y="46"/>
                    </a:lnTo>
                    <a:lnTo>
                      <a:pt x="3" y="34"/>
                    </a:lnTo>
                    <a:lnTo>
                      <a:pt x="0" y="23"/>
                    </a:lnTo>
                    <a:lnTo>
                      <a:pt x="5" y="14"/>
                    </a:lnTo>
                    <a:lnTo>
                      <a:pt x="14" y="7"/>
                    </a:lnTo>
                    <a:lnTo>
                      <a:pt x="29" y="2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2" name="Freeform 116"/>
              <p:cNvSpPr>
                <a:spLocks/>
              </p:cNvSpPr>
              <p:nvPr/>
            </p:nvSpPr>
            <p:spPr bwMode="auto">
              <a:xfrm>
                <a:off x="3815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6 w 268"/>
                  <a:gd name="T5" fmla="*/ 3 h 1692"/>
                  <a:gd name="T6" fmla="*/ 173 w 268"/>
                  <a:gd name="T7" fmla="*/ 11 h 1692"/>
                  <a:gd name="T8" fmla="*/ 190 w 268"/>
                  <a:gd name="T9" fmla="*/ 23 h 1692"/>
                  <a:gd name="T10" fmla="*/ 203 w 268"/>
                  <a:gd name="T11" fmla="*/ 39 h 1692"/>
                  <a:gd name="T12" fmla="*/ 211 w 268"/>
                  <a:gd name="T13" fmla="*/ 57 h 1692"/>
                  <a:gd name="T14" fmla="*/ 214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2 w 268"/>
                  <a:gd name="T25" fmla="*/ 1681 h 1692"/>
                  <a:gd name="T26" fmla="*/ 214 w 268"/>
                  <a:gd name="T27" fmla="*/ 1690 h 1692"/>
                  <a:gd name="T28" fmla="*/ 193 w 268"/>
                  <a:gd name="T29" fmla="*/ 1692 h 1692"/>
                  <a:gd name="T30" fmla="*/ 74 w 268"/>
                  <a:gd name="T31" fmla="*/ 1692 h 1692"/>
                  <a:gd name="T32" fmla="*/ 54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7 w 268"/>
                  <a:gd name="T47" fmla="*/ 57 h 1692"/>
                  <a:gd name="T48" fmla="*/ 66 w 268"/>
                  <a:gd name="T49" fmla="*/ 39 h 1692"/>
                  <a:gd name="T50" fmla="*/ 78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3" y="11"/>
                    </a:lnTo>
                    <a:lnTo>
                      <a:pt x="190" y="23"/>
                    </a:lnTo>
                    <a:lnTo>
                      <a:pt x="203" y="39"/>
                    </a:lnTo>
                    <a:lnTo>
                      <a:pt x="211" y="57"/>
                    </a:lnTo>
                    <a:lnTo>
                      <a:pt x="214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2" y="1681"/>
                    </a:lnTo>
                    <a:lnTo>
                      <a:pt x="214" y="1690"/>
                    </a:lnTo>
                    <a:lnTo>
                      <a:pt x="193" y="1692"/>
                    </a:lnTo>
                    <a:lnTo>
                      <a:pt x="74" y="1692"/>
                    </a:lnTo>
                    <a:lnTo>
                      <a:pt x="54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7" y="57"/>
                    </a:lnTo>
                    <a:lnTo>
                      <a:pt x="66" y="39"/>
                    </a:lnTo>
                    <a:lnTo>
                      <a:pt x="78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3" name="Freeform 117"/>
              <p:cNvSpPr>
                <a:spLocks/>
              </p:cNvSpPr>
              <p:nvPr/>
            </p:nvSpPr>
            <p:spPr bwMode="auto">
              <a:xfrm>
                <a:off x="3885" y="3788"/>
                <a:ext cx="44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6 w 268"/>
                  <a:gd name="T5" fmla="*/ 3 h 1692"/>
                  <a:gd name="T6" fmla="*/ 174 w 268"/>
                  <a:gd name="T7" fmla="*/ 11 h 1692"/>
                  <a:gd name="T8" fmla="*/ 191 w 268"/>
                  <a:gd name="T9" fmla="*/ 23 h 1692"/>
                  <a:gd name="T10" fmla="*/ 204 w 268"/>
                  <a:gd name="T11" fmla="*/ 39 h 1692"/>
                  <a:gd name="T12" fmla="*/ 212 w 268"/>
                  <a:gd name="T13" fmla="*/ 57 h 1692"/>
                  <a:gd name="T14" fmla="*/ 215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60 w 268"/>
                  <a:gd name="T21" fmla="*/ 1654 h 1692"/>
                  <a:gd name="T22" fmla="*/ 249 w 268"/>
                  <a:gd name="T23" fmla="*/ 1670 h 1692"/>
                  <a:gd name="T24" fmla="*/ 233 w 268"/>
                  <a:gd name="T25" fmla="*/ 1681 h 1692"/>
                  <a:gd name="T26" fmla="*/ 215 w 268"/>
                  <a:gd name="T27" fmla="*/ 1690 h 1692"/>
                  <a:gd name="T28" fmla="*/ 194 w 268"/>
                  <a:gd name="T29" fmla="*/ 1692 h 1692"/>
                  <a:gd name="T30" fmla="*/ 75 w 268"/>
                  <a:gd name="T31" fmla="*/ 1692 h 1692"/>
                  <a:gd name="T32" fmla="*/ 55 w 268"/>
                  <a:gd name="T33" fmla="*/ 1690 h 1692"/>
                  <a:gd name="T34" fmla="*/ 36 w 268"/>
                  <a:gd name="T35" fmla="*/ 1681 h 1692"/>
                  <a:gd name="T36" fmla="*/ 21 w 268"/>
                  <a:gd name="T37" fmla="*/ 1670 h 1692"/>
                  <a:gd name="T38" fmla="*/ 10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4 w 268"/>
                  <a:gd name="T45" fmla="*/ 78 h 1692"/>
                  <a:gd name="T46" fmla="*/ 58 w 268"/>
                  <a:gd name="T47" fmla="*/ 57 h 1692"/>
                  <a:gd name="T48" fmla="*/ 66 w 268"/>
                  <a:gd name="T49" fmla="*/ 39 h 1692"/>
                  <a:gd name="T50" fmla="*/ 79 w 268"/>
                  <a:gd name="T51" fmla="*/ 23 h 1692"/>
                  <a:gd name="T52" fmla="*/ 95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4" y="11"/>
                    </a:lnTo>
                    <a:lnTo>
                      <a:pt x="191" y="23"/>
                    </a:lnTo>
                    <a:lnTo>
                      <a:pt x="204" y="39"/>
                    </a:lnTo>
                    <a:lnTo>
                      <a:pt x="212" y="57"/>
                    </a:lnTo>
                    <a:lnTo>
                      <a:pt x="215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60" y="1654"/>
                    </a:lnTo>
                    <a:lnTo>
                      <a:pt x="249" y="1670"/>
                    </a:lnTo>
                    <a:lnTo>
                      <a:pt x="233" y="1681"/>
                    </a:lnTo>
                    <a:lnTo>
                      <a:pt x="215" y="1690"/>
                    </a:lnTo>
                    <a:lnTo>
                      <a:pt x="194" y="1692"/>
                    </a:lnTo>
                    <a:lnTo>
                      <a:pt x="75" y="1692"/>
                    </a:lnTo>
                    <a:lnTo>
                      <a:pt x="55" y="1690"/>
                    </a:lnTo>
                    <a:lnTo>
                      <a:pt x="36" y="1681"/>
                    </a:lnTo>
                    <a:lnTo>
                      <a:pt x="21" y="1670"/>
                    </a:lnTo>
                    <a:lnTo>
                      <a:pt x="10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4" y="78"/>
                    </a:lnTo>
                    <a:lnTo>
                      <a:pt x="58" y="57"/>
                    </a:lnTo>
                    <a:lnTo>
                      <a:pt x="66" y="39"/>
                    </a:lnTo>
                    <a:lnTo>
                      <a:pt x="79" y="23"/>
                    </a:lnTo>
                    <a:lnTo>
                      <a:pt x="95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4" name="Freeform 118"/>
              <p:cNvSpPr>
                <a:spLocks/>
              </p:cNvSpPr>
              <p:nvPr/>
            </p:nvSpPr>
            <p:spPr bwMode="auto">
              <a:xfrm>
                <a:off x="3953" y="3788"/>
                <a:ext cx="44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4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3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1 w 268"/>
                  <a:gd name="T25" fmla="*/ 1681 h 1692"/>
                  <a:gd name="T26" fmla="*/ 213 w 268"/>
                  <a:gd name="T27" fmla="*/ 1690 h 1692"/>
                  <a:gd name="T28" fmla="*/ 194 w 268"/>
                  <a:gd name="T29" fmla="*/ 1692 h 1692"/>
                  <a:gd name="T30" fmla="*/ 74 w 268"/>
                  <a:gd name="T31" fmla="*/ 1692 h 1692"/>
                  <a:gd name="T32" fmla="*/ 53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6 w 268"/>
                  <a:gd name="T47" fmla="*/ 57 h 1692"/>
                  <a:gd name="T48" fmla="*/ 65 w 268"/>
                  <a:gd name="T49" fmla="*/ 39 h 1692"/>
                  <a:gd name="T50" fmla="*/ 77 w 268"/>
                  <a:gd name="T51" fmla="*/ 23 h 1692"/>
                  <a:gd name="T52" fmla="*/ 94 w 268"/>
                  <a:gd name="T53" fmla="*/ 11 h 1692"/>
                  <a:gd name="T54" fmla="*/ 112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4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3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1" y="1681"/>
                    </a:lnTo>
                    <a:lnTo>
                      <a:pt x="213" y="1690"/>
                    </a:lnTo>
                    <a:lnTo>
                      <a:pt x="194" y="1692"/>
                    </a:lnTo>
                    <a:lnTo>
                      <a:pt x="74" y="1692"/>
                    </a:lnTo>
                    <a:lnTo>
                      <a:pt x="53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6" y="57"/>
                    </a:lnTo>
                    <a:lnTo>
                      <a:pt x="65" y="39"/>
                    </a:lnTo>
                    <a:lnTo>
                      <a:pt x="77" y="23"/>
                    </a:lnTo>
                    <a:lnTo>
                      <a:pt x="94" y="11"/>
                    </a:lnTo>
                    <a:lnTo>
                      <a:pt x="112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5" name="Freeform 119"/>
              <p:cNvSpPr>
                <a:spLocks/>
              </p:cNvSpPr>
              <p:nvPr/>
            </p:nvSpPr>
            <p:spPr bwMode="auto">
              <a:xfrm>
                <a:off x="4020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6 w 268"/>
                  <a:gd name="T5" fmla="*/ 3 h 1692"/>
                  <a:gd name="T6" fmla="*/ 174 w 268"/>
                  <a:gd name="T7" fmla="*/ 11 h 1692"/>
                  <a:gd name="T8" fmla="*/ 190 w 268"/>
                  <a:gd name="T9" fmla="*/ 23 h 1692"/>
                  <a:gd name="T10" fmla="*/ 202 w 268"/>
                  <a:gd name="T11" fmla="*/ 39 h 1692"/>
                  <a:gd name="T12" fmla="*/ 211 w 268"/>
                  <a:gd name="T13" fmla="*/ 57 h 1692"/>
                  <a:gd name="T14" fmla="*/ 215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9 w 268"/>
                  <a:gd name="T21" fmla="*/ 1654 h 1692"/>
                  <a:gd name="T22" fmla="*/ 247 w 268"/>
                  <a:gd name="T23" fmla="*/ 1670 h 1692"/>
                  <a:gd name="T24" fmla="*/ 233 w 268"/>
                  <a:gd name="T25" fmla="*/ 1681 h 1692"/>
                  <a:gd name="T26" fmla="*/ 215 w 268"/>
                  <a:gd name="T27" fmla="*/ 1690 h 1692"/>
                  <a:gd name="T28" fmla="*/ 194 w 268"/>
                  <a:gd name="T29" fmla="*/ 1692 h 1692"/>
                  <a:gd name="T30" fmla="*/ 74 w 268"/>
                  <a:gd name="T31" fmla="*/ 1692 h 1692"/>
                  <a:gd name="T32" fmla="*/ 55 w 268"/>
                  <a:gd name="T33" fmla="*/ 1690 h 1692"/>
                  <a:gd name="T34" fmla="*/ 36 w 268"/>
                  <a:gd name="T35" fmla="*/ 1681 h 1692"/>
                  <a:gd name="T36" fmla="*/ 21 w 268"/>
                  <a:gd name="T37" fmla="*/ 1670 h 1692"/>
                  <a:gd name="T38" fmla="*/ 10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5 w 268"/>
                  <a:gd name="T45" fmla="*/ 78 h 1692"/>
                  <a:gd name="T46" fmla="*/ 58 w 268"/>
                  <a:gd name="T47" fmla="*/ 57 h 1692"/>
                  <a:gd name="T48" fmla="*/ 66 w 268"/>
                  <a:gd name="T49" fmla="*/ 39 h 1692"/>
                  <a:gd name="T50" fmla="*/ 79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4" y="11"/>
                    </a:lnTo>
                    <a:lnTo>
                      <a:pt x="190" y="23"/>
                    </a:lnTo>
                    <a:lnTo>
                      <a:pt x="202" y="39"/>
                    </a:lnTo>
                    <a:lnTo>
                      <a:pt x="211" y="57"/>
                    </a:lnTo>
                    <a:lnTo>
                      <a:pt x="215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9" y="1654"/>
                    </a:lnTo>
                    <a:lnTo>
                      <a:pt x="247" y="1670"/>
                    </a:lnTo>
                    <a:lnTo>
                      <a:pt x="233" y="1681"/>
                    </a:lnTo>
                    <a:lnTo>
                      <a:pt x="215" y="1690"/>
                    </a:lnTo>
                    <a:lnTo>
                      <a:pt x="194" y="1692"/>
                    </a:lnTo>
                    <a:lnTo>
                      <a:pt x="74" y="1692"/>
                    </a:lnTo>
                    <a:lnTo>
                      <a:pt x="55" y="1690"/>
                    </a:lnTo>
                    <a:lnTo>
                      <a:pt x="36" y="1681"/>
                    </a:lnTo>
                    <a:lnTo>
                      <a:pt x="21" y="1670"/>
                    </a:lnTo>
                    <a:lnTo>
                      <a:pt x="10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5" y="78"/>
                    </a:lnTo>
                    <a:lnTo>
                      <a:pt x="58" y="57"/>
                    </a:lnTo>
                    <a:lnTo>
                      <a:pt x="66" y="39"/>
                    </a:lnTo>
                    <a:lnTo>
                      <a:pt x="79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6" name="Freeform 120"/>
              <p:cNvSpPr>
                <a:spLocks/>
              </p:cNvSpPr>
              <p:nvPr/>
            </p:nvSpPr>
            <p:spPr bwMode="auto">
              <a:xfrm>
                <a:off x="4088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3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3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1 w 268"/>
                  <a:gd name="T25" fmla="*/ 1681 h 1692"/>
                  <a:gd name="T26" fmla="*/ 213 w 268"/>
                  <a:gd name="T27" fmla="*/ 1690 h 1692"/>
                  <a:gd name="T28" fmla="*/ 193 w 268"/>
                  <a:gd name="T29" fmla="*/ 1692 h 1692"/>
                  <a:gd name="T30" fmla="*/ 73 w 268"/>
                  <a:gd name="T31" fmla="*/ 1692 h 1692"/>
                  <a:gd name="T32" fmla="*/ 53 w 268"/>
                  <a:gd name="T33" fmla="*/ 1690 h 1692"/>
                  <a:gd name="T34" fmla="*/ 35 w 268"/>
                  <a:gd name="T35" fmla="*/ 1681 h 1692"/>
                  <a:gd name="T36" fmla="*/ 19 w 268"/>
                  <a:gd name="T37" fmla="*/ 1670 h 1692"/>
                  <a:gd name="T38" fmla="*/ 8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6 w 268"/>
                  <a:gd name="T47" fmla="*/ 57 h 1692"/>
                  <a:gd name="T48" fmla="*/ 64 w 268"/>
                  <a:gd name="T49" fmla="*/ 39 h 1692"/>
                  <a:gd name="T50" fmla="*/ 77 w 268"/>
                  <a:gd name="T51" fmla="*/ 23 h 1692"/>
                  <a:gd name="T52" fmla="*/ 93 w 268"/>
                  <a:gd name="T53" fmla="*/ 11 h 1692"/>
                  <a:gd name="T54" fmla="*/ 112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3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3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1" y="1681"/>
                    </a:lnTo>
                    <a:lnTo>
                      <a:pt x="213" y="1690"/>
                    </a:lnTo>
                    <a:lnTo>
                      <a:pt x="193" y="1692"/>
                    </a:lnTo>
                    <a:lnTo>
                      <a:pt x="73" y="1692"/>
                    </a:lnTo>
                    <a:lnTo>
                      <a:pt x="53" y="1690"/>
                    </a:lnTo>
                    <a:lnTo>
                      <a:pt x="35" y="1681"/>
                    </a:lnTo>
                    <a:lnTo>
                      <a:pt x="19" y="1670"/>
                    </a:lnTo>
                    <a:lnTo>
                      <a:pt x="8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6" y="57"/>
                    </a:lnTo>
                    <a:lnTo>
                      <a:pt x="64" y="39"/>
                    </a:lnTo>
                    <a:lnTo>
                      <a:pt x="77" y="23"/>
                    </a:lnTo>
                    <a:lnTo>
                      <a:pt x="93" y="11"/>
                    </a:lnTo>
                    <a:lnTo>
                      <a:pt x="112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7" name="Freeform 121"/>
              <p:cNvSpPr>
                <a:spLocks/>
              </p:cNvSpPr>
              <p:nvPr/>
            </p:nvSpPr>
            <p:spPr bwMode="auto">
              <a:xfrm>
                <a:off x="4156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4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5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9 w 268"/>
                  <a:gd name="T21" fmla="*/ 1654 h 1692"/>
                  <a:gd name="T22" fmla="*/ 247 w 268"/>
                  <a:gd name="T23" fmla="*/ 1670 h 1692"/>
                  <a:gd name="T24" fmla="*/ 232 w 268"/>
                  <a:gd name="T25" fmla="*/ 1681 h 1692"/>
                  <a:gd name="T26" fmla="*/ 215 w 268"/>
                  <a:gd name="T27" fmla="*/ 1690 h 1692"/>
                  <a:gd name="T28" fmla="*/ 194 w 268"/>
                  <a:gd name="T29" fmla="*/ 1692 h 1692"/>
                  <a:gd name="T30" fmla="*/ 74 w 268"/>
                  <a:gd name="T31" fmla="*/ 1692 h 1692"/>
                  <a:gd name="T32" fmla="*/ 54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7 w 268"/>
                  <a:gd name="T47" fmla="*/ 57 h 1692"/>
                  <a:gd name="T48" fmla="*/ 66 w 268"/>
                  <a:gd name="T49" fmla="*/ 39 h 1692"/>
                  <a:gd name="T50" fmla="*/ 78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4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5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9" y="1654"/>
                    </a:lnTo>
                    <a:lnTo>
                      <a:pt x="247" y="1670"/>
                    </a:lnTo>
                    <a:lnTo>
                      <a:pt x="232" y="1681"/>
                    </a:lnTo>
                    <a:lnTo>
                      <a:pt x="215" y="1690"/>
                    </a:lnTo>
                    <a:lnTo>
                      <a:pt x="194" y="1692"/>
                    </a:lnTo>
                    <a:lnTo>
                      <a:pt x="74" y="1692"/>
                    </a:lnTo>
                    <a:lnTo>
                      <a:pt x="54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7" y="57"/>
                    </a:lnTo>
                    <a:lnTo>
                      <a:pt x="66" y="39"/>
                    </a:lnTo>
                    <a:lnTo>
                      <a:pt x="78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Freeform 122"/>
              <p:cNvSpPr>
                <a:spLocks/>
              </p:cNvSpPr>
              <p:nvPr/>
            </p:nvSpPr>
            <p:spPr bwMode="auto">
              <a:xfrm>
                <a:off x="4224" y="3788"/>
                <a:ext cx="45" cy="282"/>
              </a:xfrm>
              <a:custGeom>
                <a:avLst/>
                <a:gdLst>
                  <a:gd name="T0" fmla="*/ 134 w 269"/>
                  <a:gd name="T1" fmla="*/ 0 h 1692"/>
                  <a:gd name="T2" fmla="*/ 135 w 269"/>
                  <a:gd name="T3" fmla="*/ 0 h 1692"/>
                  <a:gd name="T4" fmla="*/ 156 w 269"/>
                  <a:gd name="T5" fmla="*/ 3 h 1692"/>
                  <a:gd name="T6" fmla="*/ 175 w 269"/>
                  <a:gd name="T7" fmla="*/ 11 h 1692"/>
                  <a:gd name="T8" fmla="*/ 191 w 269"/>
                  <a:gd name="T9" fmla="*/ 23 h 1692"/>
                  <a:gd name="T10" fmla="*/ 203 w 269"/>
                  <a:gd name="T11" fmla="*/ 39 h 1692"/>
                  <a:gd name="T12" fmla="*/ 212 w 269"/>
                  <a:gd name="T13" fmla="*/ 57 h 1692"/>
                  <a:gd name="T14" fmla="*/ 215 w 269"/>
                  <a:gd name="T15" fmla="*/ 78 h 1692"/>
                  <a:gd name="T16" fmla="*/ 269 w 269"/>
                  <a:gd name="T17" fmla="*/ 1615 h 1692"/>
                  <a:gd name="T18" fmla="*/ 267 w 269"/>
                  <a:gd name="T19" fmla="*/ 1635 h 1692"/>
                  <a:gd name="T20" fmla="*/ 260 w 269"/>
                  <a:gd name="T21" fmla="*/ 1654 h 1692"/>
                  <a:gd name="T22" fmla="*/ 248 w 269"/>
                  <a:gd name="T23" fmla="*/ 1670 h 1692"/>
                  <a:gd name="T24" fmla="*/ 233 w 269"/>
                  <a:gd name="T25" fmla="*/ 1681 h 1692"/>
                  <a:gd name="T26" fmla="*/ 215 w 269"/>
                  <a:gd name="T27" fmla="*/ 1690 h 1692"/>
                  <a:gd name="T28" fmla="*/ 195 w 269"/>
                  <a:gd name="T29" fmla="*/ 1692 h 1692"/>
                  <a:gd name="T30" fmla="*/ 75 w 269"/>
                  <a:gd name="T31" fmla="*/ 1692 h 1692"/>
                  <a:gd name="T32" fmla="*/ 55 w 269"/>
                  <a:gd name="T33" fmla="*/ 1690 h 1692"/>
                  <a:gd name="T34" fmla="*/ 37 w 269"/>
                  <a:gd name="T35" fmla="*/ 1681 h 1692"/>
                  <a:gd name="T36" fmla="*/ 21 w 269"/>
                  <a:gd name="T37" fmla="*/ 1670 h 1692"/>
                  <a:gd name="T38" fmla="*/ 10 w 269"/>
                  <a:gd name="T39" fmla="*/ 1654 h 1692"/>
                  <a:gd name="T40" fmla="*/ 2 w 269"/>
                  <a:gd name="T41" fmla="*/ 1635 h 1692"/>
                  <a:gd name="T42" fmla="*/ 0 w 269"/>
                  <a:gd name="T43" fmla="*/ 1615 h 1692"/>
                  <a:gd name="T44" fmla="*/ 55 w 269"/>
                  <a:gd name="T45" fmla="*/ 78 h 1692"/>
                  <a:gd name="T46" fmla="*/ 58 w 269"/>
                  <a:gd name="T47" fmla="*/ 57 h 1692"/>
                  <a:gd name="T48" fmla="*/ 66 w 269"/>
                  <a:gd name="T49" fmla="*/ 39 h 1692"/>
                  <a:gd name="T50" fmla="*/ 79 w 269"/>
                  <a:gd name="T51" fmla="*/ 23 h 1692"/>
                  <a:gd name="T52" fmla="*/ 94 w 269"/>
                  <a:gd name="T53" fmla="*/ 11 h 1692"/>
                  <a:gd name="T54" fmla="*/ 113 w 269"/>
                  <a:gd name="T55" fmla="*/ 3 h 1692"/>
                  <a:gd name="T56" fmla="*/ 134 w 269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9" h="1692">
                    <a:moveTo>
                      <a:pt x="134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5" y="11"/>
                    </a:lnTo>
                    <a:lnTo>
                      <a:pt x="191" y="23"/>
                    </a:lnTo>
                    <a:lnTo>
                      <a:pt x="203" y="39"/>
                    </a:lnTo>
                    <a:lnTo>
                      <a:pt x="212" y="57"/>
                    </a:lnTo>
                    <a:lnTo>
                      <a:pt x="215" y="78"/>
                    </a:lnTo>
                    <a:lnTo>
                      <a:pt x="269" y="1615"/>
                    </a:lnTo>
                    <a:lnTo>
                      <a:pt x="267" y="1635"/>
                    </a:lnTo>
                    <a:lnTo>
                      <a:pt x="260" y="1654"/>
                    </a:lnTo>
                    <a:lnTo>
                      <a:pt x="248" y="1670"/>
                    </a:lnTo>
                    <a:lnTo>
                      <a:pt x="233" y="1681"/>
                    </a:lnTo>
                    <a:lnTo>
                      <a:pt x="215" y="1690"/>
                    </a:lnTo>
                    <a:lnTo>
                      <a:pt x="195" y="1692"/>
                    </a:lnTo>
                    <a:lnTo>
                      <a:pt x="75" y="1692"/>
                    </a:lnTo>
                    <a:lnTo>
                      <a:pt x="55" y="1690"/>
                    </a:lnTo>
                    <a:lnTo>
                      <a:pt x="37" y="1681"/>
                    </a:lnTo>
                    <a:lnTo>
                      <a:pt x="21" y="1670"/>
                    </a:lnTo>
                    <a:lnTo>
                      <a:pt x="10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5" y="78"/>
                    </a:lnTo>
                    <a:lnTo>
                      <a:pt x="58" y="57"/>
                    </a:lnTo>
                    <a:lnTo>
                      <a:pt x="66" y="39"/>
                    </a:lnTo>
                    <a:lnTo>
                      <a:pt x="79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9" name="Freeform 123"/>
              <p:cNvSpPr>
                <a:spLocks/>
              </p:cNvSpPr>
              <p:nvPr/>
            </p:nvSpPr>
            <p:spPr bwMode="auto">
              <a:xfrm>
                <a:off x="4292" y="3788"/>
                <a:ext cx="44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3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4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2 w 268"/>
                  <a:gd name="T25" fmla="*/ 1681 h 1692"/>
                  <a:gd name="T26" fmla="*/ 213 w 268"/>
                  <a:gd name="T27" fmla="*/ 1690 h 1692"/>
                  <a:gd name="T28" fmla="*/ 193 w 268"/>
                  <a:gd name="T29" fmla="*/ 1692 h 1692"/>
                  <a:gd name="T30" fmla="*/ 74 w 268"/>
                  <a:gd name="T31" fmla="*/ 1692 h 1692"/>
                  <a:gd name="T32" fmla="*/ 53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7 w 268"/>
                  <a:gd name="T47" fmla="*/ 57 h 1692"/>
                  <a:gd name="T48" fmla="*/ 66 w 268"/>
                  <a:gd name="T49" fmla="*/ 39 h 1692"/>
                  <a:gd name="T50" fmla="*/ 78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3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4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2" y="1681"/>
                    </a:lnTo>
                    <a:lnTo>
                      <a:pt x="213" y="1690"/>
                    </a:lnTo>
                    <a:lnTo>
                      <a:pt x="193" y="1692"/>
                    </a:lnTo>
                    <a:lnTo>
                      <a:pt x="74" y="1692"/>
                    </a:lnTo>
                    <a:lnTo>
                      <a:pt x="53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7" y="57"/>
                    </a:lnTo>
                    <a:lnTo>
                      <a:pt x="66" y="39"/>
                    </a:lnTo>
                    <a:lnTo>
                      <a:pt x="78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145" name="자유형 144"/>
          <p:cNvSpPr/>
          <p:nvPr/>
        </p:nvSpPr>
        <p:spPr>
          <a:xfrm flipV="1">
            <a:off x="1" y="-9696"/>
            <a:ext cx="12201069" cy="1427352"/>
          </a:xfrm>
          <a:custGeom>
            <a:avLst/>
            <a:gdLst>
              <a:gd name="connsiteX0" fmla="*/ 5386811 w 12201069"/>
              <a:gd name="connsiteY0" fmla="*/ 1427352 h 1427352"/>
              <a:gd name="connsiteX1" fmla="*/ 5547181 w 12201069"/>
              <a:gd name="connsiteY1" fmla="*/ 1417657 h 1427352"/>
              <a:gd name="connsiteX2" fmla="*/ 12191999 w 12201069"/>
              <a:gd name="connsiteY2" fmla="*/ 1417657 h 1427352"/>
              <a:gd name="connsiteX3" fmla="*/ 12191999 w 12201069"/>
              <a:gd name="connsiteY3" fmla="*/ 1194768 h 1427352"/>
              <a:gd name="connsiteX4" fmla="*/ 12201069 w 12201069"/>
              <a:gd name="connsiteY4" fmla="*/ 1192116 h 1427352"/>
              <a:gd name="connsiteX5" fmla="*/ 12201069 w 12201069"/>
              <a:gd name="connsiteY5" fmla="*/ 178220 h 1427352"/>
              <a:gd name="connsiteX6" fmla="*/ 12120366 w 12201069"/>
              <a:gd name="connsiteY6" fmla="*/ 154618 h 1427352"/>
              <a:gd name="connsiteX7" fmla="*/ 11704384 w 12201069"/>
              <a:gd name="connsiteY7" fmla="*/ 109369 h 1427352"/>
              <a:gd name="connsiteX8" fmla="*/ 10818211 w 12201069"/>
              <a:gd name="connsiteY8" fmla="*/ 363233 h 1427352"/>
              <a:gd name="connsiteX9" fmla="*/ 10787651 w 12201069"/>
              <a:gd name="connsiteY9" fmla="*/ 393569 h 1427352"/>
              <a:gd name="connsiteX10" fmla="*/ 10689856 w 12201069"/>
              <a:gd name="connsiteY10" fmla="*/ 362157 h 1427352"/>
              <a:gd name="connsiteX11" fmla="*/ 9877694 w 12201069"/>
              <a:gd name="connsiteY11" fmla="*/ 265580 h 1427352"/>
              <a:gd name="connsiteX12" fmla="*/ 9584945 w 12201069"/>
              <a:gd name="connsiteY12" fmla="*/ 277069 h 1427352"/>
              <a:gd name="connsiteX13" fmla="*/ 9575516 w 12201069"/>
              <a:gd name="connsiteY13" fmla="*/ 278208 h 1427352"/>
              <a:gd name="connsiteX14" fmla="*/ 9534039 w 12201069"/>
              <a:gd name="connsiteY14" fmla="*/ 229994 h 1427352"/>
              <a:gd name="connsiteX15" fmla="*/ 8968472 w 12201069"/>
              <a:gd name="connsiteY15" fmla="*/ 40267 h 1427352"/>
              <a:gd name="connsiteX16" fmla="*/ 8402905 w 12201069"/>
              <a:gd name="connsiteY16" fmla="*/ 229994 h 1427352"/>
              <a:gd name="connsiteX17" fmla="*/ 8351559 w 12201069"/>
              <a:gd name="connsiteY17" fmla="*/ 289680 h 1427352"/>
              <a:gd name="connsiteX18" fmla="*/ 8280984 w 12201069"/>
              <a:gd name="connsiteY18" fmla="*/ 277292 h 1427352"/>
              <a:gd name="connsiteX19" fmla="*/ 8214540 w 12201069"/>
              <a:gd name="connsiteY19" fmla="*/ 246363 h 1427352"/>
              <a:gd name="connsiteX20" fmla="*/ 7136941 w 12201069"/>
              <a:gd name="connsiteY20" fmla="*/ 74933 h 1427352"/>
              <a:gd name="connsiteX21" fmla="*/ 6284883 w 12201069"/>
              <a:gd name="connsiteY21" fmla="*/ 174893 h 1427352"/>
              <a:gd name="connsiteX22" fmla="*/ 6207307 w 12201069"/>
              <a:gd name="connsiteY22" fmla="*/ 199475 h 1427352"/>
              <a:gd name="connsiteX23" fmla="*/ 6186982 w 12201069"/>
              <a:gd name="connsiteY23" fmla="*/ 185400 h 1427352"/>
              <a:gd name="connsiteX24" fmla="*/ 5386811 w 12201069"/>
              <a:gd name="connsiteY24" fmla="*/ 0 h 1427352"/>
              <a:gd name="connsiteX25" fmla="*/ 4923585 w 12201069"/>
              <a:gd name="connsiteY25" fmla="*/ 56084 h 1427352"/>
              <a:gd name="connsiteX26" fmla="*/ 4825189 w 12201069"/>
              <a:gd name="connsiteY26" fmla="*/ 88113 h 1427352"/>
              <a:gd name="connsiteX27" fmla="*/ 4695448 w 12201069"/>
              <a:gd name="connsiteY27" fmla="*/ 55192 h 1427352"/>
              <a:gd name="connsiteX28" fmla="*/ 4110684 w 12201069"/>
              <a:gd name="connsiteY28" fmla="*/ 0 h 1427352"/>
              <a:gd name="connsiteX29" fmla="*/ 3048394 w 12201069"/>
              <a:gd name="connsiteY29" fmla="*/ 205704 h 1427352"/>
              <a:gd name="connsiteX30" fmla="*/ 2967627 w 12201069"/>
              <a:gd name="connsiteY30" fmla="*/ 251468 h 1427352"/>
              <a:gd name="connsiteX31" fmla="*/ 2960971 w 12201069"/>
              <a:gd name="connsiteY31" fmla="*/ 252548 h 1427352"/>
              <a:gd name="connsiteX32" fmla="*/ 2744847 w 12201069"/>
              <a:gd name="connsiteY32" fmla="*/ 305884 h 1427352"/>
              <a:gd name="connsiteX33" fmla="*/ 2737794 w 12201069"/>
              <a:gd name="connsiteY33" fmla="*/ 308441 h 1427352"/>
              <a:gd name="connsiteX34" fmla="*/ 2461468 w 12201069"/>
              <a:gd name="connsiteY34" fmla="*/ 183453 h 1427352"/>
              <a:gd name="connsiteX35" fmla="*/ 1249280 w 12201069"/>
              <a:gd name="connsiteY35" fmla="*/ 0 h 1427352"/>
              <a:gd name="connsiteX36" fmla="*/ 241295 w 12201069"/>
              <a:gd name="connsiteY36" fmla="*/ 120605 h 1427352"/>
              <a:gd name="connsiteX37" fmla="*/ 0 w 12201069"/>
              <a:gd name="connsiteY37" fmla="*/ 198588 h 1427352"/>
              <a:gd name="connsiteX38" fmla="*/ 0 w 12201069"/>
              <a:gd name="connsiteY38" fmla="*/ 1213777 h 1427352"/>
              <a:gd name="connsiteX39" fmla="*/ 1 w 12201069"/>
              <a:gd name="connsiteY39" fmla="*/ 1213777 h 1427352"/>
              <a:gd name="connsiteX40" fmla="*/ 1 w 12201069"/>
              <a:gd name="connsiteY40" fmla="*/ 1417657 h 1427352"/>
              <a:gd name="connsiteX41" fmla="*/ 5226441 w 12201069"/>
              <a:gd name="connsiteY41" fmla="*/ 1417657 h 142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201069" h="1427352">
                <a:moveTo>
                  <a:pt x="5386811" y="1427352"/>
                </a:moveTo>
                <a:lnTo>
                  <a:pt x="5547181" y="1417657"/>
                </a:lnTo>
                <a:lnTo>
                  <a:pt x="12191999" y="1417657"/>
                </a:lnTo>
                <a:lnTo>
                  <a:pt x="12191999" y="1194768"/>
                </a:lnTo>
                <a:lnTo>
                  <a:pt x="12201069" y="1192116"/>
                </a:lnTo>
                <a:lnTo>
                  <a:pt x="12201069" y="178220"/>
                </a:lnTo>
                <a:lnTo>
                  <a:pt x="12120366" y="154618"/>
                </a:lnTo>
                <a:cubicBezTo>
                  <a:pt x="11992511" y="125481"/>
                  <a:pt x="11851940" y="109369"/>
                  <a:pt x="11704384" y="109369"/>
                </a:cubicBezTo>
                <a:cubicBezTo>
                  <a:pt x="11335496" y="109369"/>
                  <a:pt x="11010262" y="210070"/>
                  <a:pt x="10818211" y="363233"/>
                </a:cubicBezTo>
                <a:lnTo>
                  <a:pt x="10787651" y="393569"/>
                </a:lnTo>
                <a:lnTo>
                  <a:pt x="10689856" y="362157"/>
                </a:lnTo>
                <a:cubicBezTo>
                  <a:pt x="10458020" y="301183"/>
                  <a:pt x="10178537" y="265580"/>
                  <a:pt x="9877694" y="265580"/>
                </a:cubicBezTo>
                <a:cubicBezTo>
                  <a:pt x="9777413" y="265580"/>
                  <a:pt x="9679505" y="269536"/>
                  <a:pt x="9584945" y="277069"/>
                </a:cubicBezTo>
                <a:lnTo>
                  <a:pt x="9575516" y="278208"/>
                </a:lnTo>
                <a:lnTo>
                  <a:pt x="9534039" y="229994"/>
                </a:lnTo>
                <a:cubicBezTo>
                  <a:pt x="9411469" y="115526"/>
                  <a:pt x="9203901" y="40267"/>
                  <a:pt x="8968472" y="40267"/>
                </a:cubicBezTo>
                <a:cubicBezTo>
                  <a:pt x="8733043" y="40267"/>
                  <a:pt x="8525475" y="115526"/>
                  <a:pt x="8402905" y="229994"/>
                </a:cubicBezTo>
                <a:lnTo>
                  <a:pt x="8351559" y="289680"/>
                </a:lnTo>
                <a:lnTo>
                  <a:pt x="8280984" y="277292"/>
                </a:lnTo>
                <a:lnTo>
                  <a:pt x="8214540" y="246363"/>
                </a:lnTo>
                <a:cubicBezTo>
                  <a:pt x="7938758" y="140445"/>
                  <a:pt x="7557769" y="74933"/>
                  <a:pt x="7136941" y="74933"/>
                </a:cubicBezTo>
                <a:cubicBezTo>
                  <a:pt x="6821319" y="74933"/>
                  <a:pt x="6528108" y="111783"/>
                  <a:pt x="6284883" y="174893"/>
                </a:cubicBezTo>
                <a:lnTo>
                  <a:pt x="6207307" y="199475"/>
                </a:lnTo>
                <a:lnTo>
                  <a:pt x="6186982" y="185400"/>
                </a:lnTo>
                <a:cubicBezTo>
                  <a:pt x="5975642" y="70208"/>
                  <a:pt x="5694899" y="0"/>
                  <a:pt x="5386811" y="0"/>
                </a:cubicBezTo>
                <a:cubicBezTo>
                  <a:pt x="5222498" y="0"/>
                  <a:pt x="5065963" y="19970"/>
                  <a:pt x="4923585" y="56084"/>
                </a:cubicBezTo>
                <a:lnTo>
                  <a:pt x="4825189" y="88113"/>
                </a:lnTo>
                <a:lnTo>
                  <a:pt x="4695448" y="55192"/>
                </a:lnTo>
                <a:cubicBezTo>
                  <a:pt x="4515715" y="19652"/>
                  <a:pt x="4318109" y="0"/>
                  <a:pt x="4110684" y="0"/>
                </a:cubicBezTo>
                <a:cubicBezTo>
                  <a:pt x="3695834" y="0"/>
                  <a:pt x="3320258" y="78610"/>
                  <a:pt x="3048394" y="205704"/>
                </a:cubicBezTo>
                <a:lnTo>
                  <a:pt x="2967627" y="251468"/>
                </a:lnTo>
                <a:lnTo>
                  <a:pt x="2960971" y="252548"/>
                </a:lnTo>
                <a:cubicBezTo>
                  <a:pt x="2883281" y="268247"/>
                  <a:pt x="2810914" y="286123"/>
                  <a:pt x="2744847" y="305884"/>
                </a:cubicBezTo>
                <a:lnTo>
                  <a:pt x="2737794" y="308441"/>
                </a:lnTo>
                <a:lnTo>
                  <a:pt x="2461468" y="183453"/>
                </a:lnTo>
                <a:cubicBezTo>
                  <a:pt x="2141308" y="69471"/>
                  <a:pt x="1716005" y="0"/>
                  <a:pt x="1249280" y="0"/>
                </a:cubicBezTo>
                <a:cubicBezTo>
                  <a:pt x="875899" y="0"/>
                  <a:pt x="529031" y="44461"/>
                  <a:pt x="241295" y="120605"/>
                </a:cubicBezTo>
                <a:lnTo>
                  <a:pt x="0" y="198588"/>
                </a:lnTo>
                <a:lnTo>
                  <a:pt x="0" y="1213777"/>
                </a:lnTo>
                <a:lnTo>
                  <a:pt x="1" y="1213777"/>
                </a:lnTo>
                <a:lnTo>
                  <a:pt x="1" y="1417657"/>
                </a:lnTo>
                <a:lnTo>
                  <a:pt x="5226441" y="1417657"/>
                </a:lnTo>
                <a:close/>
              </a:path>
            </a:pathLst>
          </a:custGeom>
          <a:solidFill>
            <a:srgbClr val="00AD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237611" y="78431"/>
            <a:ext cx="645728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dirty="0">
                <a:solidFill>
                  <a:schemeClr val="bg1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① 기획의도 </a:t>
            </a:r>
            <a:r>
              <a:rPr lang="en-US" altLang="ko-KR" sz="4000" dirty="0">
                <a:solidFill>
                  <a:schemeClr val="bg1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(Planning)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9365142" y="188809"/>
            <a:ext cx="2318908" cy="724477"/>
            <a:chOff x="9365142" y="188809"/>
            <a:chExt cx="2318908" cy="724477"/>
          </a:xfrm>
        </p:grpSpPr>
        <p:grpSp>
          <p:nvGrpSpPr>
            <p:cNvPr id="4" name="그룹 3"/>
            <p:cNvGrpSpPr/>
            <p:nvPr/>
          </p:nvGrpSpPr>
          <p:grpSpPr>
            <a:xfrm>
              <a:off x="10836940" y="188809"/>
              <a:ext cx="847110" cy="603298"/>
              <a:chOff x="8242760" y="356674"/>
              <a:chExt cx="1855788" cy="1321662"/>
            </a:xfrm>
          </p:grpSpPr>
          <p:sp>
            <p:nvSpPr>
              <p:cNvPr id="148" name="현 147"/>
              <p:cNvSpPr/>
              <p:nvPr/>
            </p:nvSpPr>
            <p:spPr>
              <a:xfrm>
                <a:off x="8399688" y="592222"/>
                <a:ext cx="1086114" cy="1086114"/>
              </a:xfrm>
              <a:prstGeom prst="chord">
                <a:avLst>
                  <a:gd name="adj1" fmla="val 10343950"/>
                  <a:gd name="adj2" fmla="val 50921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9" name="Group 4"/>
              <p:cNvGrpSpPr>
                <a:grpSpLocks noChangeAspect="1"/>
              </p:cNvGrpSpPr>
              <p:nvPr/>
            </p:nvGrpSpPr>
            <p:grpSpPr bwMode="auto">
              <a:xfrm rot="19501659">
                <a:off x="8242760" y="356674"/>
                <a:ext cx="1855788" cy="1190625"/>
                <a:chOff x="2916" y="429"/>
                <a:chExt cx="1169" cy="750"/>
              </a:xfrm>
              <a:solidFill>
                <a:schemeClr val="bg1"/>
              </a:solidFill>
            </p:grpSpPr>
            <p:sp>
              <p:nvSpPr>
                <p:cNvPr id="150" name="Freeform 6"/>
                <p:cNvSpPr>
                  <a:spLocks/>
                </p:cNvSpPr>
                <p:nvPr/>
              </p:nvSpPr>
              <p:spPr bwMode="auto">
                <a:xfrm>
                  <a:off x="2916" y="429"/>
                  <a:ext cx="1169" cy="750"/>
                </a:xfrm>
                <a:custGeom>
                  <a:avLst/>
                  <a:gdLst>
                    <a:gd name="T0" fmla="*/ 174 w 3507"/>
                    <a:gd name="T1" fmla="*/ 3 h 2251"/>
                    <a:gd name="T2" fmla="*/ 190 w 3507"/>
                    <a:gd name="T3" fmla="*/ 21 h 2251"/>
                    <a:gd name="T4" fmla="*/ 1569 w 3507"/>
                    <a:gd name="T5" fmla="*/ 1116 h 2251"/>
                    <a:gd name="T6" fmla="*/ 3083 w 3507"/>
                    <a:gd name="T7" fmla="*/ 1685 h 2251"/>
                    <a:gd name="T8" fmla="*/ 3135 w 3507"/>
                    <a:gd name="T9" fmla="*/ 1709 h 2251"/>
                    <a:gd name="T10" fmla="*/ 3193 w 3507"/>
                    <a:gd name="T11" fmla="*/ 1744 h 2251"/>
                    <a:gd name="T12" fmla="*/ 3256 w 3507"/>
                    <a:gd name="T13" fmla="*/ 1787 h 2251"/>
                    <a:gd name="T14" fmla="*/ 3321 w 3507"/>
                    <a:gd name="T15" fmla="*/ 1839 h 2251"/>
                    <a:gd name="T16" fmla="*/ 3382 w 3507"/>
                    <a:gd name="T17" fmla="*/ 1894 h 2251"/>
                    <a:gd name="T18" fmla="*/ 3434 w 3507"/>
                    <a:gd name="T19" fmla="*/ 1952 h 2251"/>
                    <a:gd name="T20" fmla="*/ 3475 w 3507"/>
                    <a:gd name="T21" fmla="*/ 2010 h 2251"/>
                    <a:gd name="T22" fmla="*/ 3501 w 3507"/>
                    <a:gd name="T23" fmla="*/ 2066 h 2251"/>
                    <a:gd name="T24" fmla="*/ 3507 w 3507"/>
                    <a:gd name="T25" fmla="*/ 2118 h 2251"/>
                    <a:gd name="T26" fmla="*/ 3491 w 3507"/>
                    <a:gd name="T27" fmla="*/ 2162 h 2251"/>
                    <a:gd name="T28" fmla="*/ 3455 w 3507"/>
                    <a:gd name="T29" fmla="*/ 2196 h 2251"/>
                    <a:gd name="T30" fmla="*/ 3403 w 3507"/>
                    <a:gd name="T31" fmla="*/ 2221 h 2251"/>
                    <a:gd name="T32" fmla="*/ 3339 w 3507"/>
                    <a:gd name="T33" fmla="*/ 2238 h 2251"/>
                    <a:gd name="T34" fmla="*/ 3266 w 3507"/>
                    <a:gd name="T35" fmla="*/ 2248 h 2251"/>
                    <a:gd name="T36" fmla="*/ 3189 w 3507"/>
                    <a:gd name="T37" fmla="*/ 2251 h 2251"/>
                    <a:gd name="T38" fmla="*/ 3111 w 3507"/>
                    <a:gd name="T39" fmla="*/ 2249 h 2251"/>
                    <a:gd name="T40" fmla="*/ 3036 w 3507"/>
                    <a:gd name="T41" fmla="*/ 2243 h 2251"/>
                    <a:gd name="T42" fmla="*/ 2969 w 3507"/>
                    <a:gd name="T43" fmla="*/ 2232 h 2251"/>
                    <a:gd name="T44" fmla="*/ 2911 w 3507"/>
                    <a:gd name="T45" fmla="*/ 2218 h 2251"/>
                    <a:gd name="T46" fmla="*/ 2503 w 3507"/>
                    <a:gd name="T47" fmla="*/ 2065 h 2251"/>
                    <a:gd name="T48" fmla="*/ 988 w 3507"/>
                    <a:gd name="T49" fmla="*/ 1923 h 2251"/>
                    <a:gd name="T50" fmla="*/ 959 w 3507"/>
                    <a:gd name="T51" fmla="*/ 1895 h 2251"/>
                    <a:gd name="T52" fmla="*/ 942 w 3507"/>
                    <a:gd name="T53" fmla="*/ 1853 h 2251"/>
                    <a:gd name="T54" fmla="*/ 946 w 3507"/>
                    <a:gd name="T55" fmla="*/ 1809 h 2251"/>
                    <a:gd name="T56" fmla="*/ 969 w 3507"/>
                    <a:gd name="T57" fmla="*/ 1770 h 2251"/>
                    <a:gd name="T58" fmla="*/ 299 w 3507"/>
                    <a:gd name="T59" fmla="*/ 1235 h 2251"/>
                    <a:gd name="T60" fmla="*/ 52 w 3507"/>
                    <a:gd name="T61" fmla="*/ 978 h 2251"/>
                    <a:gd name="T62" fmla="*/ 33 w 3507"/>
                    <a:gd name="T63" fmla="*/ 943 h 2251"/>
                    <a:gd name="T64" fmla="*/ 7 w 3507"/>
                    <a:gd name="T65" fmla="*/ 910 h 2251"/>
                    <a:gd name="T66" fmla="*/ 0 w 3507"/>
                    <a:gd name="T67" fmla="*/ 868 h 2251"/>
                    <a:gd name="T68" fmla="*/ 16 w 3507"/>
                    <a:gd name="T69" fmla="*/ 827 h 2251"/>
                    <a:gd name="T70" fmla="*/ 47 w 3507"/>
                    <a:gd name="T71" fmla="*/ 800 h 2251"/>
                    <a:gd name="T72" fmla="*/ 89 w 3507"/>
                    <a:gd name="T73" fmla="*/ 793 h 2251"/>
                    <a:gd name="T74" fmla="*/ 124 w 3507"/>
                    <a:gd name="T75" fmla="*/ 760 h 2251"/>
                    <a:gd name="T76" fmla="*/ 160 w 3507"/>
                    <a:gd name="T77" fmla="*/ 726 h 2251"/>
                    <a:gd name="T78" fmla="*/ 127 w 3507"/>
                    <a:gd name="T79" fmla="*/ 24 h 2251"/>
                    <a:gd name="T80" fmla="*/ 140 w 3507"/>
                    <a:gd name="T81" fmla="*/ 6 h 2251"/>
                    <a:gd name="T82" fmla="*/ 164 w 3507"/>
                    <a:gd name="T83" fmla="*/ 0 h 2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507" h="2251">
                      <a:moveTo>
                        <a:pt x="164" y="0"/>
                      </a:moveTo>
                      <a:lnTo>
                        <a:pt x="174" y="3"/>
                      </a:lnTo>
                      <a:lnTo>
                        <a:pt x="184" y="10"/>
                      </a:lnTo>
                      <a:lnTo>
                        <a:pt x="190" y="21"/>
                      </a:lnTo>
                      <a:lnTo>
                        <a:pt x="505" y="715"/>
                      </a:lnTo>
                      <a:lnTo>
                        <a:pt x="1569" y="1116"/>
                      </a:lnTo>
                      <a:lnTo>
                        <a:pt x="2506" y="1468"/>
                      </a:lnTo>
                      <a:lnTo>
                        <a:pt x="3083" y="1685"/>
                      </a:lnTo>
                      <a:lnTo>
                        <a:pt x="3108" y="1696"/>
                      </a:lnTo>
                      <a:lnTo>
                        <a:pt x="3135" y="1709"/>
                      </a:lnTo>
                      <a:lnTo>
                        <a:pt x="3163" y="1725"/>
                      </a:lnTo>
                      <a:lnTo>
                        <a:pt x="3193" y="1744"/>
                      </a:lnTo>
                      <a:lnTo>
                        <a:pt x="3224" y="1765"/>
                      </a:lnTo>
                      <a:lnTo>
                        <a:pt x="3256" y="1787"/>
                      </a:lnTo>
                      <a:lnTo>
                        <a:pt x="3290" y="1812"/>
                      </a:lnTo>
                      <a:lnTo>
                        <a:pt x="3321" y="1839"/>
                      </a:lnTo>
                      <a:lnTo>
                        <a:pt x="3352" y="1866"/>
                      </a:lnTo>
                      <a:lnTo>
                        <a:pt x="3382" y="1894"/>
                      </a:lnTo>
                      <a:lnTo>
                        <a:pt x="3408" y="1923"/>
                      </a:lnTo>
                      <a:lnTo>
                        <a:pt x="3434" y="1952"/>
                      </a:lnTo>
                      <a:lnTo>
                        <a:pt x="3456" y="1981"/>
                      </a:lnTo>
                      <a:lnTo>
                        <a:pt x="3475" y="2010"/>
                      </a:lnTo>
                      <a:lnTo>
                        <a:pt x="3491" y="2039"/>
                      </a:lnTo>
                      <a:lnTo>
                        <a:pt x="3501" y="2066"/>
                      </a:lnTo>
                      <a:lnTo>
                        <a:pt x="3507" y="2093"/>
                      </a:lnTo>
                      <a:lnTo>
                        <a:pt x="3507" y="2118"/>
                      </a:lnTo>
                      <a:lnTo>
                        <a:pt x="3501" y="2142"/>
                      </a:lnTo>
                      <a:lnTo>
                        <a:pt x="3491" y="2162"/>
                      </a:lnTo>
                      <a:lnTo>
                        <a:pt x="3476" y="2180"/>
                      </a:lnTo>
                      <a:lnTo>
                        <a:pt x="3455" y="2196"/>
                      </a:lnTo>
                      <a:lnTo>
                        <a:pt x="3431" y="2209"/>
                      </a:lnTo>
                      <a:lnTo>
                        <a:pt x="3403" y="2221"/>
                      </a:lnTo>
                      <a:lnTo>
                        <a:pt x="3372" y="2231"/>
                      </a:lnTo>
                      <a:lnTo>
                        <a:pt x="3339" y="2238"/>
                      </a:lnTo>
                      <a:lnTo>
                        <a:pt x="3303" y="2244"/>
                      </a:lnTo>
                      <a:lnTo>
                        <a:pt x="3266" y="2248"/>
                      </a:lnTo>
                      <a:lnTo>
                        <a:pt x="3229" y="2250"/>
                      </a:lnTo>
                      <a:lnTo>
                        <a:pt x="3189" y="2251"/>
                      </a:lnTo>
                      <a:lnTo>
                        <a:pt x="3151" y="2251"/>
                      </a:lnTo>
                      <a:lnTo>
                        <a:pt x="3111" y="2249"/>
                      </a:lnTo>
                      <a:lnTo>
                        <a:pt x="3074" y="2247"/>
                      </a:lnTo>
                      <a:lnTo>
                        <a:pt x="3036" y="2243"/>
                      </a:lnTo>
                      <a:lnTo>
                        <a:pt x="3002" y="2237"/>
                      </a:lnTo>
                      <a:lnTo>
                        <a:pt x="2969" y="2232"/>
                      </a:lnTo>
                      <a:lnTo>
                        <a:pt x="2938" y="2225"/>
                      </a:lnTo>
                      <a:lnTo>
                        <a:pt x="2911" y="2218"/>
                      </a:lnTo>
                      <a:lnTo>
                        <a:pt x="2888" y="2209"/>
                      </a:lnTo>
                      <a:lnTo>
                        <a:pt x="2503" y="2065"/>
                      </a:lnTo>
                      <a:lnTo>
                        <a:pt x="1005" y="1931"/>
                      </a:lnTo>
                      <a:lnTo>
                        <a:pt x="988" y="1923"/>
                      </a:lnTo>
                      <a:lnTo>
                        <a:pt x="972" y="1911"/>
                      </a:lnTo>
                      <a:lnTo>
                        <a:pt x="959" y="1895"/>
                      </a:lnTo>
                      <a:lnTo>
                        <a:pt x="948" y="1874"/>
                      </a:lnTo>
                      <a:lnTo>
                        <a:pt x="942" y="1853"/>
                      </a:lnTo>
                      <a:lnTo>
                        <a:pt x="942" y="1830"/>
                      </a:lnTo>
                      <a:lnTo>
                        <a:pt x="946" y="1809"/>
                      </a:lnTo>
                      <a:lnTo>
                        <a:pt x="955" y="1788"/>
                      </a:lnTo>
                      <a:lnTo>
                        <a:pt x="969" y="1770"/>
                      </a:lnTo>
                      <a:lnTo>
                        <a:pt x="1573" y="1715"/>
                      </a:lnTo>
                      <a:lnTo>
                        <a:pt x="299" y="1235"/>
                      </a:lnTo>
                      <a:lnTo>
                        <a:pt x="57" y="1001"/>
                      </a:lnTo>
                      <a:lnTo>
                        <a:pt x="52" y="978"/>
                      </a:lnTo>
                      <a:lnTo>
                        <a:pt x="51" y="954"/>
                      </a:lnTo>
                      <a:lnTo>
                        <a:pt x="33" y="943"/>
                      </a:lnTo>
                      <a:lnTo>
                        <a:pt x="17" y="928"/>
                      </a:lnTo>
                      <a:lnTo>
                        <a:pt x="7" y="910"/>
                      </a:lnTo>
                      <a:lnTo>
                        <a:pt x="1" y="889"/>
                      </a:lnTo>
                      <a:lnTo>
                        <a:pt x="0" y="868"/>
                      </a:lnTo>
                      <a:lnTo>
                        <a:pt x="5" y="846"/>
                      </a:lnTo>
                      <a:lnTo>
                        <a:pt x="16" y="827"/>
                      </a:lnTo>
                      <a:lnTo>
                        <a:pt x="30" y="812"/>
                      </a:lnTo>
                      <a:lnTo>
                        <a:pt x="47" y="800"/>
                      </a:lnTo>
                      <a:lnTo>
                        <a:pt x="67" y="794"/>
                      </a:lnTo>
                      <a:lnTo>
                        <a:pt x="89" y="793"/>
                      </a:lnTo>
                      <a:lnTo>
                        <a:pt x="110" y="796"/>
                      </a:lnTo>
                      <a:lnTo>
                        <a:pt x="124" y="760"/>
                      </a:lnTo>
                      <a:lnTo>
                        <a:pt x="141" y="742"/>
                      </a:lnTo>
                      <a:lnTo>
                        <a:pt x="160" y="726"/>
                      </a:lnTo>
                      <a:lnTo>
                        <a:pt x="125" y="36"/>
                      </a:lnTo>
                      <a:lnTo>
                        <a:pt x="127" y="24"/>
                      </a:lnTo>
                      <a:lnTo>
                        <a:pt x="133" y="14"/>
                      </a:lnTo>
                      <a:lnTo>
                        <a:pt x="140" y="6"/>
                      </a:lnTo>
                      <a:lnTo>
                        <a:pt x="152" y="1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51" name="Freeform 7"/>
                <p:cNvSpPr>
                  <a:spLocks/>
                </p:cNvSpPr>
                <p:nvPr/>
              </p:nvSpPr>
              <p:spPr bwMode="auto">
                <a:xfrm>
                  <a:off x="3376" y="707"/>
                  <a:ext cx="237" cy="143"/>
                </a:xfrm>
                <a:custGeom>
                  <a:avLst/>
                  <a:gdLst>
                    <a:gd name="T0" fmla="*/ 94 w 711"/>
                    <a:gd name="T1" fmla="*/ 0 h 428"/>
                    <a:gd name="T2" fmla="*/ 113 w 711"/>
                    <a:gd name="T3" fmla="*/ 1 h 428"/>
                    <a:gd name="T4" fmla="*/ 133 w 711"/>
                    <a:gd name="T5" fmla="*/ 6 h 428"/>
                    <a:gd name="T6" fmla="*/ 711 w 711"/>
                    <a:gd name="T7" fmla="*/ 428 h 428"/>
                    <a:gd name="T8" fmla="*/ 85 w 711"/>
                    <a:gd name="T9" fmla="*/ 192 h 428"/>
                    <a:gd name="T10" fmla="*/ 0 w 711"/>
                    <a:gd name="T11" fmla="*/ 104 h 428"/>
                    <a:gd name="T12" fmla="*/ 1 w 711"/>
                    <a:gd name="T13" fmla="*/ 81 h 428"/>
                    <a:gd name="T14" fmla="*/ 8 w 711"/>
                    <a:gd name="T15" fmla="*/ 59 h 428"/>
                    <a:gd name="T16" fmla="*/ 19 w 711"/>
                    <a:gd name="T17" fmla="*/ 39 h 428"/>
                    <a:gd name="T18" fmla="*/ 34 w 711"/>
                    <a:gd name="T19" fmla="*/ 23 h 428"/>
                    <a:gd name="T20" fmla="*/ 54 w 711"/>
                    <a:gd name="T21" fmla="*/ 11 h 428"/>
                    <a:gd name="T22" fmla="*/ 75 w 711"/>
                    <a:gd name="T23" fmla="*/ 3 h 428"/>
                    <a:gd name="T24" fmla="*/ 94 w 711"/>
                    <a:gd name="T25" fmla="*/ 0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11" h="428">
                      <a:moveTo>
                        <a:pt x="94" y="0"/>
                      </a:moveTo>
                      <a:lnTo>
                        <a:pt x="113" y="1"/>
                      </a:lnTo>
                      <a:lnTo>
                        <a:pt x="133" y="6"/>
                      </a:lnTo>
                      <a:lnTo>
                        <a:pt x="711" y="428"/>
                      </a:lnTo>
                      <a:lnTo>
                        <a:pt x="85" y="192"/>
                      </a:lnTo>
                      <a:lnTo>
                        <a:pt x="0" y="104"/>
                      </a:lnTo>
                      <a:lnTo>
                        <a:pt x="1" y="81"/>
                      </a:lnTo>
                      <a:lnTo>
                        <a:pt x="8" y="59"/>
                      </a:lnTo>
                      <a:lnTo>
                        <a:pt x="19" y="39"/>
                      </a:lnTo>
                      <a:lnTo>
                        <a:pt x="34" y="23"/>
                      </a:lnTo>
                      <a:lnTo>
                        <a:pt x="54" y="11"/>
                      </a:lnTo>
                      <a:lnTo>
                        <a:pt x="75" y="3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  <p:cxnSp>
          <p:nvCxnSpPr>
            <p:cNvPr id="153" name="직선 연결선 152"/>
            <p:cNvCxnSpPr/>
            <p:nvPr/>
          </p:nvCxnSpPr>
          <p:spPr>
            <a:xfrm flipV="1">
              <a:off x="9365142" y="567286"/>
              <a:ext cx="1029771" cy="24324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 flipV="1">
              <a:off x="9724117" y="666152"/>
              <a:ext cx="877371" cy="247134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 flipV="1">
              <a:off x="9602847" y="349521"/>
              <a:ext cx="1029771" cy="24324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36" y="1984091"/>
            <a:ext cx="3888000" cy="2593304"/>
          </a:xfrm>
          <a:prstGeom prst="rect">
            <a:avLst/>
          </a:prstGeom>
        </p:spPr>
      </p:pic>
      <p:pic>
        <p:nvPicPr>
          <p:cNvPr id="7" name="그림 6"/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487" y="1994638"/>
            <a:ext cx="3888000" cy="2592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27076" y="4856198"/>
            <a:ext cx="4249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가이드북 </a:t>
            </a:r>
            <a:endParaRPr lang="en-US" altLang="ko-KR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endParaRPr lang="en-US" altLang="ko-KR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정보가 상세하고 객관적이며 체계적</a:t>
            </a:r>
            <a:endParaRPr lang="en-US" altLang="ko-KR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업데이트가 빠르고 정확하지 않음</a:t>
            </a:r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552276" y="4851816"/>
            <a:ext cx="4552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App</a:t>
            </a:r>
            <a:r>
              <a:rPr lang="ko-KR" altLang="en-US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endParaRPr lang="en-US" altLang="ko-KR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endParaRPr lang="en-US" altLang="ko-KR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정보가 주관적이거나 검증이 되지 않</a:t>
            </a:r>
            <a:r>
              <a:rPr lang="ko-KR" altLang="en-US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음</a:t>
            </a:r>
            <a:endParaRPr lang="en-US" altLang="ko-KR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시시각각 새로운 정보를 얻을 수 있음</a:t>
            </a:r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431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자유형 146"/>
          <p:cNvSpPr/>
          <p:nvPr/>
        </p:nvSpPr>
        <p:spPr>
          <a:xfrm flipV="1">
            <a:off x="1" y="78431"/>
            <a:ext cx="12201069" cy="1427352"/>
          </a:xfrm>
          <a:custGeom>
            <a:avLst/>
            <a:gdLst>
              <a:gd name="connsiteX0" fmla="*/ 5386811 w 12201069"/>
              <a:gd name="connsiteY0" fmla="*/ 1427352 h 1427352"/>
              <a:gd name="connsiteX1" fmla="*/ 5547181 w 12201069"/>
              <a:gd name="connsiteY1" fmla="*/ 1417657 h 1427352"/>
              <a:gd name="connsiteX2" fmla="*/ 12191999 w 12201069"/>
              <a:gd name="connsiteY2" fmla="*/ 1417657 h 1427352"/>
              <a:gd name="connsiteX3" fmla="*/ 12191999 w 12201069"/>
              <a:gd name="connsiteY3" fmla="*/ 1194768 h 1427352"/>
              <a:gd name="connsiteX4" fmla="*/ 12201069 w 12201069"/>
              <a:gd name="connsiteY4" fmla="*/ 1192116 h 1427352"/>
              <a:gd name="connsiteX5" fmla="*/ 12201069 w 12201069"/>
              <a:gd name="connsiteY5" fmla="*/ 178220 h 1427352"/>
              <a:gd name="connsiteX6" fmla="*/ 12120366 w 12201069"/>
              <a:gd name="connsiteY6" fmla="*/ 154618 h 1427352"/>
              <a:gd name="connsiteX7" fmla="*/ 11704384 w 12201069"/>
              <a:gd name="connsiteY7" fmla="*/ 109369 h 1427352"/>
              <a:gd name="connsiteX8" fmla="*/ 10818211 w 12201069"/>
              <a:gd name="connsiteY8" fmla="*/ 363233 h 1427352"/>
              <a:gd name="connsiteX9" fmla="*/ 10787651 w 12201069"/>
              <a:gd name="connsiteY9" fmla="*/ 393569 h 1427352"/>
              <a:gd name="connsiteX10" fmla="*/ 10689856 w 12201069"/>
              <a:gd name="connsiteY10" fmla="*/ 362157 h 1427352"/>
              <a:gd name="connsiteX11" fmla="*/ 9877694 w 12201069"/>
              <a:gd name="connsiteY11" fmla="*/ 265580 h 1427352"/>
              <a:gd name="connsiteX12" fmla="*/ 9584945 w 12201069"/>
              <a:gd name="connsiteY12" fmla="*/ 277069 h 1427352"/>
              <a:gd name="connsiteX13" fmla="*/ 9575516 w 12201069"/>
              <a:gd name="connsiteY13" fmla="*/ 278208 h 1427352"/>
              <a:gd name="connsiteX14" fmla="*/ 9534039 w 12201069"/>
              <a:gd name="connsiteY14" fmla="*/ 229994 h 1427352"/>
              <a:gd name="connsiteX15" fmla="*/ 8968472 w 12201069"/>
              <a:gd name="connsiteY15" fmla="*/ 40267 h 1427352"/>
              <a:gd name="connsiteX16" fmla="*/ 8402905 w 12201069"/>
              <a:gd name="connsiteY16" fmla="*/ 229994 h 1427352"/>
              <a:gd name="connsiteX17" fmla="*/ 8351559 w 12201069"/>
              <a:gd name="connsiteY17" fmla="*/ 289680 h 1427352"/>
              <a:gd name="connsiteX18" fmla="*/ 8280984 w 12201069"/>
              <a:gd name="connsiteY18" fmla="*/ 277292 h 1427352"/>
              <a:gd name="connsiteX19" fmla="*/ 8214540 w 12201069"/>
              <a:gd name="connsiteY19" fmla="*/ 246363 h 1427352"/>
              <a:gd name="connsiteX20" fmla="*/ 7136941 w 12201069"/>
              <a:gd name="connsiteY20" fmla="*/ 74933 h 1427352"/>
              <a:gd name="connsiteX21" fmla="*/ 6284883 w 12201069"/>
              <a:gd name="connsiteY21" fmla="*/ 174893 h 1427352"/>
              <a:gd name="connsiteX22" fmla="*/ 6207307 w 12201069"/>
              <a:gd name="connsiteY22" fmla="*/ 199475 h 1427352"/>
              <a:gd name="connsiteX23" fmla="*/ 6186982 w 12201069"/>
              <a:gd name="connsiteY23" fmla="*/ 185400 h 1427352"/>
              <a:gd name="connsiteX24" fmla="*/ 5386811 w 12201069"/>
              <a:gd name="connsiteY24" fmla="*/ 0 h 1427352"/>
              <a:gd name="connsiteX25" fmla="*/ 4923585 w 12201069"/>
              <a:gd name="connsiteY25" fmla="*/ 56084 h 1427352"/>
              <a:gd name="connsiteX26" fmla="*/ 4825189 w 12201069"/>
              <a:gd name="connsiteY26" fmla="*/ 88113 h 1427352"/>
              <a:gd name="connsiteX27" fmla="*/ 4695448 w 12201069"/>
              <a:gd name="connsiteY27" fmla="*/ 55192 h 1427352"/>
              <a:gd name="connsiteX28" fmla="*/ 4110684 w 12201069"/>
              <a:gd name="connsiteY28" fmla="*/ 0 h 1427352"/>
              <a:gd name="connsiteX29" fmla="*/ 3048394 w 12201069"/>
              <a:gd name="connsiteY29" fmla="*/ 205704 h 1427352"/>
              <a:gd name="connsiteX30" fmla="*/ 2967627 w 12201069"/>
              <a:gd name="connsiteY30" fmla="*/ 251468 h 1427352"/>
              <a:gd name="connsiteX31" fmla="*/ 2960971 w 12201069"/>
              <a:gd name="connsiteY31" fmla="*/ 252548 h 1427352"/>
              <a:gd name="connsiteX32" fmla="*/ 2744847 w 12201069"/>
              <a:gd name="connsiteY32" fmla="*/ 305884 h 1427352"/>
              <a:gd name="connsiteX33" fmla="*/ 2737794 w 12201069"/>
              <a:gd name="connsiteY33" fmla="*/ 308441 h 1427352"/>
              <a:gd name="connsiteX34" fmla="*/ 2461468 w 12201069"/>
              <a:gd name="connsiteY34" fmla="*/ 183453 h 1427352"/>
              <a:gd name="connsiteX35" fmla="*/ 1249280 w 12201069"/>
              <a:gd name="connsiteY35" fmla="*/ 0 h 1427352"/>
              <a:gd name="connsiteX36" fmla="*/ 241295 w 12201069"/>
              <a:gd name="connsiteY36" fmla="*/ 120605 h 1427352"/>
              <a:gd name="connsiteX37" fmla="*/ 0 w 12201069"/>
              <a:gd name="connsiteY37" fmla="*/ 198588 h 1427352"/>
              <a:gd name="connsiteX38" fmla="*/ 0 w 12201069"/>
              <a:gd name="connsiteY38" fmla="*/ 1213777 h 1427352"/>
              <a:gd name="connsiteX39" fmla="*/ 1 w 12201069"/>
              <a:gd name="connsiteY39" fmla="*/ 1213777 h 1427352"/>
              <a:gd name="connsiteX40" fmla="*/ 1 w 12201069"/>
              <a:gd name="connsiteY40" fmla="*/ 1417657 h 1427352"/>
              <a:gd name="connsiteX41" fmla="*/ 5226441 w 12201069"/>
              <a:gd name="connsiteY41" fmla="*/ 1417657 h 142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201069" h="1427352">
                <a:moveTo>
                  <a:pt x="5386811" y="1427352"/>
                </a:moveTo>
                <a:lnTo>
                  <a:pt x="5547181" y="1417657"/>
                </a:lnTo>
                <a:lnTo>
                  <a:pt x="12191999" y="1417657"/>
                </a:lnTo>
                <a:lnTo>
                  <a:pt x="12191999" y="1194768"/>
                </a:lnTo>
                <a:lnTo>
                  <a:pt x="12201069" y="1192116"/>
                </a:lnTo>
                <a:lnTo>
                  <a:pt x="12201069" y="178220"/>
                </a:lnTo>
                <a:lnTo>
                  <a:pt x="12120366" y="154618"/>
                </a:lnTo>
                <a:cubicBezTo>
                  <a:pt x="11992511" y="125481"/>
                  <a:pt x="11851940" y="109369"/>
                  <a:pt x="11704384" y="109369"/>
                </a:cubicBezTo>
                <a:cubicBezTo>
                  <a:pt x="11335496" y="109369"/>
                  <a:pt x="11010262" y="210070"/>
                  <a:pt x="10818211" y="363233"/>
                </a:cubicBezTo>
                <a:lnTo>
                  <a:pt x="10787651" y="393569"/>
                </a:lnTo>
                <a:lnTo>
                  <a:pt x="10689856" y="362157"/>
                </a:lnTo>
                <a:cubicBezTo>
                  <a:pt x="10458020" y="301183"/>
                  <a:pt x="10178537" y="265580"/>
                  <a:pt x="9877694" y="265580"/>
                </a:cubicBezTo>
                <a:cubicBezTo>
                  <a:pt x="9777413" y="265580"/>
                  <a:pt x="9679505" y="269536"/>
                  <a:pt x="9584945" y="277069"/>
                </a:cubicBezTo>
                <a:lnTo>
                  <a:pt x="9575516" y="278208"/>
                </a:lnTo>
                <a:lnTo>
                  <a:pt x="9534039" y="229994"/>
                </a:lnTo>
                <a:cubicBezTo>
                  <a:pt x="9411469" y="115526"/>
                  <a:pt x="9203901" y="40267"/>
                  <a:pt x="8968472" y="40267"/>
                </a:cubicBezTo>
                <a:cubicBezTo>
                  <a:pt x="8733043" y="40267"/>
                  <a:pt x="8525475" y="115526"/>
                  <a:pt x="8402905" y="229994"/>
                </a:cubicBezTo>
                <a:lnTo>
                  <a:pt x="8351559" y="289680"/>
                </a:lnTo>
                <a:lnTo>
                  <a:pt x="8280984" y="277292"/>
                </a:lnTo>
                <a:lnTo>
                  <a:pt x="8214540" y="246363"/>
                </a:lnTo>
                <a:cubicBezTo>
                  <a:pt x="7938758" y="140445"/>
                  <a:pt x="7557769" y="74933"/>
                  <a:pt x="7136941" y="74933"/>
                </a:cubicBezTo>
                <a:cubicBezTo>
                  <a:pt x="6821319" y="74933"/>
                  <a:pt x="6528108" y="111783"/>
                  <a:pt x="6284883" y="174893"/>
                </a:cubicBezTo>
                <a:lnTo>
                  <a:pt x="6207307" y="199475"/>
                </a:lnTo>
                <a:lnTo>
                  <a:pt x="6186982" y="185400"/>
                </a:lnTo>
                <a:cubicBezTo>
                  <a:pt x="5975642" y="70208"/>
                  <a:pt x="5694899" y="0"/>
                  <a:pt x="5386811" y="0"/>
                </a:cubicBezTo>
                <a:cubicBezTo>
                  <a:pt x="5222498" y="0"/>
                  <a:pt x="5065963" y="19970"/>
                  <a:pt x="4923585" y="56084"/>
                </a:cubicBezTo>
                <a:lnTo>
                  <a:pt x="4825189" y="88113"/>
                </a:lnTo>
                <a:lnTo>
                  <a:pt x="4695448" y="55192"/>
                </a:lnTo>
                <a:cubicBezTo>
                  <a:pt x="4515715" y="19652"/>
                  <a:pt x="4318109" y="0"/>
                  <a:pt x="4110684" y="0"/>
                </a:cubicBezTo>
                <a:cubicBezTo>
                  <a:pt x="3695834" y="0"/>
                  <a:pt x="3320258" y="78610"/>
                  <a:pt x="3048394" y="205704"/>
                </a:cubicBezTo>
                <a:lnTo>
                  <a:pt x="2967627" y="251468"/>
                </a:lnTo>
                <a:lnTo>
                  <a:pt x="2960971" y="252548"/>
                </a:lnTo>
                <a:cubicBezTo>
                  <a:pt x="2883281" y="268247"/>
                  <a:pt x="2810914" y="286123"/>
                  <a:pt x="2744847" y="305884"/>
                </a:cubicBezTo>
                <a:lnTo>
                  <a:pt x="2737794" y="308441"/>
                </a:lnTo>
                <a:lnTo>
                  <a:pt x="2461468" y="183453"/>
                </a:lnTo>
                <a:cubicBezTo>
                  <a:pt x="2141308" y="69471"/>
                  <a:pt x="1716005" y="0"/>
                  <a:pt x="1249280" y="0"/>
                </a:cubicBezTo>
                <a:cubicBezTo>
                  <a:pt x="875899" y="0"/>
                  <a:pt x="529031" y="44461"/>
                  <a:pt x="241295" y="120605"/>
                </a:cubicBezTo>
                <a:lnTo>
                  <a:pt x="0" y="198588"/>
                </a:lnTo>
                <a:lnTo>
                  <a:pt x="0" y="1213777"/>
                </a:lnTo>
                <a:lnTo>
                  <a:pt x="1" y="1213777"/>
                </a:lnTo>
                <a:lnTo>
                  <a:pt x="1" y="1417657"/>
                </a:lnTo>
                <a:lnTo>
                  <a:pt x="5226441" y="141765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6835066" y="5877547"/>
            <a:ext cx="5285522" cy="1011238"/>
            <a:chOff x="-12304" y="4638405"/>
            <a:chExt cx="11870727" cy="2271135"/>
          </a:xfrm>
        </p:grpSpPr>
        <p:sp>
          <p:nvSpPr>
            <p:cNvPr id="310" name="Freeform 128"/>
            <p:cNvSpPr>
              <a:spLocks noEditPoints="1"/>
            </p:cNvSpPr>
            <p:nvPr/>
          </p:nvSpPr>
          <p:spPr bwMode="auto">
            <a:xfrm>
              <a:off x="1625532" y="6051925"/>
              <a:ext cx="860425" cy="809625"/>
            </a:xfrm>
            <a:custGeom>
              <a:avLst/>
              <a:gdLst>
                <a:gd name="T0" fmla="*/ 2321 w 3252"/>
                <a:gd name="T1" fmla="*/ 1714 h 3056"/>
                <a:gd name="T2" fmla="*/ 1095 w 3252"/>
                <a:gd name="T3" fmla="*/ 2968 h 3056"/>
                <a:gd name="T4" fmla="*/ 1513 w 3252"/>
                <a:gd name="T5" fmla="*/ 1 h 3056"/>
                <a:gd name="T6" fmla="*/ 1596 w 3252"/>
                <a:gd name="T7" fmla="*/ 61 h 3056"/>
                <a:gd name="T8" fmla="*/ 1643 w 3252"/>
                <a:gd name="T9" fmla="*/ 56 h 3056"/>
                <a:gd name="T10" fmla="*/ 1722 w 3252"/>
                <a:gd name="T11" fmla="*/ 1 h 3056"/>
                <a:gd name="T12" fmla="*/ 1687 w 3252"/>
                <a:gd name="T13" fmla="*/ 97 h 3056"/>
                <a:gd name="T14" fmla="*/ 1630 w 3252"/>
                <a:gd name="T15" fmla="*/ 135 h 3056"/>
                <a:gd name="T16" fmla="*/ 1685 w 3252"/>
                <a:gd name="T17" fmla="*/ 282 h 3056"/>
                <a:gd name="T18" fmla="*/ 1661 w 3252"/>
                <a:gd name="T19" fmla="*/ 450 h 3056"/>
                <a:gd name="T20" fmla="*/ 1732 w 3252"/>
                <a:gd name="T21" fmla="*/ 449 h 3056"/>
                <a:gd name="T22" fmla="*/ 1783 w 3252"/>
                <a:gd name="T23" fmla="*/ 531 h 3056"/>
                <a:gd name="T24" fmla="*/ 1837 w 3252"/>
                <a:gd name="T25" fmla="*/ 549 h 3056"/>
                <a:gd name="T26" fmla="*/ 1856 w 3252"/>
                <a:gd name="T27" fmla="*/ 679 h 3056"/>
                <a:gd name="T28" fmla="*/ 1891 w 3252"/>
                <a:gd name="T29" fmla="*/ 844 h 3056"/>
                <a:gd name="T30" fmla="*/ 1959 w 3252"/>
                <a:gd name="T31" fmla="*/ 1032 h 3056"/>
                <a:gd name="T32" fmla="*/ 1958 w 3252"/>
                <a:gd name="T33" fmla="*/ 859 h 3056"/>
                <a:gd name="T34" fmla="*/ 2058 w 3252"/>
                <a:gd name="T35" fmla="*/ 725 h 3056"/>
                <a:gd name="T36" fmla="*/ 2112 w 3252"/>
                <a:gd name="T37" fmla="*/ 548 h 3056"/>
                <a:gd name="T38" fmla="*/ 2186 w 3252"/>
                <a:gd name="T39" fmla="*/ 570 h 3056"/>
                <a:gd name="T40" fmla="*/ 2202 w 3252"/>
                <a:gd name="T41" fmla="*/ 683 h 3056"/>
                <a:gd name="T42" fmla="*/ 2155 w 3252"/>
                <a:gd name="T43" fmla="*/ 761 h 3056"/>
                <a:gd name="T44" fmla="*/ 2186 w 3252"/>
                <a:gd name="T45" fmla="*/ 819 h 3056"/>
                <a:gd name="T46" fmla="*/ 2192 w 3252"/>
                <a:gd name="T47" fmla="*/ 950 h 3056"/>
                <a:gd name="T48" fmla="*/ 2146 w 3252"/>
                <a:gd name="T49" fmla="*/ 1024 h 3056"/>
                <a:gd name="T50" fmla="*/ 2142 w 3252"/>
                <a:gd name="T51" fmla="*/ 991 h 3056"/>
                <a:gd name="T52" fmla="*/ 2157 w 3252"/>
                <a:gd name="T53" fmla="*/ 899 h 3056"/>
                <a:gd name="T54" fmla="*/ 2106 w 3252"/>
                <a:gd name="T55" fmla="*/ 920 h 3056"/>
                <a:gd name="T56" fmla="*/ 2081 w 3252"/>
                <a:gd name="T57" fmla="*/ 1032 h 3056"/>
                <a:gd name="T58" fmla="*/ 3163 w 3252"/>
                <a:gd name="T59" fmla="*/ 1329 h 3056"/>
                <a:gd name="T60" fmla="*/ 126 w 3252"/>
                <a:gd name="T61" fmla="*/ 1689 h 3056"/>
                <a:gd name="T62" fmla="*/ 1209 w 3252"/>
                <a:gd name="T63" fmla="*/ 1049 h 3056"/>
                <a:gd name="T64" fmla="*/ 1191 w 3252"/>
                <a:gd name="T65" fmla="*/ 937 h 3056"/>
                <a:gd name="T66" fmla="*/ 1133 w 3252"/>
                <a:gd name="T67" fmla="*/ 897 h 3056"/>
                <a:gd name="T68" fmla="*/ 1133 w 3252"/>
                <a:gd name="T69" fmla="*/ 973 h 3056"/>
                <a:gd name="T70" fmla="*/ 1146 w 3252"/>
                <a:gd name="T71" fmla="*/ 1017 h 3056"/>
                <a:gd name="T72" fmla="*/ 1104 w 3252"/>
                <a:gd name="T73" fmla="*/ 978 h 3056"/>
                <a:gd name="T74" fmla="*/ 1096 w 3252"/>
                <a:gd name="T75" fmla="*/ 844 h 3056"/>
                <a:gd name="T76" fmla="*/ 1126 w 3252"/>
                <a:gd name="T77" fmla="*/ 767 h 3056"/>
                <a:gd name="T78" fmla="*/ 1078 w 3252"/>
                <a:gd name="T79" fmla="*/ 685 h 3056"/>
                <a:gd name="T80" fmla="*/ 1107 w 3252"/>
                <a:gd name="T81" fmla="*/ 574 h 3056"/>
                <a:gd name="T82" fmla="*/ 1176 w 3252"/>
                <a:gd name="T83" fmla="*/ 550 h 3056"/>
                <a:gd name="T84" fmla="*/ 1227 w 3252"/>
                <a:gd name="T85" fmla="*/ 725 h 3056"/>
                <a:gd name="T86" fmla="*/ 1328 w 3252"/>
                <a:gd name="T87" fmla="*/ 859 h 3056"/>
                <a:gd name="T88" fmla="*/ 1327 w 3252"/>
                <a:gd name="T89" fmla="*/ 1031 h 3056"/>
                <a:gd name="T90" fmla="*/ 1441 w 3252"/>
                <a:gd name="T91" fmla="*/ 952 h 3056"/>
                <a:gd name="T92" fmla="*/ 1434 w 3252"/>
                <a:gd name="T93" fmla="*/ 978 h 3056"/>
                <a:gd name="T94" fmla="*/ 1427 w 3252"/>
                <a:gd name="T95" fmla="*/ 1014 h 3056"/>
                <a:gd name="T96" fmla="*/ 1417 w 3252"/>
                <a:gd name="T97" fmla="*/ 997 h 3056"/>
                <a:gd name="T98" fmla="*/ 1381 w 3252"/>
                <a:gd name="T99" fmla="*/ 896 h 3056"/>
                <a:gd name="T100" fmla="*/ 1403 w 3252"/>
                <a:gd name="T101" fmla="*/ 754 h 3056"/>
                <a:gd name="T102" fmla="*/ 1422 w 3252"/>
                <a:gd name="T103" fmla="*/ 614 h 3056"/>
                <a:gd name="T104" fmla="*/ 1458 w 3252"/>
                <a:gd name="T105" fmla="*/ 547 h 3056"/>
                <a:gd name="T106" fmla="*/ 1495 w 3252"/>
                <a:gd name="T107" fmla="*/ 644 h 3056"/>
                <a:gd name="T108" fmla="*/ 1520 w 3252"/>
                <a:gd name="T109" fmla="*/ 697 h 3056"/>
                <a:gd name="T110" fmla="*/ 1537 w 3252"/>
                <a:gd name="T111" fmla="*/ 580 h 3056"/>
                <a:gd name="T112" fmla="*/ 1526 w 3252"/>
                <a:gd name="T113" fmla="*/ 470 h 3056"/>
                <a:gd name="T114" fmla="*/ 1599 w 3252"/>
                <a:gd name="T115" fmla="*/ 441 h 3056"/>
                <a:gd name="T116" fmla="*/ 1542 w 3252"/>
                <a:gd name="T117" fmla="*/ 247 h 3056"/>
                <a:gd name="T118" fmla="*/ 1596 w 3252"/>
                <a:gd name="T119" fmla="*/ 132 h 3056"/>
                <a:gd name="T120" fmla="*/ 1525 w 3252"/>
                <a:gd name="T121" fmla="*/ 56 h 3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252" h="3056">
                  <a:moveTo>
                    <a:pt x="2619" y="1714"/>
                  </a:moveTo>
                  <a:lnTo>
                    <a:pt x="2619" y="2968"/>
                  </a:lnTo>
                  <a:lnTo>
                    <a:pt x="2822" y="2968"/>
                  </a:lnTo>
                  <a:lnTo>
                    <a:pt x="2822" y="1714"/>
                  </a:lnTo>
                  <a:lnTo>
                    <a:pt x="2619" y="1714"/>
                  </a:lnTo>
                  <a:close/>
                  <a:moveTo>
                    <a:pt x="2100" y="1714"/>
                  </a:moveTo>
                  <a:lnTo>
                    <a:pt x="2100" y="2968"/>
                  </a:lnTo>
                  <a:lnTo>
                    <a:pt x="2321" y="2968"/>
                  </a:lnTo>
                  <a:lnTo>
                    <a:pt x="2321" y="1714"/>
                  </a:lnTo>
                  <a:lnTo>
                    <a:pt x="2100" y="1714"/>
                  </a:lnTo>
                  <a:close/>
                  <a:moveTo>
                    <a:pt x="1392" y="1714"/>
                  </a:moveTo>
                  <a:lnTo>
                    <a:pt x="1392" y="2968"/>
                  </a:lnTo>
                  <a:lnTo>
                    <a:pt x="1804" y="2968"/>
                  </a:lnTo>
                  <a:lnTo>
                    <a:pt x="1804" y="1714"/>
                  </a:lnTo>
                  <a:lnTo>
                    <a:pt x="1392" y="1714"/>
                  </a:lnTo>
                  <a:close/>
                  <a:moveTo>
                    <a:pt x="903" y="1714"/>
                  </a:moveTo>
                  <a:lnTo>
                    <a:pt x="903" y="2968"/>
                  </a:lnTo>
                  <a:lnTo>
                    <a:pt x="1095" y="2968"/>
                  </a:lnTo>
                  <a:lnTo>
                    <a:pt x="1095" y="1714"/>
                  </a:lnTo>
                  <a:lnTo>
                    <a:pt x="903" y="1714"/>
                  </a:lnTo>
                  <a:close/>
                  <a:moveTo>
                    <a:pt x="414" y="1714"/>
                  </a:moveTo>
                  <a:lnTo>
                    <a:pt x="414" y="2968"/>
                  </a:lnTo>
                  <a:lnTo>
                    <a:pt x="606" y="2968"/>
                  </a:lnTo>
                  <a:lnTo>
                    <a:pt x="606" y="1714"/>
                  </a:lnTo>
                  <a:lnTo>
                    <a:pt x="414" y="1714"/>
                  </a:lnTo>
                  <a:close/>
                  <a:moveTo>
                    <a:pt x="1510" y="0"/>
                  </a:moveTo>
                  <a:lnTo>
                    <a:pt x="1513" y="1"/>
                  </a:lnTo>
                  <a:lnTo>
                    <a:pt x="1519" y="4"/>
                  </a:lnTo>
                  <a:lnTo>
                    <a:pt x="1528" y="8"/>
                  </a:lnTo>
                  <a:lnTo>
                    <a:pt x="1539" y="14"/>
                  </a:lnTo>
                  <a:lnTo>
                    <a:pt x="1551" y="21"/>
                  </a:lnTo>
                  <a:lnTo>
                    <a:pt x="1563" y="28"/>
                  </a:lnTo>
                  <a:lnTo>
                    <a:pt x="1574" y="37"/>
                  </a:lnTo>
                  <a:lnTo>
                    <a:pt x="1584" y="46"/>
                  </a:lnTo>
                  <a:lnTo>
                    <a:pt x="1590" y="53"/>
                  </a:lnTo>
                  <a:lnTo>
                    <a:pt x="1596" y="61"/>
                  </a:lnTo>
                  <a:lnTo>
                    <a:pt x="1599" y="48"/>
                  </a:lnTo>
                  <a:lnTo>
                    <a:pt x="1604" y="38"/>
                  </a:lnTo>
                  <a:lnTo>
                    <a:pt x="1610" y="31"/>
                  </a:lnTo>
                  <a:lnTo>
                    <a:pt x="1618" y="29"/>
                  </a:lnTo>
                  <a:lnTo>
                    <a:pt x="1625" y="31"/>
                  </a:lnTo>
                  <a:lnTo>
                    <a:pt x="1631" y="38"/>
                  </a:lnTo>
                  <a:lnTo>
                    <a:pt x="1636" y="48"/>
                  </a:lnTo>
                  <a:lnTo>
                    <a:pt x="1639" y="61"/>
                  </a:lnTo>
                  <a:lnTo>
                    <a:pt x="1643" y="56"/>
                  </a:lnTo>
                  <a:lnTo>
                    <a:pt x="1647" y="51"/>
                  </a:lnTo>
                  <a:lnTo>
                    <a:pt x="1652" y="46"/>
                  </a:lnTo>
                  <a:lnTo>
                    <a:pt x="1661" y="37"/>
                  </a:lnTo>
                  <a:lnTo>
                    <a:pt x="1672" y="28"/>
                  </a:lnTo>
                  <a:lnTo>
                    <a:pt x="1684" y="21"/>
                  </a:lnTo>
                  <a:lnTo>
                    <a:pt x="1696" y="14"/>
                  </a:lnTo>
                  <a:lnTo>
                    <a:pt x="1707" y="8"/>
                  </a:lnTo>
                  <a:lnTo>
                    <a:pt x="1716" y="4"/>
                  </a:lnTo>
                  <a:lnTo>
                    <a:pt x="1722" y="1"/>
                  </a:lnTo>
                  <a:lnTo>
                    <a:pt x="1724" y="0"/>
                  </a:lnTo>
                  <a:lnTo>
                    <a:pt x="1723" y="4"/>
                  </a:lnTo>
                  <a:lnTo>
                    <a:pt x="1722" y="12"/>
                  </a:lnTo>
                  <a:lnTo>
                    <a:pt x="1719" y="24"/>
                  </a:lnTo>
                  <a:lnTo>
                    <a:pt x="1715" y="39"/>
                  </a:lnTo>
                  <a:lnTo>
                    <a:pt x="1710" y="56"/>
                  </a:lnTo>
                  <a:lnTo>
                    <a:pt x="1704" y="73"/>
                  </a:lnTo>
                  <a:lnTo>
                    <a:pt x="1697" y="85"/>
                  </a:lnTo>
                  <a:lnTo>
                    <a:pt x="1687" y="97"/>
                  </a:lnTo>
                  <a:lnTo>
                    <a:pt x="1677" y="107"/>
                  </a:lnTo>
                  <a:lnTo>
                    <a:pt x="1666" y="116"/>
                  </a:lnTo>
                  <a:lnTo>
                    <a:pt x="1656" y="123"/>
                  </a:lnTo>
                  <a:lnTo>
                    <a:pt x="1648" y="128"/>
                  </a:lnTo>
                  <a:lnTo>
                    <a:pt x="1642" y="131"/>
                  </a:lnTo>
                  <a:lnTo>
                    <a:pt x="1640" y="132"/>
                  </a:lnTo>
                  <a:lnTo>
                    <a:pt x="1636" y="133"/>
                  </a:lnTo>
                  <a:lnTo>
                    <a:pt x="1633" y="134"/>
                  </a:lnTo>
                  <a:lnTo>
                    <a:pt x="1630" y="135"/>
                  </a:lnTo>
                  <a:lnTo>
                    <a:pt x="1630" y="171"/>
                  </a:lnTo>
                  <a:lnTo>
                    <a:pt x="1647" y="177"/>
                  </a:lnTo>
                  <a:lnTo>
                    <a:pt x="1662" y="185"/>
                  </a:lnTo>
                  <a:lnTo>
                    <a:pt x="1675" y="197"/>
                  </a:lnTo>
                  <a:lnTo>
                    <a:pt x="1685" y="212"/>
                  </a:lnTo>
                  <a:lnTo>
                    <a:pt x="1691" y="229"/>
                  </a:lnTo>
                  <a:lnTo>
                    <a:pt x="1693" y="247"/>
                  </a:lnTo>
                  <a:lnTo>
                    <a:pt x="1691" y="265"/>
                  </a:lnTo>
                  <a:lnTo>
                    <a:pt x="1685" y="282"/>
                  </a:lnTo>
                  <a:lnTo>
                    <a:pt x="1675" y="296"/>
                  </a:lnTo>
                  <a:lnTo>
                    <a:pt x="1662" y="308"/>
                  </a:lnTo>
                  <a:lnTo>
                    <a:pt x="1647" y="316"/>
                  </a:lnTo>
                  <a:lnTo>
                    <a:pt x="1630" y="321"/>
                  </a:lnTo>
                  <a:lnTo>
                    <a:pt x="1630" y="437"/>
                  </a:lnTo>
                  <a:lnTo>
                    <a:pt x="1640" y="438"/>
                  </a:lnTo>
                  <a:lnTo>
                    <a:pt x="1648" y="441"/>
                  </a:lnTo>
                  <a:lnTo>
                    <a:pt x="1655" y="445"/>
                  </a:lnTo>
                  <a:lnTo>
                    <a:pt x="1661" y="450"/>
                  </a:lnTo>
                  <a:lnTo>
                    <a:pt x="1668" y="456"/>
                  </a:lnTo>
                  <a:lnTo>
                    <a:pt x="1675" y="462"/>
                  </a:lnTo>
                  <a:lnTo>
                    <a:pt x="1682" y="465"/>
                  </a:lnTo>
                  <a:lnTo>
                    <a:pt x="1687" y="466"/>
                  </a:lnTo>
                  <a:lnTo>
                    <a:pt x="1691" y="462"/>
                  </a:lnTo>
                  <a:lnTo>
                    <a:pt x="1696" y="457"/>
                  </a:lnTo>
                  <a:lnTo>
                    <a:pt x="1706" y="453"/>
                  </a:lnTo>
                  <a:lnTo>
                    <a:pt x="1718" y="450"/>
                  </a:lnTo>
                  <a:lnTo>
                    <a:pt x="1732" y="449"/>
                  </a:lnTo>
                  <a:lnTo>
                    <a:pt x="1747" y="450"/>
                  </a:lnTo>
                  <a:lnTo>
                    <a:pt x="1761" y="454"/>
                  </a:lnTo>
                  <a:lnTo>
                    <a:pt x="1768" y="459"/>
                  </a:lnTo>
                  <a:lnTo>
                    <a:pt x="1774" y="467"/>
                  </a:lnTo>
                  <a:lnTo>
                    <a:pt x="1778" y="478"/>
                  </a:lnTo>
                  <a:lnTo>
                    <a:pt x="1780" y="491"/>
                  </a:lnTo>
                  <a:lnTo>
                    <a:pt x="1782" y="505"/>
                  </a:lnTo>
                  <a:lnTo>
                    <a:pt x="1782" y="519"/>
                  </a:lnTo>
                  <a:lnTo>
                    <a:pt x="1783" y="531"/>
                  </a:lnTo>
                  <a:lnTo>
                    <a:pt x="1782" y="541"/>
                  </a:lnTo>
                  <a:lnTo>
                    <a:pt x="1782" y="548"/>
                  </a:lnTo>
                  <a:lnTo>
                    <a:pt x="1782" y="550"/>
                  </a:lnTo>
                  <a:lnTo>
                    <a:pt x="1784" y="549"/>
                  </a:lnTo>
                  <a:lnTo>
                    <a:pt x="1790" y="546"/>
                  </a:lnTo>
                  <a:lnTo>
                    <a:pt x="1800" y="544"/>
                  </a:lnTo>
                  <a:lnTo>
                    <a:pt x="1813" y="543"/>
                  </a:lnTo>
                  <a:lnTo>
                    <a:pt x="1828" y="545"/>
                  </a:lnTo>
                  <a:lnTo>
                    <a:pt x="1837" y="549"/>
                  </a:lnTo>
                  <a:lnTo>
                    <a:pt x="1843" y="558"/>
                  </a:lnTo>
                  <a:lnTo>
                    <a:pt x="1847" y="569"/>
                  </a:lnTo>
                  <a:lnTo>
                    <a:pt x="1850" y="584"/>
                  </a:lnTo>
                  <a:lnTo>
                    <a:pt x="1852" y="600"/>
                  </a:lnTo>
                  <a:lnTo>
                    <a:pt x="1853" y="617"/>
                  </a:lnTo>
                  <a:lnTo>
                    <a:pt x="1854" y="634"/>
                  </a:lnTo>
                  <a:lnTo>
                    <a:pt x="1855" y="651"/>
                  </a:lnTo>
                  <a:lnTo>
                    <a:pt x="1855" y="666"/>
                  </a:lnTo>
                  <a:lnTo>
                    <a:pt x="1856" y="679"/>
                  </a:lnTo>
                  <a:lnTo>
                    <a:pt x="1857" y="691"/>
                  </a:lnTo>
                  <a:lnTo>
                    <a:pt x="1858" y="703"/>
                  </a:lnTo>
                  <a:lnTo>
                    <a:pt x="1861" y="716"/>
                  </a:lnTo>
                  <a:lnTo>
                    <a:pt x="1864" y="730"/>
                  </a:lnTo>
                  <a:lnTo>
                    <a:pt x="1869" y="747"/>
                  </a:lnTo>
                  <a:lnTo>
                    <a:pt x="1876" y="766"/>
                  </a:lnTo>
                  <a:lnTo>
                    <a:pt x="1883" y="790"/>
                  </a:lnTo>
                  <a:lnTo>
                    <a:pt x="1888" y="816"/>
                  </a:lnTo>
                  <a:lnTo>
                    <a:pt x="1891" y="844"/>
                  </a:lnTo>
                  <a:lnTo>
                    <a:pt x="1893" y="871"/>
                  </a:lnTo>
                  <a:lnTo>
                    <a:pt x="1894" y="898"/>
                  </a:lnTo>
                  <a:lnTo>
                    <a:pt x="1894" y="924"/>
                  </a:lnTo>
                  <a:lnTo>
                    <a:pt x="1894" y="945"/>
                  </a:lnTo>
                  <a:lnTo>
                    <a:pt x="1894" y="962"/>
                  </a:lnTo>
                  <a:lnTo>
                    <a:pt x="1894" y="1049"/>
                  </a:lnTo>
                  <a:lnTo>
                    <a:pt x="1955" y="1049"/>
                  </a:lnTo>
                  <a:lnTo>
                    <a:pt x="1957" y="1039"/>
                  </a:lnTo>
                  <a:lnTo>
                    <a:pt x="1959" y="1032"/>
                  </a:lnTo>
                  <a:lnTo>
                    <a:pt x="1960" y="1014"/>
                  </a:lnTo>
                  <a:lnTo>
                    <a:pt x="1959" y="995"/>
                  </a:lnTo>
                  <a:lnTo>
                    <a:pt x="1957" y="975"/>
                  </a:lnTo>
                  <a:lnTo>
                    <a:pt x="1955" y="953"/>
                  </a:lnTo>
                  <a:lnTo>
                    <a:pt x="1955" y="938"/>
                  </a:lnTo>
                  <a:lnTo>
                    <a:pt x="1955" y="920"/>
                  </a:lnTo>
                  <a:lnTo>
                    <a:pt x="1955" y="900"/>
                  </a:lnTo>
                  <a:lnTo>
                    <a:pt x="1956" y="879"/>
                  </a:lnTo>
                  <a:lnTo>
                    <a:pt x="1958" y="859"/>
                  </a:lnTo>
                  <a:lnTo>
                    <a:pt x="1962" y="840"/>
                  </a:lnTo>
                  <a:lnTo>
                    <a:pt x="1968" y="824"/>
                  </a:lnTo>
                  <a:lnTo>
                    <a:pt x="1976" y="811"/>
                  </a:lnTo>
                  <a:lnTo>
                    <a:pt x="1989" y="797"/>
                  </a:lnTo>
                  <a:lnTo>
                    <a:pt x="2004" y="784"/>
                  </a:lnTo>
                  <a:lnTo>
                    <a:pt x="2020" y="770"/>
                  </a:lnTo>
                  <a:lnTo>
                    <a:pt x="2035" y="756"/>
                  </a:lnTo>
                  <a:lnTo>
                    <a:pt x="2048" y="741"/>
                  </a:lnTo>
                  <a:lnTo>
                    <a:pt x="2058" y="725"/>
                  </a:lnTo>
                  <a:lnTo>
                    <a:pt x="2066" y="703"/>
                  </a:lnTo>
                  <a:lnTo>
                    <a:pt x="2073" y="677"/>
                  </a:lnTo>
                  <a:lnTo>
                    <a:pt x="2078" y="651"/>
                  </a:lnTo>
                  <a:lnTo>
                    <a:pt x="2083" y="623"/>
                  </a:lnTo>
                  <a:lnTo>
                    <a:pt x="2087" y="599"/>
                  </a:lnTo>
                  <a:lnTo>
                    <a:pt x="2091" y="578"/>
                  </a:lnTo>
                  <a:lnTo>
                    <a:pt x="2097" y="564"/>
                  </a:lnTo>
                  <a:lnTo>
                    <a:pt x="2104" y="554"/>
                  </a:lnTo>
                  <a:lnTo>
                    <a:pt x="2112" y="548"/>
                  </a:lnTo>
                  <a:lnTo>
                    <a:pt x="2122" y="544"/>
                  </a:lnTo>
                  <a:lnTo>
                    <a:pt x="2133" y="542"/>
                  </a:lnTo>
                  <a:lnTo>
                    <a:pt x="2145" y="542"/>
                  </a:lnTo>
                  <a:lnTo>
                    <a:pt x="2157" y="543"/>
                  </a:lnTo>
                  <a:lnTo>
                    <a:pt x="2168" y="546"/>
                  </a:lnTo>
                  <a:lnTo>
                    <a:pt x="2177" y="551"/>
                  </a:lnTo>
                  <a:lnTo>
                    <a:pt x="2182" y="557"/>
                  </a:lnTo>
                  <a:lnTo>
                    <a:pt x="2185" y="563"/>
                  </a:lnTo>
                  <a:lnTo>
                    <a:pt x="2186" y="570"/>
                  </a:lnTo>
                  <a:lnTo>
                    <a:pt x="2187" y="576"/>
                  </a:lnTo>
                  <a:lnTo>
                    <a:pt x="2187" y="582"/>
                  </a:lnTo>
                  <a:lnTo>
                    <a:pt x="2189" y="592"/>
                  </a:lnTo>
                  <a:lnTo>
                    <a:pt x="2191" y="605"/>
                  </a:lnTo>
                  <a:lnTo>
                    <a:pt x="2194" y="620"/>
                  </a:lnTo>
                  <a:lnTo>
                    <a:pt x="2196" y="637"/>
                  </a:lnTo>
                  <a:lnTo>
                    <a:pt x="2199" y="654"/>
                  </a:lnTo>
                  <a:lnTo>
                    <a:pt x="2201" y="669"/>
                  </a:lnTo>
                  <a:lnTo>
                    <a:pt x="2202" y="683"/>
                  </a:lnTo>
                  <a:lnTo>
                    <a:pt x="2202" y="694"/>
                  </a:lnTo>
                  <a:lnTo>
                    <a:pt x="2201" y="700"/>
                  </a:lnTo>
                  <a:lnTo>
                    <a:pt x="2196" y="706"/>
                  </a:lnTo>
                  <a:lnTo>
                    <a:pt x="2190" y="709"/>
                  </a:lnTo>
                  <a:lnTo>
                    <a:pt x="2183" y="709"/>
                  </a:lnTo>
                  <a:lnTo>
                    <a:pt x="2177" y="709"/>
                  </a:lnTo>
                  <a:lnTo>
                    <a:pt x="2172" y="707"/>
                  </a:lnTo>
                  <a:lnTo>
                    <a:pt x="2170" y="707"/>
                  </a:lnTo>
                  <a:lnTo>
                    <a:pt x="2155" y="761"/>
                  </a:lnTo>
                  <a:lnTo>
                    <a:pt x="2156" y="763"/>
                  </a:lnTo>
                  <a:lnTo>
                    <a:pt x="2160" y="768"/>
                  </a:lnTo>
                  <a:lnTo>
                    <a:pt x="2165" y="775"/>
                  </a:lnTo>
                  <a:lnTo>
                    <a:pt x="2170" y="783"/>
                  </a:lnTo>
                  <a:lnTo>
                    <a:pt x="2176" y="792"/>
                  </a:lnTo>
                  <a:lnTo>
                    <a:pt x="2181" y="800"/>
                  </a:lnTo>
                  <a:lnTo>
                    <a:pt x="2184" y="807"/>
                  </a:lnTo>
                  <a:lnTo>
                    <a:pt x="2186" y="812"/>
                  </a:lnTo>
                  <a:lnTo>
                    <a:pt x="2186" y="819"/>
                  </a:lnTo>
                  <a:lnTo>
                    <a:pt x="2188" y="830"/>
                  </a:lnTo>
                  <a:lnTo>
                    <a:pt x="2189" y="845"/>
                  </a:lnTo>
                  <a:lnTo>
                    <a:pt x="2192" y="861"/>
                  </a:lnTo>
                  <a:lnTo>
                    <a:pt x="2194" y="878"/>
                  </a:lnTo>
                  <a:lnTo>
                    <a:pt x="2196" y="895"/>
                  </a:lnTo>
                  <a:lnTo>
                    <a:pt x="2198" y="909"/>
                  </a:lnTo>
                  <a:lnTo>
                    <a:pt x="2198" y="922"/>
                  </a:lnTo>
                  <a:lnTo>
                    <a:pt x="2195" y="935"/>
                  </a:lnTo>
                  <a:lnTo>
                    <a:pt x="2192" y="950"/>
                  </a:lnTo>
                  <a:lnTo>
                    <a:pt x="2187" y="964"/>
                  </a:lnTo>
                  <a:lnTo>
                    <a:pt x="2181" y="978"/>
                  </a:lnTo>
                  <a:lnTo>
                    <a:pt x="2176" y="991"/>
                  </a:lnTo>
                  <a:lnTo>
                    <a:pt x="2172" y="1001"/>
                  </a:lnTo>
                  <a:lnTo>
                    <a:pt x="2169" y="1008"/>
                  </a:lnTo>
                  <a:lnTo>
                    <a:pt x="2168" y="1010"/>
                  </a:lnTo>
                  <a:lnTo>
                    <a:pt x="2159" y="1019"/>
                  </a:lnTo>
                  <a:lnTo>
                    <a:pt x="2152" y="1023"/>
                  </a:lnTo>
                  <a:lnTo>
                    <a:pt x="2146" y="1024"/>
                  </a:lnTo>
                  <a:lnTo>
                    <a:pt x="2143" y="1022"/>
                  </a:lnTo>
                  <a:lnTo>
                    <a:pt x="2140" y="1018"/>
                  </a:lnTo>
                  <a:lnTo>
                    <a:pt x="2138" y="1013"/>
                  </a:lnTo>
                  <a:lnTo>
                    <a:pt x="2138" y="1007"/>
                  </a:lnTo>
                  <a:lnTo>
                    <a:pt x="2137" y="1003"/>
                  </a:lnTo>
                  <a:lnTo>
                    <a:pt x="2137" y="999"/>
                  </a:lnTo>
                  <a:lnTo>
                    <a:pt x="2137" y="998"/>
                  </a:lnTo>
                  <a:lnTo>
                    <a:pt x="2139" y="996"/>
                  </a:lnTo>
                  <a:lnTo>
                    <a:pt x="2142" y="991"/>
                  </a:lnTo>
                  <a:lnTo>
                    <a:pt x="2148" y="983"/>
                  </a:lnTo>
                  <a:lnTo>
                    <a:pt x="2153" y="973"/>
                  </a:lnTo>
                  <a:lnTo>
                    <a:pt x="2159" y="961"/>
                  </a:lnTo>
                  <a:lnTo>
                    <a:pt x="2165" y="950"/>
                  </a:lnTo>
                  <a:lnTo>
                    <a:pt x="2167" y="937"/>
                  </a:lnTo>
                  <a:lnTo>
                    <a:pt x="2167" y="925"/>
                  </a:lnTo>
                  <a:lnTo>
                    <a:pt x="2164" y="914"/>
                  </a:lnTo>
                  <a:lnTo>
                    <a:pt x="2160" y="905"/>
                  </a:lnTo>
                  <a:lnTo>
                    <a:pt x="2157" y="899"/>
                  </a:lnTo>
                  <a:lnTo>
                    <a:pt x="2156" y="897"/>
                  </a:lnTo>
                  <a:lnTo>
                    <a:pt x="2154" y="897"/>
                  </a:lnTo>
                  <a:lnTo>
                    <a:pt x="2149" y="899"/>
                  </a:lnTo>
                  <a:lnTo>
                    <a:pt x="2139" y="900"/>
                  </a:lnTo>
                  <a:lnTo>
                    <a:pt x="2125" y="900"/>
                  </a:lnTo>
                  <a:lnTo>
                    <a:pt x="2117" y="902"/>
                  </a:lnTo>
                  <a:lnTo>
                    <a:pt x="2112" y="906"/>
                  </a:lnTo>
                  <a:lnTo>
                    <a:pt x="2109" y="911"/>
                  </a:lnTo>
                  <a:lnTo>
                    <a:pt x="2106" y="920"/>
                  </a:lnTo>
                  <a:lnTo>
                    <a:pt x="2102" y="928"/>
                  </a:lnTo>
                  <a:lnTo>
                    <a:pt x="2095" y="937"/>
                  </a:lnTo>
                  <a:lnTo>
                    <a:pt x="2090" y="945"/>
                  </a:lnTo>
                  <a:lnTo>
                    <a:pt x="2086" y="957"/>
                  </a:lnTo>
                  <a:lnTo>
                    <a:pt x="2084" y="971"/>
                  </a:lnTo>
                  <a:lnTo>
                    <a:pt x="2083" y="987"/>
                  </a:lnTo>
                  <a:lnTo>
                    <a:pt x="2082" y="1003"/>
                  </a:lnTo>
                  <a:lnTo>
                    <a:pt x="2082" y="1018"/>
                  </a:lnTo>
                  <a:lnTo>
                    <a:pt x="2081" y="1032"/>
                  </a:lnTo>
                  <a:lnTo>
                    <a:pt x="2079" y="1042"/>
                  </a:lnTo>
                  <a:lnTo>
                    <a:pt x="2077" y="1049"/>
                  </a:lnTo>
                  <a:lnTo>
                    <a:pt x="2383" y="1049"/>
                  </a:lnTo>
                  <a:lnTo>
                    <a:pt x="2383" y="1152"/>
                  </a:lnTo>
                  <a:lnTo>
                    <a:pt x="3114" y="1152"/>
                  </a:lnTo>
                  <a:lnTo>
                    <a:pt x="3114" y="1203"/>
                  </a:lnTo>
                  <a:lnTo>
                    <a:pt x="3091" y="1203"/>
                  </a:lnTo>
                  <a:lnTo>
                    <a:pt x="3091" y="1329"/>
                  </a:lnTo>
                  <a:lnTo>
                    <a:pt x="3163" y="1329"/>
                  </a:lnTo>
                  <a:lnTo>
                    <a:pt x="3163" y="1688"/>
                  </a:lnTo>
                  <a:lnTo>
                    <a:pt x="3109" y="1688"/>
                  </a:lnTo>
                  <a:lnTo>
                    <a:pt x="3109" y="2969"/>
                  </a:lnTo>
                  <a:lnTo>
                    <a:pt x="3252" y="2969"/>
                  </a:lnTo>
                  <a:lnTo>
                    <a:pt x="3252" y="3056"/>
                  </a:lnTo>
                  <a:lnTo>
                    <a:pt x="0" y="3056"/>
                  </a:lnTo>
                  <a:lnTo>
                    <a:pt x="0" y="2969"/>
                  </a:lnTo>
                  <a:lnTo>
                    <a:pt x="126" y="2969"/>
                  </a:lnTo>
                  <a:lnTo>
                    <a:pt x="126" y="1689"/>
                  </a:lnTo>
                  <a:lnTo>
                    <a:pt x="75" y="1689"/>
                  </a:lnTo>
                  <a:lnTo>
                    <a:pt x="75" y="1330"/>
                  </a:lnTo>
                  <a:lnTo>
                    <a:pt x="165" y="1330"/>
                  </a:lnTo>
                  <a:lnTo>
                    <a:pt x="165" y="1203"/>
                  </a:lnTo>
                  <a:lnTo>
                    <a:pt x="119" y="1203"/>
                  </a:lnTo>
                  <a:lnTo>
                    <a:pt x="119" y="1152"/>
                  </a:lnTo>
                  <a:lnTo>
                    <a:pt x="864" y="1152"/>
                  </a:lnTo>
                  <a:lnTo>
                    <a:pt x="864" y="1049"/>
                  </a:lnTo>
                  <a:lnTo>
                    <a:pt x="1209" y="1049"/>
                  </a:lnTo>
                  <a:lnTo>
                    <a:pt x="1207" y="1042"/>
                  </a:lnTo>
                  <a:lnTo>
                    <a:pt x="1205" y="1032"/>
                  </a:lnTo>
                  <a:lnTo>
                    <a:pt x="1205" y="1018"/>
                  </a:lnTo>
                  <a:lnTo>
                    <a:pt x="1204" y="1003"/>
                  </a:lnTo>
                  <a:lnTo>
                    <a:pt x="1203" y="987"/>
                  </a:lnTo>
                  <a:lnTo>
                    <a:pt x="1202" y="971"/>
                  </a:lnTo>
                  <a:lnTo>
                    <a:pt x="1200" y="957"/>
                  </a:lnTo>
                  <a:lnTo>
                    <a:pt x="1196" y="945"/>
                  </a:lnTo>
                  <a:lnTo>
                    <a:pt x="1191" y="937"/>
                  </a:lnTo>
                  <a:lnTo>
                    <a:pt x="1184" y="928"/>
                  </a:lnTo>
                  <a:lnTo>
                    <a:pt x="1180" y="920"/>
                  </a:lnTo>
                  <a:lnTo>
                    <a:pt x="1177" y="911"/>
                  </a:lnTo>
                  <a:lnTo>
                    <a:pt x="1174" y="906"/>
                  </a:lnTo>
                  <a:lnTo>
                    <a:pt x="1169" y="902"/>
                  </a:lnTo>
                  <a:lnTo>
                    <a:pt x="1161" y="900"/>
                  </a:lnTo>
                  <a:lnTo>
                    <a:pt x="1147" y="900"/>
                  </a:lnTo>
                  <a:lnTo>
                    <a:pt x="1138" y="899"/>
                  </a:lnTo>
                  <a:lnTo>
                    <a:pt x="1133" y="897"/>
                  </a:lnTo>
                  <a:lnTo>
                    <a:pt x="1131" y="897"/>
                  </a:lnTo>
                  <a:lnTo>
                    <a:pt x="1129" y="899"/>
                  </a:lnTo>
                  <a:lnTo>
                    <a:pt x="1126" y="905"/>
                  </a:lnTo>
                  <a:lnTo>
                    <a:pt x="1123" y="914"/>
                  </a:lnTo>
                  <a:lnTo>
                    <a:pt x="1120" y="925"/>
                  </a:lnTo>
                  <a:lnTo>
                    <a:pt x="1119" y="937"/>
                  </a:lnTo>
                  <a:lnTo>
                    <a:pt x="1121" y="950"/>
                  </a:lnTo>
                  <a:lnTo>
                    <a:pt x="1127" y="961"/>
                  </a:lnTo>
                  <a:lnTo>
                    <a:pt x="1133" y="973"/>
                  </a:lnTo>
                  <a:lnTo>
                    <a:pt x="1138" y="983"/>
                  </a:lnTo>
                  <a:lnTo>
                    <a:pt x="1144" y="991"/>
                  </a:lnTo>
                  <a:lnTo>
                    <a:pt x="1147" y="996"/>
                  </a:lnTo>
                  <a:lnTo>
                    <a:pt x="1149" y="998"/>
                  </a:lnTo>
                  <a:lnTo>
                    <a:pt x="1149" y="999"/>
                  </a:lnTo>
                  <a:lnTo>
                    <a:pt x="1149" y="1003"/>
                  </a:lnTo>
                  <a:lnTo>
                    <a:pt x="1148" y="1007"/>
                  </a:lnTo>
                  <a:lnTo>
                    <a:pt x="1147" y="1013"/>
                  </a:lnTo>
                  <a:lnTo>
                    <a:pt x="1146" y="1017"/>
                  </a:lnTo>
                  <a:lnTo>
                    <a:pt x="1143" y="1021"/>
                  </a:lnTo>
                  <a:lnTo>
                    <a:pt x="1139" y="1023"/>
                  </a:lnTo>
                  <a:lnTo>
                    <a:pt x="1134" y="1023"/>
                  </a:lnTo>
                  <a:lnTo>
                    <a:pt x="1127" y="1018"/>
                  </a:lnTo>
                  <a:lnTo>
                    <a:pt x="1118" y="1010"/>
                  </a:lnTo>
                  <a:lnTo>
                    <a:pt x="1117" y="1008"/>
                  </a:lnTo>
                  <a:lnTo>
                    <a:pt x="1114" y="1001"/>
                  </a:lnTo>
                  <a:lnTo>
                    <a:pt x="1109" y="991"/>
                  </a:lnTo>
                  <a:lnTo>
                    <a:pt x="1104" y="978"/>
                  </a:lnTo>
                  <a:lnTo>
                    <a:pt x="1099" y="964"/>
                  </a:lnTo>
                  <a:lnTo>
                    <a:pt x="1094" y="949"/>
                  </a:lnTo>
                  <a:lnTo>
                    <a:pt x="1091" y="935"/>
                  </a:lnTo>
                  <a:lnTo>
                    <a:pt x="1088" y="921"/>
                  </a:lnTo>
                  <a:lnTo>
                    <a:pt x="1088" y="909"/>
                  </a:lnTo>
                  <a:lnTo>
                    <a:pt x="1090" y="895"/>
                  </a:lnTo>
                  <a:lnTo>
                    <a:pt x="1092" y="878"/>
                  </a:lnTo>
                  <a:lnTo>
                    <a:pt x="1094" y="861"/>
                  </a:lnTo>
                  <a:lnTo>
                    <a:pt x="1096" y="844"/>
                  </a:lnTo>
                  <a:lnTo>
                    <a:pt x="1098" y="830"/>
                  </a:lnTo>
                  <a:lnTo>
                    <a:pt x="1100" y="818"/>
                  </a:lnTo>
                  <a:lnTo>
                    <a:pt x="1100" y="812"/>
                  </a:lnTo>
                  <a:lnTo>
                    <a:pt x="1101" y="807"/>
                  </a:lnTo>
                  <a:lnTo>
                    <a:pt x="1105" y="800"/>
                  </a:lnTo>
                  <a:lnTo>
                    <a:pt x="1110" y="791"/>
                  </a:lnTo>
                  <a:lnTo>
                    <a:pt x="1115" y="782"/>
                  </a:lnTo>
                  <a:lnTo>
                    <a:pt x="1121" y="774"/>
                  </a:lnTo>
                  <a:lnTo>
                    <a:pt x="1126" y="767"/>
                  </a:lnTo>
                  <a:lnTo>
                    <a:pt x="1129" y="762"/>
                  </a:lnTo>
                  <a:lnTo>
                    <a:pt x="1131" y="760"/>
                  </a:lnTo>
                  <a:lnTo>
                    <a:pt x="1115" y="707"/>
                  </a:lnTo>
                  <a:lnTo>
                    <a:pt x="1113" y="707"/>
                  </a:lnTo>
                  <a:lnTo>
                    <a:pt x="1107" y="708"/>
                  </a:lnTo>
                  <a:lnTo>
                    <a:pt x="1099" y="708"/>
                  </a:lnTo>
                  <a:lnTo>
                    <a:pt x="1091" y="706"/>
                  </a:lnTo>
                  <a:lnTo>
                    <a:pt x="1085" y="700"/>
                  </a:lnTo>
                  <a:lnTo>
                    <a:pt x="1078" y="685"/>
                  </a:lnTo>
                  <a:lnTo>
                    <a:pt x="1076" y="669"/>
                  </a:lnTo>
                  <a:lnTo>
                    <a:pt x="1078" y="653"/>
                  </a:lnTo>
                  <a:lnTo>
                    <a:pt x="1083" y="636"/>
                  </a:lnTo>
                  <a:lnTo>
                    <a:pt x="1088" y="621"/>
                  </a:lnTo>
                  <a:lnTo>
                    <a:pt x="1095" y="607"/>
                  </a:lnTo>
                  <a:lnTo>
                    <a:pt x="1101" y="595"/>
                  </a:lnTo>
                  <a:lnTo>
                    <a:pt x="1105" y="586"/>
                  </a:lnTo>
                  <a:lnTo>
                    <a:pt x="1106" y="580"/>
                  </a:lnTo>
                  <a:lnTo>
                    <a:pt x="1107" y="574"/>
                  </a:lnTo>
                  <a:lnTo>
                    <a:pt x="1108" y="567"/>
                  </a:lnTo>
                  <a:lnTo>
                    <a:pt x="1111" y="561"/>
                  </a:lnTo>
                  <a:lnTo>
                    <a:pt x="1117" y="555"/>
                  </a:lnTo>
                  <a:lnTo>
                    <a:pt x="1125" y="550"/>
                  </a:lnTo>
                  <a:lnTo>
                    <a:pt x="1136" y="547"/>
                  </a:lnTo>
                  <a:lnTo>
                    <a:pt x="1148" y="546"/>
                  </a:lnTo>
                  <a:lnTo>
                    <a:pt x="1158" y="546"/>
                  </a:lnTo>
                  <a:lnTo>
                    <a:pt x="1168" y="547"/>
                  </a:lnTo>
                  <a:lnTo>
                    <a:pt x="1176" y="550"/>
                  </a:lnTo>
                  <a:lnTo>
                    <a:pt x="1183" y="555"/>
                  </a:lnTo>
                  <a:lnTo>
                    <a:pt x="1189" y="564"/>
                  </a:lnTo>
                  <a:lnTo>
                    <a:pt x="1194" y="578"/>
                  </a:lnTo>
                  <a:lnTo>
                    <a:pt x="1198" y="598"/>
                  </a:lnTo>
                  <a:lnTo>
                    <a:pt x="1202" y="623"/>
                  </a:lnTo>
                  <a:lnTo>
                    <a:pt x="1207" y="650"/>
                  </a:lnTo>
                  <a:lnTo>
                    <a:pt x="1212" y="677"/>
                  </a:lnTo>
                  <a:lnTo>
                    <a:pt x="1219" y="703"/>
                  </a:lnTo>
                  <a:lnTo>
                    <a:pt x="1227" y="725"/>
                  </a:lnTo>
                  <a:lnTo>
                    <a:pt x="1237" y="741"/>
                  </a:lnTo>
                  <a:lnTo>
                    <a:pt x="1251" y="755"/>
                  </a:lnTo>
                  <a:lnTo>
                    <a:pt x="1266" y="769"/>
                  </a:lnTo>
                  <a:lnTo>
                    <a:pt x="1282" y="783"/>
                  </a:lnTo>
                  <a:lnTo>
                    <a:pt x="1297" y="796"/>
                  </a:lnTo>
                  <a:lnTo>
                    <a:pt x="1310" y="810"/>
                  </a:lnTo>
                  <a:lnTo>
                    <a:pt x="1318" y="824"/>
                  </a:lnTo>
                  <a:lnTo>
                    <a:pt x="1324" y="840"/>
                  </a:lnTo>
                  <a:lnTo>
                    <a:pt x="1328" y="859"/>
                  </a:lnTo>
                  <a:lnTo>
                    <a:pt x="1330" y="879"/>
                  </a:lnTo>
                  <a:lnTo>
                    <a:pt x="1331" y="899"/>
                  </a:lnTo>
                  <a:lnTo>
                    <a:pt x="1331" y="920"/>
                  </a:lnTo>
                  <a:lnTo>
                    <a:pt x="1331" y="938"/>
                  </a:lnTo>
                  <a:lnTo>
                    <a:pt x="1330" y="953"/>
                  </a:lnTo>
                  <a:lnTo>
                    <a:pt x="1329" y="975"/>
                  </a:lnTo>
                  <a:lnTo>
                    <a:pt x="1327" y="995"/>
                  </a:lnTo>
                  <a:lnTo>
                    <a:pt x="1325" y="1014"/>
                  </a:lnTo>
                  <a:lnTo>
                    <a:pt x="1327" y="1031"/>
                  </a:lnTo>
                  <a:lnTo>
                    <a:pt x="1329" y="1039"/>
                  </a:lnTo>
                  <a:lnTo>
                    <a:pt x="1330" y="1049"/>
                  </a:lnTo>
                  <a:lnTo>
                    <a:pt x="1443" y="1049"/>
                  </a:lnTo>
                  <a:lnTo>
                    <a:pt x="1443" y="1032"/>
                  </a:lnTo>
                  <a:lnTo>
                    <a:pt x="1444" y="1014"/>
                  </a:lnTo>
                  <a:lnTo>
                    <a:pt x="1444" y="997"/>
                  </a:lnTo>
                  <a:lnTo>
                    <a:pt x="1444" y="980"/>
                  </a:lnTo>
                  <a:lnTo>
                    <a:pt x="1443" y="965"/>
                  </a:lnTo>
                  <a:lnTo>
                    <a:pt x="1441" y="952"/>
                  </a:lnTo>
                  <a:lnTo>
                    <a:pt x="1438" y="943"/>
                  </a:lnTo>
                  <a:lnTo>
                    <a:pt x="1433" y="937"/>
                  </a:lnTo>
                  <a:lnTo>
                    <a:pt x="1429" y="935"/>
                  </a:lnTo>
                  <a:lnTo>
                    <a:pt x="1427" y="937"/>
                  </a:lnTo>
                  <a:lnTo>
                    <a:pt x="1426" y="942"/>
                  </a:lnTo>
                  <a:lnTo>
                    <a:pt x="1427" y="949"/>
                  </a:lnTo>
                  <a:lnTo>
                    <a:pt x="1429" y="958"/>
                  </a:lnTo>
                  <a:lnTo>
                    <a:pt x="1432" y="968"/>
                  </a:lnTo>
                  <a:lnTo>
                    <a:pt x="1434" y="978"/>
                  </a:lnTo>
                  <a:lnTo>
                    <a:pt x="1437" y="988"/>
                  </a:lnTo>
                  <a:lnTo>
                    <a:pt x="1438" y="997"/>
                  </a:lnTo>
                  <a:lnTo>
                    <a:pt x="1438" y="1005"/>
                  </a:lnTo>
                  <a:lnTo>
                    <a:pt x="1437" y="1010"/>
                  </a:lnTo>
                  <a:lnTo>
                    <a:pt x="1435" y="1013"/>
                  </a:lnTo>
                  <a:lnTo>
                    <a:pt x="1433" y="1015"/>
                  </a:lnTo>
                  <a:lnTo>
                    <a:pt x="1431" y="1015"/>
                  </a:lnTo>
                  <a:lnTo>
                    <a:pt x="1429" y="1015"/>
                  </a:lnTo>
                  <a:lnTo>
                    <a:pt x="1427" y="1014"/>
                  </a:lnTo>
                  <a:lnTo>
                    <a:pt x="1426" y="1012"/>
                  </a:lnTo>
                  <a:lnTo>
                    <a:pt x="1425" y="1011"/>
                  </a:lnTo>
                  <a:lnTo>
                    <a:pt x="1424" y="1009"/>
                  </a:lnTo>
                  <a:lnTo>
                    <a:pt x="1423" y="1007"/>
                  </a:lnTo>
                  <a:lnTo>
                    <a:pt x="1422" y="1005"/>
                  </a:lnTo>
                  <a:lnTo>
                    <a:pt x="1422" y="1004"/>
                  </a:lnTo>
                  <a:lnTo>
                    <a:pt x="1422" y="1004"/>
                  </a:lnTo>
                  <a:lnTo>
                    <a:pt x="1421" y="1002"/>
                  </a:lnTo>
                  <a:lnTo>
                    <a:pt x="1417" y="997"/>
                  </a:lnTo>
                  <a:lnTo>
                    <a:pt x="1413" y="991"/>
                  </a:lnTo>
                  <a:lnTo>
                    <a:pt x="1409" y="983"/>
                  </a:lnTo>
                  <a:lnTo>
                    <a:pt x="1407" y="974"/>
                  </a:lnTo>
                  <a:lnTo>
                    <a:pt x="1404" y="958"/>
                  </a:lnTo>
                  <a:lnTo>
                    <a:pt x="1401" y="941"/>
                  </a:lnTo>
                  <a:lnTo>
                    <a:pt x="1394" y="925"/>
                  </a:lnTo>
                  <a:lnTo>
                    <a:pt x="1390" y="916"/>
                  </a:lnTo>
                  <a:lnTo>
                    <a:pt x="1385" y="907"/>
                  </a:lnTo>
                  <a:lnTo>
                    <a:pt x="1381" y="896"/>
                  </a:lnTo>
                  <a:lnTo>
                    <a:pt x="1376" y="882"/>
                  </a:lnTo>
                  <a:lnTo>
                    <a:pt x="1374" y="867"/>
                  </a:lnTo>
                  <a:lnTo>
                    <a:pt x="1375" y="849"/>
                  </a:lnTo>
                  <a:lnTo>
                    <a:pt x="1376" y="829"/>
                  </a:lnTo>
                  <a:lnTo>
                    <a:pt x="1379" y="811"/>
                  </a:lnTo>
                  <a:lnTo>
                    <a:pt x="1382" y="795"/>
                  </a:lnTo>
                  <a:lnTo>
                    <a:pt x="1386" y="780"/>
                  </a:lnTo>
                  <a:lnTo>
                    <a:pt x="1393" y="766"/>
                  </a:lnTo>
                  <a:lnTo>
                    <a:pt x="1403" y="754"/>
                  </a:lnTo>
                  <a:lnTo>
                    <a:pt x="1410" y="745"/>
                  </a:lnTo>
                  <a:lnTo>
                    <a:pt x="1416" y="732"/>
                  </a:lnTo>
                  <a:lnTo>
                    <a:pt x="1420" y="715"/>
                  </a:lnTo>
                  <a:lnTo>
                    <a:pt x="1422" y="697"/>
                  </a:lnTo>
                  <a:lnTo>
                    <a:pt x="1423" y="678"/>
                  </a:lnTo>
                  <a:lnTo>
                    <a:pt x="1424" y="659"/>
                  </a:lnTo>
                  <a:lnTo>
                    <a:pt x="1424" y="640"/>
                  </a:lnTo>
                  <a:lnTo>
                    <a:pt x="1423" y="625"/>
                  </a:lnTo>
                  <a:lnTo>
                    <a:pt x="1422" y="614"/>
                  </a:lnTo>
                  <a:lnTo>
                    <a:pt x="1421" y="605"/>
                  </a:lnTo>
                  <a:lnTo>
                    <a:pt x="1420" y="594"/>
                  </a:lnTo>
                  <a:lnTo>
                    <a:pt x="1421" y="584"/>
                  </a:lnTo>
                  <a:lnTo>
                    <a:pt x="1422" y="574"/>
                  </a:lnTo>
                  <a:lnTo>
                    <a:pt x="1425" y="565"/>
                  </a:lnTo>
                  <a:lnTo>
                    <a:pt x="1430" y="557"/>
                  </a:lnTo>
                  <a:lnTo>
                    <a:pt x="1436" y="551"/>
                  </a:lnTo>
                  <a:lnTo>
                    <a:pt x="1446" y="548"/>
                  </a:lnTo>
                  <a:lnTo>
                    <a:pt x="1458" y="547"/>
                  </a:lnTo>
                  <a:lnTo>
                    <a:pt x="1470" y="550"/>
                  </a:lnTo>
                  <a:lnTo>
                    <a:pt x="1478" y="557"/>
                  </a:lnTo>
                  <a:lnTo>
                    <a:pt x="1485" y="567"/>
                  </a:lnTo>
                  <a:lnTo>
                    <a:pt x="1489" y="578"/>
                  </a:lnTo>
                  <a:lnTo>
                    <a:pt x="1492" y="590"/>
                  </a:lnTo>
                  <a:lnTo>
                    <a:pt x="1493" y="602"/>
                  </a:lnTo>
                  <a:lnTo>
                    <a:pt x="1494" y="612"/>
                  </a:lnTo>
                  <a:lnTo>
                    <a:pt x="1494" y="620"/>
                  </a:lnTo>
                  <a:lnTo>
                    <a:pt x="1495" y="644"/>
                  </a:lnTo>
                  <a:lnTo>
                    <a:pt x="1498" y="664"/>
                  </a:lnTo>
                  <a:lnTo>
                    <a:pt x="1501" y="681"/>
                  </a:lnTo>
                  <a:lnTo>
                    <a:pt x="1504" y="694"/>
                  </a:lnTo>
                  <a:lnTo>
                    <a:pt x="1508" y="704"/>
                  </a:lnTo>
                  <a:lnTo>
                    <a:pt x="1510" y="710"/>
                  </a:lnTo>
                  <a:lnTo>
                    <a:pt x="1511" y="712"/>
                  </a:lnTo>
                  <a:lnTo>
                    <a:pt x="1512" y="710"/>
                  </a:lnTo>
                  <a:lnTo>
                    <a:pt x="1515" y="705"/>
                  </a:lnTo>
                  <a:lnTo>
                    <a:pt x="1520" y="697"/>
                  </a:lnTo>
                  <a:lnTo>
                    <a:pt x="1527" y="686"/>
                  </a:lnTo>
                  <a:lnTo>
                    <a:pt x="1536" y="673"/>
                  </a:lnTo>
                  <a:lnTo>
                    <a:pt x="1542" y="662"/>
                  </a:lnTo>
                  <a:lnTo>
                    <a:pt x="1544" y="649"/>
                  </a:lnTo>
                  <a:lnTo>
                    <a:pt x="1544" y="634"/>
                  </a:lnTo>
                  <a:lnTo>
                    <a:pt x="1543" y="619"/>
                  </a:lnTo>
                  <a:lnTo>
                    <a:pt x="1541" y="605"/>
                  </a:lnTo>
                  <a:lnTo>
                    <a:pt x="1539" y="591"/>
                  </a:lnTo>
                  <a:lnTo>
                    <a:pt x="1537" y="580"/>
                  </a:lnTo>
                  <a:lnTo>
                    <a:pt x="1536" y="571"/>
                  </a:lnTo>
                  <a:lnTo>
                    <a:pt x="1535" y="560"/>
                  </a:lnTo>
                  <a:lnTo>
                    <a:pt x="1533" y="545"/>
                  </a:lnTo>
                  <a:lnTo>
                    <a:pt x="1530" y="528"/>
                  </a:lnTo>
                  <a:lnTo>
                    <a:pt x="1526" y="511"/>
                  </a:lnTo>
                  <a:lnTo>
                    <a:pt x="1523" y="496"/>
                  </a:lnTo>
                  <a:lnTo>
                    <a:pt x="1521" y="484"/>
                  </a:lnTo>
                  <a:lnTo>
                    <a:pt x="1522" y="476"/>
                  </a:lnTo>
                  <a:lnTo>
                    <a:pt x="1526" y="470"/>
                  </a:lnTo>
                  <a:lnTo>
                    <a:pt x="1532" y="465"/>
                  </a:lnTo>
                  <a:lnTo>
                    <a:pt x="1540" y="462"/>
                  </a:lnTo>
                  <a:lnTo>
                    <a:pt x="1548" y="460"/>
                  </a:lnTo>
                  <a:lnTo>
                    <a:pt x="1555" y="459"/>
                  </a:lnTo>
                  <a:lnTo>
                    <a:pt x="1567" y="458"/>
                  </a:lnTo>
                  <a:lnTo>
                    <a:pt x="1580" y="454"/>
                  </a:lnTo>
                  <a:lnTo>
                    <a:pt x="1594" y="445"/>
                  </a:lnTo>
                  <a:lnTo>
                    <a:pt x="1597" y="443"/>
                  </a:lnTo>
                  <a:lnTo>
                    <a:pt x="1599" y="441"/>
                  </a:lnTo>
                  <a:lnTo>
                    <a:pt x="1602" y="440"/>
                  </a:lnTo>
                  <a:lnTo>
                    <a:pt x="1606" y="439"/>
                  </a:lnTo>
                  <a:lnTo>
                    <a:pt x="1606" y="322"/>
                  </a:lnTo>
                  <a:lnTo>
                    <a:pt x="1588" y="317"/>
                  </a:lnTo>
                  <a:lnTo>
                    <a:pt x="1573" y="308"/>
                  </a:lnTo>
                  <a:lnTo>
                    <a:pt x="1560" y="296"/>
                  </a:lnTo>
                  <a:lnTo>
                    <a:pt x="1550" y="282"/>
                  </a:lnTo>
                  <a:lnTo>
                    <a:pt x="1544" y="265"/>
                  </a:lnTo>
                  <a:lnTo>
                    <a:pt x="1542" y="247"/>
                  </a:lnTo>
                  <a:lnTo>
                    <a:pt x="1544" y="229"/>
                  </a:lnTo>
                  <a:lnTo>
                    <a:pt x="1550" y="212"/>
                  </a:lnTo>
                  <a:lnTo>
                    <a:pt x="1560" y="197"/>
                  </a:lnTo>
                  <a:lnTo>
                    <a:pt x="1573" y="186"/>
                  </a:lnTo>
                  <a:lnTo>
                    <a:pt x="1588" y="177"/>
                  </a:lnTo>
                  <a:lnTo>
                    <a:pt x="1606" y="172"/>
                  </a:lnTo>
                  <a:lnTo>
                    <a:pt x="1606" y="135"/>
                  </a:lnTo>
                  <a:lnTo>
                    <a:pt x="1601" y="134"/>
                  </a:lnTo>
                  <a:lnTo>
                    <a:pt x="1596" y="132"/>
                  </a:lnTo>
                  <a:lnTo>
                    <a:pt x="1594" y="131"/>
                  </a:lnTo>
                  <a:lnTo>
                    <a:pt x="1588" y="128"/>
                  </a:lnTo>
                  <a:lnTo>
                    <a:pt x="1580" y="122"/>
                  </a:lnTo>
                  <a:lnTo>
                    <a:pt x="1569" y="115"/>
                  </a:lnTo>
                  <a:lnTo>
                    <a:pt x="1559" y="107"/>
                  </a:lnTo>
                  <a:lnTo>
                    <a:pt x="1548" y="97"/>
                  </a:lnTo>
                  <a:lnTo>
                    <a:pt x="1539" y="85"/>
                  </a:lnTo>
                  <a:lnTo>
                    <a:pt x="1532" y="73"/>
                  </a:lnTo>
                  <a:lnTo>
                    <a:pt x="1525" y="56"/>
                  </a:lnTo>
                  <a:lnTo>
                    <a:pt x="1520" y="39"/>
                  </a:lnTo>
                  <a:lnTo>
                    <a:pt x="1516" y="24"/>
                  </a:lnTo>
                  <a:lnTo>
                    <a:pt x="1513" y="12"/>
                  </a:lnTo>
                  <a:lnTo>
                    <a:pt x="1511" y="4"/>
                  </a:lnTo>
                  <a:lnTo>
                    <a:pt x="1510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11" name="Group 17"/>
            <p:cNvGrpSpPr>
              <a:grpSpLocks noChangeAspect="1"/>
            </p:cNvGrpSpPr>
            <p:nvPr/>
          </p:nvGrpSpPr>
          <p:grpSpPr bwMode="auto">
            <a:xfrm>
              <a:off x="4210379" y="6169370"/>
              <a:ext cx="1339613" cy="740170"/>
              <a:chOff x="2534" y="2919"/>
              <a:chExt cx="2970" cy="1641"/>
            </a:xfrm>
            <a:solidFill>
              <a:srgbClr val="00ADEF"/>
            </a:solidFill>
          </p:grpSpPr>
          <p:sp>
            <p:nvSpPr>
              <p:cNvPr id="312" name="Freeform 19"/>
              <p:cNvSpPr>
                <a:spLocks noEditPoints="1"/>
              </p:cNvSpPr>
              <p:nvPr/>
            </p:nvSpPr>
            <p:spPr bwMode="auto">
              <a:xfrm>
                <a:off x="2534" y="2919"/>
                <a:ext cx="2970" cy="1641"/>
              </a:xfrm>
              <a:custGeom>
                <a:avLst/>
                <a:gdLst>
                  <a:gd name="T0" fmla="*/ 5395 w 5939"/>
                  <a:gd name="T1" fmla="*/ 2568 h 3282"/>
                  <a:gd name="T2" fmla="*/ 5633 w 5939"/>
                  <a:gd name="T3" fmla="*/ 3076 h 3282"/>
                  <a:gd name="T4" fmla="*/ 1044 w 5939"/>
                  <a:gd name="T5" fmla="*/ 2606 h 3282"/>
                  <a:gd name="T6" fmla="*/ 1228 w 5939"/>
                  <a:gd name="T7" fmla="*/ 2666 h 3282"/>
                  <a:gd name="T8" fmla="*/ 1434 w 5939"/>
                  <a:gd name="T9" fmla="*/ 2872 h 3282"/>
                  <a:gd name="T10" fmla="*/ 1638 w 5939"/>
                  <a:gd name="T11" fmla="*/ 2666 h 3282"/>
                  <a:gd name="T12" fmla="*/ 1823 w 5939"/>
                  <a:gd name="T13" fmla="*/ 2606 h 3282"/>
                  <a:gd name="T14" fmla="*/ 1988 w 5939"/>
                  <a:gd name="T15" fmla="*/ 2892 h 3282"/>
                  <a:gd name="T16" fmla="*/ 2150 w 5939"/>
                  <a:gd name="T17" fmla="*/ 3076 h 3282"/>
                  <a:gd name="T18" fmla="*/ 2388 w 5939"/>
                  <a:gd name="T19" fmla="*/ 2568 h 3282"/>
                  <a:gd name="T20" fmla="*/ 2565 w 5939"/>
                  <a:gd name="T21" fmla="*/ 2942 h 3282"/>
                  <a:gd name="T22" fmla="*/ 2760 w 5939"/>
                  <a:gd name="T23" fmla="*/ 2942 h 3282"/>
                  <a:gd name="T24" fmla="*/ 2938 w 5939"/>
                  <a:gd name="T25" fmla="*/ 2568 h 3282"/>
                  <a:gd name="T26" fmla="*/ 3174 w 5939"/>
                  <a:gd name="T27" fmla="*/ 3076 h 3282"/>
                  <a:gd name="T28" fmla="*/ 3337 w 5939"/>
                  <a:gd name="T29" fmla="*/ 2892 h 3282"/>
                  <a:gd name="T30" fmla="*/ 3501 w 5939"/>
                  <a:gd name="T31" fmla="*/ 2606 h 3282"/>
                  <a:gd name="T32" fmla="*/ 3687 w 5939"/>
                  <a:gd name="T33" fmla="*/ 2666 h 3282"/>
                  <a:gd name="T34" fmla="*/ 3890 w 5939"/>
                  <a:gd name="T35" fmla="*/ 2872 h 3282"/>
                  <a:gd name="T36" fmla="*/ 4096 w 5939"/>
                  <a:gd name="T37" fmla="*/ 2666 h 3282"/>
                  <a:gd name="T38" fmla="*/ 4282 w 5939"/>
                  <a:gd name="T39" fmla="*/ 2606 h 3282"/>
                  <a:gd name="T40" fmla="*/ 4446 w 5939"/>
                  <a:gd name="T41" fmla="*/ 2892 h 3282"/>
                  <a:gd name="T42" fmla="*/ 4608 w 5939"/>
                  <a:gd name="T43" fmla="*/ 3076 h 3282"/>
                  <a:gd name="T44" fmla="*/ 4845 w 5939"/>
                  <a:gd name="T45" fmla="*/ 2568 h 3282"/>
                  <a:gd name="T46" fmla="*/ 922 w 5939"/>
                  <a:gd name="T47" fmla="*/ 2462 h 3282"/>
                  <a:gd name="T48" fmla="*/ 480 w 5939"/>
                  <a:gd name="T49" fmla="*/ 2568 h 3282"/>
                  <a:gd name="T50" fmla="*/ 716 w 5939"/>
                  <a:gd name="T51" fmla="*/ 3076 h 3282"/>
                  <a:gd name="T52" fmla="*/ 4608 w 5939"/>
                  <a:gd name="T53" fmla="*/ 1640 h 3282"/>
                  <a:gd name="T54" fmla="*/ 4403 w 5939"/>
                  <a:gd name="T55" fmla="*/ 1640 h 3282"/>
                  <a:gd name="T56" fmla="*/ 2765 w 5939"/>
                  <a:gd name="T57" fmla="*/ 2256 h 3282"/>
                  <a:gd name="T58" fmla="*/ 2150 w 5939"/>
                  <a:gd name="T59" fmla="*/ 1640 h 3282"/>
                  <a:gd name="T60" fmla="*/ 1331 w 5939"/>
                  <a:gd name="T61" fmla="*/ 2256 h 3282"/>
                  <a:gd name="T62" fmla="*/ 5222 w 5939"/>
                  <a:gd name="T63" fmla="*/ 1333 h 3282"/>
                  <a:gd name="T64" fmla="*/ 716 w 5939"/>
                  <a:gd name="T65" fmla="*/ 1333 h 3282"/>
                  <a:gd name="T66" fmla="*/ 1537 w 5939"/>
                  <a:gd name="T67" fmla="*/ 1436 h 3282"/>
                  <a:gd name="T68" fmla="*/ 922 w 5939"/>
                  <a:gd name="T69" fmla="*/ 1129 h 3282"/>
                  <a:gd name="T70" fmla="*/ 1962 w 5939"/>
                  <a:gd name="T71" fmla="*/ 923 h 3282"/>
                  <a:gd name="T72" fmla="*/ 2467 w 5939"/>
                  <a:gd name="T73" fmla="*/ 791 h 3282"/>
                  <a:gd name="T74" fmla="*/ 3550 w 5939"/>
                  <a:gd name="T75" fmla="*/ 820 h 3282"/>
                  <a:gd name="T76" fmla="*/ 3072 w 5939"/>
                  <a:gd name="T77" fmla="*/ 515 h 3282"/>
                  <a:gd name="T78" fmla="*/ 2868 w 5939"/>
                  <a:gd name="T79" fmla="*/ 455 h 3282"/>
                  <a:gd name="T80" fmla="*/ 4561 w 5939"/>
                  <a:gd name="T81" fmla="*/ 919 h 3282"/>
                  <a:gd name="T82" fmla="*/ 4711 w 5939"/>
                  <a:gd name="T83" fmla="*/ 717 h 3282"/>
                  <a:gd name="T84" fmla="*/ 4873 w 5939"/>
                  <a:gd name="T85" fmla="*/ 430 h 3282"/>
                  <a:gd name="T86" fmla="*/ 5012 w 5939"/>
                  <a:gd name="T87" fmla="*/ 787 h 3282"/>
                  <a:gd name="T88" fmla="*/ 5324 w 5939"/>
                  <a:gd name="T89" fmla="*/ 1026 h 3282"/>
                  <a:gd name="T90" fmla="*/ 5795 w 5939"/>
                  <a:gd name="T91" fmla="*/ 1149 h 3282"/>
                  <a:gd name="T92" fmla="*/ 5934 w 5939"/>
                  <a:gd name="T93" fmla="*/ 1506 h 3282"/>
                  <a:gd name="T94" fmla="*/ 5869 w 5939"/>
                  <a:gd name="T95" fmla="*/ 2261 h 3282"/>
                  <a:gd name="T96" fmla="*/ 5869 w 5939"/>
                  <a:gd name="T97" fmla="*/ 2456 h 3282"/>
                  <a:gd name="T98" fmla="*/ 5934 w 5939"/>
                  <a:gd name="T99" fmla="*/ 3211 h 3282"/>
                  <a:gd name="T100" fmla="*/ 20 w 5939"/>
                  <a:gd name="T101" fmla="*/ 3240 h 3282"/>
                  <a:gd name="T102" fmla="*/ 103 w 5939"/>
                  <a:gd name="T103" fmla="*/ 2462 h 3282"/>
                  <a:gd name="T104" fmla="*/ 41 w 5939"/>
                  <a:gd name="T105" fmla="*/ 2276 h 3282"/>
                  <a:gd name="T106" fmla="*/ 0 w 5939"/>
                  <a:gd name="T107" fmla="*/ 1539 h 3282"/>
                  <a:gd name="T108" fmla="*/ 123 w 5939"/>
                  <a:gd name="T109" fmla="*/ 1170 h 3282"/>
                  <a:gd name="T110" fmla="*/ 620 w 5939"/>
                  <a:gd name="T111" fmla="*/ 1058 h 3282"/>
                  <a:gd name="T112" fmla="*/ 922 w 5939"/>
                  <a:gd name="T113" fmla="*/ 820 h 3282"/>
                  <a:gd name="T114" fmla="*/ 1044 w 5939"/>
                  <a:gd name="T115" fmla="*/ 451 h 3282"/>
                  <a:gd name="T116" fmla="*/ 1228 w 5939"/>
                  <a:gd name="T117" fmla="*/ 513 h 3282"/>
                  <a:gd name="T118" fmla="*/ 1371 w 5939"/>
                  <a:gd name="T119" fmla="*/ 923 h 3282"/>
                  <a:gd name="T120" fmla="*/ 2969 w 5939"/>
                  <a:gd name="T121" fmla="*/ 0 h 3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939" h="3282">
                    <a:moveTo>
                      <a:pt x="5222" y="2462"/>
                    </a:moveTo>
                    <a:lnTo>
                      <a:pt x="5222" y="3076"/>
                    </a:lnTo>
                    <a:lnTo>
                      <a:pt x="5324" y="3076"/>
                    </a:lnTo>
                    <a:lnTo>
                      <a:pt x="5324" y="2666"/>
                    </a:lnTo>
                    <a:lnTo>
                      <a:pt x="5330" y="2633"/>
                    </a:lnTo>
                    <a:lnTo>
                      <a:pt x="5344" y="2606"/>
                    </a:lnTo>
                    <a:lnTo>
                      <a:pt x="5366" y="2583"/>
                    </a:lnTo>
                    <a:lnTo>
                      <a:pt x="5395" y="2568"/>
                    </a:lnTo>
                    <a:lnTo>
                      <a:pt x="5427" y="2563"/>
                    </a:lnTo>
                    <a:lnTo>
                      <a:pt x="5460" y="2568"/>
                    </a:lnTo>
                    <a:lnTo>
                      <a:pt x="5488" y="2583"/>
                    </a:lnTo>
                    <a:lnTo>
                      <a:pt x="5510" y="2606"/>
                    </a:lnTo>
                    <a:lnTo>
                      <a:pt x="5525" y="2633"/>
                    </a:lnTo>
                    <a:lnTo>
                      <a:pt x="5530" y="2666"/>
                    </a:lnTo>
                    <a:lnTo>
                      <a:pt x="5530" y="3076"/>
                    </a:lnTo>
                    <a:lnTo>
                      <a:pt x="5633" y="3076"/>
                    </a:lnTo>
                    <a:lnTo>
                      <a:pt x="5633" y="2462"/>
                    </a:lnTo>
                    <a:lnTo>
                      <a:pt x="5222" y="2462"/>
                    </a:lnTo>
                    <a:close/>
                    <a:moveTo>
                      <a:pt x="922" y="2462"/>
                    </a:moveTo>
                    <a:lnTo>
                      <a:pt x="922" y="3076"/>
                    </a:lnTo>
                    <a:lnTo>
                      <a:pt x="1024" y="3076"/>
                    </a:lnTo>
                    <a:lnTo>
                      <a:pt x="1024" y="2666"/>
                    </a:lnTo>
                    <a:lnTo>
                      <a:pt x="1030" y="2633"/>
                    </a:lnTo>
                    <a:lnTo>
                      <a:pt x="1044" y="2606"/>
                    </a:lnTo>
                    <a:lnTo>
                      <a:pt x="1066" y="2583"/>
                    </a:lnTo>
                    <a:lnTo>
                      <a:pt x="1095" y="2568"/>
                    </a:lnTo>
                    <a:lnTo>
                      <a:pt x="1125" y="2563"/>
                    </a:lnTo>
                    <a:lnTo>
                      <a:pt x="1158" y="2568"/>
                    </a:lnTo>
                    <a:lnTo>
                      <a:pt x="1187" y="2583"/>
                    </a:lnTo>
                    <a:lnTo>
                      <a:pt x="1208" y="2606"/>
                    </a:lnTo>
                    <a:lnTo>
                      <a:pt x="1223" y="2633"/>
                    </a:lnTo>
                    <a:lnTo>
                      <a:pt x="1228" y="2666"/>
                    </a:lnTo>
                    <a:lnTo>
                      <a:pt x="1228" y="3076"/>
                    </a:lnTo>
                    <a:lnTo>
                      <a:pt x="1331" y="3076"/>
                    </a:lnTo>
                    <a:lnTo>
                      <a:pt x="1331" y="2975"/>
                    </a:lnTo>
                    <a:lnTo>
                      <a:pt x="1336" y="2942"/>
                    </a:lnTo>
                    <a:lnTo>
                      <a:pt x="1351" y="2913"/>
                    </a:lnTo>
                    <a:lnTo>
                      <a:pt x="1373" y="2892"/>
                    </a:lnTo>
                    <a:lnTo>
                      <a:pt x="1401" y="2877"/>
                    </a:lnTo>
                    <a:lnTo>
                      <a:pt x="1434" y="2872"/>
                    </a:lnTo>
                    <a:lnTo>
                      <a:pt x="1466" y="2877"/>
                    </a:lnTo>
                    <a:lnTo>
                      <a:pt x="1493" y="2892"/>
                    </a:lnTo>
                    <a:lnTo>
                      <a:pt x="1517" y="2913"/>
                    </a:lnTo>
                    <a:lnTo>
                      <a:pt x="1531" y="2942"/>
                    </a:lnTo>
                    <a:lnTo>
                      <a:pt x="1537" y="2975"/>
                    </a:lnTo>
                    <a:lnTo>
                      <a:pt x="1537" y="3076"/>
                    </a:lnTo>
                    <a:lnTo>
                      <a:pt x="1638" y="3076"/>
                    </a:lnTo>
                    <a:lnTo>
                      <a:pt x="1638" y="2666"/>
                    </a:lnTo>
                    <a:lnTo>
                      <a:pt x="1643" y="2633"/>
                    </a:lnTo>
                    <a:lnTo>
                      <a:pt x="1658" y="2606"/>
                    </a:lnTo>
                    <a:lnTo>
                      <a:pt x="1681" y="2583"/>
                    </a:lnTo>
                    <a:lnTo>
                      <a:pt x="1708" y="2568"/>
                    </a:lnTo>
                    <a:lnTo>
                      <a:pt x="1741" y="2563"/>
                    </a:lnTo>
                    <a:lnTo>
                      <a:pt x="1773" y="2568"/>
                    </a:lnTo>
                    <a:lnTo>
                      <a:pt x="1802" y="2583"/>
                    </a:lnTo>
                    <a:lnTo>
                      <a:pt x="1823" y="2606"/>
                    </a:lnTo>
                    <a:lnTo>
                      <a:pt x="1838" y="2633"/>
                    </a:lnTo>
                    <a:lnTo>
                      <a:pt x="1843" y="2666"/>
                    </a:lnTo>
                    <a:lnTo>
                      <a:pt x="1843" y="3076"/>
                    </a:lnTo>
                    <a:lnTo>
                      <a:pt x="1946" y="3076"/>
                    </a:lnTo>
                    <a:lnTo>
                      <a:pt x="1946" y="2975"/>
                    </a:lnTo>
                    <a:lnTo>
                      <a:pt x="1952" y="2942"/>
                    </a:lnTo>
                    <a:lnTo>
                      <a:pt x="1966" y="2913"/>
                    </a:lnTo>
                    <a:lnTo>
                      <a:pt x="1988" y="2892"/>
                    </a:lnTo>
                    <a:lnTo>
                      <a:pt x="2016" y="2877"/>
                    </a:lnTo>
                    <a:lnTo>
                      <a:pt x="2047" y="2872"/>
                    </a:lnTo>
                    <a:lnTo>
                      <a:pt x="2080" y="2877"/>
                    </a:lnTo>
                    <a:lnTo>
                      <a:pt x="2108" y="2892"/>
                    </a:lnTo>
                    <a:lnTo>
                      <a:pt x="2130" y="2913"/>
                    </a:lnTo>
                    <a:lnTo>
                      <a:pt x="2145" y="2942"/>
                    </a:lnTo>
                    <a:lnTo>
                      <a:pt x="2150" y="2975"/>
                    </a:lnTo>
                    <a:lnTo>
                      <a:pt x="2150" y="3076"/>
                    </a:lnTo>
                    <a:lnTo>
                      <a:pt x="2253" y="3076"/>
                    </a:lnTo>
                    <a:lnTo>
                      <a:pt x="2253" y="2666"/>
                    </a:lnTo>
                    <a:lnTo>
                      <a:pt x="2258" y="2633"/>
                    </a:lnTo>
                    <a:lnTo>
                      <a:pt x="2273" y="2606"/>
                    </a:lnTo>
                    <a:lnTo>
                      <a:pt x="2294" y="2583"/>
                    </a:lnTo>
                    <a:lnTo>
                      <a:pt x="2323" y="2568"/>
                    </a:lnTo>
                    <a:lnTo>
                      <a:pt x="2356" y="2563"/>
                    </a:lnTo>
                    <a:lnTo>
                      <a:pt x="2388" y="2568"/>
                    </a:lnTo>
                    <a:lnTo>
                      <a:pt x="2415" y="2583"/>
                    </a:lnTo>
                    <a:lnTo>
                      <a:pt x="2439" y="2606"/>
                    </a:lnTo>
                    <a:lnTo>
                      <a:pt x="2453" y="2633"/>
                    </a:lnTo>
                    <a:lnTo>
                      <a:pt x="2458" y="2666"/>
                    </a:lnTo>
                    <a:lnTo>
                      <a:pt x="2458" y="3076"/>
                    </a:lnTo>
                    <a:lnTo>
                      <a:pt x="2559" y="3076"/>
                    </a:lnTo>
                    <a:lnTo>
                      <a:pt x="2559" y="2975"/>
                    </a:lnTo>
                    <a:lnTo>
                      <a:pt x="2565" y="2942"/>
                    </a:lnTo>
                    <a:lnTo>
                      <a:pt x="2579" y="2913"/>
                    </a:lnTo>
                    <a:lnTo>
                      <a:pt x="2603" y="2892"/>
                    </a:lnTo>
                    <a:lnTo>
                      <a:pt x="2630" y="2877"/>
                    </a:lnTo>
                    <a:lnTo>
                      <a:pt x="2662" y="2872"/>
                    </a:lnTo>
                    <a:lnTo>
                      <a:pt x="2695" y="2877"/>
                    </a:lnTo>
                    <a:lnTo>
                      <a:pt x="2723" y="2892"/>
                    </a:lnTo>
                    <a:lnTo>
                      <a:pt x="2745" y="2913"/>
                    </a:lnTo>
                    <a:lnTo>
                      <a:pt x="2760" y="2942"/>
                    </a:lnTo>
                    <a:lnTo>
                      <a:pt x="2765" y="2975"/>
                    </a:lnTo>
                    <a:lnTo>
                      <a:pt x="2765" y="3076"/>
                    </a:lnTo>
                    <a:lnTo>
                      <a:pt x="2868" y="3076"/>
                    </a:lnTo>
                    <a:lnTo>
                      <a:pt x="2868" y="2666"/>
                    </a:lnTo>
                    <a:lnTo>
                      <a:pt x="2873" y="2633"/>
                    </a:lnTo>
                    <a:lnTo>
                      <a:pt x="2888" y="2606"/>
                    </a:lnTo>
                    <a:lnTo>
                      <a:pt x="2909" y="2583"/>
                    </a:lnTo>
                    <a:lnTo>
                      <a:pt x="2938" y="2568"/>
                    </a:lnTo>
                    <a:lnTo>
                      <a:pt x="2969" y="2563"/>
                    </a:lnTo>
                    <a:lnTo>
                      <a:pt x="3001" y="2568"/>
                    </a:lnTo>
                    <a:lnTo>
                      <a:pt x="3030" y="2583"/>
                    </a:lnTo>
                    <a:lnTo>
                      <a:pt x="3052" y="2606"/>
                    </a:lnTo>
                    <a:lnTo>
                      <a:pt x="3066" y="2633"/>
                    </a:lnTo>
                    <a:lnTo>
                      <a:pt x="3072" y="2666"/>
                    </a:lnTo>
                    <a:lnTo>
                      <a:pt x="3072" y="3076"/>
                    </a:lnTo>
                    <a:lnTo>
                      <a:pt x="3174" y="3076"/>
                    </a:lnTo>
                    <a:lnTo>
                      <a:pt x="3174" y="2975"/>
                    </a:lnTo>
                    <a:lnTo>
                      <a:pt x="3180" y="2942"/>
                    </a:lnTo>
                    <a:lnTo>
                      <a:pt x="3194" y="2913"/>
                    </a:lnTo>
                    <a:lnTo>
                      <a:pt x="3216" y="2892"/>
                    </a:lnTo>
                    <a:lnTo>
                      <a:pt x="3245" y="2877"/>
                    </a:lnTo>
                    <a:lnTo>
                      <a:pt x="3277" y="2872"/>
                    </a:lnTo>
                    <a:lnTo>
                      <a:pt x="3310" y="2877"/>
                    </a:lnTo>
                    <a:lnTo>
                      <a:pt x="3337" y="2892"/>
                    </a:lnTo>
                    <a:lnTo>
                      <a:pt x="3360" y="2913"/>
                    </a:lnTo>
                    <a:lnTo>
                      <a:pt x="3375" y="2942"/>
                    </a:lnTo>
                    <a:lnTo>
                      <a:pt x="3380" y="2975"/>
                    </a:lnTo>
                    <a:lnTo>
                      <a:pt x="3380" y="3076"/>
                    </a:lnTo>
                    <a:lnTo>
                      <a:pt x="3481" y="3076"/>
                    </a:lnTo>
                    <a:lnTo>
                      <a:pt x="3481" y="2666"/>
                    </a:lnTo>
                    <a:lnTo>
                      <a:pt x="3486" y="2633"/>
                    </a:lnTo>
                    <a:lnTo>
                      <a:pt x="3501" y="2606"/>
                    </a:lnTo>
                    <a:lnTo>
                      <a:pt x="3524" y="2583"/>
                    </a:lnTo>
                    <a:lnTo>
                      <a:pt x="3551" y="2568"/>
                    </a:lnTo>
                    <a:lnTo>
                      <a:pt x="3584" y="2563"/>
                    </a:lnTo>
                    <a:lnTo>
                      <a:pt x="3616" y="2568"/>
                    </a:lnTo>
                    <a:lnTo>
                      <a:pt x="3645" y="2583"/>
                    </a:lnTo>
                    <a:lnTo>
                      <a:pt x="3667" y="2606"/>
                    </a:lnTo>
                    <a:lnTo>
                      <a:pt x="3681" y="2633"/>
                    </a:lnTo>
                    <a:lnTo>
                      <a:pt x="3687" y="2666"/>
                    </a:lnTo>
                    <a:lnTo>
                      <a:pt x="3687" y="3076"/>
                    </a:lnTo>
                    <a:lnTo>
                      <a:pt x="3789" y="3076"/>
                    </a:lnTo>
                    <a:lnTo>
                      <a:pt x="3789" y="2975"/>
                    </a:lnTo>
                    <a:lnTo>
                      <a:pt x="3795" y="2942"/>
                    </a:lnTo>
                    <a:lnTo>
                      <a:pt x="3809" y="2913"/>
                    </a:lnTo>
                    <a:lnTo>
                      <a:pt x="3831" y="2892"/>
                    </a:lnTo>
                    <a:lnTo>
                      <a:pt x="3858" y="2877"/>
                    </a:lnTo>
                    <a:lnTo>
                      <a:pt x="3890" y="2872"/>
                    </a:lnTo>
                    <a:lnTo>
                      <a:pt x="3923" y="2877"/>
                    </a:lnTo>
                    <a:lnTo>
                      <a:pt x="3952" y="2892"/>
                    </a:lnTo>
                    <a:lnTo>
                      <a:pt x="3973" y="2913"/>
                    </a:lnTo>
                    <a:lnTo>
                      <a:pt x="3988" y="2942"/>
                    </a:lnTo>
                    <a:lnTo>
                      <a:pt x="3993" y="2975"/>
                    </a:lnTo>
                    <a:lnTo>
                      <a:pt x="3993" y="3076"/>
                    </a:lnTo>
                    <a:lnTo>
                      <a:pt x="4096" y="3076"/>
                    </a:lnTo>
                    <a:lnTo>
                      <a:pt x="4096" y="2666"/>
                    </a:lnTo>
                    <a:lnTo>
                      <a:pt x="4101" y="2633"/>
                    </a:lnTo>
                    <a:lnTo>
                      <a:pt x="4116" y="2606"/>
                    </a:lnTo>
                    <a:lnTo>
                      <a:pt x="4138" y="2583"/>
                    </a:lnTo>
                    <a:lnTo>
                      <a:pt x="4166" y="2568"/>
                    </a:lnTo>
                    <a:lnTo>
                      <a:pt x="4199" y="2563"/>
                    </a:lnTo>
                    <a:lnTo>
                      <a:pt x="4231" y="2568"/>
                    </a:lnTo>
                    <a:lnTo>
                      <a:pt x="4258" y="2583"/>
                    </a:lnTo>
                    <a:lnTo>
                      <a:pt x="4282" y="2606"/>
                    </a:lnTo>
                    <a:lnTo>
                      <a:pt x="4296" y="2633"/>
                    </a:lnTo>
                    <a:lnTo>
                      <a:pt x="4302" y="2666"/>
                    </a:lnTo>
                    <a:lnTo>
                      <a:pt x="4302" y="3076"/>
                    </a:lnTo>
                    <a:lnTo>
                      <a:pt x="4403" y="3076"/>
                    </a:lnTo>
                    <a:lnTo>
                      <a:pt x="4403" y="2975"/>
                    </a:lnTo>
                    <a:lnTo>
                      <a:pt x="4408" y="2942"/>
                    </a:lnTo>
                    <a:lnTo>
                      <a:pt x="4423" y="2913"/>
                    </a:lnTo>
                    <a:lnTo>
                      <a:pt x="4446" y="2892"/>
                    </a:lnTo>
                    <a:lnTo>
                      <a:pt x="4473" y="2877"/>
                    </a:lnTo>
                    <a:lnTo>
                      <a:pt x="4505" y="2872"/>
                    </a:lnTo>
                    <a:lnTo>
                      <a:pt x="4538" y="2877"/>
                    </a:lnTo>
                    <a:lnTo>
                      <a:pt x="4567" y="2892"/>
                    </a:lnTo>
                    <a:lnTo>
                      <a:pt x="4588" y="2913"/>
                    </a:lnTo>
                    <a:lnTo>
                      <a:pt x="4603" y="2942"/>
                    </a:lnTo>
                    <a:lnTo>
                      <a:pt x="4608" y="2975"/>
                    </a:lnTo>
                    <a:lnTo>
                      <a:pt x="4608" y="3076"/>
                    </a:lnTo>
                    <a:lnTo>
                      <a:pt x="4711" y="3076"/>
                    </a:lnTo>
                    <a:lnTo>
                      <a:pt x="4711" y="2666"/>
                    </a:lnTo>
                    <a:lnTo>
                      <a:pt x="4715" y="2633"/>
                    </a:lnTo>
                    <a:lnTo>
                      <a:pt x="4731" y="2606"/>
                    </a:lnTo>
                    <a:lnTo>
                      <a:pt x="4753" y="2583"/>
                    </a:lnTo>
                    <a:lnTo>
                      <a:pt x="4780" y="2568"/>
                    </a:lnTo>
                    <a:lnTo>
                      <a:pt x="4812" y="2563"/>
                    </a:lnTo>
                    <a:lnTo>
                      <a:pt x="4845" y="2568"/>
                    </a:lnTo>
                    <a:lnTo>
                      <a:pt x="4873" y="2583"/>
                    </a:lnTo>
                    <a:lnTo>
                      <a:pt x="4895" y="2606"/>
                    </a:lnTo>
                    <a:lnTo>
                      <a:pt x="4909" y="2633"/>
                    </a:lnTo>
                    <a:lnTo>
                      <a:pt x="4915" y="2666"/>
                    </a:lnTo>
                    <a:lnTo>
                      <a:pt x="4915" y="3076"/>
                    </a:lnTo>
                    <a:lnTo>
                      <a:pt x="5018" y="3076"/>
                    </a:lnTo>
                    <a:lnTo>
                      <a:pt x="5018" y="2462"/>
                    </a:lnTo>
                    <a:lnTo>
                      <a:pt x="922" y="2462"/>
                    </a:lnTo>
                    <a:close/>
                    <a:moveTo>
                      <a:pt x="307" y="2462"/>
                    </a:moveTo>
                    <a:lnTo>
                      <a:pt x="307" y="3076"/>
                    </a:lnTo>
                    <a:lnTo>
                      <a:pt x="409" y="3076"/>
                    </a:lnTo>
                    <a:lnTo>
                      <a:pt x="409" y="2666"/>
                    </a:lnTo>
                    <a:lnTo>
                      <a:pt x="415" y="2633"/>
                    </a:lnTo>
                    <a:lnTo>
                      <a:pt x="429" y="2606"/>
                    </a:lnTo>
                    <a:lnTo>
                      <a:pt x="451" y="2583"/>
                    </a:lnTo>
                    <a:lnTo>
                      <a:pt x="480" y="2568"/>
                    </a:lnTo>
                    <a:lnTo>
                      <a:pt x="512" y="2563"/>
                    </a:lnTo>
                    <a:lnTo>
                      <a:pt x="545" y="2568"/>
                    </a:lnTo>
                    <a:lnTo>
                      <a:pt x="572" y="2583"/>
                    </a:lnTo>
                    <a:lnTo>
                      <a:pt x="595" y="2606"/>
                    </a:lnTo>
                    <a:lnTo>
                      <a:pt x="610" y="2633"/>
                    </a:lnTo>
                    <a:lnTo>
                      <a:pt x="615" y="2666"/>
                    </a:lnTo>
                    <a:lnTo>
                      <a:pt x="615" y="3076"/>
                    </a:lnTo>
                    <a:lnTo>
                      <a:pt x="716" y="3076"/>
                    </a:lnTo>
                    <a:lnTo>
                      <a:pt x="716" y="2462"/>
                    </a:lnTo>
                    <a:lnTo>
                      <a:pt x="307" y="2462"/>
                    </a:lnTo>
                    <a:close/>
                    <a:moveTo>
                      <a:pt x="5222" y="1640"/>
                    </a:moveTo>
                    <a:lnTo>
                      <a:pt x="5222" y="2256"/>
                    </a:lnTo>
                    <a:lnTo>
                      <a:pt x="5633" y="2256"/>
                    </a:lnTo>
                    <a:lnTo>
                      <a:pt x="5633" y="1640"/>
                    </a:lnTo>
                    <a:lnTo>
                      <a:pt x="5222" y="1640"/>
                    </a:lnTo>
                    <a:close/>
                    <a:moveTo>
                      <a:pt x="4608" y="1640"/>
                    </a:moveTo>
                    <a:lnTo>
                      <a:pt x="4608" y="2256"/>
                    </a:lnTo>
                    <a:lnTo>
                      <a:pt x="5018" y="2256"/>
                    </a:lnTo>
                    <a:lnTo>
                      <a:pt x="5018" y="1640"/>
                    </a:lnTo>
                    <a:lnTo>
                      <a:pt x="4608" y="1640"/>
                    </a:lnTo>
                    <a:close/>
                    <a:moveTo>
                      <a:pt x="3993" y="1640"/>
                    </a:moveTo>
                    <a:lnTo>
                      <a:pt x="3993" y="2256"/>
                    </a:lnTo>
                    <a:lnTo>
                      <a:pt x="4403" y="2256"/>
                    </a:lnTo>
                    <a:lnTo>
                      <a:pt x="4403" y="1640"/>
                    </a:lnTo>
                    <a:lnTo>
                      <a:pt x="3993" y="1640"/>
                    </a:lnTo>
                    <a:close/>
                    <a:moveTo>
                      <a:pt x="3380" y="1640"/>
                    </a:moveTo>
                    <a:lnTo>
                      <a:pt x="3380" y="2256"/>
                    </a:lnTo>
                    <a:lnTo>
                      <a:pt x="3789" y="2256"/>
                    </a:lnTo>
                    <a:lnTo>
                      <a:pt x="3789" y="1640"/>
                    </a:lnTo>
                    <a:lnTo>
                      <a:pt x="3380" y="1640"/>
                    </a:lnTo>
                    <a:close/>
                    <a:moveTo>
                      <a:pt x="2765" y="1640"/>
                    </a:moveTo>
                    <a:lnTo>
                      <a:pt x="2765" y="2256"/>
                    </a:lnTo>
                    <a:lnTo>
                      <a:pt x="3174" y="2256"/>
                    </a:lnTo>
                    <a:lnTo>
                      <a:pt x="3174" y="1640"/>
                    </a:lnTo>
                    <a:lnTo>
                      <a:pt x="2765" y="1640"/>
                    </a:lnTo>
                    <a:close/>
                    <a:moveTo>
                      <a:pt x="2150" y="1640"/>
                    </a:moveTo>
                    <a:lnTo>
                      <a:pt x="2150" y="2256"/>
                    </a:lnTo>
                    <a:lnTo>
                      <a:pt x="2559" y="2256"/>
                    </a:lnTo>
                    <a:lnTo>
                      <a:pt x="2559" y="1640"/>
                    </a:lnTo>
                    <a:lnTo>
                      <a:pt x="2150" y="1640"/>
                    </a:lnTo>
                    <a:close/>
                    <a:moveTo>
                      <a:pt x="1537" y="1640"/>
                    </a:moveTo>
                    <a:lnTo>
                      <a:pt x="1537" y="2256"/>
                    </a:lnTo>
                    <a:lnTo>
                      <a:pt x="1946" y="2256"/>
                    </a:lnTo>
                    <a:lnTo>
                      <a:pt x="1946" y="1640"/>
                    </a:lnTo>
                    <a:lnTo>
                      <a:pt x="1537" y="1640"/>
                    </a:lnTo>
                    <a:close/>
                    <a:moveTo>
                      <a:pt x="922" y="1640"/>
                    </a:moveTo>
                    <a:lnTo>
                      <a:pt x="922" y="2256"/>
                    </a:lnTo>
                    <a:lnTo>
                      <a:pt x="1331" y="2256"/>
                    </a:lnTo>
                    <a:lnTo>
                      <a:pt x="1331" y="1640"/>
                    </a:lnTo>
                    <a:lnTo>
                      <a:pt x="922" y="1640"/>
                    </a:lnTo>
                    <a:close/>
                    <a:moveTo>
                      <a:pt x="307" y="1640"/>
                    </a:moveTo>
                    <a:lnTo>
                      <a:pt x="307" y="2256"/>
                    </a:lnTo>
                    <a:lnTo>
                      <a:pt x="716" y="2256"/>
                    </a:lnTo>
                    <a:lnTo>
                      <a:pt x="716" y="1640"/>
                    </a:lnTo>
                    <a:lnTo>
                      <a:pt x="307" y="1640"/>
                    </a:lnTo>
                    <a:close/>
                    <a:moveTo>
                      <a:pt x="5222" y="1333"/>
                    </a:moveTo>
                    <a:lnTo>
                      <a:pt x="5222" y="1436"/>
                    </a:lnTo>
                    <a:lnTo>
                      <a:pt x="5633" y="1436"/>
                    </a:lnTo>
                    <a:lnTo>
                      <a:pt x="5633" y="1333"/>
                    </a:lnTo>
                    <a:lnTo>
                      <a:pt x="5222" y="1333"/>
                    </a:lnTo>
                    <a:close/>
                    <a:moveTo>
                      <a:pt x="307" y="1333"/>
                    </a:moveTo>
                    <a:lnTo>
                      <a:pt x="307" y="1436"/>
                    </a:lnTo>
                    <a:lnTo>
                      <a:pt x="716" y="1436"/>
                    </a:lnTo>
                    <a:lnTo>
                      <a:pt x="716" y="1333"/>
                    </a:lnTo>
                    <a:lnTo>
                      <a:pt x="307" y="1333"/>
                    </a:lnTo>
                    <a:close/>
                    <a:moveTo>
                      <a:pt x="4608" y="1129"/>
                    </a:moveTo>
                    <a:lnTo>
                      <a:pt x="4608" y="1436"/>
                    </a:lnTo>
                    <a:lnTo>
                      <a:pt x="5018" y="1436"/>
                    </a:lnTo>
                    <a:lnTo>
                      <a:pt x="5018" y="1129"/>
                    </a:lnTo>
                    <a:lnTo>
                      <a:pt x="4608" y="1129"/>
                    </a:lnTo>
                    <a:close/>
                    <a:moveTo>
                      <a:pt x="1537" y="1129"/>
                    </a:moveTo>
                    <a:lnTo>
                      <a:pt x="1537" y="1436"/>
                    </a:lnTo>
                    <a:lnTo>
                      <a:pt x="4403" y="1436"/>
                    </a:lnTo>
                    <a:lnTo>
                      <a:pt x="4403" y="1129"/>
                    </a:lnTo>
                    <a:lnTo>
                      <a:pt x="1537" y="1129"/>
                    </a:lnTo>
                    <a:close/>
                    <a:moveTo>
                      <a:pt x="922" y="1129"/>
                    </a:moveTo>
                    <a:lnTo>
                      <a:pt x="922" y="1436"/>
                    </a:lnTo>
                    <a:lnTo>
                      <a:pt x="1331" y="1436"/>
                    </a:lnTo>
                    <a:lnTo>
                      <a:pt x="1331" y="1129"/>
                    </a:lnTo>
                    <a:lnTo>
                      <a:pt x="922" y="1129"/>
                    </a:lnTo>
                    <a:close/>
                    <a:moveTo>
                      <a:pt x="3939" y="858"/>
                    </a:moveTo>
                    <a:lnTo>
                      <a:pt x="3959" y="888"/>
                    </a:lnTo>
                    <a:lnTo>
                      <a:pt x="3977" y="923"/>
                    </a:lnTo>
                    <a:lnTo>
                      <a:pt x="4082" y="923"/>
                    </a:lnTo>
                    <a:lnTo>
                      <a:pt x="3939" y="858"/>
                    </a:lnTo>
                    <a:close/>
                    <a:moveTo>
                      <a:pt x="2000" y="858"/>
                    </a:moveTo>
                    <a:lnTo>
                      <a:pt x="1858" y="923"/>
                    </a:lnTo>
                    <a:lnTo>
                      <a:pt x="1962" y="923"/>
                    </a:lnTo>
                    <a:lnTo>
                      <a:pt x="1980" y="888"/>
                    </a:lnTo>
                    <a:lnTo>
                      <a:pt x="2000" y="858"/>
                    </a:lnTo>
                    <a:close/>
                    <a:moveTo>
                      <a:pt x="2969" y="717"/>
                    </a:moveTo>
                    <a:lnTo>
                      <a:pt x="2855" y="720"/>
                    </a:lnTo>
                    <a:lnTo>
                      <a:pt x="2747" y="731"/>
                    </a:lnTo>
                    <a:lnTo>
                      <a:pt x="2646" y="746"/>
                    </a:lnTo>
                    <a:lnTo>
                      <a:pt x="2552" y="767"/>
                    </a:lnTo>
                    <a:lnTo>
                      <a:pt x="2467" y="791"/>
                    </a:lnTo>
                    <a:lnTo>
                      <a:pt x="2390" y="820"/>
                    </a:lnTo>
                    <a:lnTo>
                      <a:pt x="2321" y="852"/>
                    </a:lnTo>
                    <a:lnTo>
                      <a:pt x="2264" y="887"/>
                    </a:lnTo>
                    <a:lnTo>
                      <a:pt x="2217" y="923"/>
                    </a:lnTo>
                    <a:lnTo>
                      <a:pt x="3723" y="923"/>
                    </a:lnTo>
                    <a:lnTo>
                      <a:pt x="3676" y="887"/>
                    </a:lnTo>
                    <a:lnTo>
                      <a:pt x="3616" y="852"/>
                    </a:lnTo>
                    <a:lnTo>
                      <a:pt x="3550" y="820"/>
                    </a:lnTo>
                    <a:lnTo>
                      <a:pt x="3472" y="791"/>
                    </a:lnTo>
                    <a:lnTo>
                      <a:pt x="3387" y="767"/>
                    </a:lnTo>
                    <a:lnTo>
                      <a:pt x="3293" y="746"/>
                    </a:lnTo>
                    <a:lnTo>
                      <a:pt x="3192" y="731"/>
                    </a:lnTo>
                    <a:lnTo>
                      <a:pt x="3084" y="720"/>
                    </a:lnTo>
                    <a:lnTo>
                      <a:pt x="2969" y="717"/>
                    </a:lnTo>
                    <a:close/>
                    <a:moveTo>
                      <a:pt x="3072" y="455"/>
                    </a:moveTo>
                    <a:lnTo>
                      <a:pt x="3072" y="515"/>
                    </a:lnTo>
                    <a:lnTo>
                      <a:pt x="3153" y="520"/>
                    </a:lnTo>
                    <a:lnTo>
                      <a:pt x="3230" y="529"/>
                    </a:lnTo>
                    <a:lnTo>
                      <a:pt x="3072" y="455"/>
                    </a:lnTo>
                    <a:close/>
                    <a:moveTo>
                      <a:pt x="2868" y="455"/>
                    </a:moveTo>
                    <a:lnTo>
                      <a:pt x="2707" y="529"/>
                    </a:lnTo>
                    <a:lnTo>
                      <a:pt x="2787" y="520"/>
                    </a:lnTo>
                    <a:lnTo>
                      <a:pt x="2868" y="515"/>
                    </a:lnTo>
                    <a:lnTo>
                      <a:pt x="2868" y="455"/>
                    </a:lnTo>
                    <a:close/>
                    <a:moveTo>
                      <a:pt x="2969" y="0"/>
                    </a:moveTo>
                    <a:lnTo>
                      <a:pt x="3001" y="5"/>
                    </a:lnTo>
                    <a:lnTo>
                      <a:pt x="3030" y="20"/>
                    </a:lnTo>
                    <a:lnTo>
                      <a:pt x="3052" y="41"/>
                    </a:lnTo>
                    <a:lnTo>
                      <a:pt x="3066" y="70"/>
                    </a:lnTo>
                    <a:lnTo>
                      <a:pt x="3072" y="103"/>
                    </a:lnTo>
                    <a:lnTo>
                      <a:pt x="3072" y="229"/>
                    </a:lnTo>
                    <a:lnTo>
                      <a:pt x="4561" y="919"/>
                    </a:lnTo>
                    <a:lnTo>
                      <a:pt x="4569" y="923"/>
                    </a:lnTo>
                    <a:lnTo>
                      <a:pt x="4608" y="923"/>
                    </a:lnTo>
                    <a:lnTo>
                      <a:pt x="4608" y="820"/>
                    </a:lnTo>
                    <a:lnTo>
                      <a:pt x="4614" y="787"/>
                    </a:lnTo>
                    <a:lnTo>
                      <a:pt x="4628" y="760"/>
                    </a:lnTo>
                    <a:lnTo>
                      <a:pt x="4650" y="737"/>
                    </a:lnTo>
                    <a:lnTo>
                      <a:pt x="4679" y="722"/>
                    </a:lnTo>
                    <a:lnTo>
                      <a:pt x="4711" y="717"/>
                    </a:lnTo>
                    <a:lnTo>
                      <a:pt x="4711" y="513"/>
                    </a:lnTo>
                    <a:lnTo>
                      <a:pt x="4715" y="480"/>
                    </a:lnTo>
                    <a:lnTo>
                      <a:pt x="4731" y="451"/>
                    </a:lnTo>
                    <a:lnTo>
                      <a:pt x="4753" y="430"/>
                    </a:lnTo>
                    <a:lnTo>
                      <a:pt x="4780" y="415"/>
                    </a:lnTo>
                    <a:lnTo>
                      <a:pt x="4812" y="410"/>
                    </a:lnTo>
                    <a:lnTo>
                      <a:pt x="4845" y="415"/>
                    </a:lnTo>
                    <a:lnTo>
                      <a:pt x="4873" y="430"/>
                    </a:lnTo>
                    <a:lnTo>
                      <a:pt x="4895" y="451"/>
                    </a:lnTo>
                    <a:lnTo>
                      <a:pt x="4909" y="480"/>
                    </a:lnTo>
                    <a:lnTo>
                      <a:pt x="4915" y="513"/>
                    </a:lnTo>
                    <a:lnTo>
                      <a:pt x="4915" y="717"/>
                    </a:lnTo>
                    <a:lnTo>
                      <a:pt x="4947" y="722"/>
                    </a:lnTo>
                    <a:lnTo>
                      <a:pt x="4976" y="737"/>
                    </a:lnTo>
                    <a:lnTo>
                      <a:pt x="4998" y="760"/>
                    </a:lnTo>
                    <a:lnTo>
                      <a:pt x="5012" y="787"/>
                    </a:lnTo>
                    <a:lnTo>
                      <a:pt x="5018" y="820"/>
                    </a:lnTo>
                    <a:lnTo>
                      <a:pt x="5018" y="923"/>
                    </a:lnTo>
                    <a:lnTo>
                      <a:pt x="5222" y="923"/>
                    </a:lnTo>
                    <a:lnTo>
                      <a:pt x="5254" y="928"/>
                    </a:lnTo>
                    <a:lnTo>
                      <a:pt x="5283" y="943"/>
                    </a:lnTo>
                    <a:lnTo>
                      <a:pt x="5304" y="964"/>
                    </a:lnTo>
                    <a:lnTo>
                      <a:pt x="5319" y="993"/>
                    </a:lnTo>
                    <a:lnTo>
                      <a:pt x="5324" y="1026"/>
                    </a:lnTo>
                    <a:lnTo>
                      <a:pt x="5319" y="1058"/>
                    </a:lnTo>
                    <a:lnTo>
                      <a:pt x="5304" y="1085"/>
                    </a:lnTo>
                    <a:lnTo>
                      <a:pt x="5283" y="1109"/>
                    </a:lnTo>
                    <a:lnTo>
                      <a:pt x="5254" y="1123"/>
                    </a:lnTo>
                    <a:lnTo>
                      <a:pt x="5222" y="1129"/>
                    </a:lnTo>
                    <a:lnTo>
                      <a:pt x="5734" y="1129"/>
                    </a:lnTo>
                    <a:lnTo>
                      <a:pt x="5766" y="1132"/>
                    </a:lnTo>
                    <a:lnTo>
                      <a:pt x="5795" y="1149"/>
                    </a:lnTo>
                    <a:lnTo>
                      <a:pt x="5817" y="1170"/>
                    </a:lnTo>
                    <a:lnTo>
                      <a:pt x="5831" y="1197"/>
                    </a:lnTo>
                    <a:lnTo>
                      <a:pt x="5837" y="1230"/>
                    </a:lnTo>
                    <a:lnTo>
                      <a:pt x="5837" y="1436"/>
                    </a:lnTo>
                    <a:lnTo>
                      <a:pt x="5869" y="1441"/>
                    </a:lnTo>
                    <a:lnTo>
                      <a:pt x="5898" y="1456"/>
                    </a:lnTo>
                    <a:lnTo>
                      <a:pt x="5920" y="1477"/>
                    </a:lnTo>
                    <a:lnTo>
                      <a:pt x="5934" y="1506"/>
                    </a:lnTo>
                    <a:lnTo>
                      <a:pt x="5939" y="1539"/>
                    </a:lnTo>
                    <a:lnTo>
                      <a:pt x="5934" y="1571"/>
                    </a:lnTo>
                    <a:lnTo>
                      <a:pt x="5920" y="1598"/>
                    </a:lnTo>
                    <a:lnTo>
                      <a:pt x="5898" y="1620"/>
                    </a:lnTo>
                    <a:lnTo>
                      <a:pt x="5869" y="1636"/>
                    </a:lnTo>
                    <a:lnTo>
                      <a:pt x="5837" y="1640"/>
                    </a:lnTo>
                    <a:lnTo>
                      <a:pt x="5837" y="2256"/>
                    </a:lnTo>
                    <a:lnTo>
                      <a:pt x="5869" y="2261"/>
                    </a:lnTo>
                    <a:lnTo>
                      <a:pt x="5898" y="2276"/>
                    </a:lnTo>
                    <a:lnTo>
                      <a:pt x="5920" y="2297"/>
                    </a:lnTo>
                    <a:lnTo>
                      <a:pt x="5934" y="2326"/>
                    </a:lnTo>
                    <a:lnTo>
                      <a:pt x="5939" y="2359"/>
                    </a:lnTo>
                    <a:lnTo>
                      <a:pt x="5934" y="2391"/>
                    </a:lnTo>
                    <a:lnTo>
                      <a:pt x="5920" y="2418"/>
                    </a:lnTo>
                    <a:lnTo>
                      <a:pt x="5898" y="2442"/>
                    </a:lnTo>
                    <a:lnTo>
                      <a:pt x="5869" y="2456"/>
                    </a:lnTo>
                    <a:lnTo>
                      <a:pt x="5837" y="2462"/>
                    </a:lnTo>
                    <a:lnTo>
                      <a:pt x="5837" y="3076"/>
                    </a:lnTo>
                    <a:lnTo>
                      <a:pt x="5869" y="3081"/>
                    </a:lnTo>
                    <a:lnTo>
                      <a:pt x="5898" y="3096"/>
                    </a:lnTo>
                    <a:lnTo>
                      <a:pt x="5920" y="3119"/>
                    </a:lnTo>
                    <a:lnTo>
                      <a:pt x="5934" y="3146"/>
                    </a:lnTo>
                    <a:lnTo>
                      <a:pt x="5939" y="3179"/>
                    </a:lnTo>
                    <a:lnTo>
                      <a:pt x="5934" y="3211"/>
                    </a:lnTo>
                    <a:lnTo>
                      <a:pt x="5920" y="3240"/>
                    </a:lnTo>
                    <a:lnTo>
                      <a:pt x="5898" y="3262"/>
                    </a:lnTo>
                    <a:lnTo>
                      <a:pt x="5869" y="3276"/>
                    </a:lnTo>
                    <a:lnTo>
                      <a:pt x="5837" y="3282"/>
                    </a:lnTo>
                    <a:lnTo>
                      <a:pt x="103" y="3282"/>
                    </a:lnTo>
                    <a:lnTo>
                      <a:pt x="70" y="3276"/>
                    </a:lnTo>
                    <a:lnTo>
                      <a:pt x="41" y="3262"/>
                    </a:lnTo>
                    <a:lnTo>
                      <a:pt x="20" y="3240"/>
                    </a:lnTo>
                    <a:lnTo>
                      <a:pt x="5" y="3211"/>
                    </a:lnTo>
                    <a:lnTo>
                      <a:pt x="0" y="3179"/>
                    </a:lnTo>
                    <a:lnTo>
                      <a:pt x="5" y="3146"/>
                    </a:lnTo>
                    <a:lnTo>
                      <a:pt x="20" y="3119"/>
                    </a:lnTo>
                    <a:lnTo>
                      <a:pt x="41" y="3096"/>
                    </a:lnTo>
                    <a:lnTo>
                      <a:pt x="70" y="3081"/>
                    </a:lnTo>
                    <a:lnTo>
                      <a:pt x="103" y="3076"/>
                    </a:lnTo>
                    <a:lnTo>
                      <a:pt x="103" y="2462"/>
                    </a:lnTo>
                    <a:lnTo>
                      <a:pt x="70" y="2456"/>
                    </a:lnTo>
                    <a:lnTo>
                      <a:pt x="41" y="2442"/>
                    </a:lnTo>
                    <a:lnTo>
                      <a:pt x="20" y="2418"/>
                    </a:lnTo>
                    <a:lnTo>
                      <a:pt x="5" y="2391"/>
                    </a:lnTo>
                    <a:lnTo>
                      <a:pt x="0" y="2359"/>
                    </a:lnTo>
                    <a:lnTo>
                      <a:pt x="5" y="2326"/>
                    </a:lnTo>
                    <a:lnTo>
                      <a:pt x="20" y="2297"/>
                    </a:lnTo>
                    <a:lnTo>
                      <a:pt x="41" y="2276"/>
                    </a:lnTo>
                    <a:lnTo>
                      <a:pt x="70" y="2261"/>
                    </a:lnTo>
                    <a:lnTo>
                      <a:pt x="103" y="2256"/>
                    </a:lnTo>
                    <a:lnTo>
                      <a:pt x="103" y="1640"/>
                    </a:lnTo>
                    <a:lnTo>
                      <a:pt x="70" y="1636"/>
                    </a:lnTo>
                    <a:lnTo>
                      <a:pt x="41" y="1620"/>
                    </a:lnTo>
                    <a:lnTo>
                      <a:pt x="20" y="1598"/>
                    </a:lnTo>
                    <a:lnTo>
                      <a:pt x="5" y="1571"/>
                    </a:lnTo>
                    <a:lnTo>
                      <a:pt x="0" y="1539"/>
                    </a:lnTo>
                    <a:lnTo>
                      <a:pt x="5" y="1506"/>
                    </a:lnTo>
                    <a:lnTo>
                      <a:pt x="20" y="1477"/>
                    </a:lnTo>
                    <a:lnTo>
                      <a:pt x="41" y="1456"/>
                    </a:lnTo>
                    <a:lnTo>
                      <a:pt x="70" y="1441"/>
                    </a:lnTo>
                    <a:lnTo>
                      <a:pt x="103" y="1436"/>
                    </a:lnTo>
                    <a:lnTo>
                      <a:pt x="103" y="1230"/>
                    </a:lnTo>
                    <a:lnTo>
                      <a:pt x="108" y="1197"/>
                    </a:lnTo>
                    <a:lnTo>
                      <a:pt x="123" y="1170"/>
                    </a:lnTo>
                    <a:lnTo>
                      <a:pt x="144" y="1149"/>
                    </a:lnTo>
                    <a:lnTo>
                      <a:pt x="173" y="1132"/>
                    </a:lnTo>
                    <a:lnTo>
                      <a:pt x="206" y="1129"/>
                    </a:lnTo>
                    <a:lnTo>
                      <a:pt x="716" y="1129"/>
                    </a:lnTo>
                    <a:lnTo>
                      <a:pt x="684" y="1123"/>
                    </a:lnTo>
                    <a:lnTo>
                      <a:pt x="657" y="1109"/>
                    </a:lnTo>
                    <a:lnTo>
                      <a:pt x="635" y="1085"/>
                    </a:lnTo>
                    <a:lnTo>
                      <a:pt x="620" y="1058"/>
                    </a:lnTo>
                    <a:lnTo>
                      <a:pt x="615" y="1026"/>
                    </a:lnTo>
                    <a:lnTo>
                      <a:pt x="620" y="993"/>
                    </a:lnTo>
                    <a:lnTo>
                      <a:pt x="635" y="964"/>
                    </a:lnTo>
                    <a:lnTo>
                      <a:pt x="657" y="943"/>
                    </a:lnTo>
                    <a:lnTo>
                      <a:pt x="684" y="928"/>
                    </a:lnTo>
                    <a:lnTo>
                      <a:pt x="716" y="923"/>
                    </a:lnTo>
                    <a:lnTo>
                      <a:pt x="922" y="923"/>
                    </a:lnTo>
                    <a:lnTo>
                      <a:pt x="922" y="820"/>
                    </a:lnTo>
                    <a:lnTo>
                      <a:pt x="927" y="787"/>
                    </a:lnTo>
                    <a:lnTo>
                      <a:pt x="941" y="760"/>
                    </a:lnTo>
                    <a:lnTo>
                      <a:pt x="963" y="737"/>
                    </a:lnTo>
                    <a:lnTo>
                      <a:pt x="992" y="722"/>
                    </a:lnTo>
                    <a:lnTo>
                      <a:pt x="1024" y="717"/>
                    </a:lnTo>
                    <a:lnTo>
                      <a:pt x="1024" y="513"/>
                    </a:lnTo>
                    <a:lnTo>
                      <a:pt x="1030" y="480"/>
                    </a:lnTo>
                    <a:lnTo>
                      <a:pt x="1044" y="451"/>
                    </a:lnTo>
                    <a:lnTo>
                      <a:pt x="1066" y="430"/>
                    </a:lnTo>
                    <a:lnTo>
                      <a:pt x="1095" y="415"/>
                    </a:lnTo>
                    <a:lnTo>
                      <a:pt x="1125" y="410"/>
                    </a:lnTo>
                    <a:lnTo>
                      <a:pt x="1158" y="415"/>
                    </a:lnTo>
                    <a:lnTo>
                      <a:pt x="1187" y="430"/>
                    </a:lnTo>
                    <a:lnTo>
                      <a:pt x="1208" y="451"/>
                    </a:lnTo>
                    <a:lnTo>
                      <a:pt x="1223" y="480"/>
                    </a:lnTo>
                    <a:lnTo>
                      <a:pt x="1228" y="513"/>
                    </a:lnTo>
                    <a:lnTo>
                      <a:pt x="1228" y="717"/>
                    </a:lnTo>
                    <a:lnTo>
                      <a:pt x="1261" y="722"/>
                    </a:lnTo>
                    <a:lnTo>
                      <a:pt x="1290" y="737"/>
                    </a:lnTo>
                    <a:lnTo>
                      <a:pt x="1311" y="760"/>
                    </a:lnTo>
                    <a:lnTo>
                      <a:pt x="1326" y="787"/>
                    </a:lnTo>
                    <a:lnTo>
                      <a:pt x="1331" y="820"/>
                    </a:lnTo>
                    <a:lnTo>
                      <a:pt x="1331" y="923"/>
                    </a:lnTo>
                    <a:lnTo>
                      <a:pt x="1371" y="923"/>
                    </a:lnTo>
                    <a:lnTo>
                      <a:pt x="1378" y="919"/>
                    </a:lnTo>
                    <a:lnTo>
                      <a:pt x="2868" y="229"/>
                    </a:lnTo>
                    <a:lnTo>
                      <a:pt x="2868" y="103"/>
                    </a:lnTo>
                    <a:lnTo>
                      <a:pt x="2873" y="70"/>
                    </a:lnTo>
                    <a:lnTo>
                      <a:pt x="2888" y="41"/>
                    </a:lnTo>
                    <a:lnTo>
                      <a:pt x="2909" y="20"/>
                    </a:lnTo>
                    <a:lnTo>
                      <a:pt x="2938" y="5"/>
                    </a:lnTo>
                    <a:lnTo>
                      <a:pt x="29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3" name="Freeform 20"/>
              <p:cNvSpPr>
                <a:spLocks/>
              </p:cNvSpPr>
              <p:nvPr/>
            </p:nvSpPr>
            <p:spPr bwMode="auto">
              <a:xfrm>
                <a:off x="3046" y="3790"/>
                <a:ext cx="102" cy="205"/>
              </a:xfrm>
              <a:custGeom>
                <a:avLst/>
                <a:gdLst>
                  <a:gd name="T0" fmla="*/ 101 w 204"/>
                  <a:gd name="T1" fmla="*/ 0 h 410"/>
                  <a:gd name="T2" fmla="*/ 134 w 204"/>
                  <a:gd name="T3" fmla="*/ 5 h 410"/>
                  <a:gd name="T4" fmla="*/ 163 w 204"/>
                  <a:gd name="T5" fmla="*/ 20 h 410"/>
                  <a:gd name="T6" fmla="*/ 184 w 204"/>
                  <a:gd name="T7" fmla="*/ 41 h 410"/>
                  <a:gd name="T8" fmla="*/ 199 w 204"/>
                  <a:gd name="T9" fmla="*/ 70 h 410"/>
                  <a:gd name="T10" fmla="*/ 204 w 204"/>
                  <a:gd name="T11" fmla="*/ 103 h 410"/>
                  <a:gd name="T12" fmla="*/ 204 w 204"/>
                  <a:gd name="T13" fmla="*/ 309 h 410"/>
                  <a:gd name="T14" fmla="*/ 199 w 204"/>
                  <a:gd name="T15" fmla="*/ 339 h 410"/>
                  <a:gd name="T16" fmla="*/ 184 w 204"/>
                  <a:gd name="T17" fmla="*/ 368 h 410"/>
                  <a:gd name="T18" fmla="*/ 163 w 204"/>
                  <a:gd name="T19" fmla="*/ 390 h 410"/>
                  <a:gd name="T20" fmla="*/ 134 w 204"/>
                  <a:gd name="T21" fmla="*/ 404 h 410"/>
                  <a:gd name="T22" fmla="*/ 101 w 204"/>
                  <a:gd name="T23" fmla="*/ 410 h 410"/>
                  <a:gd name="T24" fmla="*/ 71 w 204"/>
                  <a:gd name="T25" fmla="*/ 404 h 410"/>
                  <a:gd name="T26" fmla="*/ 42 w 204"/>
                  <a:gd name="T27" fmla="*/ 390 h 410"/>
                  <a:gd name="T28" fmla="*/ 20 w 204"/>
                  <a:gd name="T29" fmla="*/ 368 h 410"/>
                  <a:gd name="T30" fmla="*/ 6 w 204"/>
                  <a:gd name="T31" fmla="*/ 339 h 410"/>
                  <a:gd name="T32" fmla="*/ 0 w 204"/>
                  <a:gd name="T33" fmla="*/ 309 h 410"/>
                  <a:gd name="T34" fmla="*/ 0 w 204"/>
                  <a:gd name="T35" fmla="*/ 103 h 410"/>
                  <a:gd name="T36" fmla="*/ 6 w 204"/>
                  <a:gd name="T37" fmla="*/ 70 h 410"/>
                  <a:gd name="T38" fmla="*/ 20 w 204"/>
                  <a:gd name="T39" fmla="*/ 41 h 410"/>
                  <a:gd name="T40" fmla="*/ 42 w 204"/>
                  <a:gd name="T41" fmla="*/ 20 h 410"/>
                  <a:gd name="T42" fmla="*/ 71 w 204"/>
                  <a:gd name="T43" fmla="*/ 5 h 410"/>
                  <a:gd name="T44" fmla="*/ 101 w 204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4" h="410">
                    <a:moveTo>
                      <a:pt x="101" y="0"/>
                    </a:moveTo>
                    <a:lnTo>
                      <a:pt x="134" y="5"/>
                    </a:lnTo>
                    <a:lnTo>
                      <a:pt x="163" y="20"/>
                    </a:lnTo>
                    <a:lnTo>
                      <a:pt x="184" y="41"/>
                    </a:lnTo>
                    <a:lnTo>
                      <a:pt x="199" y="70"/>
                    </a:lnTo>
                    <a:lnTo>
                      <a:pt x="204" y="103"/>
                    </a:lnTo>
                    <a:lnTo>
                      <a:pt x="204" y="309"/>
                    </a:lnTo>
                    <a:lnTo>
                      <a:pt x="199" y="339"/>
                    </a:lnTo>
                    <a:lnTo>
                      <a:pt x="184" y="368"/>
                    </a:lnTo>
                    <a:lnTo>
                      <a:pt x="163" y="390"/>
                    </a:lnTo>
                    <a:lnTo>
                      <a:pt x="134" y="404"/>
                    </a:lnTo>
                    <a:lnTo>
                      <a:pt x="101" y="410"/>
                    </a:lnTo>
                    <a:lnTo>
                      <a:pt x="71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6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6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1" y="5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4" name="Freeform 21"/>
              <p:cNvSpPr>
                <a:spLocks/>
              </p:cNvSpPr>
              <p:nvPr/>
            </p:nvSpPr>
            <p:spPr bwMode="auto">
              <a:xfrm>
                <a:off x="2739" y="3790"/>
                <a:ext cx="103" cy="205"/>
              </a:xfrm>
              <a:custGeom>
                <a:avLst/>
                <a:gdLst>
                  <a:gd name="T0" fmla="*/ 103 w 206"/>
                  <a:gd name="T1" fmla="*/ 0 h 410"/>
                  <a:gd name="T2" fmla="*/ 136 w 206"/>
                  <a:gd name="T3" fmla="*/ 5 h 410"/>
                  <a:gd name="T4" fmla="*/ 163 w 206"/>
                  <a:gd name="T5" fmla="*/ 20 h 410"/>
                  <a:gd name="T6" fmla="*/ 186 w 206"/>
                  <a:gd name="T7" fmla="*/ 41 h 410"/>
                  <a:gd name="T8" fmla="*/ 201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1 w 206"/>
                  <a:gd name="T15" fmla="*/ 339 h 410"/>
                  <a:gd name="T16" fmla="*/ 186 w 206"/>
                  <a:gd name="T17" fmla="*/ 368 h 410"/>
                  <a:gd name="T18" fmla="*/ 163 w 206"/>
                  <a:gd name="T19" fmla="*/ 390 h 410"/>
                  <a:gd name="T20" fmla="*/ 136 w 206"/>
                  <a:gd name="T21" fmla="*/ 404 h 410"/>
                  <a:gd name="T22" fmla="*/ 103 w 206"/>
                  <a:gd name="T23" fmla="*/ 410 h 410"/>
                  <a:gd name="T24" fmla="*/ 71 w 206"/>
                  <a:gd name="T25" fmla="*/ 404 h 410"/>
                  <a:gd name="T26" fmla="*/ 42 w 206"/>
                  <a:gd name="T27" fmla="*/ 390 h 410"/>
                  <a:gd name="T28" fmla="*/ 20 w 206"/>
                  <a:gd name="T29" fmla="*/ 368 h 410"/>
                  <a:gd name="T30" fmla="*/ 6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6 w 206"/>
                  <a:gd name="T37" fmla="*/ 70 h 410"/>
                  <a:gd name="T38" fmla="*/ 20 w 206"/>
                  <a:gd name="T39" fmla="*/ 41 h 410"/>
                  <a:gd name="T40" fmla="*/ 42 w 206"/>
                  <a:gd name="T41" fmla="*/ 20 h 410"/>
                  <a:gd name="T42" fmla="*/ 71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6" y="5"/>
                    </a:lnTo>
                    <a:lnTo>
                      <a:pt x="163" y="20"/>
                    </a:lnTo>
                    <a:lnTo>
                      <a:pt x="186" y="41"/>
                    </a:lnTo>
                    <a:lnTo>
                      <a:pt x="201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1" y="339"/>
                    </a:lnTo>
                    <a:lnTo>
                      <a:pt x="186" y="368"/>
                    </a:lnTo>
                    <a:lnTo>
                      <a:pt x="163" y="390"/>
                    </a:lnTo>
                    <a:lnTo>
                      <a:pt x="136" y="404"/>
                    </a:lnTo>
                    <a:lnTo>
                      <a:pt x="103" y="410"/>
                    </a:lnTo>
                    <a:lnTo>
                      <a:pt x="71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6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6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1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5" name="Freeform 22"/>
              <p:cNvSpPr>
                <a:spLocks/>
              </p:cNvSpPr>
              <p:nvPr/>
            </p:nvSpPr>
            <p:spPr bwMode="auto">
              <a:xfrm>
                <a:off x="5196" y="3790"/>
                <a:ext cx="103" cy="205"/>
              </a:xfrm>
              <a:custGeom>
                <a:avLst/>
                <a:gdLst>
                  <a:gd name="T0" fmla="*/ 103 w 206"/>
                  <a:gd name="T1" fmla="*/ 0 h 410"/>
                  <a:gd name="T2" fmla="*/ 136 w 206"/>
                  <a:gd name="T3" fmla="*/ 5 h 410"/>
                  <a:gd name="T4" fmla="*/ 164 w 206"/>
                  <a:gd name="T5" fmla="*/ 20 h 410"/>
                  <a:gd name="T6" fmla="*/ 186 w 206"/>
                  <a:gd name="T7" fmla="*/ 41 h 410"/>
                  <a:gd name="T8" fmla="*/ 201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1 w 206"/>
                  <a:gd name="T15" fmla="*/ 339 h 410"/>
                  <a:gd name="T16" fmla="*/ 186 w 206"/>
                  <a:gd name="T17" fmla="*/ 368 h 410"/>
                  <a:gd name="T18" fmla="*/ 164 w 206"/>
                  <a:gd name="T19" fmla="*/ 390 h 410"/>
                  <a:gd name="T20" fmla="*/ 136 w 206"/>
                  <a:gd name="T21" fmla="*/ 404 h 410"/>
                  <a:gd name="T22" fmla="*/ 103 w 206"/>
                  <a:gd name="T23" fmla="*/ 410 h 410"/>
                  <a:gd name="T24" fmla="*/ 71 w 206"/>
                  <a:gd name="T25" fmla="*/ 404 h 410"/>
                  <a:gd name="T26" fmla="*/ 42 w 206"/>
                  <a:gd name="T27" fmla="*/ 390 h 410"/>
                  <a:gd name="T28" fmla="*/ 20 w 206"/>
                  <a:gd name="T29" fmla="*/ 368 h 410"/>
                  <a:gd name="T30" fmla="*/ 6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6 w 206"/>
                  <a:gd name="T37" fmla="*/ 70 h 410"/>
                  <a:gd name="T38" fmla="*/ 20 w 206"/>
                  <a:gd name="T39" fmla="*/ 41 h 410"/>
                  <a:gd name="T40" fmla="*/ 42 w 206"/>
                  <a:gd name="T41" fmla="*/ 20 h 410"/>
                  <a:gd name="T42" fmla="*/ 71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6" y="5"/>
                    </a:lnTo>
                    <a:lnTo>
                      <a:pt x="164" y="20"/>
                    </a:lnTo>
                    <a:lnTo>
                      <a:pt x="186" y="41"/>
                    </a:lnTo>
                    <a:lnTo>
                      <a:pt x="201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1" y="339"/>
                    </a:lnTo>
                    <a:lnTo>
                      <a:pt x="186" y="368"/>
                    </a:lnTo>
                    <a:lnTo>
                      <a:pt x="164" y="390"/>
                    </a:lnTo>
                    <a:lnTo>
                      <a:pt x="136" y="404"/>
                    </a:lnTo>
                    <a:lnTo>
                      <a:pt x="103" y="410"/>
                    </a:lnTo>
                    <a:lnTo>
                      <a:pt x="71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6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6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1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6" name="Freeform 23"/>
              <p:cNvSpPr>
                <a:spLocks/>
              </p:cNvSpPr>
              <p:nvPr/>
            </p:nvSpPr>
            <p:spPr bwMode="auto">
              <a:xfrm>
                <a:off x="4890" y="3790"/>
                <a:ext cx="101" cy="205"/>
              </a:xfrm>
              <a:custGeom>
                <a:avLst/>
                <a:gdLst>
                  <a:gd name="T0" fmla="*/ 101 w 204"/>
                  <a:gd name="T1" fmla="*/ 0 h 410"/>
                  <a:gd name="T2" fmla="*/ 134 w 204"/>
                  <a:gd name="T3" fmla="*/ 5 h 410"/>
                  <a:gd name="T4" fmla="*/ 162 w 204"/>
                  <a:gd name="T5" fmla="*/ 20 h 410"/>
                  <a:gd name="T6" fmla="*/ 184 w 204"/>
                  <a:gd name="T7" fmla="*/ 41 h 410"/>
                  <a:gd name="T8" fmla="*/ 198 w 204"/>
                  <a:gd name="T9" fmla="*/ 70 h 410"/>
                  <a:gd name="T10" fmla="*/ 204 w 204"/>
                  <a:gd name="T11" fmla="*/ 103 h 410"/>
                  <a:gd name="T12" fmla="*/ 204 w 204"/>
                  <a:gd name="T13" fmla="*/ 309 h 410"/>
                  <a:gd name="T14" fmla="*/ 198 w 204"/>
                  <a:gd name="T15" fmla="*/ 339 h 410"/>
                  <a:gd name="T16" fmla="*/ 184 w 204"/>
                  <a:gd name="T17" fmla="*/ 368 h 410"/>
                  <a:gd name="T18" fmla="*/ 162 w 204"/>
                  <a:gd name="T19" fmla="*/ 390 h 410"/>
                  <a:gd name="T20" fmla="*/ 134 w 204"/>
                  <a:gd name="T21" fmla="*/ 404 h 410"/>
                  <a:gd name="T22" fmla="*/ 101 w 204"/>
                  <a:gd name="T23" fmla="*/ 410 h 410"/>
                  <a:gd name="T24" fmla="*/ 69 w 204"/>
                  <a:gd name="T25" fmla="*/ 404 h 410"/>
                  <a:gd name="T26" fmla="*/ 42 w 204"/>
                  <a:gd name="T27" fmla="*/ 390 h 410"/>
                  <a:gd name="T28" fmla="*/ 20 w 204"/>
                  <a:gd name="T29" fmla="*/ 368 h 410"/>
                  <a:gd name="T30" fmla="*/ 4 w 204"/>
                  <a:gd name="T31" fmla="*/ 339 h 410"/>
                  <a:gd name="T32" fmla="*/ 0 w 204"/>
                  <a:gd name="T33" fmla="*/ 309 h 410"/>
                  <a:gd name="T34" fmla="*/ 0 w 204"/>
                  <a:gd name="T35" fmla="*/ 103 h 410"/>
                  <a:gd name="T36" fmla="*/ 4 w 204"/>
                  <a:gd name="T37" fmla="*/ 70 h 410"/>
                  <a:gd name="T38" fmla="*/ 20 w 204"/>
                  <a:gd name="T39" fmla="*/ 41 h 410"/>
                  <a:gd name="T40" fmla="*/ 42 w 204"/>
                  <a:gd name="T41" fmla="*/ 20 h 410"/>
                  <a:gd name="T42" fmla="*/ 69 w 204"/>
                  <a:gd name="T43" fmla="*/ 5 h 410"/>
                  <a:gd name="T44" fmla="*/ 101 w 204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4" h="410">
                    <a:moveTo>
                      <a:pt x="101" y="0"/>
                    </a:moveTo>
                    <a:lnTo>
                      <a:pt x="134" y="5"/>
                    </a:lnTo>
                    <a:lnTo>
                      <a:pt x="162" y="20"/>
                    </a:lnTo>
                    <a:lnTo>
                      <a:pt x="184" y="41"/>
                    </a:lnTo>
                    <a:lnTo>
                      <a:pt x="198" y="70"/>
                    </a:lnTo>
                    <a:lnTo>
                      <a:pt x="204" y="103"/>
                    </a:lnTo>
                    <a:lnTo>
                      <a:pt x="204" y="309"/>
                    </a:lnTo>
                    <a:lnTo>
                      <a:pt x="198" y="339"/>
                    </a:lnTo>
                    <a:lnTo>
                      <a:pt x="184" y="368"/>
                    </a:lnTo>
                    <a:lnTo>
                      <a:pt x="162" y="390"/>
                    </a:lnTo>
                    <a:lnTo>
                      <a:pt x="134" y="404"/>
                    </a:lnTo>
                    <a:lnTo>
                      <a:pt x="101" y="410"/>
                    </a:lnTo>
                    <a:lnTo>
                      <a:pt x="69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4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4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69" y="5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7" name="Freeform 24"/>
              <p:cNvSpPr>
                <a:spLocks/>
              </p:cNvSpPr>
              <p:nvPr/>
            </p:nvSpPr>
            <p:spPr bwMode="auto">
              <a:xfrm>
                <a:off x="4582" y="3790"/>
                <a:ext cx="103" cy="205"/>
              </a:xfrm>
              <a:custGeom>
                <a:avLst/>
                <a:gdLst>
                  <a:gd name="T0" fmla="*/ 103 w 206"/>
                  <a:gd name="T1" fmla="*/ 0 h 410"/>
                  <a:gd name="T2" fmla="*/ 135 w 206"/>
                  <a:gd name="T3" fmla="*/ 5 h 410"/>
                  <a:gd name="T4" fmla="*/ 162 w 206"/>
                  <a:gd name="T5" fmla="*/ 20 h 410"/>
                  <a:gd name="T6" fmla="*/ 186 w 206"/>
                  <a:gd name="T7" fmla="*/ 41 h 410"/>
                  <a:gd name="T8" fmla="*/ 200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0 w 206"/>
                  <a:gd name="T15" fmla="*/ 339 h 410"/>
                  <a:gd name="T16" fmla="*/ 186 w 206"/>
                  <a:gd name="T17" fmla="*/ 368 h 410"/>
                  <a:gd name="T18" fmla="*/ 162 w 206"/>
                  <a:gd name="T19" fmla="*/ 390 h 410"/>
                  <a:gd name="T20" fmla="*/ 135 w 206"/>
                  <a:gd name="T21" fmla="*/ 404 h 410"/>
                  <a:gd name="T22" fmla="*/ 103 w 206"/>
                  <a:gd name="T23" fmla="*/ 410 h 410"/>
                  <a:gd name="T24" fmla="*/ 70 w 206"/>
                  <a:gd name="T25" fmla="*/ 404 h 410"/>
                  <a:gd name="T26" fmla="*/ 42 w 206"/>
                  <a:gd name="T27" fmla="*/ 390 h 410"/>
                  <a:gd name="T28" fmla="*/ 20 w 206"/>
                  <a:gd name="T29" fmla="*/ 368 h 410"/>
                  <a:gd name="T30" fmla="*/ 5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5 w 206"/>
                  <a:gd name="T37" fmla="*/ 70 h 410"/>
                  <a:gd name="T38" fmla="*/ 20 w 206"/>
                  <a:gd name="T39" fmla="*/ 41 h 410"/>
                  <a:gd name="T40" fmla="*/ 42 w 206"/>
                  <a:gd name="T41" fmla="*/ 20 h 410"/>
                  <a:gd name="T42" fmla="*/ 70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2" y="20"/>
                    </a:lnTo>
                    <a:lnTo>
                      <a:pt x="186" y="41"/>
                    </a:lnTo>
                    <a:lnTo>
                      <a:pt x="200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0" y="339"/>
                    </a:lnTo>
                    <a:lnTo>
                      <a:pt x="186" y="368"/>
                    </a:lnTo>
                    <a:lnTo>
                      <a:pt x="162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8" name="Freeform 25"/>
              <p:cNvSpPr>
                <a:spLocks/>
              </p:cNvSpPr>
              <p:nvPr/>
            </p:nvSpPr>
            <p:spPr bwMode="auto">
              <a:xfrm>
                <a:off x="4275" y="3790"/>
                <a:ext cx="102" cy="205"/>
              </a:xfrm>
              <a:custGeom>
                <a:avLst/>
                <a:gdLst>
                  <a:gd name="T0" fmla="*/ 103 w 206"/>
                  <a:gd name="T1" fmla="*/ 0 h 410"/>
                  <a:gd name="T2" fmla="*/ 135 w 206"/>
                  <a:gd name="T3" fmla="*/ 5 h 410"/>
                  <a:gd name="T4" fmla="*/ 164 w 206"/>
                  <a:gd name="T5" fmla="*/ 20 h 410"/>
                  <a:gd name="T6" fmla="*/ 186 w 206"/>
                  <a:gd name="T7" fmla="*/ 41 h 410"/>
                  <a:gd name="T8" fmla="*/ 200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0 w 206"/>
                  <a:gd name="T15" fmla="*/ 339 h 410"/>
                  <a:gd name="T16" fmla="*/ 186 w 206"/>
                  <a:gd name="T17" fmla="*/ 368 h 410"/>
                  <a:gd name="T18" fmla="*/ 164 w 206"/>
                  <a:gd name="T19" fmla="*/ 390 h 410"/>
                  <a:gd name="T20" fmla="*/ 135 w 206"/>
                  <a:gd name="T21" fmla="*/ 404 h 410"/>
                  <a:gd name="T22" fmla="*/ 103 w 206"/>
                  <a:gd name="T23" fmla="*/ 410 h 410"/>
                  <a:gd name="T24" fmla="*/ 70 w 206"/>
                  <a:gd name="T25" fmla="*/ 404 h 410"/>
                  <a:gd name="T26" fmla="*/ 43 w 206"/>
                  <a:gd name="T27" fmla="*/ 390 h 410"/>
                  <a:gd name="T28" fmla="*/ 20 w 206"/>
                  <a:gd name="T29" fmla="*/ 368 h 410"/>
                  <a:gd name="T30" fmla="*/ 5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5 w 206"/>
                  <a:gd name="T37" fmla="*/ 70 h 410"/>
                  <a:gd name="T38" fmla="*/ 20 w 206"/>
                  <a:gd name="T39" fmla="*/ 41 h 410"/>
                  <a:gd name="T40" fmla="*/ 43 w 206"/>
                  <a:gd name="T41" fmla="*/ 20 h 410"/>
                  <a:gd name="T42" fmla="*/ 70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4" y="20"/>
                    </a:lnTo>
                    <a:lnTo>
                      <a:pt x="186" y="41"/>
                    </a:lnTo>
                    <a:lnTo>
                      <a:pt x="200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0" y="339"/>
                    </a:lnTo>
                    <a:lnTo>
                      <a:pt x="186" y="368"/>
                    </a:lnTo>
                    <a:lnTo>
                      <a:pt x="164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3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3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9" name="Freeform 26"/>
              <p:cNvSpPr>
                <a:spLocks/>
              </p:cNvSpPr>
              <p:nvPr/>
            </p:nvSpPr>
            <p:spPr bwMode="auto">
              <a:xfrm>
                <a:off x="3968" y="3790"/>
                <a:ext cx="102" cy="205"/>
              </a:xfrm>
              <a:custGeom>
                <a:avLst/>
                <a:gdLst>
                  <a:gd name="T0" fmla="*/ 101 w 204"/>
                  <a:gd name="T1" fmla="*/ 0 h 410"/>
                  <a:gd name="T2" fmla="*/ 133 w 204"/>
                  <a:gd name="T3" fmla="*/ 5 h 410"/>
                  <a:gd name="T4" fmla="*/ 162 w 204"/>
                  <a:gd name="T5" fmla="*/ 20 h 410"/>
                  <a:gd name="T6" fmla="*/ 184 w 204"/>
                  <a:gd name="T7" fmla="*/ 41 h 410"/>
                  <a:gd name="T8" fmla="*/ 198 w 204"/>
                  <a:gd name="T9" fmla="*/ 70 h 410"/>
                  <a:gd name="T10" fmla="*/ 204 w 204"/>
                  <a:gd name="T11" fmla="*/ 103 h 410"/>
                  <a:gd name="T12" fmla="*/ 204 w 204"/>
                  <a:gd name="T13" fmla="*/ 309 h 410"/>
                  <a:gd name="T14" fmla="*/ 198 w 204"/>
                  <a:gd name="T15" fmla="*/ 339 h 410"/>
                  <a:gd name="T16" fmla="*/ 184 w 204"/>
                  <a:gd name="T17" fmla="*/ 368 h 410"/>
                  <a:gd name="T18" fmla="*/ 162 w 204"/>
                  <a:gd name="T19" fmla="*/ 390 h 410"/>
                  <a:gd name="T20" fmla="*/ 133 w 204"/>
                  <a:gd name="T21" fmla="*/ 404 h 410"/>
                  <a:gd name="T22" fmla="*/ 101 w 204"/>
                  <a:gd name="T23" fmla="*/ 410 h 410"/>
                  <a:gd name="T24" fmla="*/ 70 w 204"/>
                  <a:gd name="T25" fmla="*/ 404 h 410"/>
                  <a:gd name="T26" fmla="*/ 41 w 204"/>
                  <a:gd name="T27" fmla="*/ 390 h 410"/>
                  <a:gd name="T28" fmla="*/ 20 w 204"/>
                  <a:gd name="T29" fmla="*/ 368 h 410"/>
                  <a:gd name="T30" fmla="*/ 5 w 204"/>
                  <a:gd name="T31" fmla="*/ 339 h 410"/>
                  <a:gd name="T32" fmla="*/ 0 w 204"/>
                  <a:gd name="T33" fmla="*/ 309 h 410"/>
                  <a:gd name="T34" fmla="*/ 0 w 204"/>
                  <a:gd name="T35" fmla="*/ 103 h 410"/>
                  <a:gd name="T36" fmla="*/ 5 w 204"/>
                  <a:gd name="T37" fmla="*/ 70 h 410"/>
                  <a:gd name="T38" fmla="*/ 20 w 204"/>
                  <a:gd name="T39" fmla="*/ 41 h 410"/>
                  <a:gd name="T40" fmla="*/ 41 w 204"/>
                  <a:gd name="T41" fmla="*/ 20 h 410"/>
                  <a:gd name="T42" fmla="*/ 70 w 204"/>
                  <a:gd name="T43" fmla="*/ 5 h 410"/>
                  <a:gd name="T44" fmla="*/ 101 w 204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4" h="410">
                    <a:moveTo>
                      <a:pt x="101" y="0"/>
                    </a:moveTo>
                    <a:lnTo>
                      <a:pt x="133" y="5"/>
                    </a:lnTo>
                    <a:lnTo>
                      <a:pt x="162" y="20"/>
                    </a:lnTo>
                    <a:lnTo>
                      <a:pt x="184" y="41"/>
                    </a:lnTo>
                    <a:lnTo>
                      <a:pt x="198" y="70"/>
                    </a:lnTo>
                    <a:lnTo>
                      <a:pt x="204" y="103"/>
                    </a:lnTo>
                    <a:lnTo>
                      <a:pt x="204" y="309"/>
                    </a:lnTo>
                    <a:lnTo>
                      <a:pt x="198" y="339"/>
                    </a:lnTo>
                    <a:lnTo>
                      <a:pt x="184" y="368"/>
                    </a:lnTo>
                    <a:lnTo>
                      <a:pt x="162" y="390"/>
                    </a:lnTo>
                    <a:lnTo>
                      <a:pt x="133" y="404"/>
                    </a:lnTo>
                    <a:lnTo>
                      <a:pt x="101" y="410"/>
                    </a:lnTo>
                    <a:lnTo>
                      <a:pt x="70" y="404"/>
                    </a:lnTo>
                    <a:lnTo>
                      <a:pt x="41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1" y="20"/>
                    </a:lnTo>
                    <a:lnTo>
                      <a:pt x="70" y="5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0" name="Freeform 27"/>
              <p:cNvSpPr>
                <a:spLocks/>
              </p:cNvSpPr>
              <p:nvPr/>
            </p:nvSpPr>
            <p:spPr bwMode="auto">
              <a:xfrm>
                <a:off x="3660" y="3790"/>
                <a:ext cx="103" cy="205"/>
              </a:xfrm>
              <a:custGeom>
                <a:avLst/>
                <a:gdLst>
                  <a:gd name="T0" fmla="*/ 103 w 205"/>
                  <a:gd name="T1" fmla="*/ 0 h 410"/>
                  <a:gd name="T2" fmla="*/ 135 w 205"/>
                  <a:gd name="T3" fmla="*/ 5 h 410"/>
                  <a:gd name="T4" fmla="*/ 162 w 205"/>
                  <a:gd name="T5" fmla="*/ 20 h 410"/>
                  <a:gd name="T6" fmla="*/ 186 w 205"/>
                  <a:gd name="T7" fmla="*/ 41 h 410"/>
                  <a:gd name="T8" fmla="*/ 200 w 205"/>
                  <a:gd name="T9" fmla="*/ 70 h 410"/>
                  <a:gd name="T10" fmla="*/ 205 w 205"/>
                  <a:gd name="T11" fmla="*/ 103 h 410"/>
                  <a:gd name="T12" fmla="*/ 205 w 205"/>
                  <a:gd name="T13" fmla="*/ 309 h 410"/>
                  <a:gd name="T14" fmla="*/ 200 w 205"/>
                  <a:gd name="T15" fmla="*/ 339 h 410"/>
                  <a:gd name="T16" fmla="*/ 186 w 205"/>
                  <a:gd name="T17" fmla="*/ 368 h 410"/>
                  <a:gd name="T18" fmla="*/ 162 w 205"/>
                  <a:gd name="T19" fmla="*/ 390 h 410"/>
                  <a:gd name="T20" fmla="*/ 135 w 205"/>
                  <a:gd name="T21" fmla="*/ 404 h 410"/>
                  <a:gd name="T22" fmla="*/ 103 w 205"/>
                  <a:gd name="T23" fmla="*/ 410 h 410"/>
                  <a:gd name="T24" fmla="*/ 70 w 205"/>
                  <a:gd name="T25" fmla="*/ 404 h 410"/>
                  <a:gd name="T26" fmla="*/ 41 w 205"/>
                  <a:gd name="T27" fmla="*/ 390 h 410"/>
                  <a:gd name="T28" fmla="*/ 20 w 205"/>
                  <a:gd name="T29" fmla="*/ 368 h 410"/>
                  <a:gd name="T30" fmla="*/ 5 w 205"/>
                  <a:gd name="T31" fmla="*/ 339 h 410"/>
                  <a:gd name="T32" fmla="*/ 0 w 205"/>
                  <a:gd name="T33" fmla="*/ 309 h 410"/>
                  <a:gd name="T34" fmla="*/ 0 w 205"/>
                  <a:gd name="T35" fmla="*/ 103 h 410"/>
                  <a:gd name="T36" fmla="*/ 5 w 205"/>
                  <a:gd name="T37" fmla="*/ 70 h 410"/>
                  <a:gd name="T38" fmla="*/ 20 w 205"/>
                  <a:gd name="T39" fmla="*/ 41 h 410"/>
                  <a:gd name="T40" fmla="*/ 41 w 205"/>
                  <a:gd name="T41" fmla="*/ 20 h 410"/>
                  <a:gd name="T42" fmla="*/ 70 w 205"/>
                  <a:gd name="T43" fmla="*/ 5 h 410"/>
                  <a:gd name="T44" fmla="*/ 103 w 205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5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2" y="20"/>
                    </a:lnTo>
                    <a:lnTo>
                      <a:pt x="186" y="41"/>
                    </a:lnTo>
                    <a:lnTo>
                      <a:pt x="200" y="70"/>
                    </a:lnTo>
                    <a:lnTo>
                      <a:pt x="205" y="103"/>
                    </a:lnTo>
                    <a:lnTo>
                      <a:pt x="205" y="309"/>
                    </a:lnTo>
                    <a:lnTo>
                      <a:pt x="200" y="339"/>
                    </a:lnTo>
                    <a:lnTo>
                      <a:pt x="186" y="368"/>
                    </a:lnTo>
                    <a:lnTo>
                      <a:pt x="162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1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1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1" name="Freeform 28"/>
              <p:cNvSpPr>
                <a:spLocks/>
              </p:cNvSpPr>
              <p:nvPr/>
            </p:nvSpPr>
            <p:spPr bwMode="auto">
              <a:xfrm>
                <a:off x="3353" y="3790"/>
                <a:ext cx="103" cy="205"/>
              </a:xfrm>
              <a:custGeom>
                <a:avLst/>
                <a:gdLst>
                  <a:gd name="T0" fmla="*/ 103 w 205"/>
                  <a:gd name="T1" fmla="*/ 0 h 410"/>
                  <a:gd name="T2" fmla="*/ 135 w 205"/>
                  <a:gd name="T3" fmla="*/ 5 h 410"/>
                  <a:gd name="T4" fmla="*/ 164 w 205"/>
                  <a:gd name="T5" fmla="*/ 20 h 410"/>
                  <a:gd name="T6" fmla="*/ 185 w 205"/>
                  <a:gd name="T7" fmla="*/ 41 h 410"/>
                  <a:gd name="T8" fmla="*/ 200 w 205"/>
                  <a:gd name="T9" fmla="*/ 70 h 410"/>
                  <a:gd name="T10" fmla="*/ 205 w 205"/>
                  <a:gd name="T11" fmla="*/ 103 h 410"/>
                  <a:gd name="T12" fmla="*/ 205 w 205"/>
                  <a:gd name="T13" fmla="*/ 309 h 410"/>
                  <a:gd name="T14" fmla="*/ 200 w 205"/>
                  <a:gd name="T15" fmla="*/ 339 h 410"/>
                  <a:gd name="T16" fmla="*/ 185 w 205"/>
                  <a:gd name="T17" fmla="*/ 368 h 410"/>
                  <a:gd name="T18" fmla="*/ 164 w 205"/>
                  <a:gd name="T19" fmla="*/ 390 h 410"/>
                  <a:gd name="T20" fmla="*/ 135 w 205"/>
                  <a:gd name="T21" fmla="*/ 404 h 410"/>
                  <a:gd name="T22" fmla="*/ 103 w 205"/>
                  <a:gd name="T23" fmla="*/ 410 h 410"/>
                  <a:gd name="T24" fmla="*/ 70 w 205"/>
                  <a:gd name="T25" fmla="*/ 404 h 410"/>
                  <a:gd name="T26" fmla="*/ 43 w 205"/>
                  <a:gd name="T27" fmla="*/ 390 h 410"/>
                  <a:gd name="T28" fmla="*/ 20 w 205"/>
                  <a:gd name="T29" fmla="*/ 368 h 410"/>
                  <a:gd name="T30" fmla="*/ 5 w 205"/>
                  <a:gd name="T31" fmla="*/ 339 h 410"/>
                  <a:gd name="T32" fmla="*/ 0 w 205"/>
                  <a:gd name="T33" fmla="*/ 309 h 410"/>
                  <a:gd name="T34" fmla="*/ 0 w 205"/>
                  <a:gd name="T35" fmla="*/ 103 h 410"/>
                  <a:gd name="T36" fmla="*/ 5 w 205"/>
                  <a:gd name="T37" fmla="*/ 70 h 410"/>
                  <a:gd name="T38" fmla="*/ 20 w 205"/>
                  <a:gd name="T39" fmla="*/ 41 h 410"/>
                  <a:gd name="T40" fmla="*/ 43 w 205"/>
                  <a:gd name="T41" fmla="*/ 20 h 410"/>
                  <a:gd name="T42" fmla="*/ 70 w 205"/>
                  <a:gd name="T43" fmla="*/ 5 h 410"/>
                  <a:gd name="T44" fmla="*/ 103 w 205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5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4" y="20"/>
                    </a:lnTo>
                    <a:lnTo>
                      <a:pt x="185" y="41"/>
                    </a:lnTo>
                    <a:lnTo>
                      <a:pt x="200" y="70"/>
                    </a:lnTo>
                    <a:lnTo>
                      <a:pt x="205" y="103"/>
                    </a:lnTo>
                    <a:lnTo>
                      <a:pt x="205" y="309"/>
                    </a:lnTo>
                    <a:lnTo>
                      <a:pt x="200" y="339"/>
                    </a:lnTo>
                    <a:lnTo>
                      <a:pt x="185" y="368"/>
                    </a:lnTo>
                    <a:lnTo>
                      <a:pt x="164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3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3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2" name="Freeform 29"/>
              <p:cNvSpPr>
                <a:spLocks/>
              </p:cNvSpPr>
              <p:nvPr/>
            </p:nvSpPr>
            <p:spPr bwMode="auto">
              <a:xfrm>
                <a:off x="3200" y="4200"/>
                <a:ext cx="102" cy="103"/>
              </a:xfrm>
              <a:custGeom>
                <a:avLst/>
                <a:gdLst>
                  <a:gd name="T0" fmla="*/ 103 w 206"/>
                  <a:gd name="T1" fmla="*/ 0 h 206"/>
                  <a:gd name="T2" fmla="*/ 130 w 206"/>
                  <a:gd name="T3" fmla="*/ 3 h 206"/>
                  <a:gd name="T4" fmla="*/ 153 w 206"/>
                  <a:gd name="T5" fmla="*/ 14 h 206"/>
                  <a:gd name="T6" fmla="*/ 175 w 206"/>
                  <a:gd name="T7" fmla="*/ 31 h 206"/>
                  <a:gd name="T8" fmla="*/ 191 w 206"/>
                  <a:gd name="T9" fmla="*/ 52 h 206"/>
                  <a:gd name="T10" fmla="*/ 202 w 206"/>
                  <a:gd name="T11" fmla="*/ 76 h 206"/>
                  <a:gd name="T12" fmla="*/ 206 w 206"/>
                  <a:gd name="T13" fmla="*/ 103 h 206"/>
                  <a:gd name="T14" fmla="*/ 202 w 206"/>
                  <a:gd name="T15" fmla="*/ 130 h 206"/>
                  <a:gd name="T16" fmla="*/ 191 w 206"/>
                  <a:gd name="T17" fmla="*/ 155 h 206"/>
                  <a:gd name="T18" fmla="*/ 175 w 206"/>
                  <a:gd name="T19" fmla="*/ 175 h 206"/>
                  <a:gd name="T20" fmla="*/ 153 w 206"/>
                  <a:gd name="T21" fmla="*/ 191 h 206"/>
                  <a:gd name="T22" fmla="*/ 130 w 206"/>
                  <a:gd name="T23" fmla="*/ 202 h 206"/>
                  <a:gd name="T24" fmla="*/ 103 w 206"/>
                  <a:gd name="T25" fmla="*/ 206 h 206"/>
                  <a:gd name="T26" fmla="*/ 76 w 206"/>
                  <a:gd name="T27" fmla="*/ 202 h 206"/>
                  <a:gd name="T28" fmla="*/ 51 w 206"/>
                  <a:gd name="T29" fmla="*/ 191 h 206"/>
                  <a:gd name="T30" fmla="*/ 31 w 206"/>
                  <a:gd name="T31" fmla="*/ 175 h 206"/>
                  <a:gd name="T32" fmla="*/ 15 w 206"/>
                  <a:gd name="T33" fmla="*/ 155 h 206"/>
                  <a:gd name="T34" fmla="*/ 4 w 206"/>
                  <a:gd name="T35" fmla="*/ 130 h 206"/>
                  <a:gd name="T36" fmla="*/ 0 w 206"/>
                  <a:gd name="T37" fmla="*/ 103 h 206"/>
                  <a:gd name="T38" fmla="*/ 4 w 206"/>
                  <a:gd name="T39" fmla="*/ 76 h 206"/>
                  <a:gd name="T40" fmla="*/ 15 w 206"/>
                  <a:gd name="T41" fmla="*/ 52 h 206"/>
                  <a:gd name="T42" fmla="*/ 31 w 206"/>
                  <a:gd name="T43" fmla="*/ 31 h 206"/>
                  <a:gd name="T44" fmla="*/ 51 w 206"/>
                  <a:gd name="T45" fmla="*/ 14 h 206"/>
                  <a:gd name="T46" fmla="*/ 76 w 206"/>
                  <a:gd name="T47" fmla="*/ 3 h 206"/>
                  <a:gd name="T48" fmla="*/ 103 w 206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130" y="3"/>
                    </a:lnTo>
                    <a:lnTo>
                      <a:pt x="153" y="14"/>
                    </a:lnTo>
                    <a:lnTo>
                      <a:pt x="175" y="31"/>
                    </a:lnTo>
                    <a:lnTo>
                      <a:pt x="191" y="52"/>
                    </a:lnTo>
                    <a:lnTo>
                      <a:pt x="202" y="76"/>
                    </a:lnTo>
                    <a:lnTo>
                      <a:pt x="206" y="103"/>
                    </a:lnTo>
                    <a:lnTo>
                      <a:pt x="202" y="130"/>
                    </a:lnTo>
                    <a:lnTo>
                      <a:pt x="191" y="155"/>
                    </a:lnTo>
                    <a:lnTo>
                      <a:pt x="175" y="175"/>
                    </a:lnTo>
                    <a:lnTo>
                      <a:pt x="153" y="191"/>
                    </a:lnTo>
                    <a:lnTo>
                      <a:pt x="130" y="202"/>
                    </a:lnTo>
                    <a:lnTo>
                      <a:pt x="103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31" y="175"/>
                    </a:lnTo>
                    <a:lnTo>
                      <a:pt x="15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5" y="52"/>
                    </a:lnTo>
                    <a:lnTo>
                      <a:pt x="31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3" name="Freeform 30"/>
              <p:cNvSpPr>
                <a:spLocks/>
              </p:cNvSpPr>
              <p:nvPr/>
            </p:nvSpPr>
            <p:spPr bwMode="auto">
              <a:xfrm>
                <a:off x="3507" y="4200"/>
                <a:ext cx="102" cy="103"/>
              </a:xfrm>
              <a:custGeom>
                <a:avLst/>
                <a:gdLst>
                  <a:gd name="T0" fmla="*/ 101 w 204"/>
                  <a:gd name="T1" fmla="*/ 0 h 206"/>
                  <a:gd name="T2" fmla="*/ 128 w 204"/>
                  <a:gd name="T3" fmla="*/ 3 h 206"/>
                  <a:gd name="T4" fmla="*/ 153 w 204"/>
                  <a:gd name="T5" fmla="*/ 14 h 206"/>
                  <a:gd name="T6" fmla="*/ 175 w 204"/>
                  <a:gd name="T7" fmla="*/ 31 h 206"/>
                  <a:gd name="T8" fmla="*/ 191 w 204"/>
                  <a:gd name="T9" fmla="*/ 52 h 206"/>
                  <a:gd name="T10" fmla="*/ 200 w 204"/>
                  <a:gd name="T11" fmla="*/ 76 h 206"/>
                  <a:gd name="T12" fmla="*/ 204 w 204"/>
                  <a:gd name="T13" fmla="*/ 103 h 206"/>
                  <a:gd name="T14" fmla="*/ 200 w 204"/>
                  <a:gd name="T15" fmla="*/ 130 h 206"/>
                  <a:gd name="T16" fmla="*/ 191 w 204"/>
                  <a:gd name="T17" fmla="*/ 155 h 206"/>
                  <a:gd name="T18" fmla="*/ 175 w 204"/>
                  <a:gd name="T19" fmla="*/ 175 h 206"/>
                  <a:gd name="T20" fmla="*/ 153 w 204"/>
                  <a:gd name="T21" fmla="*/ 191 h 206"/>
                  <a:gd name="T22" fmla="*/ 128 w 204"/>
                  <a:gd name="T23" fmla="*/ 202 h 206"/>
                  <a:gd name="T24" fmla="*/ 101 w 204"/>
                  <a:gd name="T25" fmla="*/ 206 h 206"/>
                  <a:gd name="T26" fmla="*/ 76 w 204"/>
                  <a:gd name="T27" fmla="*/ 202 h 206"/>
                  <a:gd name="T28" fmla="*/ 51 w 204"/>
                  <a:gd name="T29" fmla="*/ 191 h 206"/>
                  <a:gd name="T30" fmla="*/ 29 w 204"/>
                  <a:gd name="T31" fmla="*/ 175 h 206"/>
                  <a:gd name="T32" fmla="*/ 13 w 204"/>
                  <a:gd name="T33" fmla="*/ 155 h 206"/>
                  <a:gd name="T34" fmla="*/ 4 w 204"/>
                  <a:gd name="T35" fmla="*/ 130 h 206"/>
                  <a:gd name="T36" fmla="*/ 0 w 204"/>
                  <a:gd name="T37" fmla="*/ 103 h 206"/>
                  <a:gd name="T38" fmla="*/ 4 w 204"/>
                  <a:gd name="T39" fmla="*/ 76 h 206"/>
                  <a:gd name="T40" fmla="*/ 13 w 204"/>
                  <a:gd name="T41" fmla="*/ 52 h 206"/>
                  <a:gd name="T42" fmla="*/ 29 w 204"/>
                  <a:gd name="T43" fmla="*/ 31 h 206"/>
                  <a:gd name="T44" fmla="*/ 51 w 204"/>
                  <a:gd name="T45" fmla="*/ 14 h 206"/>
                  <a:gd name="T46" fmla="*/ 76 w 204"/>
                  <a:gd name="T47" fmla="*/ 3 h 206"/>
                  <a:gd name="T48" fmla="*/ 101 w 204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4" h="206">
                    <a:moveTo>
                      <a:pt x="101" y="0"/>
                    </a:moveTo>
                    <a:lnTo>
                      <a:pt x="128" y="3"/>
                    </a:lnTo>
                    <a:lnTo>
                      <a:pt x="153" y="14"/>
                    </a:lnTo>
                    <a:lnTo>
                      <a:pt x="175" y="31"/>
                    </a:lnTo>
                    <a:lnTo>
                      <a:pt x="191" y="52"/>
                    </a:lnTo>
                    <a:lnTo>
                      <a:pt x="200" y="76"/>
                    </a:lnTo>
                    <a:lnTo>
                      <a:pt x="204" y="103"/>
                    </a:lnTo>
                    <a:lnTo>
                      <a:pt x="200" y="130"/>
                    </a:lnTo>
                    <a:lnTo>
                      <a:pt x="191" y="155"/>
                    </a:lnTo>
                    <a:lnTo>
                      <a:pt x="175" y="175"/>
                    </a:lnTo>
                    <a:lnTo>
                      <a:pt x="153" y="191"/>
                    </a:lnTo>
                    <a:lnTo>
                      <a:pt x="128" y="202"/>
                    </a:lnTo>
                    <a:lnTo>
                      <a:pt x="101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29" y="175"/>
                    </a:lnTo>
                    <a:lnTo>
                      <a:pt x="13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3" y="52"/>
                    </a:lnTo>
                    <a:lnTo>
                      <a:pt x="29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4" name="Freeform 31"/>
              <p:cNvSpPr>
                <a:spLocks/>
              </p:cNvSpPr>
              <p:nvPr/>
            </p:nvSpPr>
            <p:spPr bwMode="auto">
              <a:xfrm>
                <a:off x="3814" y="4200"/>
                <a:ext cx="102" cy="103"/>
              </a:xfrm>
              <a:custGeom>
                <a:avLst/>
                <a:gdLst>
                  <a:gd name="T0" fmla="*/ 103 w 206"/>
                  <a:gd name="T1" fmla="*/ 0 h 206"/>
                  <a:gd name="T2" fmla="*/ 130 w 206"/>
                  <a:gd name="T3" fmla="*/ 3 h 206"/>
                  <a:gd name="T4" fmla="*/ 154 w 206"/>
                  <a:gd name="T5" fmla="*/ 14 h 206"/>
                  <a:gd name="T6" fmla="*/ 175 w 206"/>
                  <a:gd name="T7" fmla="*/ 31 h 206"/>
                  <a:gd name="T8" fmla="*/ 192 w 206"/>
                  <a:gd name="T9" fmla="*/ 52 h 206"/>
                  <a:gd name="T10" fmla="*/ 202 w 206"/>
                  <a:gd name="T11" fmla="*/ 76 h 206"/>
                  <a:gd name="T12" fmla="*/ 206 w 206"/>
                  <a:gd name="T13" fmla="*/ 103 h 206"/>
                  <a:gd name="T14" fmla="*/ 202 w 206"/>
                  <a:gd name="T15" fmla="*/ 130 h 206"/>
                  <a:gd name="T16" fmla="*/ 192 w 206"/>
                  <a:gd name="T17" fmla="*/ 155 h 206"/>
                  <a:gd name="T18" fmla="*/ 175 w 206"/>
                  <a:gd name="T19" fmla="*/ 175 h 206"/>
                  <a:gd name="T20" fmla="*/ 155 w 206"/>
                  <a:gd name="T21" fmla="*/ 191 h 206"/>
                  <a:gd name="T22" fmla="*/ 130 w 206"/>
                  <a:gd name="T23" fmla="*/ 202 h 206"/>
                  <a:gd name="T24" fmla="*/ 103 w 206"/>
                  <a:gd name="T25" fmla="*/ 206 h 206"/>
                  <a:gd name="T26" fmla="*/ 76 w 206"/>
                  <a:gd name="T27" fmla="*/ 202 h 206"/>
                  <a:gd name="T28" fmla="*/ 53 w 206"/>
                  <a:gd name="T29" fmla="*/ 191 h 206"/>
                  <a:gd name="T30" fmla="*/ 31 w 206"/>
                  <a:gd name="T31" fmla="*/ 175 h 206"/>
                  <a:gd name="T32" fmla="*/ 15 w 206"/>
                  <a:gd name="T33" fmla="*/ 155 h 206"/>
                  <a:gd name="T34" fmla="*/ 4 w 206"/>
                  <a:gd name="T35" fmla="*/ 130 h 206"/>
                  <a:gd name="T36" fmla="*/ 0 w 206"/>
                  <a:gd name="T37" fmla="*/ 103 h 206"/>
                  <a:gd name="T38" fmla="*/ 4 w 206"/>
                  <a:gd name="T39" fmla="*/ 76 h 206"/>
                  <a:gd name="T40" fmla="*/ 15 w 206"/>
                  <a:gd name="T41" fmla="*/ 52 h 206"/>
                  <a:gd name="T42" fmla="*/ 31 w 206"/>
                  <a:gd name="T43" fmla="*/ 31 h 206"/>
                  <a:gd name="T44" fmla="*/ 53 w 206"/>
                  <a:gd name="T45" fmla="*/ 14 h 206"/>
                  <a:gd name="T46" fmla="*/ 76 w 206"/>
                  <a:gd name="T47" fmla="*/ 3 h 206"/>
                  <a:gd name="T48" fmla="*/ 103 w 206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130" y="3"/>
                    </a:lnTo>
                    <a:lnTo>
                      <a:pt x="154" y="14"/>
                    </a:lnTo>
                    <a:lnTo>
                      <a:pt x="175" y="31"/>
                    </a:lnTo>
                    <a:lnTo>
                      <a:pt x="192" y="52"/>
                    </a:lnTo>
                    <a:lnTo>
                      <a:pt x="202" y="76"/>
                    </a:lnTo>
                    <a:lnTo>
                      <a:pt x="206" y="103"/>
                    </a:lnTo>
                    <a:lnTo>
                      <a:pt x="202" y="130"/>
                    </a:lnTo>
                    <a:lnTo>
                      <a:pt x="192" y="155"/>
                    </a:lnTo>
                    <a:lnTo>
                      <a:pt x="175" y="175"/>
                    </a:lnTo>
                    <a:lnTo>
                      <a:pt x="155" y="191"/>
                    </a:lnTo>
                    <a:lnTo>
                      <a:pt x="130" y="202"/>
                    </a:lnTo>
                    <a:lnTo>
                      <a:pt x="103" y="206"/>
                    </a:lnTo>
                    <a:lnTo>
                      <a:pt x="76" y="202"/>
                    </a:lnTo>
                    <a:lnTo>
                      <a:pt x="53" y="191"/>
                    </a:lnTo>
                    <a:lnTo>
                      <a:pt x="31" y="175"/>
                    </a:lnTo>
                    <a:lnTo>
                      <a:pt x="15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5" y="52"/>
                    </a:lnTo>
                    <a:lnTo>
                      <a:pt x="31" y="31"/>
                    </a:lnTo>
                    <a:lnTo>
                      <a:pt x="53" y="14"/>
                    </a:lnTo>
                    <a:lnTo>
                      <a:pt x="76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5" name="Freeform 32"/>
              <p:cNvSpPr>
                <a:spLocks/>
              </p:cNvSpPr>
              <p:nvPr/>
            </p:nvSpPr>
            <p:spPr bwMode="auto">
              <a:xfrm>
                <a:off x="4121" y="4200"/>
                <a:ext cx="103" cy="103"/>
              </a:xfrm>
              <a:custGeom>
                <a:avLst/>
                <a:gdLst>
                  <a:gd name="T0" fmla="*/ 103 w 206"/>
                  <a:gd name="T1" fmla="*/ 0 h 206"/>
                  <a:gd name="T2" fmla="*/ 128 w 206"/>
                  <a:gd name="T3" fmla="*/ 3 h 206"/>
                  <a:gd name="T4" fmla="*/ 154 w 206"/>
                  <a:gd name="T5" fmla="*/ 14 h 206"/>
                  <a:gd name="T6" fmla="*/ 175 w 206"/>
                  <a:gd name="T7" fmla="*/ 31 h 206"/>
                  <a:gd name="T8" fmla="*/ 192 w 206"/>
                  <a:gd name="T9" fmla="*/ 52 h 206"/>
                  <a:gd name="T10" fmla="*/ 202 w 206"/>
                  <a:gd name="T11" fmla="*/ 76 h 206"/>
                  <a:gd name="T12" fmla="*/ 206 w 206"/>
                  <a:gd name="T13" fmla="*/ 103 h 206"/>
                  <a:gd name="T14" fmla="*/ 202 w 206"/>
                  <a:gd name="T15" fmla="*/ 130 h 206"/>
                  <a:gd name="T16" fmla="*/ 192 w 206"/>
                  <a:gd name="T17" fmla="*/ 155 h 206"/>
                  <a:gd name="T18" fmla="*/ 175 w 206"/>
                  <a:gd name="T19" fmla="*/ 175 h 206"/>
                  <a:gd name="T20" fmla="*/ 154 w 206"/>
                  <a:gd name="T21" fmla="*/ 191 h 206"/>
                  <a:gd name="T22" fmla="*/ 128 w 206"/>
                  <a:gd name="T23" fmla="*/ 202 h 206"/>
                  <a:gd name="T24" fmla="*/ 103 w 206"/>
                  <a:gd name="T25" fmla="*/ 206 h 206"/>
                  <a:gd name="T26" fmla="*/ 76 w 206"/>
                  <a:gd name="T27" fmla="*/ 202 h 206"/>
                  <a:gd name="T28" fmla="*/ 51 w 206"/>
                  <a:gd name="T29" fmla="*/ 191 h 206"/>
                  <a:gd name="T30" fmla="*/ 31 w 206"/>
                  <a:gd name="T31" fmla="*/ 175 h 206"/>
                  <a:gd name="T32" fmla="*/ 15 w 206"/>
                  <a:gd name="T33" fmla="*/ 155 h 206"/>
                  <a:gd name="T34" fmla="*/ 4 w 206"/>
                  <a:gd name="T35" fmla="*/ 130 h 206"/>
                  <a:gd name="T36" fmla="*/ 0 w 206"/>
                  <a:gd name="T37" fmla="*/ 103 h 206"/>
                  <a:gd name="T38" fmla="*/ 4 w 206"/>
                  <a:gd name="T39" fmla="*/ 76 h 206"/>
                  <a:gd name="T40" fmla="*/ 15 w 206"/>
                  <a:gd name="T41" fmla="*/ 52 h 206"/>
                  <a:gd name="T42" fmla="*/ 31 w 206"/>
                  <a:gd name="T43" fmla="*/ 31 h 206"/>
                  <a:gd name="T44" fmla="*/ 51 w 206"/>
                  <a:gd name="T45" fmla="*/ 14 h 206"/>
                  <a:gd name="T46" fmla="*/ 76 w 206"/>
                  <a:gd name="T47" fmla="*/ 3 h 206"/>
                  <a:gd name="T48" fmla="*/ 103 w 206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128" y="3"/>
                    </a:lnTo>
                    <a:lnTo>
                      <a:pt x="154" y="14"/>
                    </a:lnTo>
                    <a:lnTo>
                      <a:pt x="175" y="31"/>
                    </a:lnTo>
                    <a:lnTo>
                      <a:pt x="192" y="52"/>
                    </a:lnTo>
                    <a:lnTo>
                      <a:pt x="202" y="76"/>
                    </a:lnTo>
                    <a:lnTo>
                      <a:pt x="206" y="103"/>
                    </a:lnTo>
                    <a:lnTo>
                      <a:pt x="202" y="130"/>
                    </a:lnTo>
                    <a:lnTo>
                      <a:pt x="192" y="155"/>
                    </a:lnTo>
                    <a:lnTo>
                      <a:pt x="175" y="175"/>
                    </a:lnTo>
                    <a:lnTo>
                      <a:pt x="154" y="191"/>
                    </a:lnTo>
                    <a:lnTo>
                      <a:pt x="128" y="202"/>
                    </a:lnTo>
                    <a:lnTo>
                      <a:pt x="103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31" y="175"/>
                    </a:lnTo>
                    <a:lnTo>
                      <a:pt x="15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5" y="52"/>
                    </a:lnTo>
                    <a:lnTo>
                      <a:pt x="31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6" name="Freeform 33"/>
              <p:cNvSpPr>
                <a:spLocks/>
              </p:cNvSpPr>
              <p:nvPr/>
            </p:nvSpPr>
            <p:spPr bwMode="auto">
              <a:xfrm>
                <a:off x="4429" y="4200"/>
                <a:ext cx="102" cy="103"/>
              </a:xfrm>
              <a:custGeom>
                <a:avLst/>
                <a:gdLst>
                  <a:gd name="T0" fmla="*/ 101 w 204"/>
                  <a:gd name="T1" fmla="*/ 0 h 206"/>
                  <a:gd name="T2" fmla="*/ 128 w 204"/>
                  <a:gd name="T3" fmla="*/ 3 h 206"/>
                  <a:gd name="T4" fmla="*/ 154 w 204"/>
                  <a:gd name="T5" fmla="*/ 14 h 206"/>
                  <a:gd name="T6" fmla="*/ 175 w 204"/>
                  <a:gd name="T7" fmla="*/ 31 h 206"/>
                  <a:gd name="T8" fmla="*/ 192 w 204"/>
                  <a:gd name="T9" fmla="*/ 52 h 206"/>
                  <a:gd name="T10" fmla="*/ 201 w 204"/>
                  <a:gd name="T11" fmla="*/ 76 h 206"/>
                  <a:gd name="T12" fmla="*/ 204 w 204"/>
                  <a:gd name="T13" fmla="*/ 103 h 206"/>
                  <a:gd name="T14" fmla="*/ 201 w 204"/>
                  <a:gd name="T15" fmla="*/ 130 h 206"/>
                  <a:gd name="T16" fmla="*/ 192 w 204"/>
                  <a:gd name="T17" fmla="*/ 155 h 206"/>
                  <a:gd name="T18" fmla="*/ 175 w 204"/>
                  <a:gd name="T19" fmla="*/ 175 h 206"/>
                  <a:gd name="T20" fmla="*/ 154 w 204"/>
                  <a:gd name="T21" fmla="*/ 191 h 206"/>
                  <a:gd name="T22" fmla="*/ 128 w 204"/>
                  <a:gd name="T23" fmla="*/ 202 h 206"/>
                  <a:gd name="T24" fmla="*/ 101 w 204"/>
                  <a:gd name="T25" fmla="*/ 206 h 206"/>
                  <a:gd name="T26" fmla="*/ 76 w 204"/>
                  <a:gd name="T27" fmla="*/ 202 h 206"/>
                  <a:gd name="T28" fmla="*/ 51 w 204"/>
                  <a:gd name="T29" fmla="*/ 191 h 206"/>
                  <a:gd name="T30" fmla="*/ 29 w 204"/>
                  <a:gd name="T31" fmla="*/ 175 h 206"/>
                  <a:gd name="T32" fmla="*/ 13 w 204"/>
                  <a:gd name="T33" fmla="*/ 155 h 206"/>
                  <a:gd name="T34" fmla="*/ 4 w 204"/>
                  <a:gd name="T35" fmla="*/ 130 h 206"/>
                  <a:gd name="T36" fmla="*/ 0 w 204"/>
                  <a:gd name="T37" fmla="*/ 103 h 206"/>
                  <a:gd name="T38" fmla="*/ 4 w 204"/>
                  <a:gd name="T39" fmla="*/ 76 h 206"/>
                  <a:gd name="T40" fmla="*/ 13 w 204"/>
                  <a:gd name="T41" fmla="*/ 52 h 206"/>
                  <a:gd name="T42" fmla="*/ 29 w 204"/>
                  <a:gd name="T43" fmla="*/ 31 h 206"/>
                  <a:gd name="T44" fmla="*/ 51 w 204"/>
                  <a:gd name="T45" fmla="*/ 14 h 206"/>
                  <a:gd name="T46" fmla="*/ 76 w 204"/>
                  <a:gd name="T47" fmla="*/ 3 h 206"/>
                  <a:gd name="T48" fmla="*/ 101 w 204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4" h="206">
                    <a:moveTo>
                      <a:pt x="101" y="0"/>
                    </a:moveTo>
                    <a:lnTo>
                      <a:pt x="128" y="3"/>
                    </a:lnTo>
                    <a:lnTo>
                      <a:pt x="154" y="14"/>
                    </a:lnTo>
                    <a:lnTo>
                      <a:pt x="175" y="31"/>
                    </a:lnTo>
                    <a:lnTo>
                      <a:pt x="192" y="52"/>
                    </a:lnTo>
                    <a:lnTo>
                      <a:pt x="201" y="76"/>
                    </a:lnTo>
                    <a:lnTo>
                      <a:pt x="204" y="103"/>
                    </a:lnTo>
                    <a:lnTo>
                      <a:pt x="201" y="130"/>
                    </a:lnTo>
                    <a:lnTo>
                      <a:pt x="192" y="155"/>
                    </a:lnTo>
                    <a:lnTo>
                      <a:pt x="175" y="175"/>
                    </a:lnTo>
                    <a:lnTo>
                      <a:pt x="154" y="191"/>
                    </a:lnTo>
                    <a:lnTo>
                      <a:pt x="128" y="202"/>
                    </a:lnTo>
                    <a:lnTo>
                      <a:pt x="101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29" y="175"/>
                    </a:lnTo>
                    <a:lnTo>
                      <a:pt x="13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3" y="52"/>
                    </a:lnTo>
                    <a:lnTo>
                      <a:pt x="29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7" name="Freeform 34"/>
              <p:cNvSpPr>
                <a:spLocks/>
              </p:cNvSpPr>
              <p:nvPr/>
            </p:nvSpPr>
            <p:spPr bwMode="auto">
              <a:xfrm>
                <a:off x="4735" y="4200"/>
                <a:ext cx="103" cy="103"/>
              </a:xfrm>
              <a:custGeom>
                <a:avLst/>
                <a:gdLst>
                  <a:gd name="T0" fmla="*/ 102 w 205"/>
                  <a:gd name="T1" fmla="*/ 0 h 206"/>
                  <a:gd name="T2" fmla="*/ 130 w 205"/>
                  <a:gd name="T3" fmla="*/ 3 h 206"/>
                  <a:gd name="T4" fmla="*/ 153 w 205"/>
                  <a:gd name="T5" fmla="*/ 14 h 206"/>
                  <a:gd name="T6" fmla="*/ 175 w 205"/>
                  <a:gd name="T7" fmla="*/ 31 h 206"/>
                  <a:gd name="T8" fmla="*/ 191 w 205"/>
                  <a:gd name="T9" fmla="*/ 52 h 206"/>
                  <a:gd name="T10" fmla="*/ 202 w 205"/>
                  <a:gd name="T11" fmla="*/ 76 h 206"/>
                  <a:gd name="T12" fmla="*/ 205 w 205"/>
                  <a:gd name="T13" fmla="*/ 103 h 206"/>
                  <a:gd name="T14" fmla="*/ 202 w 205"/>
                  <a:gd name="T15" fmla="*/ 130 h 206"/>
                  <a:gd name="T16" fmla="*/ 191 w 205"/>
                  <a:gd name="T17" fmla="*/ 155 h 206"/>
                  <a:gd name="T18" fmla="*/ 175 w 205"/>
                  <a:gd name="T19" fmla="*/ 175 h 206"/>
                  <a:gd name="T20" fmla="*/ 153 w 205"/>
                  <a:gd name="T21" fmla="*/ 191 h 206"/>
                  <a:gd name="T22" fmla="*/ 130 w 205"/>
                  <a:gd name="T23" fmla="*/ 202 h 206"/>
                  <a:gd name="T24" fmla="*/ 102 w 205"/>
                  <a:gd name="T25" fmla="*/ 206 h 206"/>
                  <a:gd name="T26" fmla="*/ 75 w 205"/>
                  <a:gd name="T27" fmla="*/ 202 h 206"/>
                  <a:gd name="T28" fmla="*/ 52 w 205"/>
                  <a:gd name="T29" fmla="*/ 191 h 206"/>
                  <a:gd name="T30" fmla="*/ 30 w 205"/>
                  <a:gd name="T31" fmla="*/ 175 h 206"/>
                  <a:gd name="T32" fmla="*/ 14 w 205"/>
                  <a:gd name="T33" fmla="*/ 155 h 206"/>
                  <a:gd name="T34" fmla="*/ 3 w 205"/>
                  <a:gd name="T35" fmla="*/ 130 h 206"/>
                  <a:gd name="T36" fmla="*/ 0 w 205"/>
                  <a:gd name="T37" fmla="*/ 103 h 206"/>
                  <a:gd name="T38" fmla="*/ 3 w 205"/>
                  <a:gd name="T39" fmla="*/ 76 h 206"/>
                  <a:gd name="T40" fmla="*/ 14 w 205"/>
                  <a:gd name="T41" fmla="*/ 52 h 206"/>
                  <a:gd name="T42" fmla="*/ 30 w 205"/>
                  <a:gd name="T43" fmla="*/ 31 h 206"/>
                  <a:gd name="T44" fmla="*/ 52 w 205"/>
                  <a:gd name="T45" fmla="*/ 14 h 206"/>
                  <a:gd name="T46" fmla="*/ 75 w 205"/>
                  <a:gd name="T47" fmla="*/ 3 h 206"/>
                  <a:gd name="T48" fmla="*/ 102 w 205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5" h="206">
                    <a:moveTo>
                      <a:pt x="102" y="0"/>
                    </a:moveTo>
                    <a:lnTo>
                      <a:pt x="130" y="3"/>
                    </a:lnTo>
                    <a:lnTo>
                      <a:pt x="153" y="14"/>
                    </a:lnTo>
                    <a:lnTo>
                      <a:pt x="175" y="31"/>
                    </a:lnTo>
                    <a:lnTo>
                      <a:pt x="191" y="52"/>
                    </a:lnTo>
                    <a:lnTo>
                      <a:pt x="202" y="76"/>
                    </a:lnTo>
                    <a:lnTo>
                      <a:pt x="205" y="103"/>
                    </a:lnTo>
                    <a:lnTo>
                      <a:pt x="202" y="130"/>
                    </a:lnTo>
                    <a:lnTo>
                      <a:pt x="191" y="155"/>
                    </a:lnTo>
                    <a:lnTo>
                      <a:pt x="175" y="175"/>
                    </a:lnTo>
                    <a:lnTo>
                      <a:pt x="153" y="191"/>
                    </a:lnTo>
                    <a:lnTo>
                      <a:pt x="130" y="202"/>
                    </a:lnTo>
                    <a:lnTo>
                      <a:pt x="102" y="206"/>
                    </a:lnTo>
                    <a:lnTo>
                      <a:pt x="75" y="202"/>
                    </a:lnTo>
                    <a:lnTo>
                      <a:pt x="52" y="191"/>
                    </a:lnTo>
                    <a:lnTo>
                      <a:pt x="30" y="175"/>
                    </a:lnTo>
                    <a:lnTo>
                      <a:pt x="14" y="155"/>
                    </a:lnTo>
                    <a:lnTo>
                      <a:pt x="3" y="130"/>
                    </a:lnTo>
                    <a:lnTo>
                      <a:pt x="0" y="103"/>
                    </a:lnTo>
                    <a:lnTo>
                      <a:pt x="3" y="76"/>
                    </a:lnTo>
                    <a:lnTo>
                      <a:pt x="14" y="52"/>
                    </a:lnTo>
                    <a:lnTo>
                      <a:pt x="30" y="31"/>
                    </a:lnTo>
                    <a:lnTo>
                      <a:pt x="52" y="14"/>
                    </a:lnTo>
                    <a:lnTo>
                      <a:pt x="75" y="3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28" name="Freeform 39"/>
            <p:cNvSpPr>
              <a:spLocks noEditPoints="1"/>
            </p:cNvSpPr>
            <p:nvPr/>
          </p:nvSpPr>
          <p:spPr bwMode="auto">
            <a:xfrm>
              <a:off x="10867823" y="4638405"/>
              <a:ext cx="990600" cy="2228850"/>
            </a:xfrm>
            <a:custGeom>
              <a:avLst/>
              <a:gdLst>
                <a:gd name="T0" fmla="*/ 389 w 1873"/>
                <a:gd name="T1" fmla="*/ 3984 h 4211"/>
                <a:gd name="T2" fmla="*/ 570 w 1873"/>
                <a:gd name="T3" fmla="*/ 3718 h 4211"/>
                <a:gd name="T4" fmla="*/ 868 w 1873"/>
                <a:gd name="T5" fmla="*/ 3589 h 4211"/>
                <a:gd name="T6" fmla="*/ 1195 w 1873"/>
                <a:gd name="T7" fmla="*/ 3647 h 4211"/>
                <a:gd name="T8" fmla="*/ 1430 w 1873"/>
                <a:gd name="T9" fmla="*/ 3864 h 4211"/>
                <a:gd name="T10" fmla="*/ 1745 w 1873"/>
                <a:gd name="T11" fmla="*/ 4115 h 4211"/>
                <a:gd name="T12" fmla="*/ 1394 w 1873"/>
                <a:gd name="T13" fmla="*/ 3430 h 4211"/>
                <a:gd name="T14" fmla="*/ 1082 w 1873"/>
                <a:gd name="T15" fmla="*/ 3227 h 4211"/>
                <a:gd name="T16" fmla="*/ 754 w 1873"/>
                <a:gd name="T17" fmla="*/ 2599 h 4211"/>
                <a:gd name="T18" fmla="*/ 777 w 1873"/>
                <a:gd name="T19" fmla="*/ 2780 h 4211"/>
                <a:gd name="T20" fmla="*/ 1049 w 1873"/>
                <a:gd name="T21" fmla="*/ 2742 h 4211"/>
                <a:gd name="T22" fmla="*/ 1180 w 1873"/>
                <a:gd name="T23" fmla="*/ 3227 h 4211"/>
                <a:gd name="T24" fmla="*/ 1127 w 1873"/>
                <a:gd name="T25" fmla="*/ 2585 h 4211"/>
                <a:gd name="T26" fmla="*/ 903 w 1873"/>
                <a:gd name="T27" fmla="*/ 601 h 4211"/>
                <a:gd name="T28" fmla="*/ 891 w 1873"/>
                <a:gd name="T29" fmla="*/ 925 h 4211"/>
                <a:gd name="T30" fmla="*/ 867 w 1873"/>
                <a:gd name="T31" fmla="*/ 1473 h 4211"/>
                <a:gd name="T32" fmla="*/ 826 w 1873"/>
                <a:gd name="T33" fmla="*/ 2031 h 4211"/>
                <a:gd name="T34" fmla="*/ 781 w 1873"/>
                <a:gd name="T35" fmla="*/ 2380 h 4211"/>
                <a:gd name="T36" fmla="*/ 1093 w 1873"/>
                <a:gd name="T37" fmla="*/ 2380 h 4211"/>
                <a:gd name="T38" fmla="*/ 1048 w 1873"/>
                <a:gd name="T39" fmla="*/ 2031 h 4211"/>
                <a:gd name="T40" fmla="*/ 1007 w 1873"/>
                <a:gd name="T41" fmla="*/ 1473 h 4211"/>
                <a:gd name="T42" fmla="*/ 982 w 1873"/>
                <a:gd name="T43" fmla="*/ 925 h 4211"/>
                <a:gd name="T44" fmla="*/ 971 w 1873"/>
                <a:gd name="T45" fmla="*/ 601 h 4211"/>
                <a:gd name="T46" fmla="*/ 878 w 1873"/>
                <a:gd name="T47" fmla="*/ 288 h 4211"/>
                <a:gd name="T48" fmla="*/ 878 w 1873"/>
                <a:gd name="T49" fmla="*/ 412 h 4211"/>
                <a:gd name="T50" fmla="*/ 998 w 1873"/>
                <a:gd name="T51" fmla="*/ 408 h 4211"/>
                <a:gd name="T52" fmla="*/ 881 w 1873"/>
                <a:gd name="T53" fmla="*/ 288 h 4211"/>
                <a:gd name="T54" fmla="*/ 981 w 1873"/>
                <a:gd name="T55" fmla="*/ 29 h 4211"/>
                <a:gd name="T56" fmla="*/ 1044 w 1873"/>
                <a:gd name="T57" fmla="*/ 206 h 4211"/>
                <a:gd name="T58" fmla="*/ 1093 w 1873"/>
                <a:gd name="T59" fmla="*/ 408 h 4211"/>
                <a:gd name="T60" fmla="*/ 1063 w 1873"/>
                <a:gd name="T61" fmla="*/ 485 h 4211"/>
                <a:gd name="T62" fmla="*/ 1067 w 1873"/>
                <a:gd name="T63" fmla="*/ 616 h 4211"/>
                <a:gd name="T64" fmla="*/ 1079 w 1873"/>
                <a:gd name="T65" fmla="*/ 940 h 4211"/>
                <a:gd name="T66" fmla="*/ 1102 w 1873"/>
                <a:gd name="T67" fmla="*/ 1467 h 4211"/>
                <a:gd name="T68" fmla="*/ 1141 w 1873"/>
                <a:gd name="T69" fmla="*/ 2005 h 4211"/>
                <a:gd name="T70" fmla="*/ 1185 w 1873"/>
                <a:gd name="T71" fmla="*/ 2349 h 4211"/>
                <a:gd name="T72" fmla="*/ 1267 w 1873"/>
                <a:gd name="T73" fmla="*/ 2464 h 4211"/>
                <a:gd name="T74" fmla="*/ 1288 w 1873"/>
                <a:gd name="T75" fmla="*/ 2538 h 4211"/>
                <a:gd name="T76" fmla="*/ 1475 w 1873"/>
                <a:gd name="T77" fmla="*/ 3241 h 4211"/>
                <a:gd name="T78" fmla="*/ 1873 w 1873"/>
                <a:gd name="T79" fmla="*/ 4155 h 4211"/>
                <a:gd name="T80" fmla="*/ 1826 w 1873"/>
                <a:gd name="T81" fmla="*/ 4211 h 4211"/>
                <a:gd name="T82" fmla="*/ 1418 w 1873"/>
                <a:gd name="T83" fmla="*/ 4163 h 4211"/>
                <a:gd name="T84" fmla="*/ 1331 w 1873"/>
                <a:gd name="T85" fmla="*/ 3887 h 4211"/>
                <a:gd name="T86" fmla="*/ 1111 w 1873"/>
                <a:gd name="T87" fmla="*/ 3714 h 4211"/>
                <a:gd name="T88" fmla="*/ 819 w 1873"/>
                <a:gd name="T89" fmla="*/ 3696 h 4211"/>
                <a:gd name="T90" fmla="*/ 578 w 1873"/>
                <a:gd name="T91" fmla="*/ 3844 h 4211"/>
                <a:gd name="T92" fmla="*/ 460 w 1873"/>
                <a:gd name="T93" fmla="*/ 4102 h 4211"/>
                <a:gd name="T94" fmla="*/ 408 w 1873"/>
                <a:gd name="T95" fmla="*/ 4211 h 4211"/>
                <a:gd name="T96" fmla="*/ 0 w 1873"/>
                <a:gd name="T97" fmla="*/ 4172 h 4211"/>
                <a:gd name="T98" fmla="*/ 388 w 1873"/>
                <a:gd name="T99" fmla="*/ 3257 h 4211"/>
                <a:gd name="T100" fmla="*/ 656 w 1873"/>
                <a:gd name="T101" fmla="*/ 2625 h 4211"/>
                <a:gd name="T102" fmla="*/ 591 w 1873"/>
                <a:gd name="T103" fmla="*/ 2473 h 4211"/>
                <a:gd name="T104" fmla="*/ 682 w 1873"/>
                <a:gd name="T105" fmla="*/ 2394 h 4211"/>
                <a:gd name="T106" fmla="*/ 723 w 1873"/>
                <a:gd name="T107" fmla="*/ 2089 h 4211"/>
                <a:gd name="T108" fmla="*/ 765 w 1873"/>
                <a:gd name="T109" fmla="*/ 1590 h 4211"/>
                <a:gd name="T110" fmla="*/ 791 w 1873"/>
                <a:gd name="T111" fmla="*/ 1028 h 4211"/>
                <a:gd name="T112" fmla="*/ 805 w 1873"/>
                <a:gd name="T113" fmla="*/ 665 h 4211"/>
                <a:gd name="T114" fmla="*/ 810 w 1873"/>
                <a:gd name="T115" fmla="*/ 497 h 4211"/>
                <a:gd name="T116" fmla="*/ 785 w 1873"/>
                <a:gd name="T117" fmla="*/ 435 h 4211"/>
                <a:gd name="T118" fmla="*/ 810 w 1873"/>
                <a:gd name="T119" fmla="*/ 221 h 4211"/>
                <a:gd name="T120" fmla="*/ 889 w 1873"/>
                <a:gd name="T121" fmla="*/ 49 h 4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73" h="4211">
                  <a:moveTo>
                    <a:pt x="460" y="3526"/>
                  </a:moveTo>
                  <a:lnTo>
                    <a:pt x="130" y="4115"/>
                  </a:lnTo>
                  <a:lnTo>
                    <a:pt x="362" y="4115"/>
                  </a:lnTo>
                  <a:lnTo>
                    <a:pt x="372" y="4048"/>
                  </a:lnTo>
                  <a:lnTo>
                    <a:pt x="389" y="3984"/>
                  </a:lnTo>
                  <a:lnTo>
                    <a:pt x="413" y="3922"/>
                  </a:lnTo>
                  <a:lnTo>
                    <a:pt x="444" y="3864"/>
                  </a:lnTo>
                  <a:lnTo>
                    <a:pt x="480" y="3810"/>
                  </a:lnTo>
                  <a:lnTo>
                    <a:pt x="523" y="3761"/>
                  </a:lnTo>
                  <a:lnTo>
                    <a:pt x="570" y="3718"/>
                  </a:lnTo>
                  <a:lnTo>
                    <a:pt x="623" y="3679"/>
                  </a:lnTo>
                  <a:lnTo>
                    <a:pt x="678" y="3647"/>
                  </a:lnTo>
                  <a:lnTo>
                    <a:pt x="738" y="3621"/>
                  </a:lnTo>
                  <a:lnTo>
                    <a:pt x="802" y="3602"/>
                  </a:lnTo>
                  <a:lnTo>
                    <a:pt x="868" y="3589"/>
                  </a:lnTo>
                  <a:lnTo>
                    <a:pt x="937" y="3585"/>
                  </a:lnTo>
                  <a:lnTo>
                    <a:pt x="1005" y="3589"/>
                  </a:lnTo>
                  <a:lnTo>
                    <a:pt x="1072" y="3602"/>
                  </a:lnTo>
                  <a:lnTo>
                    <a:pt x="1135" y="3621"/>
                  </a:lnTo>
                  <a:lnTo>
                    <a:pt x="1195" y="3647"/>
                  </a:lnTo>
                  <a:lnTo>
                    <a:pt x="1252" y="3679"/>
                  </a:lnTo>
                  <a:lnTo>
                    <a:pt x="1303" y="3718"/>
                  </a:lnTo>
                  <a:lnTo>
                    <a:pt x="1351" y="3761"/>
                  </a:lnTo>
                  <a:lnTo>
                    <a:pt x="1393" y="3810"/>
                  </a:lnTo>
                  <a:lnTo>
                    <a:pt x="1430" y="3864"/>
                  </a:lnTo>
                  <a:lnTo>
                    <a:pt x="1461" y="3922"/>
                  </a:lnTo>
                  <a:lnTo>
                    <a:pt x="1484" y="3984"/>
                  </a:lnTo>
                  <a:lnTo>
                    <a:pt x="1501" y="4048"/>
                  </a:lnTo>
                  <a:lnTo>
                    <a:pt x="1511" y="4115"/>
                  </a:lnTo>
                  <a:lnTo>
                    <a:pt x="1745" y="4115"/>
                  </a:lnTo>
                  <a:lnTo>
                    <a:pt x="1414" y="3526"/>
                  </a:lnTo>
                  <a:lnTo>
                    <a:pt x="460" y="3526"/>
                  </a:lnTo>
                  <a:close/>
                  <a:moveTo>
                    <a:pt x="479" y="3322"/>
                  </a:moveTo>
                  <a:lnTo>
                    <a:pt x="479" y="3430"/>
                  </a:lnTo>
                  <a:lnTo>
                    <a:pt x="1394" y="3430"/>
                  </a:lnTo>
                  <a:lnTo>
                    <a:pt x="1394" y="3322"/>
                  </a:lnTo>
                  <a:lnTo>
                    <a:pt x="479" y="3322"/>
                  </a:lnTo>
                  <a:close/>
                  <a:moveTo>
                    <a:pt x="864" y="2837"/>
                  </a:moveTo>
                  <a:lnTo>
                    <a:pt x="791" y="3227"/>
                  </a:lnTo>
                  <a:lnTo>
                    <a:pt x="1082" y="3227"/>
                  </a:lnTo>
                  <a:lnTo>
                    <a:pt x="1010" y="2837"/>
                  </a:lnTo>
                  <a:lnTo>
                    <a:pt x="864" y="2837"/>
                  </a:lnTo>
                  <a:close/>
                  <a:moveTo>
                    <a:pt x="723" y="2556"/>
                  </a:moveTo>
                  <a:lnTo>
                    <a:pt x="746" y="2585"/>
                  </a:lnTo>
                  <a:lnTo>
                    <a:pt x="754" y="2599"/>
                  </a:lnTo>
                  <a:lnTo>
                    <a:pt x="758" y="2613"/>
                  </a:lnTo>
                  <a:lnTo>
                    <a:pt x="755" y="2628"/>
                  </a:lnTo>
                  <a:lnTo>
                    <a:pt x="574" y="3227"/>
                  </a:lnTo>
                  <a:lnTo>
                    <a:pt x="693" y="3227"/>
                  </a:lnTo>
                  <a:lnTo>
                    <a:pt x="777" y="2780"/>
                  </a:lnTo>
                  <a:lnTo>
                    <a:pt x="783" y="2765"/>
                  </a:lnTo>
                  <a:lnTo>
                    <a:pt x="793" y="2753"/>
                  </a:lnTo>
                  <a:lnTo>
                    <a:pt x="808" y="2744"/>
                  </a:lnTo>
                  <a:lnTo>
                    <a:pt x="824" y="2742"/>
                  </a:lnTo>
                  <a:lnTo>
                    <a:pt x="1049" y="2742"/>
                  </a:lnTo>
                  <a:lnTo>
                    <a:pt x="1066" y="2744"/>
                  </a:lnTo>
                  <a:lnTo>
                    <a:pt x="1080" y="2753"/>
                  </a:lnTo>
                  <a:lnTo>
                    <a:pt x="1091" y="2765"/>
                  </a:lnTo>
                  <a:lnTo>
                    <a:pt x="1097" y="2780"/>
                  </a:lnTo>
                  <a:lnTo>
                    <a:pt x="1180" y="3227"/>
                  </a:lnTo>
                  <a:lnTo>
                    <a:pt x="1299" y="3227"/>
                  </a:lnTo>
                  <a:lnTo>
                    <a:pt x="1118" y="2628"/>
                  </a:lnTo>
                  <a:lnTo>
                    <a:pt x="1117" y="2613"/>
                  </a:lnTo>
                  <a:lnTo>
                    <a:pt x="1120" y="2599"/>
                  </a:lnTo>
                  <a:lnTo>
                    <a:pt x="1127" y="2585"/>
                  </a:lnTo>
                  <a:lnTo>
                    <a:pt x="1150" y="2556"/>
                  </a:lnTo>
                  <a:lnTo>
                    <a:pt x="723" y="2556"/>
                  </a:lnTo>
                  <a:close/>
                  <a:moveTo>
                    <a:pt x="905" y="530"/>
                  </a:moveTo>
                  <a:lnTo>
                    <a:pt x="904" y="561"/>
                  </a:lnTo>
                  <a:lnTo>
                    <a:pt x="903" y="601"/>
                  </a:lnTo>
                  <a:lnTo>
                    <a:pt x="901" y="649"/>
                  </a:lnTo>
                  <a:lnTo>
                    <a:pt x="899" y="705"/>
                  </a:lnTo>
                  <a:lnTo>
                    <a:pt x="897" y="770"/>
                  </a:lnTo>
                  <a:lnTo>
                    <a:pt x="894" y="844"/>
                  </a:lnTo>
                  <a:lnTo>
                    <a:pt x="891" y="925"/>
                  </a:lnTo>
                  <a:lnTo>
                    <a:pt x="887" y="1017"/>
                  </a:lnTo>
                  <a:lnTo>
                    <a:pt x="883" y="1117"/>
                  </a:lnTo>
                  <a:lnTo>
                    <a:pt x="878" y="1227"/>
                  </a:lnTo>
                  <a:lnTo>
                    <a:pt x="873" y="1345"/>
                  </a:lnTo>
                  <a:lnTo>
                    <a:pt x="867" y="1473"/>
                  </a:lnTo>
                  <a:lnTo>
                    <a:pt x="860" y="1601"/>
                  </a:lnTo>
                  <a:lnTo>
                    <a:pt x="853" y="1721"/>
                  </a:lnTo>
                  <a:lnTo>
                    <a:pt x="845" y="1833"/>
                  </a:lnTo>
                  <a:lnTo>
                    <a:pt x="836" y="1936"/>
                  </a:lnTo>
                  <a:lnTo>
                    <a:pt x="826" y="2031"/>
                  </a:lnTo>
                  <a:lnTo>
                    <a:pt x="817" y="2117"/>
                  </a:lnTo>
                  <a:lnTo>
                    <a:pt x="808" y="2196"/>
                  </a:lnTo>
                  <a:lnTo>
                    <a:pt x="799" y="2265"/>
                  </a:lnTo>
                  <a:lnTo>
                    <a:pt x="790" y="2327"/>
                  </a:lnTo>
                  <a:lnTo>
                    <a:pt x="781" y="2380"/>
                  </a:lnTo>
                  <a:lnTo>
                    <a:pt x="774" y="2424"/>
                  </a:lnTo>
                  <a:lnTo>
                    <a:pt x="768" y="2460"/>
                  </a:lnTo>
                  <a:lnTo>
                    <a:pt x="1107" y="2460"/>
                  </a:lnTo>
                  <a:lnTo>
                    <a:pt x="1100" y="2424"/>
                  </a:lnTo>
                  <a:lnTo>
                    <a:pt x="1093" y="2380"/>
                  </a:lnTo>
                  <a:lnTo>
                    <a:pt x="1085" y="2327"/>
                  </a:lnTo>
                  <a:lnTo>
                    <a:pt x="1076" y="2265"/>
                  </a:lnTo>
                  <a:lnTo>
                    <a:pt x="1067" y="2196"/>
                  </a:lnTo>
                  <a:lnTo>
                    <a:pt x="1057" y="2117"/>
                  </a:lnTo>
                  <a:lnTo>
                    <a:pt x="1048" y="2031"/>
                  </a:lnTo>
                  <a:lnTo>
                    <a:pt x="1039" y="1936"/>
                  </a:lnTo>
                  <a:lnTo>
                    <a:pt x="1030" y="1833"/>
                  </a:lnTo>
                  <a:lnTo>
                    <a:pt x="1021" y="1721"/>
                  </a:lnTo>
                  <a:lnTo>
                    <a:pt x="1013" y="1601"/>
                  </a:lnTo>
                  <a:lnTo>
                    <a:pt x="1007" y="1473"/>
                  </a:lnTo>
                  <a:lnTo>
                    <a:pt x="1000" y="1345"/>
                  </a:lnTo>
                  <a:lnTo>
                    <a:pt x="995" y="1227"/>
                  </a:lnTo>
                  <a:lnTo>
                    <a:pt x="990" y="1117"/>
                  </a:lnTo>
                  <a:lnTo>
                    <a:pt x="986" y="1017"/>
                  </a:lnTo>
                  <a:lnTo>
                    <a:pt x="982" y="925"/>
                  </a:lnTo>
                  <a:lnTo>
                    <a:pt x="980" y="843"/>
                  </a:lnTo>
                  <a:lnTo>
                    <a:pt x="977" y="770"/>
                  </a:lnTo>
                  <a:lnTo>
                    <a:pt x="975" y="705"/>
                  </a:lnTo>
                  <a:lnTo>
                    <a:pt x="972" y="649"/>
                  </a:lnTo>
                  <a:lnTo>
                    <a:pt x="971" y="601"/>
                  </a:lnTo>
                  <a:lnTo>
                    <a:pt x="969" y="561"/>
                  </a:lnTo>
                  <a:lnTo>
                    <a:pt x="968" y="530"/>
                  </a:lnTo>
                  <a:lnTo>
                    <a:pt x="905" y="530"/>
                  </a:lnTo>
                  <a:close/>
                  <a:moveTo>
                    <a:pt x="881" y="288"/>
                  </a:moveTo>
                  <a:lnTo>
                    <a:pt x="878" y="288"/>
                  </a:lnTo>
                  <a:lnTo>
                    <a:pt x="877" y="290"/>
                  </a:lnTo>
                  <a:lnTo>
                    <a:pt x="876" y="292"/>
                  </a:lnTo>
                  <a:lnTo>
                    <a:pt x="876" y="408"/>
                  </a:lnTo>
                  <a:lnTo>
                    <a:pt x="877" y="411"/>
                  </a:lnTo>
                  <a:lnTo>
                    <a:pt x="878" y="412"/>
                  </a:lnTo>
                  <a:lnTo>
                    <a:pt x="881" y="412"/>
                  </a:lnTo>
                  <a:lnTo>
                    <a:pt x="994" y="412"/>
                  </a:lnTo>
                  <a:lnTo>
                    <a:pt x="995" y="412"/>
                  </a:lnTo>
                  <a:lnTo>
                    <a:pt x="996" y="411"/>
                  </a:lnTo>
                  <a:lnTo>
                    <a:pt x="998" y="408"/>
                  </a:lnTo>
                  <a:lnTo>
                    <a:pt x="998" y="292"/>
                  </a:lnTo>
                  <a:lnTo>
                    <a:pt x="996" y="290"/>
                  </a:lnTo>
                  <a:lnTo>
                    <a:pt x="995" y="288"/>
                  </a:lnTo>
                  <a:lnTo>
                    <a:pt x="994" y="288"/>
                  </a:lnTo>
                  <a:lnTo>
                    <a:pt x="881" y="288"/>
                  </a:lnTo>
                  <a:close/>
                  <a:moveTo>
                    <a:pt x="937" y="0"/>
                  </a:moveTo>
                  <a:lnTo>
                    <a:pt x="937" y="0"/>
                  </a:lnTo>
                  <a:lnTo>
                    <a:pt x="955" y="4"/>
                  </a:lnTo>
                  <a:lnTo>
                    <a:pt x="971" y="14"/>
                  </a:lnTo>
                  <a:lnTo>
                    <a:pt x="981" y="29"/>
                  </a:lnTo>
                  <a:lnTo>
                    <a:pt x="985" y="49"/>
                  </a:lnTo>
                  <a:lnTo>
                    <a:pt x="985" y="192"/>
                  </a:lnTo>
                  <a:lnTo>
                    <a:pt x="994" y="192"/>
                  </a:lnTo>
                  <a:lnTo>
                    <a:pt x="1019" y="196"/>
                  </a:lnTo>
                  <a:lnTo>
                    <a:pt x="1044" y="206"/>
                  </a:lnTo>
                  <a:lnTo>
                    <a:pt x="1064" y="221"/>
                  </a:lnTo>
                  <a:lnTo>
                    <a:pt x="1080" y="242"/>
                  </a:lnTo>
                  <a:lnTo>
                    <a:pt x="1090" y="265"/>
                  </a:lnTo>
                  <a:lnTo>
                    <a:pt x="1093" y="292"/>
                  </a:lnTo>
                  <a:lnTo>
                    <a:pt x="1093" y="408"/>
                  </a:lnTo>
                  <a:lnTo>
                    <a:pt x="1089" y="435"/>
                  </a:lnTo>
                  <a:lnTo>
                    <a:pt x="1079" y="459"/>
                  </a:lnTo>
                  <a:lnTo>
                    <a:pt x="1063" y="480"/>
                  </a:lnTo>
                  <a:lnTo>
                    <a:pt x="1063" y="481"/>
                  </a:lnTo>
                  <a:lnTo>
                    <a:pt x="1063" y="485"/>
                  </a:lnTo>
                  <a:lnTo>
                    <a:pt x="1063" y="497"/>
                  </a:lnTo>
                  <a:lnTo>
                    <a:pt x="1064" y="515"/>
                  </a:lnTo>
                  <a:lnTo>
                    <a:pt x="1064" y="541"/>
                  </a:lnTo>
                  <a:lnTo>
                    <a:pt x="1066" y="575"/>
                  </a:lnTo>
                  <a:lnTo>
                    <a:pt x="1067" y="616"/>
                  </a:lnTo>
                  <a:lnTo>
                    <a:pt x="1068" y="665"/>
                  </a:lnTo>
                  <a:lnTo>
                    <a:pt x="1071" y="722"/>
                  </a:lnTo>
                  <a:lnTo>
                    <a:pt x="1073" y="786"/>
                  </a:lnTo>
                  <a:lnTo>
                    <a:pt x="1076" y="858"/>
                  </a:lnTo>
                  <a:lnTo>
                    <a:pt x="1079" y="940"/>
                  </a:lnTo>
                  <a:lnTo>
                    <a:pt x="1082" y="1028"/>
                  </a:lnTo>
                  <a:lnTo>
                    <a:pt x="1086" y="1126"/>
                  </a:lnTo>
                  <a:lnTo>
                    <a:pt x="1091" y="1232"/>
                  </a:lnTo>
                  <a:lnTo>
                    <a:pt x="1097" y="1345"/>
                  </a:lnTo>
                  <a:lnTo>
                    <a:pt x="1102" y="1467"/>
                  </a:lnTo>
                  <a:lnTo>
                    <a:pt x="1108" y="1590"/>
                  </a:lnTo>
                  <a:lnTo>
                    <a:pt x="1116" y="1706"/>
                  </a:lnTo>
                  <a:lnTo>
                    <a:pt x="1123" y="1812"/>
                  </a:lnTo>
                  <a:lnTo>
                    <a:pt x="1132" y="1913"/>
                  </a:lnTo>
                  <a:lnTo>
                    <a:pt x="1141" y="2005"/>
                  </a:lnTo>
                  <a:lnTo>
                    <a:pt x="1150" y="2089"/>
                  </a:lnTo>
                  <a:lnTo>
                    <a:pt x="1159" y="2166"/>
                  </a:lnTo>
                  <a:lnTo>
                    <a:pt x="1168" y="2235"/>
                  </a:lnTo>
                  <a:lnTo>
                    <a:pt x="1177" y="2296"/>
                  </a:lnTo>
                  <a:lnTo>
                    <a:pt x="1185" y="2349"/>
                  </a:lnTo>
                  <a:lnTo>
                    <a:pt x="1192" y="2394"/>
                  </a:lnTo>
                  <a:lnTo>
                    <a:pt x="1198" y="2432"/>
                  </a:lnTo>
                  <a:lnTo>
                    <a:pt x="1204" y="2460"/>
                  </a:lnTo>
                  <a:lnTo>
                    <a:pt x="1249" y="2460"/>
                  </a:lnTo>
                  <a:lnTo>
                    <a:pt x="1267" y="2464"/>
                  </a:lnTo>
                  <a:lnTo>
                    <a:pt x="1283" y="2473"/>
                  </a:lnTo>
                  <a:lnTo>
                    <a:pt x="1293" y="2487"/>
                  </a:lnTo>
                  <a:lnTo>
                    <a:pt x="1298" y="2505"/>
                  </a:lnTo>
                  <a:lnTo>
                    <a:pt x="1296" y="2522"/>
                  </a:lnTo>
                  <a:lnTo>
                    <a:pt x="1288" y="2538"/>
                  </a:lnTo>
                  <a:lnTo>
                    <a:pt x="1217" y="2625"/>
                  </a:lnTo>
                  <a:lnTo>
                    <a:pt x="1400" y="3227"/>
                  </a:lnTo>
                  <a:lnTo>
                    <a:pt x="1442" y="3227"/>
                  </a:lnTo>
                  <a:lnTo>
                    <a:pt x="1461" y="3231"/>
                  </a:lnTo>
                  <a:lnTo>
                    <a:pt x="1475" y="3241"/>
                  </a:lnTo>
                  <a:lnTo>
                    <a:pt x="1486" y="3257"/>
                  </a:lnTo>
                  <a:lnTo>
                    <a:pt x="1489" y="3275"/>
                  </a:lnTo>
                  <a:lnTo>
                    <a:pt x="1489" y="3465"/>
                  </a:lnTo>
                  <a:lnTo>
                    <a:pt x="1868" y="4140"/>
                  </a:lnTo>
                  <a:lnTo>
                    <a:pt x="1873" y="4155"/>
                  </a:lnTo>
                  <a:lnTo>
                    <a:pt x="1873" y="4172"/>
                  </a:lnTo>
                  <a:lnTo>
                    <a:pt x="1868" y="4187"/>
                  </a:lnTo>
                  <a:lnTo>
                    <a:pt x="1857" y="4200"/>
                  </a:lnTo>
                  <a:lnTo>
                    <a:pt x="1842" y="4208"/>
                  </a:lnTo>
                  <a:lnTo>
                    <a:pt x="1826" y="4211"/>
                  </a:lnTo>
                  <a:lnTo>
                    <a:pt x="1465" y="4211"/>
                  </a:lnTo>
                  <a:lnTo>
                    <a:pt x="1447" y="4207"/>
                  </a:lnTo>
                  <a:lnTo>
                    <a:pt x="1432" y="4196"/>
                  </a:lnTo>
                  <a:lnTo>
                    <a:pt x="1421" y="4182"/>
                  </a:lnTo>
                  <a:lnTo>
                    <a:pt x="1418" y="4163"/>
                  </a:lnTo>
                  <a:lnTo>
                    <a:pt x="1414" y="4102"/>
                  </a:lnTo>
                  <a:lnTo>
                    <a:pt x="1402" y="4044"/>
                  </a:lnTo>
                  <a:lnTo>
                    <a:pt x="1385" y="3989"/>
                  </a:lnTo>
                  <a:lnTo>
                    <a:pt x="1361" y="3936"/>
                  </a:lnTo>
                  <a:lnTo>
                    <a:pt x="1331" y="3887"/>
                  </a:lnTo>
                  <a:lnTo>
                    <a:pt x="1296" y="3844"/>
                  </a:lnTo>
                  <a:lnTo>
                    <a:pt x="1256" y="3802"/>
                  </a:lnTo>
                  <a:lnTo>
                    <a:pt x="1211" y="3768"/>
                  </a:lnTo>
                  <a:lnTo>
                    <a:pt x="1162" y="3738"/>
                  </a:lnTo>
                  <a:lnTo>
                    <a:pt x="1111" y="3714"/>
                  </a:lnTo>
                  <a:lnTo>
                    <a:pt x="1055" y="3696"/>
                  </a:lnTo>
                  <a:lnTo>
                    <a:pt x="996" y="3685"/>
                  </a:lnTo>
                  <a:lnTo>
                    <a:pt x="937" y="3681"/>
                  </a:lnTo>
                  <a:lnTo>
                    <a:pt x="877" y="3685"/>
                  </a:lnTo>
                  <a:lnTo>
                    <a:pt x="819" y="3696"/>
                  </a:lnTo>
                  <a:lnTo>
                    <a:pt x="763" y="3714"/>
                  </a:lnTo>
                  <a:lnTo>
                    <a:pt x="711" y="3738"/>
                  </a:lnTo>
                  <a:lnTo>
                    <a:pt x="663" y="3768"/>
                  </a:lnTo>
                  <a:lnTo>
                    <a:pt x="618" y="3802"/>
                  </a:lnTo>
                  <a:lnTo>
                    <a:pt x="578" y="3844"/>
                  </a:lnTo>
                  <a:lnTo>
                    <a:pt x="543" y="3887"/>
                  </a:lnTo>
                  <a:lnTo>
                    <a:pt x="512" y="3936"/>
                  </a:lnTo>
                  <a:lnTo>
                    <a:pt x="489" y="3989"/>
                  </a:lnTo>
                  <a:lnTo>
                    <a:pt x="471" y="4044"/>
                  </a:lnTo>
                  <a:lnTo>
                    <a:pt x="460" y="4102"/>
                  </a:lnTo>
                  <a:lnTo>
                    <a:pt x="456" y="4163"/>
                  </a:lnTo>
                  <a:lnTo>
                    <a:pt x="452" y="4182"/>
                  </a:lnTo>
                  <a:lnTo>
                    <a:pt x="442" y="4196"/>
                  </a:lnTo>
                  <a:lnTo>
                    <a:pt x="428" y="4207"/>
                  </a:lnTo>
                  <a:lnTo>
                    <a:pt x="408" y="4211"/>
                  </a:lnTo>
                  <a:lnTo>
                    <a:pt x="48" y="4211"/>
                  </a:lnTo>
                  <a:lnTo>
                    <a:pt x="31" y="4208"/>
                  </a:lnTo>
                  <a:lnTo>
                    <a:pt x="17" y="4200"/>
                  </a:lnTo>
                  <a:lnTo>
                    <a:pt x="6" y="4187"/>
                  </a:lnTo>
                  <a:lnTo>
                    <a:pt x="0" y="4172"/>
                  </a:lnTo>
                  <a:lnTo>
                    <a:pt x="0" y="4155"/>
                  </a:lnTo>
                  <a:lnTo>
                    <a:pt x="5" y="4140"/>
                  </a:lnTo>
                  <a:lnTo>
                    <a:pt x="384" y="3465"/>
                  </a:lnTo>
                  <a:lnTo>
                    <a:pt x="384" y="3275"/>
                  </a:lnTo>
                  <a:lnTo>
                    <a:pt x="388" y="3257"/>
                  </a:lnTo>
                  <a:lnTo>
                    <a:pt x="398" y="3241"/>
                  </a:lnTo>
                  <a:lnTo>
                    <a:pt x="413" y="3231"/>
                  </a:lnTo>
                  <a:lnTo>
                    <a:pt x="431" y="3227"/>
                  </a:lnTo>
                  <a:lnTo>
                    <a:pt x="474" y="3227"/>
                  </a:lnTo>
                  <a:lnTo>
                    <a:pt x="656" y="2625"/>
                  </a:lnTo>
                  <a:lnTo>
                    <a:pt x="587" y="2538"/>
                  </a:lnTo>
                  <a:lnTo>
                    <a:pt x="578" y="2522"/>
                  </a:lnTo>
                  <a:lnTo>
                    <a:pt x="577" y="2505"/>
                  </a:lnTo>
                  <a:lnTo>
                    <a:pt x="580" y="2487"/>
                  </a:lnTo>
                  <a:lnTo>
                    <a:pt x="591" y="2473"/>
                  </a:lnTo>
                  <a:lnTo>
                    <a:pt x="606" y="2464"/>
                  </a:lnTo>
                  <a:lnTo>
                    <a:pt x="624" y="2460"/>
                  </a:lnTo>
                  <a:lnTo>
                    <a:pt x="670" y="2460"/>
                  </a:lnTo>
                  <a:lnTo>
                    <a:pt x="675" y="2432"/>
                  </a:lnTo>
                  <a:lnTo>
                    <a:pt x="682" y="2394"/>
                  </a:lnTo>
                  <a:lnTo>
                    <a:pt x="688" y="2349"/>
                  </a:lnTo>
                  <a:lnTo>
                    <a:pt x="697" y="2296"/>
                  </a:lnTo>
                  <a:lnTo>
                    <a:pt x="705" y="2235"/>
                  </a:lnTo>
                  <a:lnTo>
                    <a:pt x="714" y="2166"/>
                  </a:lnTo>
                  <a:lnTo>
                    <a:pt x="723" y="2089"/>
                  </a:lnTo>
                  <a:lnTo>
                    <a:pt x="732" y="2005"/>
                  </a:lnTo>
                  <a:lnTo>
                    <a:pt x="741" y="1913"/>
                  </a:lnTo>
                  <a:lnTo>
                    <a:pt x="750" y="1812"/>
                  </a:lnTo>
                  <a:lnTo>
                    <a:pt x="758" y="1706"/>
                  </a:lnTo>
                  <a:lnTo>
                    <a:pt x="765" y="1590"/>
                  </a:lnTo>
                  <a:lnTo>
                    <a:pt x="772" y="1467"/>
                  </a:lnTo>
                  <a:lnTo>
                    <a:pt x="777" y="1345"/>
                  </a:lnTo>
                  <a:lnTo>
                    <a:pt x="782" y="1231"/>
                  </a:lnTo>
                  <a:lnTo>
                    <a:pt x="787" y="1125"/>
                  </a:lnTo>
                  <a:lnTo>
                    <a:pt x="791" y="1028"/>
                  </a:lnTo>
                  <a:lnTo>
                    <a:pt x="795" y="940"/>
                  </a:lnTo>
                  <a:lnTo>
                    <a:pt x="797" y="858"/>
                  </a:lnTo>
                  <a:lnTo>
                    <a:pt x="800" y="786"/>
                  </a:lnTo>
                  <a:lnTo>
                    <a:pt x="802" y="722"/>
                  </a:lnTo>
                  <a:lnTo>
                    <a:pt x="805" y="665"/>
                  </a:lnTo>
                  <a:lnTo>
                    <a:pt x="806" y="616"/>
                  </a:lnTo>
                  <a:lnTo>
                    <a:pt x="808" y="574"/>
                  </a:lnTo>
                  <a:lnTo>
                    <a:pt x="809" y="541"/>
                  </a:lnTo>
                  <a:lnTo>
                    <a:pt x="810" y="515"/>
                  </a:lnTo>
                  <a:lnTo>
                    <a:pt x="810" y="497"/>
                  </a:lnTo>
                  <a:lnTo>
                    <a:pt x="810" y="485"/>
                  </a:lnTo>
                  <a:lnTo>
                    <a:pt x="810" y="480"/>
                  </a:lnTo>
                  <a:lnTo>
                    <a:pt x="810" y="480"/>
                  </a:lnTo>
                  <a:lnTo>
                    <a:pt x="795" y="459"/>
                  </a:lnTo>
                  <a:lnTo>
                    <a:pt x="785" y="435"/>
                  </a:lnTo>
                  <a:lnTo>
                    <a:pt x="781" y="408"/>
                  </a:lnTo>
                  <a:lnTo>
                    <a:pt x="781" y="292"/>
                  </a:lnTo>
                  <a:lnTo>
                    <a:pt x="785" y="265"/>
                  </a:lnTo>
                  <a:lnTo>
                    <a:pt x="793" y="242"/>
                  </a:lnTo>
                  <a:lnTo>
                    <a:pt x="810" y="221"/>
                  </a:lnTo>
                  <a:lnTo>
                    <a:pt x="829" y="206"/>
                  </a:lnTo>
                  <a:lnTo>
                    <a:pt x="854" y="196"/>
                  </a:lnTo>
                  <a:lnTo>
                    <a:pt x="881" y="192"/>
                  </a:lnTo>
                  <a:lnTo>
                    <a:pt x="889" y="192"/>
                  </a:lnTo>
                  <a:lnTo>
                    <a:pt x="889" y="49"/>
                  </a:lnTo>
                  <a:lnTo>
                    <a:pt x="892" y="29"/>
                  </a:lnTo>
                  <a:lnTo>
                    <a:pt x="903" y="14"/>
                  </a:lnTo>
                  <a:lnTo>
                    <a:pt x="918" y="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44"/>
            <p:cNvSpPr>
              <a:spLocks noEditPoints="1"/>
            </p:cNvSpPr>
            <p:nvPr/>
          </p:nvSpPr>
          <p:spPr bwMode="auto">
            <a:xfrm>
              <a:off x="5767843" y="5315789"/>
              <a:ext cx="792162" cy="1549400"/>
            </a:xfrm>
            <a:custGeom>
              <a:avLst/>
              <a:gdLst>
                <a:gd name="T0" fmla="*/ 1340 w 1997"/>
                <a:gd name="T1" fmla="*/ 3764 h 3904"/>
                <a:gd name="T2" fmla="*/ 596 w 1997"/>
                <a:gd name="T3" fmla="*/ 3608 h 3904"/>
                <a:gd name="T4" fmla="*/ 737 w 1997"/>
                <a:gd name="T5" fmla="*/ 3616 h 3904"/>
                <a:gd name="T6" fmla="*/ 509 w 1997"/>
                <a:gd name="T7" fmla="*/ 3591 h 3904"/>
                <a:gd name="T8" fmla="*/ 794 w 1997"/>
                <a:gd name="T9" fmla="*/ 3565 h 3904"/>
                <a:gd name="T10" fmla="*/ 1088 w 1997"/>
                <a:gd name="T11" fmla="*/ 3645 h 3904"/>
                <a:gd name="T12" fmla="*/ 1386 w 1997"/>
                <a:gd name="T13" fmla="*/ 3652 h 3904"/>
                <a:gd name="T14" fmla="*/ 581 w 1997"/>
                <a:gd name="T15" fmla="*/ 3258 h 3904"/>
                <a:gd name="T16" fmla="*/ 768 w 1997"/>
                <a:gd name="T17" fmla="*/ 3279 h 3904"/>
                <a:gd name="T18" fmla="*/ 955 w 1997"/>
                <a:gd name="T19" fmla="*/ 3299 h 3904"/>
                <a:gd name="T20" fmla="*/ 1144 w 1997"/>
                <a:gd name="T21" fmla="*/ 3319 h 3904"/>
                <a:gd name="T22" fmla="*/ 1331 w 1997"/>
                <a:gd name="T23" fmla="*/ 3339 h 3904"/>
                <a:gd name="T24" fmla="*/ 1515 w 1997"/>
                <a:gd name="T25" fmla="*/ 3360 h 3904"/>
                <a:gd name="T26" fmla="*/ 712 w 1997"/>
                <a:gd name="T27" fmla="*/ 2550 h 3904"/>
                <a:gd name="T28" fmla="*/ 899 w 1997"/>
                <a:gd name="T29" fmla="*/ 2570 h 3904"/>
                <a:gd name="T30" fmla="*/ 1087 w 1997"/>
                <a:gd name="T31" fmla="*/ 2591 h 3904"/>
                <a:gd name="T32" fmla="*/ 1275 w 1997"/>
                <a:gd name="T33" fmla="*/ 2612 h 3904"/>
                <a:gd name="T34" fmla="*/ 1462 w 1997"/>
                <a:gd name="T35" fmla="*/ 2632 h 3904"/>
                <a:gd name="T36" fmla="*/ 709 w 1997"/>
                <a:gd name="T37" fmla="*/ 2091 h 3904"/>
                <a:gd name="T38" fmla="*/ 896 w 1997"/>
                <a:gd name="T39" fmla="*/ 2111 h 3904"/>
                <a:gd name="T40" fmla="*/ 1084 w 1997"/>
                <a:gd name="T41" fmla="*/ 2131 h 3904"/>
                <a:gd name="T42" fmla="*/ 1272 w 1997"/>
                <a:gd name="T43" fmla="*/ 2151 h 3904"/>
                <a:gd name="T44" fmla="*/ 1459 w 1997"/>
                <a:gd name="T45" fmla="*/ 2172 h 3904"/>
                <a:gd name="T46" fmla="*/ 1663 w 1997"/>
                <a:gd name="T47" fmla="*/ 2002 h 3904"/>
                <a:gd name="T48" fmla="*/ 830 w 1997"/>
                <a:gd name="T49" fmla="*/ 1582 h 3904"/>
                <a:gd name="T50" fmla="*/ 1018 w 1997"/>
                <a:gd name="T51" fmla="*/ 1602 h 3904"/>
                <a:gd name="T52" fmla="*/ 1205 w 1997"/>
                <a:gd name="T53" fmla="*/ 1622 h 3904"/>
                <a:gd name="T54" fmla="*/ 1393 w 1997"/>
                <a:gd name="T55" fmla="*/ 1644 h 3904"/>
                <a:gd name="T56" fmla="*/ 1581 w 1997"/>
                <a:gd name="T57" fmla="*/ 1664 h 3904"/>
                <a:gd name="T58" fmla="*/ 819 w 1997"/>
                <a:gd name="T59" fmla="*/ 1099 h 3904"/>
                <a:gd name="T60" fmla="*/ 1008 w 1997"/>
                <a:gd name="T61" fmla="*/ 1119 h 3904"/>
                <a:gd name="T62" fmla="*/ 1195 w 1997"/>
                <a:gd name="T63" fmla="*/ 1139 h 3904"/>
                <a:gd name="T64" fmla="*/ 1383 w 1997"/>
                <a:gd name="T65" fmla="*/ 1160 h 3904"/>
                <a:gd name="T66" fmla="*/ 1571 w 1997"/>
                <a:gd name="T67" fmla="*/ 1180 h 3904"/>
                <a:gd name="T68" fmla="*/ 730 w 1997"/>
                <a:gd name="T69" fmla="*/ 911 h 3904"/>
                <a:gd name="T70" fmla="*/ 944 w 1997"/>
                <a:gd name="T71" fmla="*/ 617 h 3904"/>
                <a:gd name="T72" fmla="*/ 1131 w 1997"/>
                <a:gd name="T73" fmla="*/ 638 h 3904"/>
                <a:gd name="T74" fmla="*/ 1319 w 1997"/>
                <a:gd name="T75" fmla="*/ 658 h 3904"/>
                <a:gd name="T76" fmla="*/ 1507 w 1997"/>
                <a:gd name="T77" fmla="*/ 678 h 3904"/>
                <a:gd name="T78" fmla="*/ 1695 w 1997"/>
                <a:gd name="T79" fmla="*/ 700 h 3904"/>
                <a:gd name="T80" fmla="*/ 1289 w 1997"/>
                <a:gd name="T81" fmla="*/ 349 h 3904"/>
                <a:gd name="T82" fmla="*/ 1530 w 1997"/>
                <a:gd name="T83" fmla="*/ 368 h 3904"/>
                <a:gd name="T84" fmla="*/ 1299 w 1997"/>
                <a:gd name="T85" fmla="*/ 120 h 3904"/>
                <a:gd name="T86" fmla="*/ 1105 w 1997"/>
                <a:gd name="T87" fmla="*/ 321 h 3904"/>
                <a:gd name="T88" fmla="*/ 1808 w 1997"/>
                <a:gd name="T89" fmla="*/ 172 h 3904"/>
                <a:gd name="T90" fmla="*/ 1963 w 1997"/>
                <a:gd name="T91" fmla="*/ 619 h 3904"/>
                <a:gd name="T92" fmla="*/ 1928 w 1997"/>
                <a:gd name="T93" fmla="*/ 1017 h 3904"/>
                <a:gd name="T94" fmla="*/ 1878 w 1997"/>
                <a:gd name="T95" fmla="*/ 1491 h 3904"/>
                <a:gd name="T96" fmla="*/ 1823 w 1997"/>
                <a:gd name="T97" fmla="*/ 1966 h 3904"/>
                <a:gd name="T98" fmla="*/ 1763 w 1997"/>
                <a:gd name="T99" fmla="*/ 2442 h 3904"/>
                <a:gd name="T100" fmla="*/ 1699 w 1997"/>
                <a:gd name="T101" fmla="*/ 2921 h 3904"/>
                <a:gd name="T102" fmla="*/ 1644 w 1997"/>
                <a:gd name="T103" fmla="*/ 3374 h 3904"/>
                <a:gd name="T104" fmla="*/ 1994 w 1997"/>
                <a:gd name="T105" fmla="*/ 3880 h 3904"/>
                <a:gd name="T106" fmla="*/ 11 w 1997"/>
                <a:gd name="T107" fmla="*/ 3839 h 3904"/>
                <a:gd name="T108" fmla="*/ 396 w 1997"/>
                <a:gd name="T109" fmla="*/ 2853 h 3904"/>
                <a:gd name="T110" fmla="*/ 450 w 1997"/>
                <a:gd name="T111" fmla="*/ 2364 h 3904"/>
                <a:gd name="T112" fmla="*/ 503 w 1997"/>
                <a:gd name="T113" fmla="*/ 1876 h 3904"/>
                <a:gd name="T114" fmla="*/ 557 w 1997"/>
                <a:gd name="T115" fmla="*/ 1387 h 3904"/>
                <a:gd name="T116" fmla="*/ 611 w 1997"/>
                <a:gd name="T117" fmla="*/ 898 h 3904"/>
                <a:gd name="T118" fmla="*/ 655 w 1997"/>
                <a:gd name="T119" fmla="*/ 489 h 3904"/>
                <a:gd name="T120" fmla="*/ 893 w 1997"/>
                <a:gd name="T121" fmla="*/ 76 h 3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97" h="3904">
                  <a:moveTo>
                    <a:pt x="1247" y="3648"/>
                  </a:moveTo>
                  <a:lnTo>
                    <a:pt x="1221" y="3648"/>
                  </a:lnTo>
                  <a:lnTo>
                    <a:pt x="1199" y="3654"/>
                  </a:lnTo>
                  <a:lnTo>
                    <a:pt x="1179" y="3664"/>
                  </a:lnTo>
                  <a:lnTo>
                    <a:pt x="1161" y="3678"/>
                  </a:lnTo>
                  <a:lnTo>
                    <a:pt x="1145" y="3697"/>
                  </a:lnTo>
                  <a:lnTo>
                    <a:pt x="1136" y="3717"/>
                  </a:lnTo>
                  <a:lnTo>
                    <a:pt x="1130" y="3741"/>
                  </a:lnTo>
                  <a:lnTo>
                    <a:pt x="1120" y="3828"/>
                  </a:lnTo>
                  <a:lnTo>
                    <a:pt x="1332" y="3828"/>
                  </a:lnTo>
                  <a:lnTo>
                    <a:pt x="1340" y="3764"/>
                  </a:lnTo>
                  <a:lnTo>
                    <a:pt x="1340" y="3740"/>
                  </a:lnTo>
                  <a:lnTo>
                    <a:pt x="1334" y="3717"/>
                  </a:lnTo>
                  <a:lnTo>
                    <a:pt x="1324" y="3696"/>
                  </a:lnTo>
                  <a:lnTo>
                    <a:pt x="1310" y="3678"/>
                  </a:lnTo>
                  <a:lnTo>
                    <a:pt x="1291" y="3664"/>
                  </a:lnTo>
                  <a:lnTo>
                    <a:pt x="1270" y="3653"/>
                  </a:lnTo>
                  <a:lnTo>
                    <a:pt x="1247" y="3648"/>
                  </a:lnTo>
                  <a:close/>
                  <a:moveTo>
                    <a:pt x="652" y="3585"/>
                  </a:moveTo>
                  <a:lnTo>
                    <a:pt x="632" y="3589"/>
                  </a:lnTo>
                  <a:lnTo>
                    <a:pt x="613" y="3597"/>
                  </a:lnTo>
                  <a:lnTo>
                    <a:pt x="596" y="3608"/>
                  </a:lnTo>
                  <a:lnTo>
                    <a:pt x="581" y="3623"/>
                  </a:lnTo>
                  <a:lnTo>
                    <a:pt x="569" y="3640"/>
                  </a:lnTo>
                  <a:lnTo>
                    <a:pt x="562" y="3659"/>
                  </a:lnTo>
                  <a:lnTo>
                    <a:pt x="557" y="3679"/>
                  </a:lnTo>
                  <a:lnTo>
                    <a:pt x="540" y="3828"/>
                  </a:lnTo>
                  <a:lnTo>
                    <a:pt x="754" y="3828"/>
                  </a:lnTo>
                  <a:lnTo>
                    <a:pt x="767" y="3702"/>
                  </a:lnTo>
                  <a:lnTo>
                    <a:pt x="767" y="3678"/>
                  </a:lnTo>
                  <a:lnTo>
                    <a:pt x="761" y="3654"/>
                  </a:lnTo>
                  <a:lnTo>
                    <a:pt x="752" y="3634"/>
                  </a:lnTo>
                  <a:lnTo>
                    <a:pt x="737" y="3616"/>
                  </a:lnTo>
                  <a:lnTo>
                    <a:pt x="718" y="3602"/>
                  </a:lnTo>
                  <a:lnTo>
                    <a:pt x="698" y="3591"/>
                  </a:lnTo>
                  <a:lnTo>
                    <a:pt x="674" y="3585"/>
                  </a:lnTo>
                  <a:lnTo>
                    <a:pt x="652" y="3585"/>
                  </a:lnTo>
                  <a:close/>
                  <a:moveTo>
                    <a:pt x="375" y="3313"/>
                  </a:moveTo>
                  <a:lnTo>
                    <a:pt x="318" y="3828"/>
                  </a:lnTo>
                  <a:lnTo>
                    <a:pt x="464" y="3828"/>
                  </a:lnTo>
                  <a:lnTo>
                    <a:pt x="481" y="3671"/>
                  </a:lnTo>
                  <a:lnTo>
                    <a:pt x="487" y="3643"/>
                  </a:lnTo>
                  <a:lnTo>
                    <a:pt x="496" y="3616"/>
                  </a:lnTo>
                  <a:lnTo>
                    <a:pt x="509" y="3591"/>
                  </a:lnTo>
                  <a:lnTo>
                    <a:pt x="527" y="3569"/>
                  </a:lnTo>
                  <a:lnTo>
                    <a:pt x="548" y="3549"/>
                  </a:lnTo>
                  <a:lnTo>
                    <a:pt x="571" y="3533"/>
                  </a:lnTo>
                  <a:lnTo>
                    <a:pt x="598" y="3520"/>
                  </a:lnTo>
                  <a:lnTo>
                    <a:pt x="625" y="3513"/>
                  </a:lnTo>
                  <a:lnTo>
                    <a:pt x="652" y="3509"/>
                  </a:lnTo>
                  <a:lnTo>
                    <a:pt x="682" y="3509"/>
                  </a:lnTo>
                  <a:lnTo>
                    <a:pt x="715" y="3516"/>
                  </a:lnTo>
                  <a:lnTo>
                    <a:pt x="744" y="3528"/>
                  </a:lnTo>
                  <a:lnTo>
                    <a:pt x="771" y="3545"/>
                  </a:lnTo>
                  <a:lnTo>
                    <a:pt x="794" y="3565"/>
                  </a:lnTo>
                  <a:lnTo>
                    <a:pt x="814" y="3589"/>
                  </a:lnTo>
                  <a:lnTo>
                    <a:pt x="829" y="3616"/>
                  </a:lnTo>
                  <a:lnTo>
                    <a:pt x="839" y="3646"/>
                  </a:lnTo>
                  <a:lnTo>
                    <a:pt x="845" y="3677"/>
                  </a:lnTo>
                  <a:lnTo>
                    <a:pt x="843" y="3710"/>
                  </a:lnTo>
                  <a:lnTo>
                    <a:pt x="830" y="3828"/>
                  </a:lnTo>
                  <a:lnTo>
                    <a:pt x="1044" y="3828"/>
                  </a:lnTo>
                  <a:lnTo>
                    <a:pt x="1053" y="3733"/>
                  </a:lnTo>
                  <a:lnTo>
                    <a:pt x="1060" y="3701"/>
                  </a:lnTo>
                  <a:lnTo>
                    <a:pt x="1071" y="3671"/>
                  </a:lnTo>
                  <a:lnTo>
                    <a:pt x="1088" y="3645"/>
                  </a:lnTo>
                  <a:lnTo>
                    <a:pt x="1109" y="3621"/>
                  </a:lnTo>
                  <a:lnTo>
                    <a:pt x="1133" y="3602"/>
                  </a:lnTo>
                  <a:lnTo>
                    <a:pt x="1161" y="3587"/>
                  </a:lnTo>
                  <a:lnTo>
                    <a:pt x="1190" y="3576"/>
                  </a:lnTo>
                  <a:lnTo>
                    <a:pt x="1221" y="3571"/>
                  </a:lnTo>
                  <a:lnTo>
                    <a:pt x="1255" y="3572"/>
                  </a:lnTo>
                  <a:lnTo>
                    <a:pt x="1287" y="3578"/>
                  </a:lnTo>
                  <a:lnTo>
                    <a:pt x="1317" y="3590"/>
                  </a:lnTo>
                  <a:lnTo>
                    <a:pt x="1343" y="3607"/>
                  </a:lnTo>
                  <a:lnTo>
                    <a:pt x="1367" y="3627"/>
                  </a:lnTo>
                  <a:lnTo>
                    <a:pt x="1386" y="3652"/>
                  </a:lnTo>
                  <a:lnTo>
                    <a:pt x="1402" y="3678"/>
                  </a:lnTo>
                  <a:lnTo>
                    <a:pt x="1411" y="3708"/>
                  </a:lnTo>
                  <a:lnTo>
                    <a:pt x="1417" y="3740"/>
                  </a:lnTo>
                  <a:lnTo>
                    <a:pt x="1416" y="3772"/>
                  </a:lnTo>
                  <a:lnTo>
                    <a:pt x="1410" y="3828"/>
                  </a:lnTo>
                  <a:lnTo>
                    <a:pt x="1555" y="3828"/>
                  </a:lnTo>
                  <a:lnTo>
                    <a:pt x="1597" y="3445"/>
                  </a:lnTo>
                  <a:lnTo>
                    <a:pt x="375" y="3313"/>
                  </a:lnTo>
                  <a:close/>
                  <a:moveTo>
                    <a:pt x="515" y="2866"/>
                  </a:moveTo>
                  <a:lnTo>
                    <a:pt x="474" y="3247"/>
                  </a:lnTo>
                  <a:lnTo>
                    <a:pt x="581" y="3258"/>
                  </a:lnTo>
                  <a:lnTo>
                    <a:pt x="605" y="3036"/>
                  </a:lnTo>
                  <a:lnTo>
                    <a:pt x="610" y="3022"/>
                  </a:lnTo>
                  <a:lnTo>
                    <a:pt x="619" y="3010"/>
                  </a:lnTo>
                  <a:lnTo>
                    <a:pt x="632" y="3004"/>
                  </a:lnTo>
                  <a:lnTo>
                    <a:pt x="648" y="3002"/>
                  </a:lnTo>
                  <a:lnTo>
                    <a:pt x="662" y="3006"/>
                  </a:lnTo>
                  <a:lnTo>
                    <a:pt x="673" y="3016"/>
                  </a:lnTo>
                  <a:lnTo>
                    <a:pt x="680" y="3029"/>
                  </a:lnTo>
                  <a:lnTo>
                    <a:pt x="681" y="3044"/>
                  </a:lnTo>
                  <a:lnTo>
                    <a:pt x="657" y="3267"/>
                  </a:lnTo>
                  <a:lnTo>
                    <a:pt x="768" y="3279"/>
                  </a:lnTo>
                  <a:lnTo>
                    <a:pt x="792" y="3056"/>
                  </a:lnTo>
                  <a:lnTo>
                    <a:pt x="797" y="3042"/>
                  </a:lnTo>
                  <a:lnTo>
                    <a:pt x="806" y="3031"/>
                  </a:lnTo>
                  <a:lnTo>
                    <a:pt x="819" y="3024"/>
                  </a:lnTo>
                  <a:lnTo>
                    <a:pt x="835" y="3023"/>
                  </a:lnTo>
                  <a:lnTo>
                    <a:pt x="849" y="3028"/>
                  </a:lnTo>
                  <a:lnTo>
                    <a:pt x="861" y="3036"/>
                  </a:lnTo>
                  <a:lnTo>
                    <a:pt x="867" y="3049"/>
                  </a:lnTo>
                  <a:lnTo>
                    <a:pt x="870" y="3065"/>
                  </a:lnTo>
                  <a:lnTo>
                    <a:pt x="845" y="3287"/>
                  </a:lnTo>
                  <a:lnTo>
                    <a:pt x="955" y="3299"/>
                  </a:lnTo>
                  <a:lnTo>
                    <a:pt x="981" y="3077"/>
                  </a:lnTo>
                  <a:lnTo>
                    <a:pt x="985" y="3062"/>
                  </a:lnTo>
                  <a:lnTo>
                    <a:pt x="995" y="3052"/>
                  </a:lnTo>
                  <a:lnTo>
                    <a:pt x="1008" y="3044"/>
                  </a:lnTo>
                  <a:lnTo>
                    <a:pt x="1022" y="3043"/>
                  </a:lnTo>
                  <a:lnTo>
                    <a:pt x="1038" y="3048"/>
                  </a:lnTo>
                  <a:lnTo>
                    <a:pt x="1049" y="3057"/>
                  </a:lnTo>
                  <a:lnTo>
                    <a:pt x="1056" y="3071"/>
                  </a:lnTo>
                  <a:lnTo>
                    <a:pt x="1057" y="3085"/>
                  </a:lnTo>
                  <a:lnTo>
                    <a:pt x="1033" y="3307"/>
                  </a:lnTo>
                  <a:lnTo>
                    <a:pt x="1144" y="3319"/>
                  </a:lnTo>
                  <a:lnTo>
                    <a:pt x="1168" y="3097"/>
                  </a:lnTo>
                  <a:lnTo>
                    <a:pt x="1173" y="3082"/>
                  </a:lnTo>
                  <a:lnTo>
                    <a:pt x="1182" y="3072"/>
                  </a:lnTo>
                  <a:lnTo>
                    <a:pt x="1195" y="3065"/>
                  </a:lnTo>
                  <a:lnTo>
                    <a:pt x="1211" y="3063"/>
                  </a:lnTo>
                  <a:lnTo>
                    <a:pt x="1225" y="3068"/>
                  </a:lnTo>
                  <a:lnTo>
                    <a:pt x="1236" y="3078"/>
                  </a:lnTo>
                  <a:lnTo>
                    <a:pt x="1243" y="3091"/>
                  </a:lnTo>
                  <a:lnTo>
                    <a:pt x="1244" y="3105"/>
                  </a:lnTo>
                  <a:lnTo>
                    <a:pt x="1220" y="3327"/>
                  </a:lnTo>
                  <a:lnTo>
                    <a:pt x="1331" y="3339"/>
                  </a:lnTo>
                  <a:lnTo>
                    <a:pt x="1356" y="3118"/>
                  </a:lnTo>
                  <a:lnTo>
                    <a:pt x="1360" y="3103"/>
                  </a:lnTo>
                  <a:lnTo>
                    <a:pt x="1369" y="3092"/>
                  </a:lnTo>
                  <a:lnTo>
                    <a:pt x="1383" y="3085"/>
                  </a:lnTo>
                  <a:lnTo>
                    <a:pt x="1398" y="3084"/>
                  </a:lnTo>
                  <a:lnTo>
                    <a:pt x="1412" y="3088"/>
                  </a:lnTo>
                  <a:lnTo>
                    <a:pt x="1424" y="3098"/>
                  </a:lnTo>
                  <a:lnTo>
                    <a:pt x="1430" y="3111"/>
                  </a:lnTo>
                  <a:lnTo>
                    <a:pt x="1433" y="3126"/>
                  </a:lnTo>
                  <a:lnTo>
                    <a:pt x="1408" y="3348"/>
                  </a:lnTo>
                  <a:lnTo>
                    <a:pt x="1515" y="3360"/>
                  </a:lnTo>
                  <a:lnTo>
                    <a:pt x="1555" y="2979"/>
                  </a:lnTo>
                  <a:lnTo>
                    <a:pt x="515" y="2866"/>
                  </a:lnTo>
                  <a:close/>
                  <a:moveTo>
                    <a:pt x="569" y="2377"/>
                  </a:moveTo>
                  <a:lnTo>
                    <a:pt x="524" y="2790"/>
                  </a:lnTo>
                  <a:lnTo>
                    <a:pt x="631" y="2802"/>
                  </a:lnTo>
                  <a:lnTo>
                    <a:pt x="655" y="2579"/>
                  </a:lnTo>
                  <a:lnTo>
                    <a:pt x="660" y="2565"/>
                  </a:lnTo>
                  <a:lnTo>
                    <a:pt x="669" y="2553"/>
                  </a:lnTo>
                  <a:lnTo>
                    <a:pt x="682" y="2547"/>
                  </a:lnTo>
                  <a:lnTo>
                    <a:pt x="697" y="2545"/>
                  </a:lnTo>
                  <a:lnTo>
                    <a:pt x="712" y="2550"/>
                  </a:lnTo>
                  <a:lnTo>
                    <a:pt x="723" y="2559"/>
                  </a:lnTo>
                  <a:lnTo>
                    <a:pt x="730" y="2572"/>
                  </a:lnTo>
                  <a:lnTo>
                    <a:pt x="731" y="2588"/>
                  </a:lnTo>
                  <a:lnTo>
                    <a:pt x="707" y="2810"/>
                  </a:lnTo>
                  <a:lnTo>
                    <a:pt x="818" y="2822"/>
                  </a:lnTo>
                  <a:lnTo>
                    <a:pt x="842" y="2600"/>
                  </a:lnTo>
                  <a:lnTo>
                    <a:pt x="847" y="2585"/>
                  </a:lnTo>
                  <a:lnTo>
                    <a:pt x="856" y="2575"/>
                  </a:lnTo>
                  <a:lnTo>
                    <a:pt x="870" y="2568"/>
                  </a:lnTo>
                  <a:lnTo>
                    <a:pt x="885" y="2566"/>
                  </a:lnTo>
                  <a:lnTo>
                    <a:pt x="899" y="2570"/>
                  </a:lnTo>
                  <a:lnTo>
                    <a:pt x="910" y="2579"/>
                  </a:lnTo>
                  <a:lnTo>
                    <a:pt x="917" y="2593"/>
                  </a:lnTo>
                  <a:lnTo>
                    <a:pt x="919" y="2608"/>
                  </a:lnTo>
                  <a:lnTo>
                    <a:pt x="895" y="2830"/>
                  </a:lnTo>
                  <a:lnTo>
                    <a:pt x="1006" y="2842"/>
                  </a:lnTo>
                  <a:lnTo>
                    <a:pt x="1031" y="2620"/>
                  </a:lnTo>
                  <a:lnTo>
                    <a:pt x="1035" y="2606"/>
                  </a:lnTo>
                  <a:lnTo>
                    <a:pt x="1045" y="2595"/>
                  </a:lnTo>
                  <a:lnTo>
                    <a:pt x="1057" y="2588"/>
                  </a:lnTo>
                  <a:lnTo>
                    <a:pt x="1072" y="2587"/>
                  </a:lnTo>
                  <a:lnTo>
                    <a:pt x="1087" y="2591"/>
                  </a:lnTo>
                  <a:lnTo>
                    <a:pt x="1099" y="2601"/>
                  </a:lnTo>
                  <a:lnTo>
                    <a:pt x="1106" y="2613"/>
                  </a:lnTo>
                  <a:lnTo>
                    <a:pt x="1107" y="2628"/>
                  </a:lnTo>
                  <a:lnTo>
                    <a:pt x="1082" y="2851"/>
                  </a:lnTo>
                  <a:lnTo>
                    <a:pt x="1194" y="2862"/>
                  </a:lnTo>
                  <a:lnTo>
                    <a:pt x="1218" y="2640"/>
                  </a:lnTo>
                  <a:lnTo>
                    <a:pt x="1223" y="2626"/>
                  </a:lnTo>
                  <a:lnTo>
                    <a:pt x="1232" y="2615"/>
                  </a:lnTo>
                  <a:lnTo>
                    <a:pt x="1245" y="2608"/>
                  </a:lnTo>
                  <a:lnTo>
                    <a:pt x="1261" y="2607"/>
                  </a:lnTo>
                  <a:lnTo>
                    <a:pt x="1275" y="2612"/>
                  </a:lnTo>
                  <a:lnTo>
                    <a:pt x="1286" y="2621"/>
                  </a:lnTo>
                  <a:lnTo>
                    <a:pt x="1293" y="2634"/>
                  </a:lnTo>
                  <a:lnTo>
                    <a:pt x="1294" y="2648"/>
                  </a:lnTo>
                  <a:lnTo>
                    <a:pt x="1270" y="2871"/>
                  </a:lnTo>
                  <a:lnTo>
                    <a:pt x="1381" y="2883"/>
                  </a:lnTo>
                  <a:lnTo>
                    <a:pt x="1405" y="2662"/>
                  </a:lnTo>
                  <a:lnTo>
                    <a:pt x="1410" y="2646"/>
                  </a:lnTo>
                  <a:lnTo>
                    <a:pt x="1420" y="2635"/>
                  </a:lnTo>
                  <a:lnTo>
                    <a:pt x="1433" y="2628"/>
                  </a:lnTo>
                  <a:lnTo>
                    <a:pt x="1448" y="2627"/>
                  </a:lnTo>
                  <a:lnTo>
                    <a:pt x="1462" y="2632"/>
                  </a:lnTo>
                  <a:lnTo>
                    <a:pt x="1474" y="2641"/>
                  </a:lnTo>
                  <a:lnTo>
                    <a:pt x="1480" y="2654"/>
                  </a:lnTo>
                  <a:lnTo>
                    <a:pt x="1482" y="2670"/>
                  </a:lnTo>
                  <a:lnTo>
                    <a:pt x="1458" y="2891"/>
                  </a:lnTo>
                  <a:lnTo>
                    <a:pt x="1564" y="2903"/>
                  </a:lnTo>
                  <a:lnTo>
                    <a:pt x="1609" y="2490"/>
                  </a:lnTo>
                  <a:lnTo>
                    <a:pt x="569" y="2377"/>
                  </a:lnTo>
                  <a:close/>
                  <a:moveTo>
                    <a:pt x="623" y="1889"/>
                  </a:moveTo>
                  <a:lnTo>
                    <a:pt x="577" y="2301"/>
                  </a:lnTo>
                  <a:lnTo>
                    <a:pt x="684" y="2313"/>
                  </a:lnTo>
                  <a:lnTo>
                    <a:pt x="709" y="2091"/>
                  </a:lnTo>
                  <a:lnTo>
                    <a:pt x="713" y="2076"/>
                  </a:lnTo>
                  <a:lnTo>
                    <a:pt x="723" y="2065"/>
                  </a:lnTo>
                  <a:lnTo>
                    <a:pt x="736" y="2059"/>
                  </a:lnTo>
                  <a:lnTo>
                    <a:pt x="750" y="2056"/>
                  </a:lnTo>
                  <a:lnTo>
                    <a:pt x="765" y="2061"/>
                  </a:lnTo>
                  <a:lnTo>
                    <a:pt x="777" y="2071"/>
                  </a:lnTo>
                  <a:lnTo>
                    <a:pt x="784" y="2084"/>
                  </a:lnTo>
                  <a:lnTo>
                    <a:pt x="785" y="2099"/>
                  </a:lnTo>
                  <a:lnTo>
                    <a:pt x="760" y="2321"/>
                  </a:lnTo>
                  <a:lnTo>
                    <a:pt x="872" y="2333"/>
                  </a:lnTo>
                  <a:lnTo>
                    <a:pt x="896" y="2111"/>
                  </a:lnTo>
                  <a:lnTo>
                    <a:pt x="901" y="2097"/>
                  </a:lnTo>
                  <a:lnTo>
                    <a:pt x="910" y="2085"/>
                  </a:lnTo>
                  <a:lnTo>
                    <a:pt x="923" y="2079"/>
                  </a:lnTo>
                  <a:lnTo>
                    <a:pt x="939" y="2076"/>
                  </a:lnTo>
                  <a:lnTo>
                    <a:pt x="953" y="2081"/>
                  </a:lnTo>
                  <a:lnTo>
                    <a:pt x="964" y="2091"/>
                  </a:lnTo>
                  <a:lnTo>
                    <a:pt x="971" y="2104"/>
                  </a:lnTo>
                  <a:lnTo>
                    <a:pt x="972" y="2119"/>
                  </a:lnTo>
                  <a:lnTo>
                    <a:pt x="948" y="2342"/>
                  </a:lnTo>
                  <a:lnTo>
                    <a:pt x="1059" y="2354"/>
                  </a:lnTo>
                  <a:lnTo>
                    <a:pt x="1084" y="2131"/>
                  </a:lnTo>
                  <a:lnTo>
                    <a:pt x="1088" y="2117"/>
                  </a:lnTo>
                  <a:lnTo>
                    <a:pt x="1097" y="2106"/>
                  </a:lnTo>
                  <a:lnTo>
                    <a:pt x="1111" y="2099"/>
                  </a:lnTo>
                  <a:lnTo>
                    <a:pt x="1126" y="2098"/>
                  </a:lnTo>
                  <a:lnTo>
                    <a:pt x="1140" y="2103"/>
                  </a:lnTo>
                  <a:lnTo>
                    <a:pt x="1152" y="2111"/>
                  </a:lnTo>
                  <a:lnTo>
                    <a:pt x="1158" y="2124"/>
                  </a:lnTo>
                  <a:lnTo>
                    <a:pt x="1161" y="2139"/>
                  </a:lnTo>
                  <a:lnTo>
                    <a:pt x="1136" y="2362"/>
                  </a:lnTo>
                  <a:lnTo>
                    <a:pt x="1248" y="2374"/>
                  </a:lnTo>
                  <a:lnTo>
                    <a:pt x="1272" y="2151"/>
                  </a:lnTo>
                  <a:lnTo>
                    <a:pt x="1276" y="2137"/>
                  </a:lnTo>
                  <a:lnTo>
                    <a:pt x="1286" y="2126"/>
                  </a:lnTo>
                  <a:lnTo>
                    <a:pt x="1299" y="2119"/>
                  </a:lnTo>
                  <a:lnTo>
                    <a:pt x="1313" y="2118"/>
                  </a:lnTo>
                  <a:lnTo>
                    <a:pt x="1329" y="2123"/>
                  </a:lnTo>
                  <a:lnTo>
                    <a:pt x="1340" y="2132"/>
                  </a:lnTo>
                  <a:lnTo>
                    <a:pt x="1347" y="2145"/>
                  </a:lnTo>
                  <a:lnTo>
                    <a:pt x="1348" y="2160"/>
                  </a:lnTo>
                  <a:lnTo>
                    <a:pt x="1324" y="2382"/>
                  </a:lnTo>
                  <a:lnTo>
                    <a:pt x="1435" y="2394"/>
                  </a:lnTo>
                  <a:lnTo>
                    <a:pt x="1459" y="2172"/>
                  </a:lnTo>
                  <a:lnTo>
                    <a:pt x="1464" y="2157"/>
                  </a:lnTo>
                  <a:lnTo>
                    <a:pt x="1473" y="2147"/>
                  </a:lnTo>
                  <a:lnTo>
                    <a:pt x="1486" y="2139"/>
                  </a:lnTo>
                  <a:lnTo>
                    <a:pt x="1502" y="2138"/>
                  </a:lnTo>
                  <a:lnTo>
                    <a:pt x="1516" y="2143"/>
                  </a:lnTo>
                  <a:lnTo>
                    <a:pt x="1527" y="2153"/>
                  </a:lnTo>
                  <a:lnTo>
                    <a:pt x="1534" y="2166"/>
                  </a:lnTo>
                  <a:lnTo>
                    <a:pt x="1535" y="2180"/>
                  </a:lnTo>
                  <a:lnTo>
                    <a:pt x="1511" y="2402"/>
                  </a:lnTo>
                  <a:lnTo>
                    <a:pt x="1618" y="2414"/>
                  </a:lnTo>
                  <a:lnTo>
                    <a:pt x="1663" y="2002"/>
                  </a:lnTo>
                  <a:lnTo>
                    <a:pt x="623" y="1889"/>
                  </a:lnTo>
                  <a:close/>
                  <a:moveTo>
                    <a:pt x="676" y="1400"/>
                  </a:moveTo>
                  <a:lnTo>
                    <a:pt x="631" y="1812"/>
                  </a:lnTo>
                  <a:lnTo>
                    <a:pt x="737" y="1823"/>
                  </a:lnTo>
                  <a:lnTo>
                    <a:pt x="762" y="1602"/>
                  </a:lnTo>
                  <a:lnTo>
                    <a:pt x="766" y="1588"/>
                  </a:lnTo>
                  <a:lnTo>
                    <a:pt x="775" y="1576"/>
                  </a:lnTo>
                  <a:lnTo>
                    <a:pt x="788" y="1569"/>
                  </a:lnTo>
                  <a:lnTo>
                    <a:pt x="804" y="1568"/>
                  </a:lnTo>
                  <a:lnTo>
                    <a:pt x="818" y="1572"/>
                  </a:lnTo>
                  <a:lnTo>
                    <a:pt x="830" y="1582"/>
                  </a:lnTo>
                  <a:lnTo>
                    <a:pt x="836" y="1595"/>
                  </a:lnTo>
                  <a:lnTo>
                    <a:pt x="839" y="1610"/>
                  </a:lnTo>
                  <a:lnTo>
                    <a:pt x="814" y="1832"/>
                  </a:lnTo>
                  <a:lnTo>
                    <a:pt x="926" y="1845"/>
                  </a:lnTo>
                  <a:lnTo>
                    <a:pt x="950" y="1622"/>
                  </a:lnTo>
                  <a:lnTo>
                    <a:pt x="954" y="1608"/>
                  </a:lnTo>
                  <a:lnTo>
                    <a:pt x="964" y="1596"/>
                  </a:lnTo>
                  <a:lnTo>
                    <a:pt x="977" y="1590"/>
                  </a:lnTo>
                  <a:lnTo>
                    <a:pt x="991" y="1588"/>
                  </a:lnTo>
                  <a:lnTo>
                    <a:pt x="1007" y="1593"/>
                  </a:lnTo>
                  <a:lnTo>
                    <a:pt x="1018" y="1602"/>
                  </a:lnTo>
                  <a:lnTo>
                    <a:pt x="1025" y="1615"/>
                  </a:lnTo>
                  <a:lnTo>
                    <a:pt x="1026" y="1631"/>
                  </a:lnTo>
                  <a:lnTo>
                    <a:pt x="1001" y="1853"/>
                  </a:lnTo>
                  <a:lnTo>
                    <a:pt x="1113" y="1865"/>
                  </a:lnTo>
                  <a:lnTo>
                    <a:pt x="1137" y="1642"/>
                  </a:lnTo>
                  <a:lnTo>
                    <a:pt x="1142" y="1628"/>
                  </a:lnTo>
                  <a:lnTo>
                    <a:pt x="1151" y="1617"/>
                  </a:lnTo>
                  <a:lnTo>
                    <a:pt x="1164" y="1610"/>
                  </a:lnTo>
                  <a:lnTo>
                    <a:pt x="1180" y="1609"/>
                  </a:lnTo>
                  <a:lnTo>
                    <a:pt x="1194" y="1613"/>
                  </a:lnTo>
                  <a:lnTo>
                    <a:pt x="1205" y="1622"/>
                  </a:lnTo>
                  <a:lnTo>
                    <a:pt x="1212" y="1635"/>
                  </a:lnTo>
                  <a:lnTo>
                    <a:pt x="1213" y="1651"/>
                  </a:lnTo>
                  <a:lnTo>
                    <a:pt x="1189" y="1873"/>
                  </a:lnTo>
                  <a:lnTo>
                    <a:pt x="1300" y="1885"/>
                  </a:lnTo>
                  <a:lnTo>
                    <a:pt x="1325" y="1663"/>
                  </a:lnTo>
                  <a:lnTo>
                    <a:pt x="1330" y="1648"/>
                  </a:lnTo>
                  <a:lnTo>
                    <a:pt x="1340" y="1638"/>
                  </a:lnTo>
                  <a:lnTo>
                    <a:pt x="1352" y="1631"/>
                  </a:lnTo>
                  <a:lnTo>
                    <a:pt x="1367" y="1629"/>
                  </a:lnTo>
                  <a:lnTo>
                    <a:pt x="1381" y="1634"/>
                  </a:lnTo>
                  <a:lnTo>
                    <a:pt x="1393" y="1644"/>
                  </a:lnTo>
                  <a:lnTo>
                    <a:pt x="1400" y="1656"/>
                  </a:lnTo>
                  <a:lnTo>
                    <a:pt x="1402" y="1671"/>
                  </a:lnTo>
                  <a:lnTo>
                    <a:pt x="1377" y="1893"/>
                  </a:lnTo>
                  <a:lnTo>
                    <a:pt x="1489" y="1905"/>
                  </a:lnTo>
                  <a:lnTo>
                    <a:pt x="1513" y="1683"/>
                  </a:lnTo>
                  <a:lnTo>
                    <a:pt x="1517" y="1669"/>
                  </a:lnTo>
                  <a:lnTo>
                    <a:pt x="1527" y="1658"/>
                  </a:lnTo>
                  <a:lnTo>
                    <a:pt x="1540" y="1651"/>
                  </a:lnTo>
                  <a:lnTo>
                    <a:pt x="1555" y="1650"/>
                  </a:lnTo>
                  <a:lnTo>
                    <a:pt x="1570" y="1654"/>
                  </a:lnTo>
                  <a:lnTo>
                    <a:pt x="1581" y="1664"/>
                  </a:lnTo>
                  <a:lnTo>
                    <a:pt x="1588" y="1677"/>
                  </a:lnTo>
                  <a:lnTo>
                    <a:pt x="1589" y="1691"/>
                  </a:lnTo>
                  <a:lnTo>
                    <a:pt x="1565" y="1914"/>
                  </a:lnTo>
                  <a:lnTo>
                    <a:pt x="1671" y="1925"/>
                  </a:lnTo>
                  <a:lnTo>
                    <a:pt x="1717" y="1513"/>
                  </a:lnTo>
                  <a:lnTo>
                    <a:pt x="676" y="1400"/>
                  </a:lnTo>
                  <a:close/>
                  <a:moveTo>
                    <a:pt x="730" y="911"/>
                  </a:moveTo>
                  <a:lnTo>
                    <a:pt x="685" y="1324"/>
                  </a:lnTo>
                  <a:lnTo>
                    <a:pt x="791" y="1334"/>
                  </a:lnTo>
                  <a:lnTo>
                    <a:pt x="815" y="1113"/>
                  </a:lnTo>
                  <a:lnTo>
                    <a:pt x="819" y="1099"/>
                  </a:lnTo>
                  <a:lnTo>
                    <a:pt x="829" y="1087"/>
                  </a:lnTo>
                  <a:lnTo>
                    <a:pt x="842" y="1080"/>
                  </a:lnTo>
                  <a:lnTo>
                    <a:pt x="858" y="1079"/>
                  </a:lnTo>
                  <a:lnTo>
                    <a:pt x="872" y="1084"/>
                  </a:lnTo>
                  <a:lnTo>
                    <a:pt x="884" y="1093"/>
                  </a:lnTo>
                  <a:lnTo>
                    <a:pt x="890" y="1106"/>
                  </a:lnTo>
                  <a:lnTo>
                    <a:pt x="891" y="1122"/>
                  </a:lnTo>
                  <a:lnTo>
                    <a:pt x="867" y="1343"/>
                  </a:lnTo>
                  <a:lnTo>
                    <a:pt x="978" y="1356"/>
                  </a:lnTo>
                  <a:lnTo>
                    <a:pt x="1003" y="1134"/>
                  </a:lnTo>
                  <a:lnTo>
                    <a:pt x="1008" y="1119"/>
                  </a:lnTo>
                  <a:lnTo>
                    <a:pt x="1018" y="1107"/>
                  </a:lnTo>
                  <a:lnTo>
                    <a:pt x="1031" y="1101"/>
                  </a:lnTo>
                  <a:lnTo>
                    <a:pt x="1045" y="1099"/>
                  </a:lnTo>
                  <a:lnTo>
                    <a:pt x="1059" y="1104"/>
                  </a:lnTo>
                  <a:lnTo>
                    <a:pt x="1071" y="1113"/>
                  </a:lnTo>
                  <a:lnTo>
                    <a:pt x="1078" y="1126"/>
                  </a:lnTo>
                  <a:lnTo>
                    <a:pt x="1080" y="1142"/>
                  </a:lnTo>
                  <a:lnTo>
                    <a:pt x="1054" y="1364"/>
                  </a:lnTo>
                  <a:lnTo>
                    <a:pt x="1167" y="1376"/>
                  </a:lnTo>
                  <a:lnTo>
                    <a:pt x="1190" y="1154"/>
                  </a:lnTo>
                  <a:lnTo>
                    <a:pt x="1195" y="1139"/>
                  </a:lnTo>
                  <a:lnTo>
                    <a:pt x="1205" y="1128"/>
                  </a:lnTo>
                  <a:lnTo>
                    <a:pt x="1218" y="1122"/>
                  </a:lnTo>
                  <a:lnTo>
                    <a:pt x="1233" y="1120"/>
                  </a:lnTo>
                  <a:lnTo>
                    <a:pt x="1248" y="1124"/>
                  </a:lnTo>
                  <a:lnTo>
                    <a:pt x="1258" y="1134"/>
                  </a:lnTo>
                  <a:lnTo>
                    <a:pt x="1266" y="1147"/>
                  </a:lnTo>
                  <a:lnTo>
                    <a:pt x="1267" y="1162"/>
                  </a:lnTo>
                  <a:lnTo>
                    <a:pt x="1243" y="1384"/>
                  </a:lnTo>
                  <a:lnTo>
                    <a:pt x="1354" y="1396"/>
                  </a:lnTo>
                  <a:lnTo>
                    <a:pt x="1379" y="1174"/>
                  </a:lnTo>
                  <a:lnTo>
                    <a:pt x="1383" y="1160"/>
                  </a:lnTo>
                  <a:lnTo>
                    <a:pt x="1392" y="1149"/>
                  </a:lnTo>
                  <a:lnTo>
                    <a:pt x="1405" y="1142"/>
                  </a:lnTo>
                  <a:lnTo>
                    <a:pt x="1421" y="1141"/>
                  </a:lnTo>
                  <a:lnTo>
                    <a:pt x="1435" y="1145"/>
                  </a:lnTo>
                  <a:lnTo>
                    <a:pt x="1447" y="1155"/>
                  </a:lnTo>
                  <a:lnTo>
                    <a:pt x="1453" y="1167"/>
                  </a:lnTo>
                  <a:lnTo>
                    <a:pt x="1455" y="1182"/>
                  </a:lnTo>
                  <a:lnTo>
                    <a:pt x="1430" y="1405"/>
                  </a:lnTo>
                  <a:lnTo>
                    <a:pt x="1542" y="1417"/>
                  </a:lnTo>
                  <a:lnTo>
                    <a:pt x="1566" y="1194"/>
                  </a:lnTo>
                  <a:lnTo>
                    <a:pt x="1571" y="1180"/>
                  </a:lnTo>
                  <a:lnTo>
                    <a:pt x="1581" y="1169"/>
                  </a:lnTo>
                  <a:lnTo>
                    <a:pt x="1594" y="1162"/>
                  </a:lnTo>
                  <a:lnTo>
                    <a:pt x="1608" y="1161"/>
                  </a:lnTo>
                  <a:lnTo>
                    <a:pt x="1623" y="1166"/>
                  </a:lnTo>
                  <a:lnTo>
                    <a:pt x="1634" y="1175"/>
                  </a:lnTo>
                  <a:lnTo>
                    <a:pt x="1641" y="1188"/>
                  </a:lnTo>
                  <a:lnTo>
                    <a:pt x="1643" y="1202"/>
                  </a:lnTo>
                  <a:lnTo>
                    <a:pt x="1619" y="1425"/>
                  </a:lnTo>
                  <a:lnTo>
                    <a:pt x="1725" y="1437"/>
                  </a:lnTo>
                  <a:lnTo>
                    <a:pt x="1770" y="1024"/>
                  </a:lnTo>
                  <a:lnTo>
                    <a:pt x="730" y="911"/>
                  </a:lnTo>
                  <a:close/>
                  <a:moveTo>
                    <a:pt x="774" y="502"/>
                  </a:moveTo>
                  <a:lnTo>
                    <a:pt x="738" y="835"/>
                  </a:lnTo>
                  <a:lnTo>
                    <a:pt x="845" y="846"/>
                  </a:lnTo>
                  <a:lnTo>
                    <a:pt x="868" y="625"/>
                  </a:lnTo>
                  <a:lnTo>
                    <a:pt x="873" y="609"/>
                  </a:lnTo>
                  <a:lnTo>
                    <a:pt x="883" y="598"/>
                  </a:lnTo>
                  <a:lnTo>
                    <a:pt x="896" y="591"/>
                  </a:lnTo>
                  <a:lnTo>
                    <a:pt x="911" y="590"/>
                  </a:lnTo>
                  <a:lnTo>
                    <a:pt x="926" y="595"/>
                  </a:lnTo>
                  <a:lnTo>
                    <a:pt x="936" y="604"/>
                  </a:lnTo>
                  <a:lnTo>
                    <a:pt x="944" y="617"/>
                  </a:lnTo>
                  <a:lnTo>
                    <a:pt x="945" y="633"/>
                  </a:lnTo>
                  <a:lnTo>
                    <a:pt x="921" y="854"/>
                  </a:lnTo>
                  <a:lnTo>
                    <a:pt x="1032" y="867"/>
                  </a:lnTo>
                  <a:lnTo>
                    <a:pt x="1057" y="645"/>
                  </a:lnTo>
                  <a:lnTo>
                    <a:pt x="1060" y="631"/>
                  </a:lnTo>
                  <a:lnTo>
                    <a:pt x="1070" y="619"/>
                  </a:lnTo>
                  <a:lnTo>
                    <a:pt x="1083" y="612"/>
                  </a:lnTo>
                  <a:lnTo>
                    <a:pt x="1099" y="610"/>
                  </a:lnTo>
                  <a:lnTo>
                    <a:pt x="1113" y="615"/>
                  </a:lnTo>
                  <a:lnTo>
                    <a:pt x="1125" y="625"/>
                  </a:lnTo>
                  <a:lnTo>
                    <a:pt x="1131" y="638"/>
                  </a:lnTo>
                  <a:lnTo>
                    <a:pt x="1133" y="653"/>
                  </a:lnTo>
                  <a:lnTo>
                    <a:pt x="1108" y="874"/>
                  </a:lnTo>
                  <a:lnTo>
                    <a:pt x="1220" y="887"/>
                  </a:lnTo>
                  <a:lnTo>
                    <a:pt x="1244" y="665"/>
                  </a:lnTo>
                  <a:lnTo>
                    <a:pt x="1249" y="651"/>
                  </a:lnTo>
                  <a:lnTo>
                    <a:pt x="1258" y="639"/>
                  </a:lnTo>
                  <a:lnTo>
                    <a:pt x="1272" y="633"/>
                  </a:lnTo>
                  <a:lnTo>
                    <a:pt x="1286" y="631"/>
                  </a:lnTo>
                  <a:lnTo>
                    <a:pt x="1301" y="635"/>
                  </a:lnTo>
                  <a:lnTo>
                    <a:pt x="1312" y="645"/>
                  </a:lnTo>
                  <a:lnTo>
                    <a:pt x="1319" y="658"/>
                  </a:lnTo>
                  <a:lnTo>
                    <a:pt x="1320" y="673"/>
                  </a:lnTo>
                  <a:lnTo>
                    <a:pt x="1297" y="896"/>
                  </a:lnTo>
                  <a:lnTo>
                    <a:pt x="1408" y="908"/>
                  </a:lnTo>
                  <a:lnTo>
                    <a:pt x="1431" y="685"/>
                  </a:lnTo>
                  <a:lnTo>
                    <a:pt x="1436" y="671"/>
                  </a:lnTo>
                  <a:lnTo>
                    <a:pt x="1446" y="660"/>
                  </a:lnTo>
                  <a:lnTo>
                    <a:pt x="1459" y="653"/>
                  </a:lnTo>
                  <a:lnTo>
                    <a:pt x="1474" y="652"/>
                  </a:lnTo>
                  <a:lnTo>
                    <a:pt x="1489" y="656"/>
                  </a:lnTo>
                  <a:lnTo>
                    <a:pt x="1499" y="665"/>
                  </a:lnTo>
                  <a:lnTo>
                    <a:pt x="1507" y="678"/>
                  </a:lnTo>
                  <a:lnTo>
                    <a:pt x="1508" y="694"/>
                  </a:lnTo>
                  <a:lnTo>
                    <a:pt x="1484" y="916"/>
                  </a:lnTo>
                  <a:lnTo>
                    <a:pt x="1595" y="928"/>
                  </a:lnTo>
                  <a:lnTo>
                    <a:pt x="1620" y="705"/>
                  </a:lnTo>
                  <a:lnTo>
                    <a:pt x="1625" y="691"/>
                  </a:lnTo>
                  <a:lnTo>
                    <a:pt x="1634" y="680"/>
                  </a:lnTo>
                  <a:lnTo>
                    <a:pt x="1646" y="673"/>
                  </a:lnTo>
                  <a:lnTo>
                    <a:pt x="1662" y="672"/>
                  </a:lnTo>
                  <a:lnTo>
                    <a:pt x="1676" y="677"/>
                  </a:lnTo>
                  <a:lnTo>
                    <a:pt x="1688" y="686"/>
                  </a:lnTo>
                  <a:lnTo>
                    <a:pt x="1695" y="700"/>
                  </a:lnTo>
                  <a:lnTo>
                    <a:pt x="1696" y="714"/>
                  </a:lnTo>
                  <a:lnTo>
                    <a:pt x="1671" y="936"/>
                  </a:lnTo>
                  <a:lnTo>
                    <a:pt x="1779" y="948"/>
                  </a:lnTo>
                  <a:lnTo>
                    <a:pt x="1814" y="615"/>
                  </a:lnTo>
                  <a:lnTo>
                    <a:pt x="774" y="502"/>
                  </a:lnTo>
                  <a:close/>
                  <a:moveTo>
                    <a:pt x="986" y="87"/>
                  </a:moveTo>
                  <a:lnTo>
                    <a:pt x="947" y="444"/>
                  </a:lnTo>
                  <a:lnTo>
                    <a:pt x="1264" y="478"/>
                  </a:lnTo>
                  <a:lnTo>
                    <a:pt x="1276" y="375"/>
                  </a:lnTo>
                  <a:lnTo>
                    <a:pt x="1280" y="361"/>
                  </a:lnTo>
                  <a:lnTo>
                    <a:pt x="1289" y="349"/>
                  </a:lnTo>
                  <a:lnTo>
                    <a:pt x="1303" y="343"/>
                  </a:lnTo>
                  <a:lnTo>
                    <a:pt x="1318" y="340"/>
                  </a:lnTo>
                  <a:lnTo>
                    <a:pt x="1332" y="345"/>
                  </a:lnTo>
                  <a:lnTo>
                    <a:pt x="1344" y="355"/>
                  </a:lnTo>
                  <a:lnTo>
                    <a:pt x="1350" y="368"/>
                  </a:lnTo>
                  <a:lnTo>
                    <a:pt x="1353" y="383"/>
                  </a:lnTo>
                  <a:lnTo>
                    <a:pt x="1341" y="487"/>
                  </a:lnTo>
                  <a:lnTo>
                    <a:pt x="1658" y="521"/>
                  </a:lnTo>
                  <a:lnTo>
                    <a:pt x="1697" y="164"/>
                  </a:lnTo>
                  <a:lnTo>
                    <a:pt x="1555" y="149"/>
                  </a:lnTo>
                  <a:lnTo>
                    <a:pt x="1530" y="368"/>
                  </a:lnTo>
                  <a:lnTo>
                    <a:pt x="1527" y="382"/>
                  </a:lnTo>
                  <a:lnTo>
                    <a:pt x="1519" y="393"/>
                  </a:lnTo>
                  <a:lnTo>
                    <a:pt x="1507" y="400"/>
                  </a:lnTo>
                  <a:lnTo>
                    <a:pt x="1492" y="402"/>
                  </a:lnTo>
                  <a:lnTo>
                    <a:pt x="1489" y="402"/>
                  </a:lnTo>
                  <a:lnTo>
                    <a:pt x="1474" y="397"/>
                  </a:lnTo>
                  <a:lnTo>
                    <a:pt x="1462" y="388"/>
                  </a:lnTo>
                  <a:lnTo>
                    <a:pt x="1456" y="375"/>
                  </a:lnTo>
                  <a:lnTo>
                    <a:pt x="1454" y="359"/>
                  </a:lnTo>
                  <a:lnTo>
                    <a:pt x="1479" y="141"/>
                  </a:lnTo>
                  <a:lnTo>
                    <a:pt x="1299" y="120"/>
                  </a:lnTo>
                  <a:lnTo>
                    <a:pt x="1205" y="111"/>
                  </a:lnTo>
                  <a:lnTo>
                    <a:pt x="1181" y="330"/>
                  </a:lnTo>
                  <a:lnTo>
                    <a:pt x="1176" y="344"/>
                  </a:lnTo>
                  <a:lnTo>
                    <a:pt x="1168" y="355"/>
                  </a:lnTo>
                  <a:lnTo>
                    <a:pt x="1157" y="362"/>
                  </a:lnTo>
                  <a:lnTo>
                    <a:pt x="1143" y="364"/>
                  </a:lnTo>
                  <a:lnTo>
                    <a:pt x="1138" y="364"/>
                  </a:lnTo>
                  <a:lnTo>
                    <a:pt x="1124" y="359"/>
                  </a:lnTo>
                  <a:lnTo>
                    <a:pt x="1113" y="350"/>
                  </a:lnTo>
                  <a:lnTo>
                    <a:pt x="1106" y="337"/>
                  </a:lnTo>
                  <a:lnTo>
                    <a:pt x="1105" y="321"/>
                  </a:lnTo>
                  <a:lnTo>
                    <a:pt x="1128" y="103"/>
                  </a:lnTo>
                  <a:lnTo>
                    <a:pt x="986" y="87"/>
                  </a:lnTo>
                  <a:close/>
                  <a:moveTo>
                    <a:pt x="902" y="0"/>
                  </a:moveTo>
                  <a:lnTo>
                    <a:pt x="1799" y="98"/>
                  </a:lnTo>
                  <a:lnTo>
                    <a:pt x="1813" y="103"/>
                  </a:lnTo>
                  <a:lnTo>
                    <a:pt x="1825" y="112"/>
                  </a:lnTo>
                  <a:lnTo>
                    <a:pt x="1831" y="125"/>
                  </a:lnTo>
                  <a:lnTo>
                    <a:pt x="1832" y="141"/>
                  </a:lnTo>
                  <a:lnTo>
                    <a:pt x="1829" y="154"/>
                  </a:lnTo>
                  <a:lnTo>
                    <a:pt x="1820" y="164"/>
                  </a:lnTo>
                  <a:lnTo>
                    <a:pt x="1808" y="172"/>
                  </a:lnTo>
                  <a:lnTo>
                    <a:pt x="1794" y="174"/>
                  </a:lnTo>
                  <a:lnTo>
                    <a:pt x="1790" y="174"/>
                  </a:lnTo>
                  <a:lnTo>
                    <a:pt x="1774" y="173"/>
                  </a:lnTo>
                  <a:lnTo>
                    <a:pt x="1734" y="529"/>
                  </a:lnTo>
                  <a:lnTo>
                    <a:pt x="1942" y="552"/>
                  </a:lnTo>
                  <a:lnTo>
                    <a:pt x="1956" y="556"/>
                  </a:lnTo>
                  <a:lnTo>
                    <a:pt x="1968" y="565"/>
                  </a:lnTo>
                  <a:lnTo>
                    <a:pt x="1975" y="578"/>
                  </a:lnTo>
                  <a:lnTo>
                    <a:pt x="1977" y="594"/>
                  </a:lnTo>
                  <a:lnTo>
                    <a:pt x="1972" y="607"/>
                  </a:lnTo>
                  <a:lnTo>
                    <a:pt x="1963" y="619"/>
                  </a:lnTo>
                  <a:lnTo>
                    <a:pt x="1952" y="626"/>
                  </a:lnTo>
                  <a:lnTo>
                    <a:pt x="1938" y="628"/>
                  </a:lnTo>
                  <a:lnTo>
                    <a:pt x="1934" y="628"/>
                  </a:lnTo>
                  <a:lnTo>
                    <a:pt x="1891" y="623"/>
                  </a:lnTo>
                  <a:lnTo>
                    <a:pt x="1855" y="956"/>
                  </a:lnTo>
                  <a:lnTo>
                    <a:pt x="1898" y="961"/>
                  </a:lnTo>
                  <a:lnTo>
                    <a:pt x="1912" y="965"/>
                  </a:lnTo>
                  <a:lnTo>
                    <a:pt x="1923" y="974"/>
                  </a:lnTo>
                  <a:lnTo>
                    <a:pt x="1930" y="987"/>
                  </a:lnTo>
                  <a:lnTo>
                    <a:pt x="1931" y="1003"/>
                  </a:lnTo>
                  <a:lnTo>
                    <a:pt x="1928" y="1017"/>
                  </a:lnTo>
                  <a:lnTo>
                    <a:pt x="1919" y="1028"/>
                  </a:lnTo>
                  <a:lnTo>
                    <a:pt x="1907" y="1035"/>
                  </a:lnTo>
                  <a:lnTo>
                    <a:pt x="1893" y="1037"/>
                  </a:lnTo>
                  <a:lnTo>
                    <a:pt x="1889" y="1037"/>
                  </a:lnTo>
                  <a:lnTo>
                    <a:pt x="1847" y="1032"/>
                  </a:lnTo>
                  <a:lnTo>
                    <a:pt x="1801" y="1445"/>
                  </a:lnTo>
                  <a:lnTo>
                    <a:pt x="1844" y="1450"/>
                  </a:lnTo>
                  <a:lnTo>
                    <a:pt x="1858" y="1455"/>
                  </a:lnTo>
                  <a:lnTo>
                    <a:pt x="1870" y="1463"/>
                  </a:lnTo>
                  <a:lnTo>
                    <a:pt x="1876" y="1476"/>
                  </a:lnTo>
                  <a:lnTo>
                    <a:pt x="1878" y="1491"/>
                  </a:lnTo>
                  <a:lnTo>
                    <a:pt x="1874" y="1506"/>
                  </a:lnTo>
                  <a:lnTo>
                    <a:pt x="1866" y="1516"/>
                  </a:lnTo>
                  <a:lnTo>
                    <a:pt x="1854" y="1524"/>
                  </a:lnTo>
                  <a:lnTo>
                    <a:pt x="1839" y="1526"/>
                  </a:lnTo>
                  <a:lnTo>
                    <a:pt x="1836" y="1526"/>
                  </a:lnTo>
                  <a:lnTo>
                    <a:pt x="1793" y="1521"/>
                  </a:lnTo>
                  <a:lnTo>
                    <a:pt x="1748" y="1934"/>
                  </a:lnTo>
                  <a:lnTo>
                    <a:pt x="1790" y="1939"/>
                  </a:lnTo>
                  <a:lnTo>
                    <a:pt x="1805" y="1943"/>
                  </a:lnTo>
                  <a:lnTo>
                    <a:pt x="1817" y="1953"/>
                  </a:lnTo>
                  <a:lnTo>
                    <a:pt x="1823" y="1966"/>
                  </a:lnTo>
                  <a:lnTo>
                    <a:pt x="1825" y="1980"/>
                  </a:lnTo>
                  <a:lnTo>
                    <a:pt x="1820" y="1994"/>
                  </a:lnTo>
                  <a:lnTo>
                    <a:pt x="1812" y="2005"/>
                  </a:lnTo>
                  <a:lnTo>
                    <a:pt x="1800" y="2012"/>
                  </a:lnTo>
                  <a:lnTo>
                    <a:pt x="1787" y="2015"/>
                  </a:lnTo>
                  <a:lnTo>
                    <a:pt x="1782" y="2015"/>
                  </a:lnTo>
                  <a:lnTo>
                    <a:pt x="1739" y="2010"/>
                  </a:lnTo>
                  <a:lnTo>
                    <a:pt x="1694" y="2423"/>
                  </a:lnTo>
                  <a:lnTo>
                    <a:pt x="1737" y="2427"/>
                  </a:lnTo>
                  <a:lnTo>
                    <a:pt x="1751" y="2432"/>
                  </a:lnTo>
                  <a:lnTo>
                    <a:pt x="1763" y="2442"/>
                  </a:lnTo>
                  <a:lnTo>
                    <a:pt x="1770" y="2455"/>
                  </a:lnTo>
                  <a:lnTo>
                    <a:pt x="1771" y="2469"/>
                  </a:lnTo>
                  <a:lnTo>
                    <a:pt x="1767" y="2483"/>
                  </a:lnTo>
                  <a:lnTo>
                    <a:pt x="1758" y="2494"/>
                  </a:lnTo>
                  <a:lnTo>
                    <a:pt x="1746" y="2501"/>
                  </a:lnTo>
                  <a:lnTo>
                    <a:pt x="1733" y="2503"/>
                  </a:lnTo>
                  <a:lnTo>
                    <a:pt x="1728" y="2503"/>
                  </a:lnTo>
                  <a:lnTo>
                    <a:pt x="1686" y="2499"/>
                  </a:lnTo>
                  <a:lnTo>
                    <a:pt x="1640" y="2911"/>
                  </a:lnTo>
                  <a:lnTo>
                    <a:pt x="1683" y="2916"/>
                  </a:lnTo>
                  <a:lnTo>
                    <a:pt x="1699" y="2921"/>
                  </a:lnTo>
                  <a:lnTo>
                    <a:pt x="1709" y="2930"/>
                  </a:lnTo>
                  <a:lnTo>
                    <a:pt x="1717" y="2943"/>
                  </a:lnTo>
                  <a:lnTo>
                    <a:pt x="1718" y="2958"/>
                  </a:lnTo>
                  <a:lnTo>
                    <a:pt x="1713" y="2972"/>
                  </a:lnTo>
                  <a:lnTo>
                    <a:pt x="1705" y="2983"/>
                  </a:lnTo>
                  <a:lnTo>
                    <a:pt x="1694" y="2990"/>
                  </a:lnTo>
                  <a:lnTo>
                    <a:pt x="1680" y="2992"/>
                  </a:lnTo>
                  <a:lnTo>
                    <a:pt x="1675" y="2992"/>
                  </a:lnTo>
                  <a:lnTo>
                    <a:pt x="1632" y="2987"/>
                  </a:lnTo>
                  <a:lnTo>
                    <a:pt x="1591" y="3368"/>
                  </a:lnTo>
                  <a:lnTo>
                    <a:pt x="1644" y="3374"/>
                  </a:lnTo>
                  <a:lnTo>
                    <a:pt x="1658" y="3379"/>
                  </a:lnTo>
                  <a:lnTo>
                    <a:pt x="1669" y="3388"/>
                  </a:lnTo>
                  <a:lnTo>
                    <a:pt x="1676" y="3401"/>
                  </a:lnTo>
                  <a:lnTo>
                    <a:pt x="1677" y="3415"/>
                  </a:lnTo>
                  <a:lnTo>
                    <a:pt x="1632" y="3828"/>
                  </a:lnTo>
                  <a:lnTo>
                    <a:pt x="1959" y="3828"/>
                  </a:lnTo>
                  <a:lnTo>
                    <a:pt x="1973" y="3830"/>
                  </a:lnTo>
                  <a:lnTo>
                    <a:pt x="1986" y="3839"/>
                  </a:lnTo>
                  <a:lnTo>
                    <a:pt x="1994" y="3851"/>
                  </a:lnTo>
                  <a:lnTo>
                    <a:pt x="1997" y="3866"/>
                  </a:lnTo>
                  <a:lnTo>
                    <a:pt x="1994" y="3880"/>
                  </a:lnTo>
                  <a:lnTo>
                    <a:pt x="1986" y="3893"/>
                  </a:lnTo>
                  <a:lnTo>
                    <a:pt x="1973" y="3901"/>
                  </a:lnTo>
                  <a:lnTo>
                    <a:pt x="1959" y="3904"/>
                  </a:lnTo>
                  <a:lnTo>
                    <a:pt x="38" y="3904"/>
                  </a:lnTo>
                  <a:lnTo>
                    <a:pt x="24" y="3901"/>
                  </a:lnTo>
                  <a:lnTo>
                    <a:pt x="11" y="3893"/>
                  </a:lnTo>
                  <a:lnTo>
                    <a:pt x="2" y="3880"/>
                  </a:lnTo>
                  <a:lnTo>
                    <a:pt x="0" y="3866"/>
                  </a:lnTo>
                  <a:lnTo>
                    <a:pt x="0" y="3866"/>
                  </a:lnTo>
                  <a:lnTo>
                    <a:pt x="2" y="3851"/>
                  </a:lnTo>
                  <a:lnTo>
                    <a:pt x="11" y="3839"/>
                  </a:lnTo>
                  <a:lnTo>
                    <a:pt x="24" y="3830"/>
                  </a:lnTo>
                  <a:lnTo>
                    <a:pt x="38" y="3828"/>
                  </a:lnTo>
                  <a:lnTo>
                    <a:pt x="242" y="3828"/>
                  </a:lnTo>
                  <a:lnTo>
                    <a:pt x="303" y="3267"/>
                  </a:lnTo>
                  <a:lnTo>
                    <a:pt x="308" y="3252"/>
                  </a:lnTo>
                  <a:lnTo>
                    <a:pt x="317" y="3241"/>
                  </a:lnTo>
                  <a:lnTo>
                    <a:pt x="330" y="3233"/>
                  </a:lnTo>
                  <a:lnTo>
                    <a:pt x="345" y="3232"/>
                  </a:lnTo>
                  <a:lnTo>
                    <a:pt x="397" y="3238"/>
                  </a:lnTo>
                  <a:lnTo>
                    <a:pt x="439" y="2858"/>
                  </a:lnTo>
                  <a:lnTo>
                    <a:pt x="396" y="2853"/>
                  </a:lnTo>
                  <a:lnTo>
                    <a:pt x="382" y="2848"/>
                  </a:lnTo>
                  <a:lnTo>
                    <a:pt x="371" y="2839"/>
                  </a:lnTo>
                  <a:lnTo>
                    <a:pt x="364" y="2826"/>
                  </a:lnTo>
                  <a:lnTo>
                    <a:pt x="363" y="2810"/>
                  </a:lnTo>
                  <a:lnTo>
                    <a:pt x="367" y="2796"/>
                  </a:lnTo>
                  <a:lnTo>
                    <a:pt x="377" y="2785"/>
                  </a:lnTo>
                  <a:lnTo>
                    <a:pt x="390" y="2778"/>
                  </a:lnTo>
                  <a:lnTo>
                    <a:pt x="404" y="2777"/>
                  </a:lnTo>
                  <a:lnTo>
                    <a:pt x="447" y="2782"/>
                  </a:lnTo>
                  <a:lnTo>
                    <a:pt x="493" y="2369"/>
                  </a:lnTo>
                  <a:lnTo>
                    <a:pt x="450" y="2364"/>
                  </a:lnTo>
                  <a:lnTo>
                    <a:pt x="435" y="2359"/>
                  </a:lnTo>
                  <a:lnTo>
                    <a:pt x="423" y="2350"/>
                  </a:lnTo>
                  <a:lnTo>
                    <a:pt x="418" y="2337"/>
                  </a:lnTo>
                  <a:lnTo>
                    <a:pt x="416" y="2321"/>
                  </a:lnTo>
                  <a:lnTo>
                    <a:pt x="420" y="2307"/>
                  </a:lnTo>
                  <a:lnTo>
                    <a:pt x="429" y="2296"/>
                  </a:lnTo>
                  <a:lnTo>
                    <a:pt x="443" y="2289"/>
                  </a:lnTo>
                  <a:lnTo>
                    <a:pt x="458" y="2288"/>
                  </a:lnTo>
                  <a:lnTo>
                    <a:pt x="501" y="2293"/>
                  </a:lnTo>
                  <a:lnTo>
                    <a:pt x="546" y="1880"/>
                  </a:lnTo>
                  <a:lnTo>
                    <a:pt x="503" y="1876"/>
                  </a:lnTo>
                  <a:lnTo>
                    <a:pt x="489" y="1871"/>
                  </a:lnTo>
                  <a:lnTo>
                    <a:pt x="477" y="1861"/>
                  </a:lnTo>
                  <a:lnTo>
                    <a:pt x="471" y="1848"/>
                  </a:lnTo>
                  <a:lnTo>
                    <a:pt x="469" y="1833"/>
                  </a:lnTo>
                  <a:lnTo>
                    <a:pt x="474" y="1818"/>
                  </a:lnTo>
                  <a:lnTo>
                    <a:pt x="483" y="1808"/>
                  </a:lnTo>
                  <a:lnTo>
                    <a:pt x="496" y="1801"/>
                  </a:lnTo>
                  <a:lnTo>
                    <a:pt x="512" y="1799"/>
                  </a:lnTo>
                  <a:lnTo>
                    <a:pt x="555" y="1804"/>
                  </a:lnTo>
                  <a:lnTo>
                    <a:pt x="600" y="1392"/>
                  </a:lnTo>
                  <a:lnTo>
                    <a:pt x="557" y="1387"/>
                  </a:lnTo>
                  <a:lnTo>
                    <a:pt x="543" y="1382"/>
                  </a:lnTo>
                  <a:lnTo>
                    <a:pt x="531" y="1373"/>
                  </a:lnTo>
                  <a:lnTo>
                    <a:pt x="524" y="1359"/>
                  </a:lnTo>
                  <a:lnTo>
                    <a:pt x="522" y="1344"/>
                  </a:lnTo>
                  <a:lnTo>
                    <a:pt x="527" y="1330"/>
                  </a:lnTo>
                  <a:lnTo>
                    <a:pt x="537" y="1319"/>
                  </a:lnTo>
                  <a:lnTo>
                    <a:pt x="550" y="1312"/>
                  </a:lnTo>
                  <a:lnTo>
                    <a:pt x="565" y="1311"/>
                  </a:lnTo>
                  <a:lnTo>
                    <a:pt x="608" y="1315"/>
                  </a:lnTo>
                  <a:lnTo>
                    <a:pt x="654" y="903"/>
                  </a:lnTo>
                  <a:lnTo>
                    <a:pt x="611" y="898"/>
                  </a:lnTo>
                  <a:lnTo>
                    <a:pt x="595" y="893"/>
                  </a:lnTo>
                  <a:lnTo>
                    <a:pt x="585" y="884"/>
                  </a:lnTo>
                  <a:lnTo>
                    <a:pt x="577" y="871"/>
                  </a:lnTo>
                  <a:lnTo>
                    <a:pt x="576" y="855"/>
                  </a:lnTo>
                  <a:lnTo>
                    <a:pt x="581" y="841"/>
                  </a:lnTo>
                  <a:lnTo>
                    <a:pt x="590" y="830"/>
                  </a:lnTo>
                  <a:lnTo>
                    <a:pt x="604" y="823"/>
                  </a:lnTo>
                  <a:lnTo>
                    <a:pt x="619" y="822"/>
                  </a:lnTo>
                  <a:lnTo>
                    <a:pt x="662" y="827"/>
                  </a:lnTo>
                  <a:lnTo>
                    <a:pt x="698" y="494"/>
                  </a:lnTo>
                  <a:lnTo>
                    <a:pt x="655" y="489"/>
                  </a:lnTo>
                  <a:lnTo>
                    <a:pt x="641" y="484"/>
                  </a:lnTo>
                  <a:lnTo>
                    <a:pt x="629" y="475"/>
                  </a:lnTo>
                  <a:lnTo>
                    <a:pt x="623" y="462"/>
                  </a:lnTo>
                  <a:lnTo>
                    <a:pt x="621" y="446"/>
                  </a:lnTo>
                  <a:lnTo>
                    <a:pt x="625" y="432"/>
                  </a:lnTo>
                  <a:lnTo>
                    <a:pt x="635" y="421"/>
                  </a:lnTo>
                  <a:lnTo>
                    <a:pt x="648" y="414"/>
                  </a:lnTo>
                  <a:lnTo>
                    <a:pt x="663" y="413"/>
                  </a:lnTo>
                  <a:lnTo>
                    <a:pt x="871" y="436"/>
                  </a:lnTo>
                  <a:lnTo>
                    <a:pt x="910" y="79"/>
                  </a:lnTo>
                  <a:lnTo>
                    <a:pt x="893" y="76"/>
                  </a:lnTo>
                  <a:lnTo>
                    <a:pt x="879" y="72"/>
                  </a:lnTo>
                  <a:lnTo>
                    <a:pt x="867" y="62"/>
                  </a:lnTo>
                  <a:lnTo>
                    <a:pt x="860" y="49"/>
                  </a:lnTo>
                  <a:lnTo>
                    <a:pt x="859" y="35"/>
                  </a:lnTo>
                  <a:lnTo>
                    <a:pt x="864" y="19"/>
                  </a:lnTo>
                  <a:lnTo>
                    <a:pt x="873" y="9"/>
                  </a:lnTo>
                  <a:lnTo>
                    <a:pt x="886" y="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30" name="Group 47"/>
            <p:cNvGrpSpPr>
              <a:grpSpLocks noChangeAspect="1"/>
            </p:cNvGrpSpPr>
            <p:nvPr/>
          </p:nvGrpSpPr>
          <p:grpSpPr bwMode="auto">
            <a:xfrm>
              <a:off x="9006063" y="5559456"/>
              <a:ext cx="452438" cy="1314450"/>
              <a:chOff x="5490" y="2435"/>
              <a:chExt cx="285" cy="828"/>
            </a:xfrm>
            <a:solidFill>
              <a:srgbClr val="00ADEF"/>
            </a:solidFill>
          </p:grpSpPr>
          <p:sp>
            <p:nvSpPr>
              <p:cNvPr id="331" name="Freeform 49"/>
              <p:cNvSpPr>
                <a:spLocks/>
              </p:cNvSpPr>
              <p:nvPr/>
            </p:nvSpPr>
            <p:spPr bwMode="auto">
              <a:xfrm>
                <a:off x="5514" y="2435"/>
                <a:ext cx="27" cy="90"/>
              </a:xfrm>
              <a:custGeom>
                <a:avLst/>
                <a:gdLst>
                  <a:gd name="T0" fmla="*/ 79 w 105"/>
                  <a:gd name="T1" fmla="*/ 0 h 359"/>
                  <a:gd name="T2" fmla="*/ 90 w 105"/>
                  <a:gd name="T3" fmla="*/ 4 h 359"/>
                  <a:gd name="T4" fmla="*/ 99 w 105"/>
                  <a:gd name="T5" fmla="*/ 12 h 359"/>
                  <a:gd name="T6" fmla="*/ 104 w 105"/>
                  <a:gd name="T7" fmla="*/ 22 h 359"/>
                  <a:gd name="T8" fmla="*/ 105 w 105"/>
                  <a:gd name="T9" fmla="*/ 34 h 359"/>
                  <a:gd name="T10" fmla="*/ 101 w 105"/>
                  <a:gd name="T11" fmla="*/ 46 h 359"/>
                  <a:gd name="T12" fmla="*/ 100 w 105"/>
                  <a:gd name="T13" fmla="*/ 48 h 359"/>
                  <a:gd name="T14" fmla="*/ 96 w 105"/>
                  <a:gd name="T15" fmla="*/ 55 h 359"/>
                  <a:gd name="T16" fmla="*/ 92 w 105"/>
                  <a:gd name="T17" fmla="*/ 67 h 359"/>
                  <a:gd name="T18" fmla="*/ 87 w 105"/>
                  <a:gd name="T19" fmla="*/ 81 h 359"/>
                  <a:gd name="T20" fmla="*/ 83 w 105"/>
                  <a:gd name="T21" fmla="*/ 97 h 359"/>
                  <a:gd name="T22" fmla="*/ 80 w 105"/>
                  <a:gd name="T23" fmla="*/ 116 h 359"/>
                  <a:gd name="T24" fmla="*/ 80 w 105"/>
                  <a:gd name="T25" fmla="*/ 135 h 359"/>
                  <a:gd name="T26" fmla="*/ 83 w 105"/>
                  <a:gd name="T27" fmla="*/ 156 h 359"/>
                  <a:gd name="T28" fmla="*/ 90 w 105"/>
                  <a:gd name="T29" fmla="*/ 176 h 359"/>
                  <a:gd name="T30" fmla="*/ 99 w 105"/>
                  <a:gd name="T31" fmla="*/ 203 h 359"/>
                  <a:gd name="T32" fmla="*/ 103 w 105"/>
                  <a:gd name="T33" fmla="*/ 227 h 359"/>
                  <a:gd name="T34" fmla="*/ 103 w 105"/>
                  <a:gd name="T35" fmla="*/ 250 h 359"/>
                  <a:gd name="T36" fmla="*/ 99 w 105"/>
                  <a:gd name="T37" fmla="*/ 271 h 359"/>
                  <a:gd name="T38" fmla="*/ 93 w 105"/>
                  <a:gd name="T39" fmla="*/ 290 h 359"/>
                  <a:gd name="T40" fmla="*/ 85 w 105"/>
                  <a:gd name="T41" fmla="*/ 307 h 359"/>
                  <a:gd name="T42" fmla="*/ 76 w 105"/>
                  <a:gd name="T43" fmla="*/ 321 h 359"/>
                  <a:gd name="T44" fmla="*/ 67 w 105"/>
                  <a:gd name="T45" fmla="*/ 334 h 359"/>
                  <a:gd name="T46" fmla="*/ 59 w 105"/>
                  <a:gd name="T47" fmla="*/ 343 h 359"/>
                  <a:gd name="T48" fmla="*/ 54 w 105"/>
                  <a:gd name="T49" fmla="*/ 349 h 359"/>
                  <a:gd name="T50" fmla="*/ 51 w 105"/>
                  <a:gd name="T51" fmla="*/ 351 h 359"/>
                  <a:gd name="T52" fmla="*/ 41 w 105"/>
                  <a:gd name="T53" fmla="*/ 357 h 359"/>
                  <a:gd name="T54" fmla="*/ 30 w 105"/>
                  <a:gd name="T55" fmla="*/ 359 h 359"/>
                  <a:gd name="T56" fmla="*/ 22 w 105"/>
                  <a:gd name="T57" fmla="*/ 358 h 359"/>
                  <a:gd name="T58" fmla="*/ 15 w 105"/>
                  <a:gd name="T59" fmla="*/ 355 h 359"/>
                  <a:gd name="T60" fmla="*/ 8 w 105"/>
                  <a:gd name="T61" fmla="*/ 350 h 359"/>
                  <a:gd name="T62" fmla="*/ 2 w 105"/>
                  <a:gd name="T63" fmla="*/ 339 h 359"/>
                  <a:gd name="T64" fmla="*/ 0 w 105"/>
                  <a:gd name="T65" fmla="*/ 327 h 359"/>
                  <a:gd name="T66" fmla="*/ 2 w 105"/>
                  <a:gd name="T67" fmla="*/ 315 h 359"/>
                  <a:gd name="T68" fmla="*/ 10 w 105"/>
                  <a:gd name="T69" fmla="*/ 305 h 359"/>
                  <a:gd name="T70" fmla="*/ 12 w 105"/>
                  <a:gd name="T71" fmla="*/ 303 h 359"/>
                  <a:gd name="T72" fmla="*/ 16 w 105"/>
                  <a:gd name="T73" fmla="*/ 298 h 359"/>
                  <a:gd name="T74" fmla="*/ 22 w 105"/>
                  <a:gd name="T75" fmla="*/ 290 h 359"/>
                  <a:gd name="T76" fmla="*/ 29 w 105"/>
                  <a:gd name="T77" fmla="*/ 280 h 359"/>
                  <a:gd name="T78" fmla="*/ 35 w 105"/>
                  <a:gd name="T79" fmla="*/ 267 h 359"/>
                  <a:gd name="T80" fmla="*/ 39 w 105"/>
                  <a:gd name="T81" fmla="*/ 253 h 359"/>
                  <a:gd name="T82" fmla="*/ 41 w 105"/>
                  <a:gd name="T83" fmla="*/ 238 h 359"/>
                  <a:gd name="T84" fmla="*/ 39 w 105"/>
                  <a:gd name="T85" fmla="*/ 221 h 359"/>
                  <a:gd name="T86" fmla="*/ 33 w 105"/>
                  <a:gd name="T87" fmla="*/ 203 h 359"/>
                  <a:gd name="T88" fmla="*/ 24 w 105"/>
                  <a:gd name="T89" fmla="*/ 177 h 359"/>
                  <a:gd name="T90" fmla="*/ 19 w 105"/>
                  <a:gd name="T91" fmla="*/ 153 h 359"/>
                  <a:gd name="T92" fmla="*/ 17 w 105"/>
                  <a:gd name="T93" fmla="*/ 129 h 359"/>
                  <a:gd name="T94" fmla="*/ 18 w 105"/>
                  <a:gd name="T95" fmla="*/ 107 h 359"/>
                  <a:gd name="T96" fmla="*/ 22 w 105"/>
                  <a:gd name="T97" fmla="*/ 86 h 359"/>
                  <a:gd name="T98" fmla="*/ 26 w 105"/>
                  <a:gd name="T99" fmla="*/ 67 h 359"/>
                  <a:gd name="T100" fmla="*/ 32 w 105"/>
                  <a:gd name="T101" fmla="*/ 49 h 359"/>
                  <a:gd name="T102" fmla="*/ 37 w 105"/>
                  <a:gd name="T103" fmla="*/ 35 h 359"/>
                  <a:gd name="T104" fmla="*/ 42 w 105"/>
                  <a:gd name="T105" fmla="*/ 25 h 359"/>
                  <a:gd name="T106" fmla="*/ 46 w 105"/>
                  <a:gd name="T107" fmla="*/ 17 h 359"/>
                  <a:gd name="T108" fmla="*/ 47 w 105"/>
                  <a:gd name="T109" fmla="*/ 14 h 359"/>
                  <a:gd name="T110" fmla="*/ 56 w 105"/>
                  <a:gd name="T111" fmla="*/ 5 h 359"/>
                  <a:gd name="T112" fmla="*/ 66 w 105"/>
                  <a:gd name="T113" fmla="*/ 0 h 359"/>
                  <a:gd name="T114" fmla="*/ 79 w 105"/>
                  <a:gd name="T115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5" h="359">
                    <a:moveTo>
                      <a:pt x="79" y="0"/>
                    </a:moveTo>
                    <a:lnTo>
                      <a:pt x="90" y="4"/>
                    </a:lnTo>
                    <a:lnTo>
                      <a:pt x="99" y="12"/>
                    </a:lnTo>
                    <a:lnTo>
                      <a:pt x="104" y="22"/>
                    </a:lnTo>
                    <a:lnTo>
                      <a:pt x="105" y="34"/>
                    </a:lnTo>
                    <a:lnTo>
                      <a:pt x="101" y="46"/>
                    </a:lnTo>
                    <a:lnTo>
                      <a:pt x="100" y="48"/>
                    </a:lnTo>
                    <a:lnTo>
                      <a:pt x="96" y="55"/>
                    </a:lnTo>
                    <a:lnTo>
                      <a:pt x="92" y="67"/>
                    </a:lnTo>
                    <a:lnTo>
                      <a:pt x="87" y="81"/>
                    </a:lnTo>
                    <a:lnTo>
                      <a:pt x="83" y="97"/>
                    </a:lnTo>
                    <a:lnTo>
                      <a:pt x="80" y="116"/>
                    </a:lnTo>
                    <a:lnTo>
                      <a:pt x="80" y="135"/>
                    </a:lnTo>
                    <a:lnTo>
                      <a:pt x="83" y="156"/>
                    </a:lnTo>
                    <a:lnTo>
                      <a:pt x="90" y="176"/>
                    </a:lnTo>
                    <a:lnTo>
                      <a:pt x="99" y="203"/>
                    </a:lnTo>
                    <a:lnTo>
                      <a:pt x="103" y="227"/>
                    </a:lnTo>
                    <a:lnTo>
                      <a:pt x="103" y="250"/>
                    </a:lnTo>
                    <a:lnTo>
                      <a:pt x="99" y="271"/>
                    </a:lnTo>
                    <a:lnTo>
                      <a:pt x="93" y="290"/>
                    </a:lnTo>
                    <a:lnTo>
                      <a:pt x="85" y="307"/>
                    </a:lnTo>
                    <a:lnTo>
                      <a:pt x="76" y="321"/>
                    </a:lnTo>
                    <a:lnTo>
                      <a:pt x="67" y="334"/>
                    </a:lnTo>
                    <a:lnTo>
                      <a:pt x="59" y="343"/>
                    </a:lnTo>
                    <a:lnTo>
                      <a:pt x="54" y="349"/>
                    </a:lnTo>
                    <a:lnTo>
                      <a:pt x="51" y="351"/>
                    </a:lnTo>
                    <a:lnTo>
                      <a:pt x="41" y="357"/>
                    </a:lnTo>
                    <a:lnTo>
                      <a:pt x="30" y="359"/>
                    </a:lnTo>
                    <a:lnTo>
                      <a:pt x="22" y="358"/>
                    </a:lnTo>
                    <a:lnTo>
                      <a:pt x="15" y="355"/>
                    </a:lnTo>
                    <a:lnTo>
                      <a:pt x="8" y="350"/>
                    </a:lnTo>
                    <a:lnTo>
                      <a:pt x="2" y="339"/>
                    </a:lnTo>
                    <a:lnTo>
                      <a:pt x="0" y="327"/>
                    </a:lnTo>
                    <a:lnTo>
                      <a:pt x="2" y="315"/>
                    </a:lnTo>
                    <a:lnTo>
                      <a:pt x="10" y="305"/>
                    </a:lnTo>
                    <a:lnTo>
                      <a:pt x="12" y="303"/>
                    </a:lnTo>
                    <a:lnTo>
                      <a:pt x="16" y="298"/>
                    </a:lnTo>
                    <a:lnTo>
                      <a:pt x="22" y="290"/>
                    </a:lnTo>
                    <a:lnTo>
                      <a:pt x="29" y="280"/>
                    </a:lnTo>
                    <a:lnTo>
                      <a:pt x="35" y="267"/>
                    </a:lnTo>
                    <a:lnTo>
                      <a:pt x="39" y="253"/>
                    </a:lnTo>
                    <a:lnTo>
                      <a:pt x="41" y="238"/>
                    </a:lnTo>
                    <a:lnTo>
                      <a:pt x="39" y="221"/>
                    </a:lnTo>
                    <a:lnTo>
                      <a:pt x="33" y="203"/>
                    </a:lnTo>
                    <a:lnTo>
                      <a:pt x="24" y="177"/>
                    </a:lnTo>
                    <a:lnTo>
                      <a:pt x="19" y="153"/>
                    </a:lnTo>
                    <a:lnTo>
                      <a:pt x="17" y="129"/>
                    </a:lnTo>
                    <a:lnTo>
                      <a:pt x="18" y="107"/>
                    </a:lnTo>
                    <a:lnTo>
                      <a:pt x="22" y="86"/>
                    </a:lnTo>
                    <a:lnTo>
                      <a:pt x="26" y="67"/>
                    </a:lnTo>
                    <a:lnTo>
                      <a:pt x="32" y="49"/>
                    </a:lnTo>
                    <a:lnTo>
                      <a:pt x="37" y="35"/>
                    </a:lnTo>
                    <a:lnTo>
                      <a:pt x="42" y="25"/>
                    </a:lnTo>
                    <a:lnTo>
                      <a:pt x="46" y="17"/>
                    </a:lnTo>
                    <a:lnTo>
                      <a:pt x="47" y="14"/>
                    </a:lnTo>
                    <a:lnTo>
                      <a:pt x="56" y="5"/>
                    </a:lnTo>
                    <a:lnTo>
                      <a:pt x="66" y="0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2" name="Freeform 50"/>
              <p:cNvSpPr>
                <a:spLocks/>
              </p:cNvSpPr>
              <p:nvPr/>
            </p:nvSpPr>
            <p:spPr bwMode="auto">
              <a:xfrm>
                <a:off x="5527" y="2562"/>
                <a:ext cx="164" cy="378"/>
              </a:xfrm>
              <a:custGeom>
                <a:avLst/>
                <a:gdLst>
                  <a:gd name="T0" fmla="*/ 60 w 656"/>
                  <a:gd name="T1" fmla="*/ 18 h 1513"/>
                  <a:gd name="T2" fmla="*/ 112 w 656"/>
                  <a:gd name="T3" fmla="*/ 161 h 1513"/>
                  <a:gd name="T4" fmla="*/ 100 w 656"/>
                  <a:gd name="T5" fmla="*/ 232 h 1513"/>
                  <a:gd name="T6" fmla="*/ 88 w 656"/>
                  <a:gd name="T7" fmla="*/ 366 h 1513"/>
                  <a:gd name="T8" fmla="*/ 90 w 656"/>
                  <a:gd name="T9" fmla="*/ 530 h 1513"/>
                  <a:gd name="T10" fmla="*/ 121 w 656"/>
                  <a:gd name="T11" fmla="*/ 556 h 1513"/>
                  <a:gd name="T12" fmla="*/ 173 w 656"/>
                  <a:gd name="T13" fmla="*/ 430 h 1513"/>
                  <a:gd name="T14" fmla="*/ 173 w 656"/>
                  <a:gd name="T15" fmla="*/ 387 h 1513"/>
                  <a:gd name="T16" fmla="*/ 217 w 656"/>
                  <a:gd name="T17" fmla="*/ 387 h 1513"/>
                  <a:gd name="T18" fmla="*/ 342 w 656"/>
                  <a:gd name="T19" fmla="*/ 335 h 1513"/>
                  <a:gd name="T20" fmla="*/ 374 w 656"/>
                  <a:gd name="T21" fmla="*/ 304 h 1513"/>
                  <a:gd name="T22" fmla="*/ 404 w 656"/>
                  <a:gd name="T23" fmla="*/ 335 h 1513"/>
                  <a:gd name="T24" fmla="*/ 530 w 656"/>
                  <a:gd name="T25" fmla="*/ 387 h 1513"/>
                  <a:gd name="T26" fmla="*/ 573 w 656"/>
                  <a:gd name="T27" fmla="*/ 387 h 1513"/>
                  <a:gd name="T28" fmla="*/ 573 w 656"/>
                  <a:gd name="T29" fmla="*/ 430 h 1513"/>
                  <a:gd name="T30" fmla="*/ 626 w 656"/>
                  <a:gd name="T31" fmla="*/ 556 h 1513"/>
                  <a:gd name="T32" fmla="*/ 656 w 656"/>
                  <a:gd name="T33" fmla="*/ 587 h 1513"/>
                  <a:gd name="T34" fmla="*/ 626 w 656"/>
                  <a:gd name="T35" fmla="*/ 617 h 1513"/>
                  <a:gd name="T36" fmla="*/ 528 w 656"/>
                  <a:gd name="T37" fmla="*/ 636 h 1513"/>
                  <a:gd name="T38" fmla="*/ 515 w 656"/>
                  <a:gd name="T39" fmla="*/ 711 h 1513"/>
                  <a:gd name="T40" fmla="*/ 573 w 656"/>
                  <a:gd name="T41" fmla="*/ 908 h 1513"/>
                  <a:gd name="T42" fmla="*/ 555 w 656"/>
                  <a:gd name="T43" fmla="*/ 948 h 1513"/>
                  <a:gd name="T44" fmla="*/ 499 w 656"/>
                  <a:gd name="T45" fmla="*/ 1023 h 1513"/>
                  <a:gd name="T46" fmla="*/ 417 w 656"/>
                  <a:gd name="T47" fmla="*/ 1121 h 1513"/>
                  <a:gd name="T48" fmla="*/ 330 w 656"/>
                  <a:gd name="T49" fmla="*/ 1209 h 1513"/>
                  <a:gd name="T50" fmla="*/ 266 w 656"/>
                  <a:gd name="T51" fmla="*/ 1251 h 1513"/>
                  <a:gd name="T52" fmla="*/ 168 w 656"/>
                  <a:gd name="T53" fmla="*/ 1300 h 1513"/>
                  <a:gd name="T54" fmla="*/ 85 w 656"/>
                  <a:gd name="T55" fmla="*/ 1371 h 1513"/>
                  <a:gd name="T56" fmla="*/ 83 w 656"/>
                  <a:gd name="T57" fmla="*/ 1446 h 1513"/>
                  <a:gd name="T58" fmla="*/ 96 w 656"/>
                  <a:gd name="T59" fmla="*/ 1499 h 1513"/>
                  <a:gd name="T60" fmla="*/ 60 w 656"/>
                  <a:gd name="T61" fmla="*/ 1512 h 1513"/>
                  <a:gd name="T62" fmla="*/ 18 w 656"/>
                  <a:gd name="T63" fmla="*/ 1450 h 1513"/>
                  <a:gd name="T64" fmla="*/ 26 w 656"/>
                  <a:gd name="T65" fmla="*/ 1351 h 1513"/>
                  <a:gd name="T66" fmla="*/ 99 w 656"/>
                  <a:gd name="T67" fmla="*/ 1271 h 1513"/>
                  <a:gd name="T68" fmla="*/ 196 w 656"/>
                  <a:gd name="T69" fmla="*/ 1215 h 1513"/>
                  <a:gd name="T70" fmla="*/ 255 w 656"/>
                  <a:gd name="T71" fmla="*/ 1189 h 1513"/>
                  <a:gd name="T72" fmla="*/ 310 w 656"/>
                  <a:gd name="T73" fmla="*/ 1142 h 1513"/>
                  <a:gd name="T74" fmla="*/ 408 w 656"/>
                  <a:gd name="T75" fmla="*/ 1038 h 1513"/>
                  <a:gd name="T76" fmla="*/ 445 w 656"/>
                  <a:gd name="T77" fmla="*/ 801 h 1513"/>
                  <a:gd name="T78" fmla="*/ 372 w 656"/>
                  <a:gd name="T79" fmla="*/ 812 h 1513"/>
                  <a:gd name="T80" fmla="*/ 355 w 656"/>
                  <a:gd name="T81" fmla="*/ 772 h 1513"/>
                  <a:gd name="T82" fmla="*/ 403 w 656"/>
                  <a:gd name="T83" fmla="*/ 750 h 1513"/>
                  <a:gd name="T84" fmla="*/ 452 w 656"/>
                  <a:gd name="T85" fmla="*/ 703 h 1513"/>
                  <a:gd name="T86" fmla="*/ 465 w 656"/>
                  <a:gd name="T87" fmla="*/ 640 h 1513"/>
                  <a:gd name="T88" fmla="*/ 456 w 656"/>
                  <a:gd name="T89" fmla="*/ 586 h 1513"/>
                  <a:gd name="T90" fmla="*/ 395 w 656"/>
                  <a:gd name="T91" fmla="*/ 535 h 1513"/>
                  <a:gd name="T92" fmla="*/ 332 w 656"/>
                  <a:gd name="T93" fmla="*/ 542 h 1513"/>
                  <a:gd name="T94" fmla="*/ 283 w 656"/>
                  <a:gd name="T95" fmla="*/ 606 h 1513"/>
                  <a:gd name="T96" fmla="*/ 262 w 656"/>
                  <a:gd name="T97" fmla="*/ 657 h 1513"/>
                  <a:gd name="T98" fmla="*/ 221 w 656"/>
                  <a:gd name="T99" fmla="*/ 641 h 1513"/>
                  <a:gd name="T100" fmla="*/ 121 w 656"/>
                  <a:gd name="T101" fmla="*/ 617 h 1513"/>
                  <a:gd name="T102" fmla="*/ 119 w 656"/>
                  <a:gd name="T103" fmla="*/ 681 h 1513"/>
                  <a:gd name="T104" fmla="*/ 100 w 656"/>
                  <a:gd name="T105" fmla="*/ 720 h 1513"/>
                  <a:gd name="T106" fmla="*/ 72 w 656"/>
                  <a:gd name="T107" fmla="*/ 716 h 1513"/>
                  <a:gd name="T108" fmla="*/ 39 w 656"/>
                  <a:gd name="T109" fmla="*/ 615 h 1513"/>
                  <a:gd name="T110" fmla="*/ 24 w 656"/>
                  <a:gd name="T111" fmla="*/ 436 h 1513"/>
                  <a:gd name="T112" fmla="*/ 33 w 656"/>
                  <a:gd name="T113" fmla="*/ 276 h 1513"/>
                  <a:gd name="T114" fmla="*/ 48 w 656"/>
                  <a:gd name="T115" fmla="*/ 169 h 1513"/>
                  <a:gd name="T116" fmla="*/ 2 w 656"/>
                  <a:gd name="T117" fmla="*/ 19 h 1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56" h="1513">
                    <a:moveTo>
                      <a:pt x="31" y="0"/>
                    </a:moveTo>
                    <a:lnTo>
                      <a:pt x="43" y="2"/>
                    </a:lnTo>
                    <a:lnTo>
                      <a:pt x="53" y="8"/>
                    </a:lnTo>
                    <a:lnTo>
                      <a:pt x="60" y="18"/>
                    </a:lnTo>
                    <a:lnTo>
                      <a:pt x="111" y="139"/>
                    </a:lnTo>
                    <a:lnTo>
                      <a:pt x="113" y="148"/>
                    </a:lnTo>
                    <a:lnTo>
                      <a:pt x="112" y="157"/>
                    </a:lnTo>
                    <a:lnTo>
                      <a:pt x="112" y="161"/>
                    </a:lnTo>
                    <a:lnTo>
                      <a:pt x="110" y="171"/>
                    </a:lnTo>
                    <a:lnTo>
                      <a:pt x="107" y="186"/>
                    </a:lnTo>
                    <a:lnTo>
                      <a:pt x="104" y="207"/>
                    </a:lnTo>
                    <a:lnTo>
                      <a:pt x="100" y="232"/>
                    </a:lnTo>
                    <a:lnTo>
                      <a:pt x="97" y="261"/>
                    </a:lnTo>
                    <a:lnTo>
                      <a:pt x="93" y="293"/>
                    </a:lnTo>
                    <a:lnTo>
                      <a:pt x="90" y="328"/>
                    </a:lnTo>
                    <a:lnTo>
                      <a:pt x="88" y="366"/>
                    </a:lnTo>
                    <a:lnTo>
                      <a:pt x="86" y="406"/>
                    </a:lnTo>
                    <a:lnTo>
                      <a:pt x="86" y="446"/>
                    </a:lnTo>
                    <a:lnTo>
                      <a:pt x="87" y="487"/>
                    </a:lnTo>
                    <a:lnTo>
                      <a:pt x="90" y="530"/>
                    </a:lnTo>
                    <a:lnTo>
                      <a:pt x="94" y="571"/>
                    </a:lnTo>
                    <a:lnTo>
                      <a:pt x="101" y="563"/>
                    </a:lnTo>
                    <a:lnTo>
                      <a:pt x="110" y="558"/>
                    </a:lnTo>
                    <a:lnTo>
                      <a:pt x="121" y="556"/>
                    </a:lnTo>
                    <a:lnTo>
                      <a:pt x="236" y="556"/>
                    </a:lnTo>
                    <a:lnTo>
                      <a:pt x="247" y="537"/>
                    </a:lnTo>
                    <a:lnTo>
                      <a:pt x="262" y="520"/>
                    </a:lnTo>
                    <a:lnTo>
                      <a:pt x="173" y="430"/>
                    </a:lnTo>
                    <a:lnTo>
                      <a:pt x="167" y="420"/>
                    </a:lnTo>
                    <a:lnTo>
                      <a:pt x="164" y="409"/>
                    </a:lnTo>
                    <a:lnTo>
                      <a:pt x="167" y="397"/>
                    </a:lnTo>
                    <a:lnTo>
                      <a:pt x="173" y="387"/>
                    </a:lnTo>
                    <a:lnTo>
                      <a:pt x="183" y="380"/>
                    </a:lnTo>
                    <a:lnTo>
                      <a:pt x="195" y="378"/>
                    </a:lnTo>
                    <a:lnTo>
                      <a:pt x="206" y="380"/>
                    </a:lnTo>
                    <a:lnTo>
                      <a:pt x="217" y="387"/>
                    </a:lnTo>
                    <a:lnTo>
                      <a:pt x="313" y="483"/>
                    </a:lnTo>
                    <a:lnTo>
                      <a:pt x="327" y="477"/>
                    </a:lnTo>
                    <a:lnTo>
                      <a:pt x="342" y="473"/>
                    </a:lnTo>
                    <a:lnTo>
                      <a:pt x="342" y="335"/>
                    </a:lnTo>
                    <a:lnTo>
                      <a:pt x="344" y="323"/>
                    </a:lnTo>
                    <a:lnTo>
                      <a:pt x="351" y="313"/>
                    </a:lnTo>
                    <a:lnTo>
                      <a:pt x="361" y="306"/>
                    </a:lnTo>
                    <a:lnTo>
                      <a:pt x="374" y="304"/>
                    </a:lnTo>
                    <a:lnTo>
                      <a:pt x="386" y="306"/>
                    </a:lnTo>
                    <a:lnTo>
                      <a:pt x="395" y="313"/>
                    </a:lnTo>
                    <a:lnTo>
                      <a:pt x="402" y="323"/>
                    </a:lnTo>
                    <a:lnTo>
                      <a:pt x="404" y="335"/>
                    </a:lnTo>
                    <a:lnTo>
                      <a:pt x="404" y="473"/>
                    </a:lnTo>
                    <a:lnTo>
                      <a:pt x="419" y="477"/>
                    </a:lnTo>
                    <a:lnTo>
                      <a:pt x="433" y="483"/>
                    </a:lnTo>
                    <a:lnTo>
                      <a:pt x="530" y="387"/>
                    </a:lnTo>
                    <a:lnTo>
                      <a:pt x="540" y="380"/>
                    </a:lnTo>
                    <a:lnTo>
                      <a:pt x="551" y="378"/>
                    </a:lnTo>
                    <a:lnTo>
                      <a:pt x="563" y="380"/>
                    </a:lnTo>
                    <a:lnTo>
                      <a:pt x="573" y="387"/>
                    </a:lnTo>
                    <a:lnTo>
                      <a:pt x="580" y="397"/>
                    </a:lnTo>
                    <a:lnTo>
                      <a:pt x="582" y="409"/>
                    </a:lnTo>
                    <a:lnTo>
                      <a:pt x="580" y="420"/>
                    </a:lnTo>
                    <a:lnTo>
                      <a:pt x="573" y="430"/>
                    </a:lnTo>
                    <a:lnTo>
                      <a:pt x="485" y="520"/>
                    </a:lnTo>
                    <a:lnTo>
                      <a:pt x="499" y="537"/>
                    </a:lnTo>
                    <a:lnTo>
                      <a:pt x="510" y="556"/>
                    </a:lnTo>
                    <a:lnTo>
                      <a:pt x="626" y="556"/>
                    </a:lnTo>
                    <a:lnTo>
                      <a:pt x="638" y="558"/>
                    </a:lnTo>
                    <a:lnTo>
                      <a:pt x="647" y="565"/>
                    </a:lnTo>
                    <a:lnTo>
                      <a:pt x="654" y="575"/>
                    </a:lnTo>
                    <a:lnTo>
                      <a:pt x="656" y="587"/>
                    </a:lnTo>
                    <a:lnTo>
                      <a:pt x="654" y="599"/>
                    </a:lnTo>
                    <a:lnTo>
                      <a:pt x="647" y="608"/>
                    </a:lnTo>
                    <a:lnTo>
                      <a:pt x="638" y="615"/>
                    </a:lnTo>
                    <a:lnTo>
                      <a:pt x="626" y="617"/>
                    </a:lnTo>
                    <a:lnTo>
                      <a:pt x="527" y="617"/>
                    </a:lnTo>
                    <a:lnTo>
                      <a:pt x="528" y="622"/>
                    </a:lnTo>
                    <a:lnTo>
                      <a:pt x="528" y="629"/>
                    </a:lnTo>
                    <a:lnTo>
                      <a:pt x="528" y="636"/>
                    </a:lnTo>
                    <a:lnTo>
                      <a:pt x="527" y="649"/>
                    </a:lnTo>
                    <a:lnTo>
                      <a:pt x="525" y="667"/>
                    </a:lnTo>
                    <a:lnTo>
                      <a:pt x="522" y="688"/>
                    </a:lnTo>
                    <a:lnTo>
                      <a:pt x="515" y="711"/>
                    </a:lnTo>
                    <a:lnTo>
                      <a:pt x="506" y="735"/>
                    </a:lnTo>
                    <a:lnTo>
                      <a:pt x="493" y="759"/>
                    </a:lnTo>
                    <a:lnTo>
                      <a:pt x="570" y="897"/>
                    </a:lnTo>
                    <a:lnTo>
                      <a:pt x="573" y="908"/>
                    </a:lnTo>
                    <a:lnTo>
                      <a:pt x="573" y="920"/>
                    </a:lnTo>
                    <a:lnTo>
                      <a:pt x="568" y="930"/>
                    </a:lnTo>
                    <a:lnTo>
                      <a:pt x="563" y="937"/>
                    </a:lnTo>
                    <a:lnTo>
                      <a:pt x="555" y="948"/>
                    </a:lnTo>
                    <a:lnTo>
                      <a:pt x="544" y="963"/>
                    </a:lnTo>
                    <a:lnTo>
                      <a:pt x="531" y="980"/>
                    </a:lnTo>
                    <a:lnTo>
                      <a:pt x="516" y="1000"/>
                    </a:lnTo>
                    <a:lnTo>
                      <a:pt x="499" y="1023"/>
                    </a:lnTo>
                    <a:lnTo>
                      <a:pt x="479" y="1047"/>
                    </a:lnTo>
                    <a:lnTo>
                      <a:pt x="459" y="1071"/>
                    </a:lnTo>
                    <a:lnTo>
                      <a:pt x="439" y="1096"/>
                    </a:lnTo>
                    <a:lnTo>
                      <a:pt x="417" y="1121"/>
                    </a:lnTo>
                    <a:lnTo>
                      <a:pt x="396" y="1145"/>
                    </a:lnTo>
                    <a:lnTo>
                      <a:pt x="374" y="1169"/>
                    </a:lnTo>
                    <a:lnTo>
                      <a:pt x="351" y="1190"/>
                    </a:lnTo>
                    <a:lnTo>
                      <a:pt x="330" y="1209"/>
                    </a:lnTo>
                    <a:lnTo>
                      <a:pt x="310" y="1225"/>
                    </a:lnTo>
                    <a:lnTo>
                      <a:pt x="291" y="1239"/>
                    </a:lnTo>
                    <a:lnTo>
                      <a:pt x="273" y="1248"/>
                    </a:lnTo>
                    <a:lnTo>
                      <a:pt x="266" y="1251"/>
                    </a:lnTo>
                    <a:lnTo>
                      <a:pt x="244" y="1261"/>
                    </a:lnTo>
                    <a:lnTo>
                      <a:pt x="220" y="1272"/>
                    </a:lnTo>
                    <a:lnTo>
                      <a:pt x="194" y="1285"/>
                    </a:lnTo>
                    <a:lnTo>
                      <a:pt x="168" y="1300"/>
                    </a:lnTo>
                    <a:lnTo>
                      <a:pt x="143" y="1316"/>
                    </a:lnTo>
                    <a:lnTo>
                      <a:pt x="120" y="1333"/>
                    </a:lnTo>
                    <a:lnTo>
                      <a:pt x="100" y="1351"/>
                    </a:lnTo>
                    <a:lnTo>
                      <a:pt x="85" y="1371"/>
                    </a:lnTo>
                    <a:lnTo>
                      <a:pt x="76" y="1391"/>
                    </a:lnTo>
                    <a:lnTo>
                      <a:pt x="74" y="1408"/>
                    </a:lnTo>
                    <a:lnTo>
                      <a:pt x="76" y="1427"/>
                    </a:lnTo>
                    <a:lnTo>
                      <a:pt x="83" y="1446"/>
                    </a:lnTo>
                    <a:lnTo>
                      <a:pt x="95" y="1465"/>
                    </a:lnTo>
                    <a:lnTo>
                      <a:pt x="100" y="1476"/>
                    </a:lnTo>
                    <a:lnTo>
                      <a:pt x="100" y="1488"/>
                    </a:lnTo>
                    <a:lnTo>
                      <a:pt x="96" y="1499"/>
                    </a:lnTo>
                    <a:lnTo>
                      <a:pt x="87" y="1508"/>
                    </a:lnTo>
                    <a:lnTo>
                      <a:pt x="79" y="1512"/>
                    </a:lnTo>
                    <a:lnTo>
                      <a:pt x="70" y="1513"/>
                    </a:lnTo>
                    <a:lnTo>
                      <a:pt x="60" y="1512"/>
                    </a:lnTo>
                    <a:lnTo>
                      <a:pt x="52" y="1507"/>
                    </a:lnTo>
                    <a:lnTo>
                      <a:pt x="45" y="1500"/>
                    </a:lnTo>
                    <a:lnTo>
                      <a:pt x="29" y="1475"/>
                    </a:lnTo>
                    <a:lnTo>
                      <a:pt x="18" y="1450"/>
                    </a:lnTo>
                    <a:lnTo>
                      <a:pt x="13" y="1425"/>
                    </a:lnTo>
                    <a:lnTo>
                      <a:pt x="12" y="1399"/>
                    </a:lnTo>
                    <a:lnTo>
                      <a:pt x="16" y="1375"/>
                    </a:lnTo>
                    <a:lnTo>
                      <a:pt x="26" y="1351"/>
                    </a:lnTo>
                    <a:lnTo>
                      <a:pt x="40" y="1329"/>
                    </a:lnTo>
                    <a:lnTo>
                      <a:pt x="57" y="1308"/>
                    </a:lnTo>
                    <a:lnTo>
                      <a:pt x="77" y="1289"/>
                    </a:lnTo>
                    <a:lnTo>
                      <a:pt x="99" y="1271"/>
                    </a:lnTo>
                    <a:lnTo>
                      <a:pt x="122" y="1255"/>
                    </a:lnTo>
                    <a:lnTo>
                      <a:pt x="148" y="1240"/>
                    </a:lnTo>
                    <a:lnTo>
                      <a:pt x="172" y="1227"/>
                    </a:lnTo>
                    <a:lnTo>
                      <a:pt x="196" y="1215"/>
                    </a:lnTo>
                    <a:lnTo>
                      <a:pt x="219" y="1205"/>
                    </a:lnTo>
                    <a:lnTo>
                      <a:pt x="240" y="1195"/>
                    </a:lnTo>
                    <a:lnTo>
                      <a:pt x="247" y="1192"/>
                    </a:lnTo>
                    <a:lnTo>
                      <a:pt x="255" y="1189"/>
                    </a:lnTo>
                    <a:lnTo>
                      <a:pt x="265" y="1182"/>
                    </a:lnTo>
                    <a:lnTo>
                      <a:pt x="277" y="1172"/>
                    </a:lnTo>
                    <a:lnTo>
                      <a:pt x="293" y="1160"/>
                    </a:lnTo>
                    <a:lnTo>
                      <a:pt x="310" y="1142"/>
                    </a:lnTo>
                    <a:lnTo>
                      <a:pt x="331" y="1123"/>
                    </a:lnTo>
                    <a:lnTo>
                      <a:pt x="354" y="1099"/>
                    </a:lnTo>
                    <a:lnTo>
                      <a:pt x="380" y="1071"/>
                    </a:lnTo>
                    <a:lnTo>
                      <a:pt x="408" y="1038"/>
                    </a:lnTo>
                    <a:lnTo>
                      <a:pt x="438" y="1000"/>
                    </a:lnTo>
                    <a:lnTo>
                      <a:pt x="471" y="958"/>
                    </a:lnTo>
                    <a:lnTo>
                      <a:pt x="507" y="910"/>
                    </a:lnTo>
                    <a:lnTo>
                      <a:pt x="445" y="801"/>
                    </a:lnTo>
                    <a:lnTo>
                      <a:pt x="426" y="808"/>
                    </a:lnTo>
                    <a:lnTo>
                      <a:pt x="406" y="813"/>
                    </a:lnTo>
                    <a:lnTo>
                      <a:pt x="384" y="814"/>
                    </a:lnTo>
                    <a:lnTo>
                      <a:pt x="372" y="812"/>
                    </a:lnTo>
                    <a:lnTo>
                      <a:pt x="361" y="805"/>
                    </a:lnTo>
                    <a:lnTo>
                      <a:pt x="355" y="796"/>
                    </a:lnTo>
                    <a:lnTo>
                      <a:pt x="352" y="784"/>
                    </a:lnTo>
                    <a:lnTo>
                      <a:pt x="355" y="772"/>
                    </a:lnTo>
                    <a:lnTo>
                      <a:pt x="361" y="762"/>
                    </a:lnTo>
                    <a:lnTo>
                      <a:pt x="372" y="755"/>
                    </a:lnTo>
                    <a:lnTo>
                      <a:pt x="384" y="752"/>
                    </a:lnTo>
                    <a:lnTo>
                      <a:pt x="403" y="750"/>
                    </a:lnTo>
                    <a:lnTo>
                      <a:pt x="420" y="744"/>
                    </a:lnTo>
                    <a:lnTo>
                      <a:pt x="434" y="733"/>
                    </a:lnTo>
                    <a:lnTo>
                      <a:pt x="444" y="719"/>
                    </a:lnTo>
                    <a:lnTo>
                      <a:pt x="452" y="703"/>
                    </a:lnTo>
                    <a:lnTo>
                      <a:pt x="458" y="686"/>
                    </a:lnTo>
                    <a:lnTo>
                      <a:pt x="462" y="669"/>
                    </a:lnTo>
                    <a:lnTo>
                      <a:pt x="464" y="654"/>
                    </a:lnTo>
                    <a:lnTo>
                      <a:pt x="465" y="640"/>
                    </a:lnTo>
                    <a:lnTo>
                      <a:pt x="466" y="630"/>
                    </a:lnTo>
                    <a:lnTo>
                      <a:pt x="465" y="629"/>
                    </a:lnTo>
                    <a:lnTo>
                      <a:pt x="463" y="606"/>
                    </a:lnTo>
                    <a:lnTo>
                      <a:pt x="456" y="586"/>
                    </a:lnTo>
                    <a:lnTo>
                      <a:pt x="445" y="568"/>
                    </a:lnTo>
                    <a:lnTo>
                      <a:pt x="431" y="554"/>
                    </a:lnTo>
                    <a:lnTo>
                      <a:pt x="414" y="542"/>
                    </a:lnTo>
                    <a:lnTo>
                      <a:pt x="395" y="535"/>
                    </a:lnTo>
                    <a:lnTo>
                      <a:pt x="374" y="532"/>
                    </a:lnTo>
                    <a:lnTo>
                      <a:pt x="374" y="532"/>
                    </a:lnTo>
                    <a:lnTo>
                      <a:pt x="352" y="535"/>
                    </a:lnTo>
                    <a:lnTo>
                      <a:pt x="332" y="542"/>
                    </a:lnTo>
                    <a:lnTo>
                      <a:pt x="315" y="554"/>
                    </a:lnTo>
                    <a:lnTo>
                      <a:pt x="301" y="568"/>
                    </a:lnTo>
                    <a:lnTo>
                      <a:pt x="290" y="586"/>
                    </a:lnTo>
                    <a:lnTo>
                      <a:pt x="283" y="606"/>
                    </a:lnTo>
                    <a:lnTo>
                      <a:pt x="281" y="629"/>
                    </a:lnTo>
                    <a:lnTo>
                      <a:pt x="278" y="641"/>
                    </a:lnTo>
                    <a:lnTo>
                      <a:pt x="272" y="651"/>
                    </a:lnTo>
                    <a:lnTo>
                      <a:pt x="262" y="657"/>
                    </a:lnTo>
                    <a:lnTo>
                      <a:pt x="249" y="660"/>
                    </a:lnTo>
                    <a:lnTo>
                      <a:pt x="237" y="657"/>
                    </a:lnTo>
                    <a:lnTo>
                      <a:pt x="228" y="651"/>
                    </a:lnTo>
                    <a:lnTo>
                      <a:pt x="221" y="641"/>
                    </a:lnTo>
                    <a:lnTo>
                      <a:pt x="219" y="629"/>
                    </a:lnTo>
                    <a:lnTo>
                      <a:pt x="219" y="624"/>
                    </a:lnTo>
                    <a:lnTo>
                      <a:pt x="219" y="617"/>
                    </a:lnTo>
                    <a:lnTo>
                      <a:pt x="121" y="617"/>
                    </a:lnTo>
                    <a:lnTo>
                      <a:pt x="110" y="615"/>
                    </a:lnTo>
                    <a:lnTo>
                      <a:pt x="101" y="609"/>
                    </a:lnTo>
                    <a:lnTo>
                      <a:pt x="109" y="647"/>
                    </a:lnTo>
                    <a:lnTo>
                      <a:pt x="119" y="681"/>
                    </a:lnTo>
                    <a:lnTo>
                      <a:pt x="121" y="693"/>
                    </a:lnTo>
                    <a:lnTo>
                      <a:pt x="118" y="704"/>
                    </a:lnTo>
                    <a:lnTo>
                      <a:pt x="110" y="714"/>
                    </a:lnTo>
                    <a:lnTo>
                      <a:pt x="100" y="720"/>
                    </a:lnTo>
                    <a:lnTo>
                      <a:pt x="95" y="721"/>
                    </a:lnTo>
                    <a:lnTo>
                      <a:pt x="90" y="722"/>
                    </a:lnTo>
                    <a:lnTo>
                      <a:pt x="81" y="720"/>
                    </a:lnTo>
                    <a:lnTo>
                      <a:pt x="72" y="716"/>
                    </a:lnTo>
                    <a:lnTo>
                      <a:pt x="66" y="709"/>
                    </a:lnTo>
                    <a:lnTo>
                      <a:pt x="61" y="701"/>
                    </a:lnTo>
                    <a:lnTo>
                      <a:pt x="49" y="659"/>
                    </a:lnTo>
                    <a:lnTo>
                      <a:pt x="39" y="615"/>
                    </a:lnTo>
                    <a:lnTo>
                      <a:pt x="32" y="571"/>
                    </a:lnTo>
                    <a:lnTo>
                      <a:pt x="28" y="526"/>
                    </a:lnTo>
                    <a:lnTo>
                      <a:pt x="25" y="480"/>
                    </a:lnTo>
                    <a:lnTo>
                      <a:pt x="24" y="436"/>
                    </a:lnTo>
                    <a:lnTo>
                      <a:pt x="25" y="393"/>
                    </a:lnTo>
                    <a:lnTo>
                      <a:pt x="27" y="351"/>
                    </a:lnTo>
                    <a:lnTo>
                      <a:pt x="30" y="312"/>
                    </a:lnTo>
                    <a:lnTo>
                      <a:pt x="33" y="276"/>
                    </a:lnTo>
                    <a:lnTo>
                      <a:pt x="37" y="243"/>
                    </a:lnTo>
                    <a:lnTo>
                      <a:pt x="41" y="213"/>
                    </a:lnTo>
                    <a:lnTo>
                      <a:pt x="45" y="188"/>
                    </a:lnTo>
                    <a:lnTo>
                      <a:pt x="48" y="169"/>
                    </a:lnTo>
                    <a:lnTo>
                      <a:pt x="51" y="155"/>
                    </a:lnTo>
                    <a:lnTo>
                      <a:pt x="2" y="42"/>
                    </a:lnTo>
                    <a:lnTo>
                      <a:pt x="0" y="30"/>
                    </a:lnTo>
                    <a:lnTo>
                      <a:pt x="2" y="19"/>
                    </a:lnTo>
                    <a:lnTo>
                      <a:pt x="8" y="9"/>
                    </a:lnTo>
                    <a:lnTo>
                      <a:pt x="18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3" name="Freeform 51"/>
              <p:cNvSpPr>
                <a:spLocks/>
              </p:cNvSpPr>
              <p:nvPr/>
            </p:nvSpPr>
            <p:spPr bwMode="auto">
              <a:xfrm>
                <a:off x="5502" y="2577"/>
                <a:ext cx="26" cy="32"/>
              </a:xfrm>
              <a:custGeom>
                <a:avLst/>
                <a:gdLst>
                  <a:gd name="T0" fmla="*/ 26 w 102"/>
                  <a:gd name="T1" fmla="*/ 0 h 128"/>
                  <a:gd name="T2" fmla="*/ 38 w 102"/>
                  <a:gd name="T3" fmla="*/ 0 h 128"/>
                  <a:gd name="T4" fmla="*/ 49 w 102"/>
                  <a:gd name="T5" fmla="*/ 5 h 128"/>
                  <a:gd name="T6" fmla="*/ 57 w 102"/>
                  <a:gd name="T7" fmla="*/ 14 h 128"/>
                  <a:gd name="T8" fmla="*/ 98 w 102"/>
                  <a:gd name="T9" fmla="*/ 81 h 128"/>
                  <a:gd name="T10" fmla="*/ 102 w 102"/>
                  <a:gd name="T11" fmla="*/ 93 h 128"/>
                  <a:gd name="T12" fmla="*/ 102 w 102"/>
                  <a:gd name="T13" fmla="*/ 104 h 128"/>
                  <a:gd name="T14" fmla="*/ 97 w 102"/>
                  <a:gd name="T15" fmla="*/ 115 h 128"/>
                  <a:gd name="T16" fmla="*/ 88 w 102"/>
                  <a:gd name="T17" fmla="*/ 123 h 128"/>
                  <a:gd name="T18" fmla="*/ 80 w 102"/>
                  <a:gd name="T19" fmla="*/ 127 h 128"/>
                  <a:gd name="T20" fmla="*/ 72 w 102"/>
                  <a:gd name="T21" fmla="*/ 128 h 128"/>
                  <a:gd name="T22" fmla="*/ 62 w 102"/>
                  <a:gd name="T23" fmla="*/ 126 h 128"/>
                  <a:gd name="T24" fmla="*/ 53 w 102"/>
                  <a:gd name="T25" fmla="*/ 121 h 128"/>
                  <a:gd name="T26" fmla="*/ 46 w 102"/>
                  <a:gd name="T27" fmla="*/ 113 h 128"/>
                  <a:gd name="T28" fmla="*/ 4 w 102"/>
                  <a:gd name="T29" fmla="*/ 47 h 128"/>
                  <a:gd name="T30" fmla="*/ 0 w 102"/>
                  <a:gd name="T31" fmla="*/ 36 h 128"/>
                  <a:gd name="T32" fmla="*/ 0 w 102"/>
                  <a:gd name="T33" fmla="*/ 23 h 128"/>
                  <a:gd name="T34" fmla="*/ 5 w 102"/>
                  <a:gd name="T35" fmla="*/ 12 h 128"/>
                  <a:gd name="T36" fmla="*/ 15 w 102"/>
                  <a:gd name="T37" fmla="*/ 4 h 128"/>
                  <a:gd name="T38" fmla="*/ 26 w 102"/>
                  <a:gd name="T3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2" h="128">
                    <a:moveTo>
                      <a:pt x="26" y="0"/>
                    </a:moveTo>
                    <a:lnTo>
                      <a:pt x="38" y="0"/>
                    </a:lnTo>
                    <a:lnTo>
                      <a:pt x="49" y="5"/>
                    </a:lnTo>
                    <a:lnTo>
                      <a:pt x="57" y="14"/>
                    </a:lnTo>
                    <a:lnTo>
                      <a:pt x="98" y="81"/>
                    </a:lnTo>
                    <a:lnTo>
                      <a:pt x="102" y="93"/>
                    </a:lnTo>
                    <a:lnTo>
                      <a:pt x="102" y="104"/>
                    </a:lnTo>
                    <a:lnTo>
                      <a:pt x="97" y="115"/>
                    </a:lnTo>
                    <a:lnTo>
                      <a:pt x="88" y="123"/>
                    </a:lnTo>
                    <a:lnTo>
                      <a:pt x="80" y="127"/>
                    </a:lnTo>
                    <a:lnTo>
                      <a:pt x="72" y="128"/>
                    </a:lnTo>
                    <a:lnTo>
                      <a:pt x="62" y="126"/>
                    </a:lnTo>
                    <a:lnTo>
                      <a:pt x="53" y="121"/>
                    </a:lnTo>
                    <a:lnTo>
                      <a:pt x="46" y="113"/>
                    </a:lnTo>
                    <a:lnTo>
                      <a:pt x="4" y="47"/>
                    </a:lnTo>
                    <a:lnTo>
                      <a:pt x="0" y="36"/>
                    </a:lnTo>
                    <a:lnTo>
                      <a:pt x="0" y="23"/>
                    </a:lnTo>
                    <a:lnTo>
                      <a:pt x="5" y="12"/>
                    </a:lnTo>
                    <a:lnTo>
                      <a:pt x="15" y="4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4" name="Freeform 52"/>
              <p:cNvSpPr>
                <a:spLocks/>
              </p:cNvSpPr>
              <p:nvPr/>
            </p:nvSpPr>
            <p:spPr bwMode="auto">
              <a:xfrm>
                <a:off x="5490" y="2537"/>
                <a:ext cx="71" cy="16"/>
              </a:xfrm>
              <a:custGeom>
                <a:avLst/>
                <a:gdLst>
                  <a:gd name="T0" fmla="*/ 252 w 282"/>
                  <a:gd name="T1" fmla="*/ 0 h 65"/>
                  <a:gd name="T2" fmla="*/ 263 w 282"/>
                  <a:gd name="T3" fmla="*/ 2 h 65"/>
                  <a:gd name="T4" fmla="*/ 273 w 282"/>
                  <a:gd name="T5" fmla="*/ 8 h 65"/>
                  <a:gd name="T6" fmla="*/ 280 w 282"/>
                  <a:gd name="T7" fmla="*/ 18 h 65"/>
                  <a:gd name="T8" fmla="*/ 282 w 282"/>
                  <a:gd name="T9" fmla="*/ 30 h 65"/>
                  <a:gd name="T10" fmla="*/ 280 w 282"/>
                  <a:gd name="T11" fmla="*/ 42 h 65"/>
                  <a:gd name="T12" fmla="*/ 274 w 282"/>
                  <a:gd name="T13" fmla="*/ 52 h 65"/>
                  <a:gd name="T14" fmla="*/ 264 w 282"/>
                  <a:gd name="T15" fmla="*/ 60 h 65"/>
                  <a:gd name="T16" fmla="*/ 252 w 282"/>
                  <a:gd name="T17" fmla="*/ 62 h 65"/>
                  <a:gd name="T18" fmla="*/ 31 w 282"/>
                  <a:gd name="T19" fmla="*/ 65 h 65"/>
                  <a:gd name="T20" fmla="*/ 30 w 282"/>
                  <a:gd name="T21" fmla="*/ 65 h 65"/>
                  <a:gd name="T22" fmla="*/ 19 w 282"/>
                  <a:gd name="T23" fmla="*/ 62 h 65"/>
                  <a:gd name="T24" fmla="*/ 9 w 282"/>
                  <a:gd name="T25" fmla="*/ 55 h 65"/>
                  <a:gd name="T26" fmla="*/ 2 w 282"/>
                  <a:gd name="T27" fmla="*/ 45 h 65"/>
                  <a:gd name="T28" fmla="*/ 0 w 282"/>
                  <a:gd name="T29" fmla="*/ 33 h 65"/>
                  <a:gd name="T30" fmla="*/ 2 w 282"/>
                  <a:gd name="T31" fmla="*/ 21 h 65"/>
                  <a:gd name="T32" fmla="*/ 9 w 282"/>
                  <a:gd name="T33" fmla="*/ 12 h 65"/>
                  <a:gd name="T34" fmla="*/ 18 w 282"/>
                  <a:gd name="T35" fmla="*/ 5 h 65"/>
                  <a:gd name="T36" fmla="*/ 30 w 282"/>
                  <a:gd name="T37" fmla="*/ 2 h 65"/>
                  <a:gd name="T38" fmla="*/ 252 w 282"/>
                  <a:gd name="T3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2" h="65">
                    <a:moveTo>
                      <a:pt x="252" y="0"/>
                    </a:moveTo>
                    <a:lnTo>
                      <a:pt x="263" y="2"/>
                    </a:lnTo>
                    <a:lnTo>
                      <a:pt x="273" y="8"/>
                    </a:lnTo>
                    <a:lnTo>
                      <a:pt x="280" y="18"/>
                    </a:lnTo>
                    <a:lnTo>
                      <a:pt x="282" y="30"/>
                    </a:lnTo>
                    <a:lnTo>
                      <a:pt x="280" y="42"/>
                    </a:lnTo>
                    <a:lnTo>
                      <a:pt x="274" y="52"/>
                    </a:lnTo>
                    <a:lnTo>
                      <a:pt x="264" y="60"/>
                    </a:lnTo>
                    <a:lnTo>
                      <a:pt x="252" y="62"/>
                    </a:lnTo>
                    <a:lnTo>
                      <a:pt x="31" y="65"/>
                    </a:lnTo>
                    <a:lnTo>
                      <a:pt x="30" y="65"/>
                    </a:lnTo>
                    <a:lnTo>
                      <a:pt x="19" y="62"/>
                    </a:lnTo>
                    <a:lnTo>
                      <a:pt x="9" y="55"/>
                    </a:lnTo>
                    <a:lnTo>
                      <a:pt x="2" y="45"/>
                    </a:lnTo>
                    <a:lnTo>
                      <a:pt x="0" y="33"/>
                    </a:lnTo>
                    <a:lnTo>
                      <a:pt x="2" y="21"/>
                    </a:lnTo>
                    <a:lnTo>
                      <a:pt x="9" y="12"/>
                    </a:lnTo>
                    <a:lnTo>
                      <a:pt x="18" y="5"/>
                    </a:lnTo>
                    <a:lnTo>
                      <a:pt x="30" y="2"/>
                    </a:lnTo>
                    <a:lnTo>
                      <a:pt x="2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5" name="Freeform 53"/>
              <p:cNvSpPr>
                <a:spLocks/>
              </p:cNvSpPr>
              <p:nvPr/>
            </p:nvSpPr>
            <p:spPr bwMode="auto">
              <a:xfrm>
                <a:off x="5504" y="2728"/>
                <a:ext cx="81" cy="78"/>
              </a:xfrm>
              <a:custGeom>
                <a:avLst/>
                <a:gdLst>
                  <a:gd name="T0" fmla="*/ 67 w 323"/>
                  <a:gd name="T1" fmla="*/ 3 h 311"/>
                  <a:gd name="T2" fmla="*/ 83 w 323"/>
                  <a:gd name="T3" fmla="*/ 19 h 311"/>
                  <a:gd name="T4" fmla="*/ 84 w 323"/>
                  <a:gd name="T5" fmla="*/ 42 h 311"/>
                  <a:gd name="T6" fmla="*/ 70 w 323"/>
                  <a:gd name="T7" fmla="*/ 93 h 311"/>
                  <a:gd name="T8" fmla="*/ 63 w 323"/>
                  <a:gd name="T9" fmla="*/ 129 h 311"/>
                  <a:gd name="T10" fmla="*/ 63 w 323"/>
                  <a:gd name="T11" fmla="*/ 153 h 311"/>
                  <a:gd name="T12" fmla="*/ 65 w 323"/>
                  <a:gd name="T13" fmla="*/ 167 h 311"/>
                  <a:gd name="T14" fmla="*/ 69 w 323"/>
                  <a:gd name="T15" fmla="*/ 174 h 311"/>
                  <a:gd name="T16" fmla="*/ 77 w 323"/>
                  <a:gd name="T17" fmla="*/ 177 h 311"/>
                  <a:gd name="T18" fmla="*/ 94 w 323"/>
                  <a:gd name="T19" fmla="*/ 176 h 311"/>
                  <a:gd name="T20" fmla="*/ 130 w 323"/>
                  <a:gd name="T21" fmla="*/ 164 h 311"/>
                  <a:gd name="T22" fmla="*/ 173 w 323"/>
                  <a:gd name="T23" fmla="*/ 142 h 311"/>
                  <a:gd name="T24" fmla="*/ 222 w 323"/>
                  <a:gd name="T25" fmla="*/ 112 h 311"/>
                  <a:gd name="T26" fmla="*/ 273 w 323"/>
                  <a:gd name="T27" fmla="*/ 74 h 311"/>
                  <a:gd name="T28" fmla="*/ 293 w 323"/>
                  <a:gd name="T29" fmla="*/ 67 h 311"/>
                  <a:gd name="T30" fmla="*/ 312 w 323"/>
                  <a:gd name="T31" fmla="*/ 74 h 311"/>
                  <a:gd name="T32" fmla="*/ 323 w 323"/>
                  <a:gd name="T33" fmla="*/ 94 h 311"/>
                  <a:gd name="T34" fmla="*/ 318 w 323"/>
                  <a:gd name="T35" fmla="*/ 115 h 311"/>
                  <a:gd name="T36" fmla="*/ 298 w 323"/>
                  <a:gd name="T37" fmla="*/ 133 h 311"/>
                  <a:gd name="T38" fmla="*/ 263 w 323"/>
                  <a:gd name="T39" fmla="*/ 159 h 311"/>
                  <a:gd name="T40" fmla="*/ 218 w 323"/>
                  <a:gd name="T41" fmla="*/ 187 h 311"/>
                  <a:gd name="T42" fmla="*/ 169 w 323"/>
                  <a:gd name="T43" fmla="*/ 214 h 311"/>
                  <a:gd name="T44" fmla="*/ 119 w 323"/>
                  <a:gd name="T45" fmla="*/ 233 h 311"/>
                  <a:gd name="T46" fmla="*/ 147 w 323"/>
                  <a:gd name="T47" fmla="*/ 271 h 311"/>
                  <a:gd name="T48" fmla="*/ 146 w 323"/>
                  <a:gd name="T49" fmla="*/ 294 h 311"/>
                  <a:gd name="T50" fmla="*/ 129 w 323"/>
                  <a:gd name="T51" fmla="*/ 309 h 311"/>
                  <a:gd name="T52" fmla="*/ 109 w 323"/>
                  <a:gd name="T53" fmla="*/ 310 h 311"/>
                  <a:gd name="T54" fmla="*/ 94 w 323"/>
                  <a:gd name="T55" fmla="*/ 300 h 311"/>
                  <a:gd name="T56" fmla="*/ 16 w 323"/>
                  <a:gd name="T57" fmla="*/ 206 h 311"/>
                  <a:gd name="T58" fmla="*/ 3 w 323"/>
                  <a:gd name="T59" fmla="*/ 171 h 311"/>
                  <a:gd name="T60" fmla="*/ 1 w 323"/>
                  <a:gd name="T61" fmla="*/ 130 h 311"/>
                  <a:gd name="T62" fmla="*/ 8 w 323"/>
                  <a:gd name="T63" fmla="*/ 85 h 311"/>
                  <a:gd name="T64" fmla="*/ 20 w 323"/>
                  <a:gd name="T65" fmla="*/ 42 h 311"/>
                  <a:gd name="T66" fmla="*/ 33 w 323"/>
                  <a:gd name="T67" fmla="*/ 10 h 311"/>
                  <a:gd name="T68" fmla="*/ 54 w 323"/>
                  <a:gd name="T69" fmla="*/ 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23" h="311">
                    <a:moveTo>
                      <a:pt x="54" y="0"/>
                    </a:moveTo>
                    <a:lnTo>
                      <a:pt x="67" y="3"/>
                    </a:lnTo>
                    <a:lnTo>
                      <a:pt x="77" y="9"/>
                    </a:lnTo>
                    <a:lnTo>
                      <a:pt x="83" y="19"/>
                    </a:lnTo>
                    <a:lnTo>
                      <a:pt x="86" y="30"/>
                    </a:lnTo>
                    <a:lnTo>
                      <a:pt x="84" y="42"/>
                    </a:lnTo>
                    <a:lnTo>
                      <a:pt x="76" y="69"/>
                    </a:lnTo>
                    <a:lnTo>
                      <a:pt x="70" y="93"/>
                    </a:lnTo>
                    <a:lnTo>
                      <a:pt x="66" y="113"/>
                    </a:lnTo>
                    <a:lnTo>
                      <a:pt x="63" y="129"/>
                    </a:lnTo>
                    <a:lnTo>
                      <a:pt x="62" y="142"/>
                    </a:lnTo>
                    <a:lnTo>
                      <a:pt x="63" y="153"/>
                    </a:lnTo>
                    <a:lnTo>
                      <a:pt x="63" y="161"/>
                    </a:lnTo>
                    <a:lnTo>
                      <a:pt x="65" y="167"/>
                    </a:lnTo>
                    <a:lnTo>
                      <a:pt x="67" y="171"/>
                    </a:lnTo>
                    <a:lnTo>
                      <a:pt x="69" y="174"/>
                    </a:lnTo>
                    <a:lnTo>
                      <a:pt x="73" y="176"/>
                    </a:lnTo>
                    <a:lnTo>
                      <a:pt x="77" y="177"/>
                    </a:lnTo>
                    <a:lnTo>
                      <a:pt x="81" y="178"/>
                    </a:lnTo>
                    <a:lnTo>
                      <a:pt x="94" y="176"/>
                    </a:lnTo>
                    <a:lnTo>
                      <a:pt x="110" y="172"/>
                    </a:lnTo>
                    <a:lnTo>
                      <a:pt x="130" y="164"/>
                    </a:lnTo>
                    <a:lnTo>
                      <a:pt x="151" y="154"/>
                    </a:lnTo>
                    <a:lnTo>
                      <a:pt x="173" y="142"/>
                    </a:lnTo>
                    <a:lnTo>
                      <a:pt x="197" y="128"/>
                    </a:lnTo>
                    <a:lnTo>
                      <a:pt x="222" y="112"/>
                    </a:lnTo>
                    <a:lnTo>
                      <a:pt x="248" y="94"/>
                    </a:lnTo>
                    <a:lnTo>
                      <a:pt x="273" y="74"/>
                    </a:lnTo>
                    <a:lnTo>
                      <a:pt x="283" y="68"/>
                    </a:lnTo>
                    <a:lnTo>
                      <a:pt x="293" y="67"/>
                    </a:lnTo>
                    <a:lnTo>
                      <a:pt x="303" y="69"/>
                    </a:lnTo>
                    <a:lnTo>
                      <a:pt x="312" y="74"/>
                    </a:lnTo>
                    <a:lnTo>
                      <a:pt x="319" y="83"/>
                    </a:lnTo>
                    <a:lnTo>
                      <a:pt x="323" y="94"/>
                    </a:lnTo>
                    <a:lnTo>
                      <a:pt x="322" y="105"/>
                    </a:lnTo>
                    <a:lnTo>
                      <a:pt x="318" y="115"/>
                    </a:lnTo>
                    <a:lnTo>
                      <a:pt x="311" y="123"/>
                    </a:lnTo>
                    <a:lnTo>
                      <a:pt x="298" y="133"/>
                    </a:lnTo>
                    <a:lnTo>
                      <a:pt x="282" y="145"/>
                    </a:lnTo>
                    <a:lnTo>
                      <a:pt x="263" y="159"/>
                    </a:lnTo>
                    <a:lnTo>
                      <a:pt x="242" y="173"/>
                    </a:lnTo>
                    <a:lnTo>
                      <a:pt x="218" y="187"/>
                    </a:lnTo>
                    <a:lnTo>
                      <a:pt x="194" y="201"/>
                    </a:lnTo>
                    <a:lnTo>
                      <a:pt x="169" y="214"/>
                    </a:lnTo>
                    <a:lnTo>
                      <a:pt x="144" y="226"/>
                    </a:lnTo>
                    <a:lnTo>
                      <a:pt x="119" y="233"/>
                    </a:lnTo>
                    <a:lnTo>
                      <a:pt x="141" y="260"/>
                    </a:lnTo>
                    <a:lnTo>
                      <a:pt x="147" y="271"/>
                    </a:lnTo>
                    <a:lnTo>
                      <a:pt x="148" y="283"/>
                    </a:lnTo>
                    <a:lnTo>
                      <a:pt x="146" y="294"/>
                    </a:lnTo>
                    <a:lnTo>
                      <a:pt x="138" y="304"/>
                    </a:lnTo>
                    <a:lnTo>
                      <a:pt x="129" y="309"/>
                    </a:lnTo>
                    <a:lnTo>
                      <a:pt x="118" y="311"/>
                    </a:lnTo>
                    <a:lnTo>
                      <a:pt x="109" y="310"/>
                    </a:lnTo>
                    <a:lnTo>
                      <a:pt x="101" y="306"/>
                    </a:lnTo>
                    <a:lnTo>
                      <a:pt x="94" y="300"/>
                    </a:lnTo>
                    <a:lnTo>
                      <a:pt x="27" y="219"/>
                    </a:lnTo>
                    <a:lnTo>
                      <a:pt x="16" y="206"/>
                    </a:lnTo>
                    <a:lnTo>
                      <a:pt x="8" y="189"/>
                    </a:lnTo>
                    <a:lnTo>
                      <a:pt x="3" y="171"/>
                    </a:lnTo>
                    <a:lnTo>
                      <a:pt x="0" y="151"/>
                    </a:lnTo>
                    <a:lnTo>
                      <a:pt x="1" y="130"/>
                    </a:lnTo>
                    <a:lnTo>
                      <a:pt x="4" y="108"/>
                    </a:lnTo>
                    <a:lnTo>
                      <a:pt x="8" y="85"/>
                    </a:lnTo>
                    <a:lnTo>
                      <a:pt x="14" y="63"/>
                    </a:lnTo>
                    <a:lnTo>
                      <a:pt x="20" y="42"/>
                    </a:lnTo>
                    <a:lnTo>
                      <a:pt x="27" y="21"/>
                    </a:lnTo>
                    <a:lnTo>
                      <a:pt x="33" y="10"/>
                    </a:lnTo>
                    <a:lnTo>
                      <a:pt x="43" y="3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6" name="Freeform 54"/>
              <p:cNvSpPr>
                <a:spLocks/>
              </p:cNvSpPr>
              <p:nvPr/>
            </p:nvSpPr>
            <p:spPr bwMode="auto">
              <a:xfrm>
                <a:off x="5532" y="2783"/>
                <a:ext cx="54" cy="65"/>
              </a:xfrm>
              <a:custGeom>
                <a:avLst/>
                <a:gdLst>
                  <a:gd name="T0" fmla="*/ 189 w 216"/>
                  <a:gd name="T1" fmla="*/ 0 h 257"/>
                  <a:gd name="T2" fmla="*/ 200 w 216"/>
                  <a:gd name="T3" fmla="*/ 5 h 257"/>
                  <a:gd name="T4" fmla="*/ 210 w 216"/>
                  <a:gd name="T5" fmla="*/ 13 h 257"/>
                  <a:gd name="T6" fmla="*/ 215 w 216"/>
                  <a:gd name="T7" fmla="*/ 23 h 257"/>
                  <a:gd name="T8" fmla="*/ 216 w 216"/>
                  <a:gd name="T9" fmla="*/ 35 h 257"/>
                  <a:gd name="T10" fmla="*/ 212 w 216"/>
                  <a:gd name="T11" fmla="*/ 46 h 257"/>
                  <a:gd name="T12" fmla="*/ 193 w 216"/>
                  <a:gd name="T13" fmla="*/ 78 h 257"/>
                  <a:gd name="T14" fmla="*/ 174 w 216"/>
                  <a:gd name="T15" fmla="*/ 108 h 257"/>
                  <a:gd name="T16" fmla="*/ 154 w 216"/>
                  <a:gd name="T17" fmla="*/ 135 h 257"/>
                  <a:gd name="T18" fmla="*/ 135 w 216"/>
                  <a:gd name="T19" fmla="*/ 160 h 257"/>
                  <a:gd name="T20" fmla="*/ 116 w 216"/>
                  <a:gd name="T21" fmla="*/ 182 h 257"/>
                  <a:gd name="T22" fmla="*/ 99 w 216"/>
                  <a:gd name="T23" fmla="*/ 201 h 257"/>
                  <a:gd name="T24" fmla="*/ 84 w 216"/>
                  <a:gd name="T25" fmla="*/ 218 h 257"/>
                  <a:gd name="T26" fmla="*/ 71 w 216"/>
                  <a:gd name="T27" fmla="*/ 230 h 257"/>
                  <a:gd name="T28" fmla="*/ 61 w 216"/>
                  <a:gd name="T29" fmla="*/ 240 h 257"/>
                  <a:gd name="T30" fmla="*/ 55 w 216"/>
                  <a:gd name="T31" fmla="*/ 246 h 257"/>
                  <a:gd name="T32" fmla="*/ 52 w 216"/>
                  <a:gd name="T33" fmla="*/ 249 h 257"/>
                  <a:gd name="T34" fmla="*/ 42 w 216"/>
                  <a:gd name="T35" fmla="*/ 255 h 257"/>
                  <a:gd name="T36" fmla="*/ 31 w 216"/>
                  <a:gd name="T37" fmla="*/ 257 h 257"/>
                  <a:gd name="T38" fmla="*/ 23 w 216"/>
                  <a:gd name="T39" fmla="*/ 256 h 257"/>
                  <a:gd name="T40" fmla="*/ 15 w 216"/>
                  <a:gd name="T41" fmla="*/ 252 h 257"/>
                  <a:gd name="T42" fmla="*/ 8 w 216"/>
                  <a:gd name="T43" fmla="*/ 246 h 257"/>
                  <a:gd name="T44" fmla="*/ 1 w 216"/>
                  <a:gd name="T45" fmla="*/ 236 h 257"/>
                  <a:gd name="T46" fmla="*/ 0 w 216"/>
                  <a:gd name="T47" fmla="*/ 224 h 257"/>
                  <a:gd name="T48" fmla="*/ 3 w 216"/>
                  <a:gd name="T49" fmla="*/ 213 h 257"/>
                  <a:gd name="T50" fmla="*/ 11 w 216"/>
                  <a:gd name="T51" fmla="*/ 203 h 257"/>
                  <a:gd name="T52" fmla="*/ 13 w 216"/>
                  <a:gd name="T53" fmla="*/ 201 h 257"/>
                  <a:gd name="T54" fmla="*/ 19 w 216"/>
                  <a:gd name="T55" fmla="*/ 196 h 257"/>
                  <a:gd name="T56" fmla="*/ 28 w 216"/>
                  <a:gd name="T57" fmla="*/ 187 h 257"/>
                  <a:gd name="T58" fmla="*/ 40 w 216"/>
                  <a:gd name="T59" fmla="*/ 175 h 257"/>
                  <a:gd name="T60" fmla="*/ 54 w 216"/>
                  <a:gd name="T61" fmla="*/ 160 h 257"/>
                  <a:gd name="T62" fmla="*/ 69 w 216"/>
                  <a:gd name="T63" fmla="*/ 142 h 257"/>
                  <a:gd name="T64" fmla="*/ 86 w 216"/>
                  <a:gd name="T65" fmla="*/ 121 h 257"/>
                  <a:gd name="T66" fmla="*/ 104 w 216"/>
                  <a:gd name="T67" fmla="*/ 98 h 257"/>
                  <a:gd name="T68" fmla="*/ 123 w 216"/>
                  <a:gd name="T69" fmla="*/ 73 h 257"/>
                  <a:gd name="T70" fmla="*/ 141 w 216"/>
                  <a:gd name="T71" fmla="*/ 46 h 257"/>
                  <a:gd name="T72" fmla="*/ 159 w 216"/>
                  <a:gd name="T73" fmla="*/ 16 h 257"/>
                  <a:gd name="T74" fmla="*/ 167 w 216"/>
                  <a:gd name="T75" fmla="*/ 7 h 257"/>
                  <a:gd name="T76" fmla="*/ 177 w 216"/>
                  <a:gd name="T77" fmla="*/ 1 h 257"/>
                  <a:gd name="T78" fmla="*/ 189 w 216"/>
                  <a:gd name="T79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16" h="257">
                    <a:moveTo>
                      <a:pt x="189" y="0"/>
                    </a:moveTo>
                    <a:lnTo>
                      <a:pt x="200" y="5"/>
                    </a:lnTo>
                    <a:lnTo>
                      <a:pt x="210" y="13"/>
                    </a:lnTo>
                    <a:lnTo>
                      <a:pt x="215" y="23"/>
                    </a:lnTo>
                    <a:lnTo>
                      <a:pt x="216" y="35"/>
                    </a:lnTo>
                    <a:lnTo>
                      <a:pt x="212" y="46"/>
                    </a:lnTo>
                    <a:lnTo>
                      <a:pt x="193" y="78"/>
                    </a:lnTo>
                    <a:lnTo>
                      <a:pt x="174" y="108"/>
                    </a:lnTo>
                    <a:lnTo>
                      <a:pt x="154" y="135"/>
                    </a:lnTo>
                    <a:lnTo>
                      <a:pt x="135" y="160"/>
                    </a:lnTo>
                    <a:lnTo>
                      <a:pt x="116" y="182"/>
                    </a:lnTo>
                    <a:lnTo>
                      <a:pt x="99" y="201"/>
                    </a:lnTo>
                    <a:lnTo>
                      <a:pt x="84" y="218"/>
                    </a:lnTo>
                    <a:lnTo>
                      <a:pt x="71" y="230"/>
                    </a:lnTo>
                    <a:lnTo>
                      <a:pt x="61" y="240"/>
                    </a:lnTo>
                    <a:lnTo>
                      <a:pt x="55" y="246"/>
                    </a:lnTo>
                    <a:lnTo>
                      <a:pt x="52" y="249"/>
                    </a:lnTo>
                    <a:lnTo>
                      <a:pt x="42" y="255"/>
                    </a:lnTo>
                    <a:lnTo>
                      <a:pt x="31" y="257"/>
                    </a:lnTo>
                    <a:lnTo>
                      <a:pt x="23" y="256"/>
                    </a:lnTo>
                    <a:lnTo>
                      <a:pt x="15" y="252"/>
                    </a:lnTo>
                    <a:lnTo>
                      <a:pt x="8" y="246"/>
                    </a:lnTo>
                    <a:lnTo>
                      <a:pt x="1" y="236"/>
                    </a:lnTo>
                    <a:lnTo>
                      <a:pt x="0" y="224"/>
                    </a:lnTo>
                    <a:lnTo>
                      <a:pt x="3" y="213"/>
                    </a:lnTo>
                    <a:lnTo>
                      <a:pt x="11" y="203"/>
                    </a:lnTo>
                    <a:lnTo>
                      <a:pt x="13" y="201"/>
                    </a:lnTo>
                    <a:lnTo>
                      <a:pt x="19" y="196"/>
                    </a:lnTo>
                    <a:lnTo>
                      <a:pt x="28" y="187"/>
                    </a:lnTo>
                    <a:lnTo>
                      <a:pt x="40" y="175"/>
                    </a:lnTo>
                    <a:lnTo>
                      <a:pt x="54" y="160"/>
                    </a:lnTo>
                    <a:lnTo>
                      <a:pt x="69" y="142"/>
                    </a:lnTo>
                    <a:lnTo>
                      <a:pt x="86" y="121"/>
                    </a:lnTo>
                    <a:lnTo>
                      <a:pt x="104" y="98"/>
                    </a:lnTo>
                    <a:lnTo>
                      <a:pt x="123" y="73"/>
                    </a:lnTo>
                    <a:lnTo>
                      <a:pt x="141" y="46"/>
                    </a:lnTo>
                    <a:lnTo>
                      <a:pt x="159" y="16"/>
                    </a:lnTo>
                    <a:lnTo>
                      <a:pt x="167" y="7"/>
                    </a:lnTo>
                    <a:lnTo>
                      <a:pt x="177" y="1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7" name="Freeform 55"/>
              <p:cNvSpPr>
                <a:spLocks/>
              </p:cNvSpPr>
              <p:nvPr/>
            </p:nvSpPr>
            <p:spPr bwMode="auto">
              <a:xfrm>
                <a:off x="5539" y="2913"/>
                <a:ext cx="51" cy="100"/>
              </a:xfrm>
              <a:custGeom>
                <a:avLst/>
                <a:gdLst>
                  <a:gd name="T0" fmla="*/ 169 w 200"/>
                  <a:gd name="T1" fmla="*/ 0 h 401"/>
                  <a:gd name="T2" fmla="*/ 181 w 200"/>
                  <a:gd name="T3" fmla="*/ 2 h 401"/>
                  <a:gd name="T4" fmla="*/ 191 w 200"/>
                  <a:gd name="T5" fmla="*/ 9 h 401"/>
                  <a:gd name="T6" fmla="*/ 198 w 200"/>
                  <a:gd name="T7" fmla="*/ 20 h 401"/>
                  <a:gd name="T8" fmla="*/ 200 w 200"/>
                  <a:gd name="T9" fmla="*/ 31 h 401"/>
                  <a:gd name="T10" fmla="*/ 198 w 200"/>
                  <a:gd name="T11" fmla="*/ 43 h 401"/>
                  <a:gd name="T12" fmla="*/ 59 w 200"/>
                  <a:gd name="T13" fmla="*/ 382 h 401"/>
                  <a:gd name="T14" fmla="*/ 52 w 200"/>
                  <a:gd name="T15" fmla="*/ 392 h 401"/>
                  <a:gd name="T16" fmla="*/ 42 w 200"/>
                  <a:gd name="T17" fmla="*/ 399 h 401"/>
                  <a:gd name="T18" fmla="*/ 31 w 200"/>
                  <a:gd name="T19" fmla="*/ 401 h 401"/>
                  <a:gd name="T20" fmla="*/ 25 w 200"/>
                  <a:gd name="T21" fmla="*/ 400 h 401"/>
                  <a:gd name="T22" fmla="*/ 19 w 200"/>
                  <a:gd name="T23" fmla="*/ 399 h 401"/>
                  <a:gd name="T24" fmla="*/ 9 w 200"/>
                  <a:gd name="T25" fmla="*/ 392 h 401"/>
                  <a:gd name="T26" fmla="*/ 3 w 200"/>
                  <a:gd name="T27" fmla="*/ 382 h 401"/>
                  <a:gd name="T28" fmla="*/ 0 w 200"/>
                  <a:gd name="T29" fmla="*/ 371 h 401"/>
                  <a:gd name="T30" fmla="*/ 3 w 200"/>
                  <a:gd name="T31" fmla="*/ 359 h 401"/>
                  <a:gd name="T32" fmla="*/ 141 w 200"/>
                  <a:gd name="T33" fmla="*/ 20 h 401"/>
                  <a:gd name="T34" fmla="*/ 148 w 200"/>
                  <a:gd name="T35" fmla="*/ 9 h 401"/>
                  <a:gd name="T36" fmla="*/ 158 w 200"/>
                  <a:gd name="T37" fmla="*/ 2 h 401"/>
                  <a:gd name="T38" fmla="*/ 169 w 200"/>
                  <a:gd name="T39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0" h="401">
                    <a:moveTo>
                      <a:pt x="169" y="0"/>
                    </a:moveTo>
                    <a:lnTo>
                      <a:pt x="181" y="2"/>
                    </a:lnTo>
                    <a:lnTo>
                      <a:pt x="191" y="9"/>
                    </a:lnTo>
                    <a:lnTo>
                      <a:pt x="198" y="20"/>
                    </a:lnTo>
                    <a:lnTo>
                      <a:pt x="200" y="31"/>
                    </a:lnTo>
                    <a:lnTo>
                      <a:pt x="198" y="43"/>
                    </a:lnTo>
                    <a:lnTo>
                      <a:pt x="59" y="382"/>
                    </a:lnTo>
                    <a:lnTo>
                      <a:pt x="52" y="392"/>
                    </a:lnTo>
                    <a:lnTo>
                      <a:pt x="42" y="399"/>
                    </a:lnTo>
                    <a:lnTo>
                      <a:pt x="31" y="401"/>
                    </a:lnTo>
                    <a:lnTo>
                      <a:pt x="25" y="400"/>
                    </a:lnTo>
                    <a:lnTo>
                      <a:pt x="19" y="399"/>
                    </a:lnTo>
                    <a:lnTo>
                      <a:pt x="9" y="392"/>
                    </a:lnTo>
                    <a:lnTo>
                      <a:pt x="3" y="382"/>
                    </a:lnTo>
                    <a:lnTo>
                      <a:pt x="0" y="371"/>
                    </a:lnTo>
                    <a:lnTo>
                      <a:pt x="3" y="359"/>
                    </a:lnTo>
                    <a:lnTo>
                      <a:pt x="141" y="20"/>
                    </a:lnTo>
                    <a:lnTo>
                      <a:pt x="148" y="9"/>
                    </a:lnTo>
                    <a:lnTo>
                      <a:pt x="158" y="2"/>
                    </a:lnTo>
                    <a:lnTo>
                      <a:pt x="1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8" name="Freeform 56"/>
              <p:cNvSpPr>
                <a:spLocks/>
              </p:cNvSpPr>
              <p:nvPr/>
            </p:nvSpPr>
            <p:spPr bwMode="auto">
              <a:xfrm>
                <a:off x="5542" y="2878"/>
                <a:ext cx="130" cy="298"/>
              </a:xfrm>
              <a:custGeom>
                <a:avLst/>
                <a:gdLst>
                  <a:gd name="T0" fmla="*/ 499 w 519"/>
                  <a:gd name="T1" fmla="*/ 2 h 1190"/>
                  <a:gd name="T2" fmla="*/ 516 w 519"/>
                  <a:gd name="T3" fmla="*/ 18 h 1190"/>
                  <a:gd name="T4" fmla="*/ 517 w 519"/>
                  <a:gd name="T5" fmla="*/ 43 h 1190"/>
                  <a:gd name="T6" fmla="*/ 513 w 519"/>
                  <a:gd name="T7" fmla="*/ 54 h 1190"/>
                  <a:gd name="T8" fmla="*/ 501 w 519"/>
                  <a:gd name="T9" fmla="*/ 84 h 1190"/>
                  <a:gd name="T10" fmla="*/ 484 w 519"/>
                  <a:gd name="T11" fmla="*/ 131 h 1190"/>
                  <a:gd name="T12" fmla="*/ 461 w 519"/>
                  <a:gd name="T13" fmla="*/ 194 h 1190"/>
                  <a:gd name="T14" fmla="*/ 433 w 519"/>
                  <a:gd name="T15" fmla="*/ 268 h 1190"/>
                  <a:gd name="T16" fmla="*/ 400 w 519"/>
                  <a:gd name="T17" fmla="*/ 353 h 1190"/>
                  <a:gd name="T18" fmla="*/ 365 w 519"/>
                  <a:gd name="T19" fmla="*/ 445 h 1190"/>
                  <a:gd name="T20" fmla="*/ 328 w 519"/>
                  <a:gd name="T21" fmla="*/ 543 h 1190"/>
                  <a:gd name="T22" fmla="*/ 289 w 519"/>
                  <a:gd name="T23" fmla="*/ 644 h 1190"/>
                  <a:gd name="T24" fmla="*/ 249 w 519"/>
                  <a:gd name="T25" fmla="*/ 747 h 1190"/>
                  <a:gd name="T26" fmla="*/ 217 w 519"/>
                  <a:gd name="T27" fmla="*/ 823 h 1190"/>
                  <a:gd name="T28" fmla="*/ 185 w 519"/>
                  <a:gd name="T29" fmla="*/ 874 h 1190"/>
                  <a:gd name="T30" fmla="*/ 154 w 519"/>
                  <a:gd name="T31" fmla="*/ 905 h 1190"/>
                  <a:gd name="T32" fmla="*/ 122 w 519"/>
                  <a:gd name="T33" fmla="*/ 914 h 1190"/>
                  <a:gd name="T34" fmla="*/ 114 w 519"/>
                  <a:gd name="T35" fmla="*/ 914 h 1190"/>
                  <a:gd name="T36" fmla="*/ 56 w 519"/>
                  <a:gd name="T37" fmla="*/ 1176 h 1190"/>
                  <a:gd name="T38" fmla="*/ 40 w 519"/>
                  <a:gd name="T39" fmla="*/ 1189 h 1190"/>
                  <a:gd name="T40" fmla="*/ 24 w 519"/>
                  <a:gd name="T41" fmla="*/ 1190 h 1190"/>
                  <a:gd name="T42" fmla="*/ 4 w 519"/>
                  <a:gd name="T43" fmla="*/ 1176 h 1190"/>
                  <a:gd name="T44" fmla="*/ 0 w 519"/>
                  <a:gd name="T45" fmla="*/ 1153 h 1190"/>
                  <a:gd name="T46" fmla="*/ 50 w 519"/>
                  <a:gd name="T47" fmla="*/ 845 h 1190"/>
                  <a:gd name="T48" fmla="*/ 36 w 519"/>
                  <a:gd name="T49" fmla="*/ 793 h 1190"/>
                  <a:gd name="T50" fmla="*/ 27 w 519"/>
                  <a:gd name="T51" fmla="*/ 741 h 1190"/>
                  <a:gd name="T52" fmla="*/ 26 w 519"/>
                  <a:gd name="T53" fmla="*/ 706 h 1190"/>
                  <a:gd name="T54" fmla="*/ 41 w 519"/>
                  <a:gd name="T55" fmla="*/ 688 h 1190"/>
                  <a:gd name="T56" fmla="*/ 65 w 519"/>
                  <a:gd name="T57" fmla="*/ 685 h 1190"/>
                  <a:gd name="T58" fmla="*/ 84 w 519"/>
                  <a:gd name="T59" fmla="*/ 701 h 1190"/>
                  <a:gd name="T60" fmla="*/ 90 w 519"/>
                  <a:gd name="T61" fmla="*/ 739 h 1190"/>
                  <a:gd name="T62" fmla="*/ 99 w 519"/>
                  <a:gd name="T63" fmla="*/ 788 h 1190"/>
                  <a:gd name="T64" fmla="*/ 110 w 519"/>
                  <a:gd name="T65" fmla="*/ 829 h 1190"/>
                  <a:gd name="T66" fmla="*/ 122 w 519"/>
                  <a:gd name="T67" fmla="*/ 852 h 1190"/>
                  <a:gd name="T68" fmla="*/ 130 w 519"/>
                  <a:gd name="T69" fmla="*/ 845 h 1190"/>
                  <a:gd name="T70" fmla="*/ 142 w 519"/>
                  <a:gd name="T71" fmla="*/ 829 h 1190"/>
                  <a:gd name="T72" fmla="*/ 158 w 519"/>
                  <a:gd name="T73" fmla="*/ 800 h 1190"/>
                  <a:gd name="T74" fmla="*/ 179 w 519"/>
                  <a:gd name="T75" fmla="*/ 755 h 1190"/>
                  <a:gd name="T76" fmla="*/ 212 w 519"/>
                  <a:gd name="T77" fmla="*/ 673 h 1190"/>
                  <a:gd name="T78" fmla="*/ 251 w 519"/>
                  <a:gd name="T79" fmla="*/ 572 h 1190"/>
                  <a:gd name="T80" fmla="*/ 289 w 519"/>
                  <a:gd name="T81" fmla="*/ 472 h 1190"/>
                  <a:gd name="T82" fmla="*/ 326 w 519"/>
                  <a:gd name="T83" fmla="*/ 376 h 1190"/>
                  <a:gd name="T84" fmla="*/ 359 w 519"/>
                  <a:gd name="T85" fmla="*/ 287 h 1190"/>
                  <a:gd name="T86" fmla="*/ 389 w 519"/>
                  <a:gd name="T87" fmla="*/ 208 h 1190"/>
                  <a:gd name="T88" fmla="*/ 414 w 519"/>
                  <a:gd name="T89" fmla="*/ 139 h 1190"/>
                  <a:gd name="T90" fmla="*/ 436 w 519"/>
                  <a:gd name="T91" fmla="*/ 84 h 1190"/>
                  <a:gd name="T92" fmla="*/ 450 w 519"/>
                  <a:gd name="T93" fmla="*/ 45 h 1190"/>
                  <a:gd name="T94" fmla="*/ 458 w 519"/>
                  <a:gd name="T95" fmla="*/ 24 h 1190"/>
                  <a:gd name="T96" fmla="*/ 466 w 519"/>
                  <a:gd name="T97" fmla="*/ 10 h 1190"/>
                  <a:gd name="T98" fmla="*/ 487 w 519"/>
                  <a:gd name="T99" fmla="*/ 0 h 1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9" h="1190">
                    <a:moveTo>
                      <a:pt x="487" y="0"/>
                    </a:moveTo>
                    <a:lnTo>
                      <a:pt x="499" y="2"/>
                    </a:lnTo>
                    <a:lnTo>
                      <a:pt x="509" y="9"/>
                    </a:lnTo>
                    <a:lnTo>
                      <a:pt x="516" y="18"/>
                    </a:lnTo>
                    <a:lnTo>
                      <a:pt x="519" y="31"/>
                    </a:lnTo>
                    <a:lnTo>
                      <a:pt x="517" y="43"/>
                    </a:lnTo>
                    <a:lnTo>
                      <a:pt x="516" y="46"/>
                    </a:lnTo>
                    <a:lnTo>
                      <a:pt x="513" y="54"/>
                    </a:lnTo>
                    <a:lnTo>
                      <a:pt x="508" y="67"/>
                    </a:lnTo>
                    <a:lnTo>
                      <a:pt x="501" y="84"/>
                    </a:lnTo>
                    <a:lnTo>
                      <a:pt x="493" y="106"/>
                    </a:lnTo>
                    <a:lnTo>
                      <a:pt x="484" y="131"/>
                    </a:lnTo>
                    <a:lnTo>
                      <a:pt x="473" y="161"/>
                    </a:lnTo>
                    <a:lnTo>
                      <a:pt x="461" y="194"/>
                    </a:lnTo>
                    <a:lnTo>
                      <a:pt x="447" y="229"/>
                    </a:lnTo>
                    <a:lnTo>
                      <a:pt x="433" y="268"/>
                    </a:lnTo>
                    <a:lnTo>
                      <a:pt x="416" y="310"/>
                    </a:lnTo>
                    <a:lnTo>
                      <a:pt x="400" y="353"/>
                    </a:lnTo>
                    <a:lnTo>
                      <a:pt x="383" y="398"/>
                    </a:lnTo>
                    <a:lnTo>
                      <a:pt x="365" y="445"/>
                    </a:lnTo>
                    <a:lnTo>
                      <a:pt x="347" y="493"/>
                    </a:lnTo>
                    <a:lnTo>
                      <a:pt x="328" y="543"/>
                    </a:lnTo>
                    <a:lnTo>
                      <a:pt x="309" y="594"/>
                    </a:lnTo>
                    <a:lnTo>
                      <a:pt x="289" y="644"/>
                    </a:lnTo>
                    <a:lnTo>
                      <a:pt x="269" y="696"/>
                    </a:lnTo>
                    <a:lnTo>
                      <a:pt x="249" y="747"/>
                    </a:lnTo>
                    <a:lnTo>
                      <a:pt x="233" y="787"/>
                    </a:lnTo>
                    <a:lnTo>
                      <a:pt x="217" y="823"/>
                    </a:lnTo>
                    <a:lnTo>
                      <a:pt x="201" y="851"/>
                    </a:lnTo>
                    <a:lnTo>
                      <a:pt x="185" y="874"/>
                    </a:lnTo>
                    <a:lnTo>
                      <a:pt x="169" y="892"/>
                    </a:lnTo>
                    <a:lnTo>
                      <a:pt x="154" y="905"/>
                    </a:lnTo>
                    <a:lnTo>
                      <a:pt x="138" y="912"/>
                    </a:lnTo>
                    <a:lnTo>
                      <a:pt x="122" y="914"/>
                    </a:lnTo>
                    <a:lnTo>
                      <a:pt x="114" y="914"/>
                    </a:lnTo>
                    <a:lnTo>
                      <a:pt x="114" y="914"/>
                    </a:lnTo>
                    <a:lnTo>
                      <a:pt x="60" y="1166"/>
                    </a:lnTo>
                    <a:lnTo>
                      <a:pt x="56" y="1176"/>
                    </a:lnTo>
                    <a:lnTo>
                      <a:pt x="49" y="1184"/>
                    </a:lnTo>
                    <a:lnTo>
                      <a:pt x="40" y="1189"/>
                    </a:lnTo>
                    <a:lnTo>
                      <a:pt x="30" y="1190"/>
                    </a:lnTo>
                    <a:lnTo>
                      <a:pt x="24" y="1190"/>
                    </a:lnTo>
                    <a:lnTo>
                      <a:pt x="13" y="1185"/>
                    </a:lnTo>
                    <a:lnTo>
                      <a:pt x="4" y="1176"/>
                    </a:lnTo>
                    <a:lnTo>
                      <a:pt x="0" y="1166"/>
                    </a:lnTo>
                    <a:lnTo>
                      <a:pt x="0" y="1153"/>
                    </a:lnTo>
                    <a:lnTo>
                      <a:pt x="60" y="868"/>
                    </a:lnTo>
                    <a:lnTo>
                      <a:pt x="50" y="845"/>
                    </a:lnTo>
                    <a:lnTo>
                      <a:pt x="42" y="819"/>
                    </a:lnTo>
                    <a:lnTo>
                      <a:pt x="36" y="793"/>
                    </a:lnTo>
                    <a:lnTo>
                      <a:pt x="31" y="766"/>
                    </a:lnTo>
                    <a:lnTo>
                      <a:pt x="27" y="741"/>
                    </a:lnTo>
                    <a:lnTo>
                      <a:pt x="25" y="718"/>
                    </a:lnTo>
                    <a:lnTo>
                      <a:pt x="26" y="706"/>
                    </a:lnTo>
                    <a:lnTo>
                      <a:pt x="32" y="696"/>
                    </a:lnTo>
                    <a:lnTo>
                      <a:pt x="41" y="688"/>
                    </a:lnTo>
                    <a:lnTo>
                      <a:pt x="53" y="684"/>
                    </a:lnTo>
                    <a:lnTo>
                      <a:pt x="65" y="685"/>
                    </a:lnTo>
                    <a:lnTo>
                      <a:pt x="75" y="692"/>
                    </a:lnTo>
                    <a:lnTo>
                      <a:pt x="84" y="701"/>
                    </a:lnTo>
                    <a:lnTo>
                      <a:pt x="87" y="713"/>
                    </a:lnTo>
                    <a:lnTo>
                      <a:pt x="90" y="739"/>
                    </a:lnTo>
                    <a:lnTo>
                      <a:pt x="94" y="764"/>
                    </a:lnTo>
                    <a:lnTo>
                      <a:pt x="99" y="788"/>
                    </a:lnTo>
                    <a:lnTo>
                      <a:pt x="104" y="810"/>
                    </a:lnTo>
                    <a:lnTo>
                      <a:pt x="110" y="829"/>
                    </a:lnTo>
                    <a:lnTo>
                      <a:pt x="116" y="843"/>
                    </a:lnTo>
                    <a:lnTo>
                      <a:pt x="122" y="852"/>
                    </a:lnTo>
                    <a:lnTo>
                      <a:pt x="125" y="849"/>
                    </a:lnTo>
                    <a:lnTo>
                      <a:pt x="130" y="845"/>
                    </a:lnTo>
                    <a:lnTo>
                      <a:pt x="135" y="839"/>
                    </a:lnTo>
                    <a:lnTo>
                      <a:pt x="142" y="829"/>
                    </a:lnTo>
                    <a:lnTo>
                      <a:pt x="149" y="816"/>
                    </a:lnTo>
                    <a:lnTo>
                      <a:pt x="158" y="800"/>
                    </a:lnTo>
                    <a:lnTo>
                      <a:pt x="168" y="780"/>
                    </a:lnTo>
                    <a:lnTo>
                      <a:pt x="179" y="755"/>
                    </a:lnTo>
                    <a:lnTo>
                      <a:pt x="191" y="725"/>
                    </a:lnTo>
                    <a:lnTo>
                      <a:pt x="212" y="673"/>
                    </a:lnTo>
                    <a:lnTo>
                      <a:pt x="232" y="622"/>
                    </a:lnTo>
                    <a:lnTo>
                      <a:pt x="251" y="572"/>
                    </a:lnTo>
                    <a:lnTo>
                      <a:pt x="270" y="521"/>
                    </a:lnTo>
                    <a:lnTo>
                      <a:pt x="289" y="472"/>
                    </a:lnTo>
                    <a:lnTo>
                      <a:pt x="307" y="424"/>
                    </a:lnTo>
                    <a:lnTo>
                      <a:pt x="326" y="376"/>
                    </a:lnTo>
                    <a:lnTo>
                      <a:pt x="343" y="331"/>
                    </a:lnTo>
                    <a:lnTo>
                      <a:pt x="359" y="287"/>
                    </a:lnTo>
                    <a:lnTo>
                      <a:pt x="375" y="246"/>
                    </a:lnTo>
                    <a:lnTo>
                      <a:pt x="389" y="208"/>
                    </a:lnTo>
                    <a:lnTo>
                      <a:pt x="402" y="172"/>
                    </a:lnTo>
                    <a:lnTo>
                      <a:pt x="414" y="139"/>
                    </a:lnTo>
                    <a:lnTo>
                      <a:pt x="426" y="110"/>
                    </a:lnTo>
                    <a:lnTo>
                      <a:pt x="436" y="84"/>
                    </a:lnTo>
                    <a:lnTo>
                      <a:pt x="444" y="63"/>
                    </a:lnTo>
                    <a:lnTo>
                      <a:pt x="450" y="45"/>
                    </a:lnTo>
                    <a:lnTo>
                      <a:pt x="455" y="33"/>
                    </a:lnTo>
                    <a:lnTo>
                      <a:pt x="458" y="24"/>
                    </a:lnTo>
                    <a:lnTo>
                      <a:pt x="459" y="20"/>
                    </a:lnTo>
                    <a:lnTo>
                      <a:pt x="466" y="10"/>
                    </a:lnTo>
                    <a:lnTo>
                      <a:pt x="475" y="3"/>
                    </a:lnTo>
                    <a:lnTo>
                      <a:pt x="48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9" name="Freeform 57"/>
              <p:cNvSpPr>
                <a:spLocks noEditPoints="1"/>
              </p:cNvSpPr>
              <p:nvPr/>
            </p:nvSpPr>
            <p:spPr bwMode="auto">
              <a:xfrm>
                <a:off x="5616" y="2807"/>
                <a:ext cx="159" cy="316"/>
              </a:xfrm>
              <a:custGeom>
                <a:avLst/>
                <a:gdLst>
                  <a:gd name="T0" fmla="*/ 348 w 634"/>
                  <a:gd name="T1" fmla="*/ 325 h 1264"/>
                  <a:gd name="T2" fmla="*/ 558 w 634"/>
                  <a:gd name="T3" fmla="*/ 201 h 1264"/>
                  <a:gd name="T4" fmla="*/ 256 w 634"/>
                  <a:gd name="T5" fmla="*/ 0 h 1264"/>
                  <a:gd name="T6" fmla="*/ 278 w 634"/>
                  <a:gd name="T7" fmla="*/ 8 h 1264"/>
                  <a:gd name="T8" fmla="*/ 297 w 634"/>
                  <a:gd name="T9" fmla="*/ 44 h 1264"/>
                  <a:gd name="T10" fmla="*/ 323 w 634"/>
                  <a:gd name="T11" fmla="*/ 94 h 1264"/>
                  <a:gd name="T12" fmla="*/ 349 w 634"/>
                  <a:gd name="T13" fmla="*/ 138 h 1264"/>
                  <a:gd name="T14" fmla="*/ 372 w 634"/>
                  <a:gd name="T15" fmla="*/ 169 h 1264"/>
                  <a:gd name="T16" fmla="*/ 426 w 634"/>
                  <a:gd name="T17" fmla="*/ 86 h 1264"/>
                  <a:gd name="T18" fmla="*/ 446 w 634"/>
                  <a:gd name="T19" fmla="*/ 80 h 1264"/>
                  <a:gd name="T20" fmla="*/ 618 w 634"/>
                  <a:gd name="T21" fmla="*/ 160 h 1264"/>
                  <a:gd name="T22" fmla="*/ 634 w 634"/>
                  <a:gd name="T23" fmla="*/ 180 h 1264"/>
                  <a:gd name="T24" fmla="*/ 630 w 634"/>
                  <a:gd name="T25" fmla="*/ 205 h 1264"/>
                  <a:gd name="T26" fmla="*/ 542 w 634"/>
                  <a:gd name="T27" fmla="*/ 345 h 1264"/>
                  <a:gd name="T28" fmla="*/ 563 w 634"/>
                  <a:gd name="T29" fmla="*/ 343 h 1264"/>
                  <a:gd name="T30" fmla="*/ 581 w 634"/>
                  <a:gd name="T31" fmla="*/ 357 h 1264"/>
                  <a:gd name="T32" fmla="*/ 585 w 634"/>
                  <a:gd name="T33" fmla="*/ 380 h 1264"/>
                  <a:gd name="T34" fmla="*/ 488 w 634"/>
                  <a:gd name="T35" fmla="*/ 522 h 1264"/>
                  <a:gd name="T36" fmla="*/ 472 w 634"/>
                  <a:gd name="T37" fmla="*/ 533 h 1264"/>
                  <a:gd name="T38" fmla="*/ 453 w 634"/>
                  <a:gd name="T39" fmla="*/ 533 h 1264"/>
                  <a:gd name="T40" fmla="*/ 438 w 634"/>
                  <a:gd name="T41" fmla="*/ 523 h 1264"/>
                  <a:gd name="T42" fmla="*/ 431 w 634"/>
                  <a:gd name="T43" fmla="*/ 506 h 1264"/>
                  <a:gd name="T44" fmla="*/ 377 w 634"/>
                  <a:gd name="T45" fmla="*/ 587 h 1264"/>
                  <a:gd name="T46" fmla="*/ 361 w 634"/>
                  <a:gd name="T47" fmla="*/ 594 h 1264"/>
                  <a:gd name="T48" fmla="*/ 381 w 634"/>
                  <a:gd name="T49" fmla="*/ 1051 h 1264"/>
                  <a:gd name="T50" fmla="*/ 368 w 634"/>
                  <a:gd name="T51" fmla="*/ 1067 h 1264"/>
                  <a:gd name="T52" fmla="*/ 42 w 634"/>
                  <a:gd name="T53" fmla="*/ 1262 h 1264"/>
                  <a:gd name="T54" fmla="*/ 32 w 634"/>
                  <a:gd name="T55" fmla="*/ 1264 h 1264"/>
                  <a:gd name="T56" fmla="*/ 11 w 634"/>
                  <a:gd name="T57" fmla="*/ 1257 h 1264"/>
                  <a:gd name="T58" fmla="*/ 0 w 634"/>
                  <a:gd name="T59" fmla="*/ 1236 h 1264"/>
                  <a:gd name="T60" fmla="*/ 6 w 634"/>
                  <a:gd name="T61" fmla="*/ 1214 h 1264"/>
                  <a:gd name="T62" fmla="*/ 320 w 634"/>
                  <a:gd name="T63" fmla="*/ 1024 h 1264"/>
                  <a:gd name="T64" fmla="*/ 287 w 634"/>
                  <a:gd name="T65" fmla="*/ 309 h 1264"/>
                  <a:gd name="T66" fmla="*/ 338 w 634"/>
                  <a:gd name="T67" fmla="*/ 223 h 1264"/>
                  <a:gd name="T68" fmla="*/ 309 w 634"/>
                  <a:gd name="T69" fmla="*/ 189 h 1264"/>
                  <a:gd name="T70" fmla="*/ 280 w 634"/>
                  <a:gd name="T71" fmla="*/ 143 h 1264"/>
                  <a:gd name="T72" fmla="*/ 255 w 634"/>
                  <a:gd name="T73" fmla="*/ 97 h 1264"/>
                  <a:gd name="T74" fmla="*/ 234 w 634"/>
                  <a:gd name="T75" fmla="*/ 58 h 1264"/>
                  <a:gd name="T76" fmla="*/ 225 w 634"/>
                  <a:gd name="T77" fmla="*/ 32 h 1264"/>
                  <a:gd name="T78" fmla="*/ 233 w 634"/>
                  <a:gd name="T79" fmla="*/ 10 h 1264"/>
                  <a:gd name="T80" fmla="*/ 256 w 634"/>
                  <a:gd name="T81" fmla="*/ 0 h 1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34" h="1264">
                    <a:moveTo>
                      <a:pt x="456" y="150"/>
                    </a:moveTo>
                    <a:lnTo>
                      <a:pt x="348" y="325"/>
                    </a:lnTo>
                    <a:lnTo>
                      <a:pt x="357" y="507"/>
                    </a:lnTo>
                    <a:lnTo>
                      <a:pt x="558" y="201"/>
                    </a:lnTo>
                    <a:lnTo>
                      <a:pt x="456" y="150"/>
                    </a:lnTo>
                    <a:close/>
                    <a:moveTo>
                      <a:pt x="256" y="0"/>
                    </a:moveTo>
                    <a:lnTo>
                      <a:pt x="268" y="2"/>
                    </a:lnTo>
                    <a:lnTo>
                      <a:pt x="278" y="8"/>
                    </a:lnTo>
                    <a:lnTo>
                      <a:pt x="285" y="18"/>
                    </a:lnTo>
                    <a:lnTo>
                      <a:pt x="297" y="44"/>
                    </a:lnTo>
                    <a:lnTo>
                      <a:pt x="310" y="70"/>
                    </a:lnTo>
                    <a:lnTo>
                      <a:pt x="323" y="94"/>
                    </a:lnTo>
                    <a:lnTo>
                      <a:pt x="336" y="117"/>
                    </a:lnTo>
                    <a:lnTo>
                      <a:pt x="349" y="138"/>
                    </a:lnTo>
                    <a:lnTo>
                      <a:pt x="362" y="156"/>
                    </a:lnTo>
                    <a:lnTo>
                      <a:pt x="372" y="169"/>
                    </a:lnTo>
                    <a:lnTo>
                      <a:pt x="418" y="95"/>
                    </a:lnTo>
                    <a:lnTo>
                      <a:pt x="426" y="86"/>
                    </a:lnTo>
                    <a:lnTo>
                      <a:pt x="436" y="81"/>
                    </a:lnTo>
                    <a:lnTo>
                      <a:pt x="446" y="80"/>
                    </a:lnTo>
                    <a:lnTo>
                      <a:pt x="457" y="83"/>
                    </a:lnTo>
                    <a:lnTo>
                      <a:pt x="618" y="160"/>
                    </a:lnTo>
                    <a:lnTo>
                      <a:pt x="628" y="168"/>
                    </a:lnTo>
                    <a:lnTo>
                      <a:pt x="634" y="180"/>
                    </a:lnTo>
                    <a:lnTo>
                      <a:pt x="634" y="193"/>
                    </a:lnTo>
                    <a:lnTo>
                      <a:pt x="630" y="205"/>
                    </a:lnTo>
                    <a:lnTo>
                      <a:pt x="534" y="351"/>
                    </a:lnTo>
                    <a:lnTo>
                      <a:pt x="542" y="345"/>
                    </a:lnTo>
                    <a:lnTo>
                      <a:pt x="552" y="342"/>
                    </a:lnTo>
                    <a:lnTo>
                      <a:pt x="563" y="343"/>
                    </a:lnTo>
                    <a:lnTo>
                      <a:pt x="572" y="348"/>
                    </a:lnTo>
                    <a:lnTo>
                      <a:pt x="581" y="357"/>
                    </a:lnTo>
                    <a:lnTo>
                      <a:pt x="585" y="368"/>
                    </a:lnTo>
                    <a:lnTo>
                      <a:pt x="585" y="380"/>
                    </a:lnTo>
                    <a:lnTo>
                      <a:pt x="580" y="391"/>
                    </a:lnTo>
                    <a:lnTo>
                      <a:pt x="488" y="522"/>
                    </a:lnTo>
                    <a:lnTo>
                      <a:pt x="481" y="529"/>
                    </a:lnTo>
                    <a:lnTo>
                      <a:pt x="472" y="533"/>
                    </a:lnTo>
                    <a:lnTo>
                      <a:pt x="462" y="535"/>
                    </a:lnTo>
                    <a:lnTo>
                      <a:pt x="453" y="533"/>
                    </a:lnTo>
                    <a:lnTo>
                      <a:pt x="444" y="529"/>
                    </a:lnTo>
                    <a:lnTo>
                      <a:pt x="438" y="523"/>
                    </a:lnTo>
                    <a:lnTo>
                      <a:pt x="433" y="515"/>
                    </a:lnTo>
                    <a:lnTo>
                      <a:pt x="431" y="506"/>
                    </a:lnTo>
                    <a:lnTo>
                      <a:pt x="383" y="581"/>
                    </a:lnTo>
                    <a:lnTo>
                      <a:pt x="377" y="587"/>
                    </a:lnTo>
                    <a:lnTo>
                      <a:pt x="370" y="592"/>
                    </a:lnTo>
                    <a:lnTo>
                      <a:pt x="361" y="594"/>
                    </a:lnTo>
                    <a:lnTo>
                      <a:pt x="383" y="1040"/>
                    </a:lnTo>
                    <a:lnTo>
                      <a:pt x="381" y="1051"/>
                    </a:lnTo>
                    <a:lnTo>
                      <a:pt x="376" y="1060"/>
                    </a:lnTo>
                    <a:lnTo>
                      <a:pt x="368" y="1067"/>
                    </a:lnTo>
                    <a:lnTo>
                      <a:pt x="47" y="1259"/>
                    </a:lnTo>
                    <a:lnTo>
                      <a:pt x="42" y="1262"/>
                    </a:lnTo>
                    <a:lnTo>
                      <a:pt x="37" y="1263"/>
                    </a:lnTo>
                    <a:lnTo>
                      <a:pt x="32" y="1264"/>
                    </a:lnTo>
                    <a:lnTo>
                      <a:pt x="22" y="1262"/>
                    </a:lnTo>
                    <a:lnTo>
                      <a:pt x="11" y="1257"/>
                    </a:lnTo>
                    <a:lnTo>
                      <a:pt x="4" y="1249"/>
                    </a:lnTo>
                    <a:lnTo>
                      <a:pt x="0" y="1236"/>
                    </a:lnTo>
                    <a:lnTo>
                      <a:pt x="1" y="1225"/>
                    </a:lnTo>
                    <a:lnTo>
                      <a:pt x="6" y="1214"/>
                    </a:lnTo>
                    <a:lnTo>
                      <a:pt x="16" y="1206"/>
                    </a:lnTo>
                    <a:lnTo>
                      <a:pt x="320" y="1024"/>
                    </a:lnTo>
                    <a:lnTo>
                      <a:pt x="286" y="318"/>
                    </a:lnTo>
                    <a:lnTo>
                      <a:pt x="287" y="309"/>
                    </a:lnTo>
                    <a:lnTo>
                      <a:pt x="291" y="300"/>
                    </a:lnTo>
                    <a:lnTo>
                      <a:pt x="338" y="223"/>
                    </a:lnTo>
                    <a:lnTo>
                      <a:pt x="323" y="208"/>
                    </a:lnTo>
                    <a:lnTo>
                      <a:pt x="309" y="189"/>
                    </a:lnTo>
                    <a:lnTo>
                      <a:pt x="294" y="166"/>
                    </a:lnTo>
                    <a:lnTo>
                      <a:pt x="280" y="143"/>
                    </a:lnTo>
                    <a:lnTo>
                      <a:pt x="267" y="120"/>
                    </a:lnTo>
                    <a:lnTo>
                      <a:pt x="255" y="97"/>
                    </a:lnTo>
                    <a:lnTo>
                      <a:pt x="244" y="76"/>
                    </a:lnTo>
                    <a:lnTo>
                      <a:pt x="234" y="58"/>
                    </a:lnTo>
                    <a:lnTo>
                      <a:pt x="228" y="44"/>
                    </a:lnTo>
                    <a:lnTo>
                      <a:pt x="225" y="32"/>
                    </a:lnTo>
                    <a:lnTo>
                      <a:pt x="227" y="20"/>
                    </a:lnTo>
                    <a:lnTo>
                      <a:pt x="233" y="10"/>
                    </a:lnTo>
                    <a:lnTo>
                      <a:pt x="244" y="3"/>
                    </a:lnTo>
                    <a:lnTo>
                      <a:pt x="2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0" name="Freeform 58"/>
              <p:cNvSpPr>
                <a:spLocks/>
              </p:cNvSpPr>
              <p:nvPr/>
            </p:nvSpPr>
            <p:spPr bwMode="auto">
              <a:xfrm>
                <a:off x="5540" y="3132"/>
                <a:ext cx="106" cy="82"/>
              </a:xfrm>
              <a:custGeom>
                <a:avLst/>
                <a:gdLst>
                  <a:gd name="T0" fmla="*/ 398 w 423"/>
                  <a:gd name="T1" fmla="*/ 0 h 327"/>
                  <a:gd name="T2" fmla="*/ 409 w 423"/>
                  <a:gd name="T3" fmla="*/ 4 h 327"/>
                  <a:gd name="T4" fmla="*/ 418 w 423"/>
                  <a:gd name="T5" fmla="*/ 13 h 327"/>
                  <a:gd name="T6" fmla="*/ 423 w 423"/>
                  <a:gd name="T7" fmla="*/ 24 h 327"/>
                  <a:gd name="T8" fmla="*/ 423 w 423"/>
                  <a:gd name="T9" fmla="*/ 35 h 327"/>
                  <a:gd name="T10" fmla="*/ 419 w 423"/>
                  <a:gd name="T11" fmla="*/ 46 h 327"/>
                  <a:gd name="T12" fmla="*/ 411 w 423"/>
                  <a:gd name="T13" fmla="*/ 55 h 327"/>
                  <a:gd name="T14" fmla="*/ 49 w 423"/>
                  <a:gd name="T15" fmla="*/ 321 h 327"/>
                  <a:gd name="T16" fmla="*/ 40 w 423"/>
                  <a:gd name="T17" fmla="*/ 326 h 327"/>
                  <a:gd name="T18" fmla="*/ 30 w 423"/>
                  <a:gd name="T19" fmla="*/ 327 h 327"/>
                  <a:gd name="T20" fmla="*/ 21 w 423"/>
                  <a:gd name="T21" fmla="*/ 326 h 327"/>
                  <a:gd name="T22" fmla="*/ 13 w 423"/>
                  <a:gd name="T23" fmla="*/ 322 h 327"/>
                  <a:gd name="T24" fmla="*/ 6 w 423"/>
                  <a:gd name="T25" fmla="*/ 315 h 327"/>
                  <a:gd name="T26" fmla="*/ 1 w 423"/>
                  <a:gd name="T27" fmla="*/ 304 h 327"/>
                  <a:gd name="T28" fmla="*/ 0 w 423"/>
                  <a:gd name="T29" fmla="*/ 292 h 327"/>
                  <a:gd name="T30" fmla="*/ 4 w 423"/>
                  <a:gd name="T31" fmla="*/ 281 h 327"/>
                  <a:gd name="T32" fmla="*/ 12 w 423"/>
                  <a:gd name="T33" fmla="*/ 272 h 327"/>
                  <a:gd name="T34" fmla="*/ 375 w 423"/>
                  <a:gd name="T35" fmla="*/ 6 h 327"/>
                  <a:gd name="T36" fmla="*/ 386 w 423"/>
                  <a:gd name="T37" fmla="*/ 1 h 327"/>
                  <a:gd name="T38" fmla="*/ 398 w 423"/>
                  <a:gd name="T39" fmla="*/ 0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23" h="327">
                    <a:moveTo>
                      <a:pt x="398" y="0"/>
                    </a:moveTo>
                    <a:lnTo>
                      <a:pt x="409" y="4"/>
                    </a:lnTo>
                    <a:lnTo>
                      <a:pt x="418" y="13"/>
                    </a:lnTo>
                    <a:lnTo>
                      <a:pt x="423" y="24"/>
                    </a:lnTo>
                    <a:lnTo>
                      <a:pt x="423" y="35"/>
                    </a:lnTo>
                    <a:lnTo>
                      <a:pt x="419" y="46"/>
                    </a:lnTo>
                    <a:lnTo>
                      <a:pt x="411" y="55"/>
                    </a:lnTo>
                    <a:lnTo>
                      <a:pt x="49" y="321"/>
                    </a:lnTo>
                    <a:lnTo>
                      <a:pt x="40" y="326"/>
                    </a:lnTo>
                    <a:lnTo>
                      <a:pt x="30" y="327"/>
                    </a:lnTo>
                    <a:lnTo>
                      <a:pt x="21" y="326"/>
                    </a:lnTo>
                    <a:lnTo>
                      <a:pt x="13" y="322"/>
                    </a:lnTo>
                    <a:lnTo>
                      <a:pt x="6" y="315"/>
                    </a:lnTo>
                    <a:lnTo>
                      <a:pt x="1" y="304"/>
                    </a:lnTo>
                    <a:lnTo>
                      <a:pt x="0" y="292"/>
                    </a:lnTo>
                    <a:lnTo>
                      <a:pt x="4" y="281"/>
                    </a:lnTo>
                    <a:lnTo>
                      <a:pt x="12" y="272"/>
                    </a:lnTo>
                    <a:lnTo>
                      <a:pt x="375" y="6"/>
                    </a:lnTo>
                    <a:lnTo>
                      <a:pt x="386" y="1"/>
                    </a:lnTo>
                    <a:lnTo>
                      <a:pt x="3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1" name="Freeform 59"/>
              <p:cNvSpPr>
                <a:spLocks/>
              </p:cNvSpPr>
              <p:nvPr/>
            </p:nvSpPr>
            <p:spPr bwMode="auto">
              <a:xfrm>
                <a:off x="5501" y="3084"/>
                <a:ext cx="224" cy="179"/>
              </a:xfrm>
              <a:custGeom>
                <a:avLst/>
                <a:gdLst>
                  <a:gd name="T0" fmla="*/ 816 w 896"/>
                  <a:gd name="T1" fmla="*/ 3 h 716"/>
                  <a:gd name="T2" fmla="*/ 832 w 896"/>
                  <a:gd name="T3" fmla="*/ 19 h 716"/>
                  <a:gd name="T4" fmla="*/ 834 w 896"/>
                  <a:gd name="T5" fmla="*/ 35 h 716"/>
                  <a:gd name="T6" fmla="*/ 834 w 896"/>
                  <a:gd name="T7" fmla="*/ 61 h 716"/>
                  <a:gd name="T8" fmla="*/ 833 w 896"/>
                  <a:gd name="T9" fmla="*/ 107 h 716"/>
                  <a:gd name="T10" fmla="*/ 832 w 896"/>
                  <a:gd name="T11" fmla="*/ 170 h 716"/>
                  <a:gd name="T12" fmla="*/ 833 w 896"/>
                  <a:gd name="T13" fmla="*/ 243 h 716"/>
                  <a:gd name="T14" fmla="*/ 835 w 896"/>
                  <a:gd name="T15" fmla="*/ 324 h 716"/>
                  <a:gd name="T16" fmla="*/ 840 w 896"/>
                  <a:gd name="T17" fmla="*/ 433 h 716"/>
                  <a:gd name="T18" fmla="*/ 848 w 896"/>
                  <a:gd name="T19" fmla="*/ 515 h 716"/>
                  <a:gd name="T20" fmla="*/ 857 w 896"/>
                  <a:gd name="T21" fmla="*/ 576 h 716"/>
                  <a:gd name="T22" fmla="*/ 867 w 896"/>
                  <a:gd name="T23" fmla="*/ 618 h 716"/>
                  <a:gd name="T24" fmla="*/ 876 w 896"/>
                  <a:gd name="T25" fmla="*/ 645 h 716"/>
                  <a:gd name="T26" fmla="*/ 884 w 896"/>
                  <a:gd name="T27" fmla="*/ 661 h 716"/>
                  <a:gd name="T28" fmla="*/ 894 w 896"/>
                  <a:gd name="T29" fmla="*/ 675 h 716"/>
                  <a:gd name="T30" fmla="*/ 893 w 896"/>
                  <a:gd name="T31" fmla="*/ 698 h 716"/>
                  <a:gd name="T32" fmla="*/ 876 w 896"/>
                  <a:gd name="T33" fmla="*/ 714 h 716"/>
                  <a:gd name="T34" fmla="*/ 864 w 896"/>
                  <a:gd name="T35" fmla="*/ 716 h 716"/>
                  <a:gd name="T36" fmla="*/ 795 w 896"/>
                  <a:gd name="T37" fmla="*/ 716 h 716"/>
                  <a:gd name="T38" fmla="*/ 712 w 896"/>
                  <a:gd name="T39" fmla="*/ 715 h 716"/>
                  <a:gd name="T40" fmla="*/ 618 w 896"/>
                  <a:gd name="T41" fmla="*/ 715 h 716"/>
                  <a:gd name="T42" fmla="*/ 518 w 896"/>
                  <a:gd name="T43" fmla="*/ 715 h 716"/>
                  <a:gd name="T44" fmla="*/ 417 w 896"/>
                  <a:gd name="T45" fmla="*/ 715 h 716"/>
                  <a:gd name="T46" fmla="*/ 319 w 896"/>
                  <a:gd name="T47" fmla="*/ 715 h 716"/>
                  <a:gd name="T48" fmla="*/ 228 w 896"/>
                  <a:gd name="T49" fmla="*/ 715 h 716"/>
                  <a:gd name="T50" fmla="*/ 151 w 896"/>
                  <a:gd name="T51" fmla="*/ 716 h 716"/>
                  <a:gd name="T52" fmla="*/ 88 w 896"/>
                  <a:gd name="T53" fmla="*/ 716 h 716"/>
                  <a:gd name="T54" fmla="*/ 47 w 896"/>
                  <a:gd name="T55" fmla="*/ 716 h 716"/>
                  <a:gd name="T56" fmla="*/ 32 w 896"/>
                  <a:gd name="T57" fmla="*/ 716 h 716"/>
                  <a:gd name="T58" fmla="*/ 19 w 896"/>
                  <a:gd name="T59" fmla="*/ 714 h 716"/>
                  <a:gd name="T60" fmla="*/ 2 w 896"/>
                  <a:gd name="T61" fmla="*/ 696 h 716"/>
                  <a:gd name="T62" fmla="*/ 1 w 896"/>
                  <a:gd name="T63" fmla="*/ 677 h 716"/>
                  <a:gd name="T64" fmla="*/ 12 w 896"/>
                  <a:gd name="T65" fmla="*/ 661 h 716"/>
                  <a:gd name="T66" fmla="*/ 105 w 896"/>
                  <a:gd name="T67" fmla="*/ 595 h 716"/>
                  <a:gd name="T68" fmla="*/ 127 w 896"/>
                  <a:gd name="T69" fmla="*/ 598 h 716"/>
                  <a:gd name="T70" fmla="*/ 143 w 896"/>
                  <a:gd name="T71" fmla="*/ 618 h 716"/>
                  <a:gd name="T72" fmla="*/ 139 w 896"/>
                  <a:gd name="T73" fmla="*/ 640 h 716"/>
                  <a:gd name="T74" fmla="*/ 124 w 896"/>
                  <a:gd name="T75" fmla="*/ 654 h 716"/>
                  <a:gd name="T76" fmla="*/ 219 w 896"/>
                  <a:gd name="T77" fmla="*/ 653 h 716"/>
                  <a:gd name="T78" fmla="*/ 334 w 896"/>
                  <a:gd name="T79" fmla="*/ 653 h 716"/>
                  <a:gd name="T80" fmla="*/ 460 w 896"/>
                  <a:gd name="T81" fmla="*/ 653 h 716"/>
                  <a:gd name="T82" fmla="*/ 588 w 896"/>
                  <a:gd name="T83" fmla="*/ 653 h 716"/>
                  <a:gd name="T84" fmla="*/ 709 w 896"/>
                  <a:gd name="T85" fmla="*/ 653 h 716"/>
                  <a:gd name="T86" fmla="*/ 813 w 896"/>
                  <a:gd name="T87" fmla="*/ 654 h 716"/>
                  <a:gd name="T88" fmla="*/ 802 w 896"/>
                  <a:gd name="T89" fmla="*/ 613 h 716"/>
                  <a:gd name="T90" fmla="*/ 791 w 896"/>
                  <a:gd name="T91" fmla="*/ 557 h 716"/>
                  <a:gd name="T92" fmla="*/ 782 w 896"/>
                  <a:gd name="T93" fmla="*/ 481 h 716"/>
                  <a:gd name="T94" fmla="*/ 775 w 896"/>
                  <a:gd name="T95" fmla="*/ 383 h 716"/>
                  <a:gd name="T96" fmla="*/ 771 w 896"/>
                  <a:gd name="T97" fmla="*/ 285 h 716"/>
                  <a:gd name="T98" fmla="*/ 770 w 896"/>
                  <a:gd name="T99" fmla="*/ 206 h 716"/>
                  <a:gd name="T100" fmla="*/ 770 w 896"/>
                  <a:gd name="T101" fmla="*/ 137 h 716"/>
                  <a:gd name="T102" fmla="*/ 771 w 896"/>
                  <a:gd name="T103" fmla="*/ 80 h 716"/>
                  <a:gd name="T104" fmla="*/ 772 w 896"/>
                  <a:gd name="T105" fmla="*/ 43 h 716"/>
                  <a:gd name="T106" fmla="*/ 772 w 896"/>
                  <a:gd name="T107" fmla="*/ 29 h 716"/>
                  <a:gd name="T108" fmla="*/ 782 w 896"/>
                  <a:gd name="T109" fmla="*/ 8 h 716"/>
                  <a:gd name="T110" fmla="*/ 804 w 896"/>
                  <a:gd name="T111" fmla="*/ 0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96" h="716">
                    <a:moveTo>
                      <a:pt x="804" y="0"/>
                    </a:moveTo>
                    <a:lnTo>
                      <a:pt x="816" y="3"/>
                    </a:lnTo>
                    <a:lnTo>
                      <a:pt x="826" y="9"/>
                    </a:lnTo>
                    <a:lnTo>
                      <a:pt x="832" y="19"/>
                    </a:lnTo>
                    <a:lnTo>
                      <a:pt x="834" y="31"/>
                    </a:lnTo>
                    <a:lnTo>
                      <a:pt x="834" y="35"/>
                    </a:lnTo>
                    <a:lnTo>
                      <a:pt x="834" y="45"/>
                    </a:lnTo>
                    <a:lnTo>
                      <a:pt x="834" y="61"/>
                    </a:lnTo>
                    <a:lnTo>
                      <a:pt x="833" y="82"/>
                    </a:lnTo>
                    <a:lnTo>
                      <a:pt x="833" y="107"/>
                    </a:lnTo>
                    <a:lnTo>
                      <a:pt x="833" y="137"/>
                    </a:lnTo>
                    <a:lnTo>
                      <a:pt x="832" y="170"/>
                    </a:lnTo>
                    <a:lnTo>
                      <a:pt x="833" y="206"/>
                    </a:lnTo>
                    <a:lnTo>
                      <a:pt x="833" y="243"/>
                    </a:lnTo>
                    <a:lnTo>
                      <a:pt x="834" y="284"/>
                    </a:lnTo>
                    <a:lnTo>
                      <a:pt x="835" y="324"/>
                    </a:lnTo>
                    <a:lnTo>
                      <a:pt x="837" y="381"/>
                    </a:lnTo>
                    <a:lnTo>
                      <a:pt x="840" y="433"/>
                    </a:lnTo>
                    <a:lnTo>
                      <a:pt x="844" y="477"/>
                    </a:lnTo>
                    <a:lnTo>
                      <a:pt x="848" y="515"/>
                    </a:lnTo>
                    <a:lnTo>
                      <a:pt x="853" y="549"/>
                    </a:lnTo>
                    <a:lnTo>
                      <a:pt x="857" y="576"/>
                    </a:lnTo>
                    <a:lnTo>
                      <a:pt x="862" y="599"/>
                    </a:lnTo>
                    <a:lnTo>
                      <a:pt x="867" y="618"/>
                    </a:lnTo>
                    <a:lnTo>
                      <a:pt x="872" y="633"/>
                    </a:lnTo>
                    <a:lnTo>
                      <a:pt x="876" y="645"/>
                    </a:lnTo>
                    <a:lnTo>
                      <a:pt x="881" y="654"/>
                    </a:lnTo>
                    <a:lnTo>
                      <a:pt x="884" y="661"/>
                    </a:lnTo>
                    <a:lnTo>
                      <a:pt x="888" y="665"/>
                    </a:lnTo>
                    <a:lnTo>
                      <a:pt x="894" y="675"/>
                    </a:lnTo>
                    <a:lnTo>
                      <a:pt x="896" y="687"/>
                    </a:lnTo>
                    <a:lnTo>
                      <a:pt x="893" y="698"/>
                    </a:lnTo>
                    <a:lnTo>
                      <a:pt x="886" y="708"/>
                    </a:lnTo>
                    <a:lnTo>
                      <a:pt x="876" y="714"/>
                    </a:lnTo>
                    <a:lnTo>
                      <a:pt x="865" y="716"/>
                    </a:lnTo>
                    <a:lnTo>
                      <a:pt x="864" y="716"/>
                    </a:lnTo>
                    <a:lnTo>
                      <a:pt x="832" y="716"/>
                    </a:lnTo>
                    <a:lnTo>
                      <a:pt x="795" y="716"/>
                    </a:lnTo>
                    <a:lnTo>
                      <a:pt x="755" y="715"/>
                    </a:lnTo>
                    <a:lnTo>
                      <a:pt x="712" y="715"/>
                    </a:lnTo>
                    <a:lnTo>
                      <a:pt x="665" y="715"/>
                    </a:lnTo>
                    <a:lnTo>
                      <a:pt x="618" y="715"/>
                    </a:lnTo>
                    <a:lnTo>
                      <a:pt x="568" y="715"/>
                    </a:lnTo>
                    <a:lnTo>
                      <a:pt x="518" y="715"/>
                    </a:lnTo>
                    <a:lnTo>
                      <a:pt x="467" y="715"/>
                    </a:lnTo>
                    <a:lnTo>
                      <a:pt x="417" y="715"/>
                    </a:lnTo>
                    <a:lnTo>
                      <a:pt x="368" y="715"/>
                    </a:lnTo>
                    <a:lnTo>
                      <a:pt x="319" y="715"/>
                    </a:lnTo>
                    <a:lnTo>
                      <a:pt x="273" y="715"/>
                    </a:lnTo>
                    <a:lnTo>
                      <a:pt x="228" y="715"/>
                    </a:lnTo>
                    <a:lnTo>
                      <a:pt x="188" y="716"/>
                    </a:lnTo>
                    <a:lnTo>
                      <a:pt x="151" y="716"/>
                    </a:lnTo>
                    <a:lnTo>
                      <a:pt x="117" y="716"/>
                    </a:lnTo>
                    <a:lnTo>
                      <a:pt x="88" y="716"/>
                    </a:lnTo>
                    <a:lnTo>
                      <a:pt x="65" y="716"/>
                    </a:lnTo>
                    <a:lnTo>
                      <a:pt x="47" y="716"/>
                    </a:lnTo>
                    <a:lnTo>
                      <a:pt x="36" y="716"/>
                    </a:lnTo>
                    <a:lnTo>
                      <a:pt x="32" y="716"/>
                    </a:lnTo>
                    <a:lnTo>
                      <a:pt x="32" y="716"/>
                    </a:lnTo>
                    <a:lnTo>
                      <a:pt x="19" y="714"/>
                    </a:lnTo>
                    <a:lnTo>
                      <a:pt x="8" y="707"/>
                    </a:lnTo>
                    <a:lnTo>
                      <a:pt x="2" y="696"/>
                    </a:lnTo>
                    <a:lnTo>
                      <a:pt x="0" y="686"/>
                    </a:lnTo>
                    <a:lnTo>
                      <a:pt x="1" y="677"/>
                    </a:lnTo>
                    <a:lnTo>
                      <a:pt x="6" y="668"/>
                    </a:lnTo>
                    <a:lnTo>
                      <a:pt x="12" y="661"/>
                    </a:lnTo>
                    <a:lnTo>
                      <a:pt x="94" y="600"/>
                    </a:lnTo>
                    <a:lnTo>
                      <a:pt x="105" y="595"/>
                    </a:lnTo>
                    <a:lnTo>
                      <a:pt x="116" y="595"/>
                    </a:lnTo>
                    <a:lnTo>
                      <a:pt x="127" y="598"/>
                    </a:lnTo>
                    <a:lnTo>
                      <a:pt x="137" y="607"/>
                    </a:lnTo>
                    <a:lnTo>
                      <a:pt x="143" y="618"/>
                    </a:lnTo>
                    <a:lnTo>
                      <a:pt x="143" y="629"/>
                    </a:lnTo>
                    <a:lnTo>
                      <a:pt x="139" y="640"/>
                    </a:lnTo>
                    <a:lnTo>
                      <a:pt x="131" y="649"/>
                    </a:lnTo>
                    <a:lnTo>
                      <a:pt x="124" y="654"/>
                    </a:lnTo>
                    <a:lnTo>
                      <a:pt x="169" y="654"/>
                    </a:lnTo>
                    <a:lnTo>
                      <a:pt x="219" y="653"/>
                    </a:lnTo>
                    <a:lnTo>
                      <a:pt x="276" y="653"/>
                    </a:lnTo>
                    <a:lnTo>
                      <a:pt x="334" y="653"/>
                    </a:lnTo>
                    <a:lnTo>
                      <a:pt x="397" y="653"/>
                    </a:lnTo>
                    <a:lnTo>
                      <a:pt x="460" y="653"/>
                    </a:lnTo>
                    <a:lnTo>
                      <a:pt x="525" y="653"/>
                    </a:lnTo>
                    <a:lnTo>
                      <a:pt x="588" y="653"/>
                    </a:lnTo>
                    <a:lnTo>
                      <a:pt x="650" y="653"/>
                    </a:lnTo>
                    <a:lnTo>
                      <a:pt x="709" y="653"/>
                    </a:lnTo>
                    <a:lnTo>
                      <a:pt x="764" y="653"/>
                    </a:lnTo>
                    <a:lnTo>
                      <a:pt x="813" y="654"/>
                    </a:lnTo>
                    <a:lnTo>
                      <a:pt x="807" y="635"/>
                    </a:lnTo>
                    <a:lnTo>
                      <a:pt x="802" y="613"/>
                    </a:lnTo>
                    <a:lnTo>
                      <a:pt x="796" y="587"/>
                    </a:lnTo>
                    <a:lnTo>
                      <a:pt x="791" y="557"/>
                    </a:lnTo>
                    <a:lnTo>
                      <a:pt x="786" y="521"/>
                    </a:lnTo>
                    <a:lnTo>
                      <a:pt x="782" y="481"/>
                    </a:lnTo>
                    <a:lnTo>
                      <a:pt x="778" y="436"/>
                    </a:lnTo>
                    <a:lnTo>
                      <a:pt x="775" y="383"/>
                    </a:lnTo>
                    <a:lnTo>
                      <a:pt x="773" y="326"/>
                    </a:lnTo>
                    <a:lnTo>
                      <a:pt x="771" y="285"/>
                    </a:lnTo>
                    <a:lnTo>
                      <a:pt x="771" y="244"/>
                    </a:lnTo>
                    <a:lnTo>
                      <a:pt x="770" y="206"/>
                    </a:lnTo>
                    <a:lnTo>
                      <a:pt x="770" y="170"/>
                    </a:lnTo>
                    <a:lnTo>
                      <a:pt x="770" y="137"/>
                    </a:lnTo>
                    <a:lnTo>
                      <a:pt x="771" y="106"/>
                    </a:lnTo>
                    <a:lnTo>
                      <a:pt x="771" y="80"/>
                    </a:lnTo>
                    <a:lnTo>
                      <a:pt x="771" y="59"/>
                    </a:lnTo>
                    <a:lnTo>
                      <a:pt x="772" y="43"/>
                    </a:lnTo>
                    <a:lnTo>
                      <a:pt x="772" y="33"/>
                    </a:lnTo>
                    <a:lnTo>
                      <a:pt x="772" y="29"/>
                    </a:lnTo>
                    <a:lnTo>
                      <a:pt x="775" y="18"/>
                    </a:lnTo>
                    <a:lnTo>
                      <a:pt x="782" y="8"/>
                    </a:lnTo>
                    <a:lnTo>
                      <a:pt x="792" y="2"/>
                    </a:lnTo>
                    <a:lnTo>
                      <a:pt x="8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42" name="Freeform 64"/>
            <p:cNvSpPr>
              <a:spLocks noEditPoints="1"/>
            </p:cNvSpPr>
            <p:nvPr/>
          </p:nvSpPr>
          <p:spPr bwMode="auto">
            <a:xfrm>
              <a:off x="9641358" y="6251870"/>
              <a:ext cx="942975" cy="611188"/>
            </a:xfrm>
            <a:custGeom>
              <a:avLst/>
              <a:gdLst>
                <a:gd name="T0" fmla="*/ 2843 w 3564"/>
                <a:gd name="T1" fmla="*/ 1868 h 2310"/>
                <a:gd name="T2" fmla="*/ 3024 w 3564"/>
                <a:gd name="T3" fmla="*/ 1868 h 2310"/>
                <a:gd name="T4" fmla="*/ 2551 w 3564"/>
                <a:gd name="T5" fmla="*/ 1795 h 2310"/>
                <a:gd name="T6" fmla="*/ 2458 w 3564"/>
                <a:gd name="T7" fmla="*/ 1875 h 2310"/>
                <a:gd name="T8" fmla="*/ 2638 w 3564"/>
                <a:gd name="T9" fmla="*/ 1857 h 2310"/>
                <a:gd name="T10" fmla="*/ 2146 w 3564"/>
                <a:gd name="T11" fmla="*/ 1797 h 2310"/>
                <a:gd name="T12" fmla="*/ 2073 w 3564"/>
                <a:gd name="T13" fmla="*/ 1882 h 2310"/>
                <a:gd name="T14" fmla="*/ 2247 w 3564"/>
                <a:gd name="T15" fmla="*/ 1846 h 2310"/>
                <a:gd name="T16" fmla="*/ 1745 w 3564"/>
                <a:gd name="T17" fmla="*/ 1803 h 2310"/>
                <a:gd name="T18" fmla="*/ 1688 w 3564"/>
                <a:gd name="T19" fmla="*/ 1884 h 2310"/>
                <a:gd name="T20" fmla="*/ 1857 w 3564"/>
                <a:gd name="T21" fmla="*/ 1834 h 2310"/>
                <a:gd name="T22" fmla="*/ 1347 w 3564"/>
                <a:gd name="T23" fmla="*/ 1812 h 2310"/>
                <a:gd name="T24" fmla="*/ 1306 w 3564"/>
                <a:gd name="T25" fmla="*/ 2169 h 2310"/>
                <a:gd name="T26" fmla="*/ 1464 w 3564"/>
                <a:gd name="T27" fmla="*/ 1822 h 2310"/>
                <a:gd name="T28" fmla="*/ 950 w 3564"/>
                <a:gd name="T29" fmla="*/ 1822 h 2310"/>
                <a:gd name="T30" fmla="*/ 1110 w 3564"/>
                <a:gd name="T31" fmla="*/ 2169 h 2310"/>
                <a:gd name="T32" fmla="*/ 1068 w 3564"/>
                <a:gd name="T33" fmla="*/ 1812 h 2310"/>
                <a:gd name="T34" fmla="*/ 557 w 3564"/>
                <a:gd name="T35" fmla="*/ 1834 h 2310"/>
                <a:gd name="T36" fmla="*/ 726 w 3564"/>
                <a:gd name="T37" fmla="*/ 1884 h 2310"/>
                <a:gd name="T38" fmla="*/ 670 w 3564"/>
                <a:gd name="T39" fmla="*/ 1803 h 2310"/>
                <a:gd name="T40" fmla="*/ 2456 w 3564"/>
                <a:gd name="T41" fmla="*/ 1669 h 2310"/>
                <a:gd name="T42" fmla="*/ 1688 w 3564"/>
                <a:gd name="T43" fmla="*/ 1338 h 2310"/>
                <a:gd name="T44" fmla="*/ 1306 w 3564"/>
                <a:gd name="T45" fmla="*/ 1338 h 2310"/>
                <a:gd name="T46" fmla="*/ 726 w 3564"/>
                <a:gd name="T47" fmla="*/ 1338 h 2310"/>
                <a:gd name="T48" fmla="*/ 333 w 3564"/>
                <a:gd name="T49" fmla="*/ 1680 h 2310"/>
                <a:gd name="T50" fmla="*/ 2707 w 3564"/>
                <a:gd name="T51" fmla="*/ 962 h 2310"/>
                <a:gd name="T52" fmla="*/ 3093 w 3564"/>
                <a:gd name="T53" fmla="*/ 916 h 2310"/>
                <a:gd name="T54" fmla="*/ 472 w 3564"/>
                <a:gd name="T55" fmla="*/ 916 h 2310"/>
                <a:gd name="T56" fmla="*/ 858 w 3564"/>
                <a:gd name="T57" fmla="*/ 962 h 2310"/>
                <a:gd name="T58" fmla="*/ 3184 w 3564"/>
                <a:gd name="T59" fmla="*/ 817 h 2310"/>
                <a:gd name="T60" fmla="*/ 2682 w 3564"/>
                <a:gd name="T61" fmla="*/ 697 h 2310"/>
                <a:gd name="T62" fmla="*/ 2780 w 3564"/>
                <a:gd name="T63" fmla="*/ 503 h 2310"/>
                <a:gd name="T64" fmla="*/ 2837 w 3564"/>
                <a:gd name="T65" fmla="*/ 475 h 2310"/>
                <a:gd name="T66" fmla="*/ 2863 w 3564"/>
                <a:gd name="T67" fmla="*/ 424 h 2310"/>
                <a:gd name="T68" fmla="*/ 2851 w 3564"/>
                <a:gd name="T69" fmla="*/ 322 h 2310"/>
                <a:gd name="T70" fmla="*/ 2814 w 3564"/>
                <a:gd name="T71" fmla="*/ 227 h 2310"/>
                <a:gd name="T72" fmla="*/ 2850 w 3564"/>
                <a:gd name="T73" fmla="*/ 233 h 2310"/>
                <a:gd name="T74" fmla="*/ 2930 w 3564"/>
                <a:gd name="T75" fmla="*/ 302 h 2310"/>
                <a:gd name="T76" fmla="*/ 3006 w 3564"/>
                <a:gd name="T77" fmla="*/ 201 h 2310"/>
                <a:gd name="T78" fmla="*/ 2975 w 3564"/>
                <a:gd name="T79" fmla="*/ 286 h 2310"/>
                <a:gd name="T80" fmla="*/ 2947 w 3564"/>
                <a:gd name="T81" fmla="*/ 393 h 2310"/>
                <a:gd name="T82" fmla="*/ 2983 w 3564"/>
                <a:gd name="T83" fmla="*/ 486 h 2310"/>
                <a:gd name="T84" fmla="*/ 3075 w 3564"/>
                <a:gd name="T85" fmla="*/ 616 h 2310"/>
                <a:gd name="T86" fmla="*/ 3564 w 3564"/>
                <a:gd name="T87" fmla="*/ 2310 h 2310"/>
                <a:gd name="T88" fmla="*/ 453 w 3564"/>
                <a:gd name="T89" fmla="*/ 697 h 2310"/>
                <a:gd name="T90" fmla="*/ 530 w 3564"/>
                <a:gd name="T91" fmla="*/ 499 h 2310"/>
                <a:gd name="T92" fmla="*/ 584 w 3564"/>
                <a:gd name="T93" fmla="*/ 406 h 2310"/>
                <a:gd name="T94" fmla="*/ 562 w 3564"/>
                <a:gd name="T95" fmla="*/ 299 h 2310"/>
                <a:gd name="T96" fmla="*/ 517 w 3564"/>
                <a:gd name="T97" fmla="*/ 200 h 2310"/>
                <a:gd name="T98" fmla="*/ 592 w 3564"/>
                <a:gd name="T99" fmla="*/ 292 h 2310"/>
                <a:gd name="T100" fmla="*/ 670 w 3564"/>
                <a:gd name="T101" fmla="*/ 249 h 2310"/>
                <a:gd name="T102" fmla="*/ 717 w 3564"/>
                <a:gd name="T103" fmla="*/ 212 h 2310"/>
                <a:gd name="T104" fmla="*/ 676 w 3564"/>
                <a:gd name="T105" fmla="*/ 320 h 2310"/>
                <a:gd name="T106" fmla="*/ 673 w 3564"/>
                <a:gd name="T107" fmla="*/ 415 h 2310"/>
                <a:gd name="T108" fmla="*/ 684 w 3564"/>
                <a:gd name="T109" fmla="*/ 478 h 2310"/>
                <a:gd name="T110" fmla="*/ 742 w 3564"/>
                <a:gd name="T111" fmla="*/ 494 h 2310"/>
                <a:gd name="T112" fmla="*/ 768 w 3564"/>
                <a:gd name="T113" fmla="*/ 697 h 2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64" h="2310">
                  <a:moveTo>
                    <a:pt x="2934" y="1795"/>
                  </a:moveTo>
                  <a:lnTo>
                    <a:pt x="2914" y="1797"/>
                  </a:lnTo>
                  <a:lnTo>
                    <a:pt x="2895" y="1803"/>
                  </a:lnTo>
                  <a:lnTo>
                    <a:pt x="2881" y="1812"/>
                  </a:lnTo>
                  <a:lnTo>
                    <a:pt x="2869" y="1822"/>
                  </a:lnTo>
                  <a:lnTo>
                    <a:pt x="2860" y="1834"/>
                  </a:lnTo>
                  <a:lnTo>
                    <a:pt x="2852" y="1846"/>
                  </a:lnTo>
                  <a:lnTo>
                    <a:pt x="2847" y="1858"/>
                  </a:lnTo>
                  <a:lnTo>
                    <a:pt x="2843" y="1868"/>
                  </a:lnTo>
                  <a:lnTo>
                    <a:pt x="2840" y="1877"/>
                  </a:lnTo>
                  <a:lnTo>
                    <a:pt x="2839" y="1882"/>
                  </a:lnTo>
                  <a:lnTo>
                    <a:pt x="2839" y="1884"/>
                  </a:lnTo>
                  <a:lnTo>
                    <a:pt x="2839" y="2169"/>
                  </a:lnTo>
                  <a:lnTo>
                    <a:pt x="3028" y="2169"/>
                  </a:lnTo>
                  <a:lnTo>
                    <a:pt x="3028" y="1884"/>
                  </a:lnTo>
                  <a:lnTo>
                    <a:pt x="3028" y="1882"/>
                  </a:lnTo>
                  <a:lnTo>
                    <a:pt x="3027" y="1877"/>
                  </a:lnTo>
                  <a:lnTo>
                    <a:pt x="3024" y="1868"/>
                  </a:lnTo>
                  <a:lnTo>
                    <a:pt x="3020" y="1858"/>
                  </a:lnTo>
                  <a:lnTo>
                    <a:pt x="3015" y="1846"/>
                  </a:lnTo>
                  <a:lnTo>
                    <a:pt x="3008" y="1834"/>
                  </a:lnTo>
                  <a:lnTo>
                    <a:pt x="2998" y="1822"/>
                  </a:lnTo>
                  <a:lnTo>
                    <a:pt x="2987" y="1812"/>
                  </a:lnTo>
                  <a:lnTo>
                    <a:pt x="2972" y="1803"/>
                  </a:lnTo>
                  <a:lnTo>
                    <a:pt x="2955" y="1797"/>
                  </a:lnTo>
                  <a:lnTo>
                    <a:pt x="2934" y="1795"/>
                  </a:lnTo>
                  <a:close/>
                  <a:moveTo>
                    <a:pt x="2551" y="1795"/>
                  </a:moveTo>
                  <a:lnTo>
                    <a:pt x="2530" y="1797"/>
                  </a:lnTo>
                  <a:lnTo>
                    <a:pt x="2513" y="1803"/>
                  </a:lnTo>
                  <a:lnTo>
                    <a:pt x="2498" y="1812"/>
                  </a:lnTo>
                  <a:lnTo>
                    <a:pt x="2486" y="1822"/>
                  </a:lnTo>
                  <a:lnTo>
                    <a:pt x="2476" y="1834"/>
                  </a:lnTo>
                  <a:lnTo>
                    <a:pt x="2469" y="1846"/>
                  </a:lnTo>
                  <a:lnTo>
                    <a:pt x="2463" y="1857"/>
                  </a:lnTo>
                  <a:lnTo>
                    <a:pt x="2460" y="1868"/>
                  </a:lnTo>
                  <a:lnTo>
                    <a:pt x="2458" y="1875"/>
                  </a:lnTo>
                  <a:lnTo>
                    <a:pt x="2457" y="1882"/>
                  </a:lnTo>
                  <a:lnTo>
                    <a:pt x="2456" y="1884"/>
                  </a:lnTo>
                  <a:lnTo>
                    <a:pt x="2456" y="2169"/>
                  </a:lnTo>
                  <a:lnTo>
                    <a:pt x="2644" y="2169"/>
                  </a:lnTo>
                  <a:lnTo>
                    <a:pt x="2644" y="1884"/>
                  </a:lnTo>
                  <a:lnTo>
                    <a:pt x="2644" y="1882"/>
                  </a:lnTo>
                  <a:lnTo>
                    <a:pt x="2643" y="1875"/>
                  </a:lnTo>
                  <a:lnTo>
                    <a:pt x="2641" y="1868"/>
                  </a:lnTo>
                  <a:lnTo>
                    <a:pt x="2638" y="1857"/>
                  </a:lnTo>
                  <a:lnTo>
                    <a:pt x="2632" y="1846"/>
                  </a:lnTo>
                  <a:lnTo>
                    <a:pt x="2625" y="1834"/>
                  </a:lnTo>
                  <a:lnTo>
                    <a:pt x="2615" y="1822"/>
                  </a:lnTo>
                  <a:lnTo>
                    <a:pt x="2604" y="1812"/>
                  </a:lnTo>
                  <a:lnTo>
                    <a:pt x="2589" y="1803"/>
                  </a:lnTo>
                  <a:lnTo>
                    <a:pt x="2571" y="1797"/>
                  </a:lnTo>
                  <a:lnTo>
                    <a:pt x="2551" y="1795"/>
                  </a:lnTo>
                  <a:close/>
                  <a:moveTo>
                    <a:pt x="2167" y="1795"/>
                  </a:moveTo>
                  <a:lnTo>
                    <a:pt x="2146" y="1797"/>
                  </a:lnTo>
                  <a:lnTo>
                    <a:pt x="2128" y="1803"/>
                  </a:lnTo>
                  <a:lnTo>
                    <a:pt x="2114" y="1812"/>
                  </a:lnTo>
                  <a:lnTo>
                    <a:pt x="2102" y="1822"/>
                  </a:lnTo>
                  <a:lnTo>
                    <a:pt x="2093" y="1834"/>
                  </a:lnTo>
                  <a:lnTo>
                    <a:pt x="2085" y="1846"/>
                  </a:lnTo>
                  <a:lnTo>
                    <a:pt x="2079" y="1857"/>
                  </a:lnTo>
                  <a:lnTo>
                    <a:pt x="2076" y="1868"/>
                  </a:lnTo>
                  <a:lnTo>
                    <a:pt x="2074" y="1875"/>
                  </a:lnTo>
                  <a:lnTo>
                    <a:pt x="2073" y="1882"/>
                  </a:lnTo>
                  <a:lnTo>
                    <a:pt x="2073" y="1884"/>
                  </a:lnTo>
                  <a:lnTo>
                    <a:pt x="2073" y="2169"/>
                  </a:lnTo>
                  <a:lnTo>
                    <a:pt x="2260" y="2169"/>
                  </a:lnTo>
                  <a:lnTo>
                    <a:pt x="2260" y="1884"/>
                  </a:lnTo>
                  <a:lnTo>
                    <a:pt x="2260" y="1882"/>
                  </a:lnTo>
                  <a:lnTo>
                    <a:pt x="2258" y="1875"/>
                  </a:lnTo>
                  <a:lnTo>
                    <a:pt x="2256" y="1868"/>
                  </a:lnTo>
                  <a:lnTo>
                    <a:pt x="2253" y="1857"/>
                  </a:lnTo>
                  <a:lnTo>
                    <a:pt x="2247" y="1846"/>
                  </a:lnTo>
                  <a:lnTo>
                    <a:pt x="2241" y="1834"/>
                  </a:lnTo>
                  <a:lnTo>
                    <a:pt x="2231" y="1822"/>
                  </a:lnTo>
                  <a:lnTo>
                    <a:pt x="2219" y="1812"/>
                  </a:lnTo>
                  <a:lnTo>
                    <a:pt x="2205" y="1803"/>
                  </a:lnTo>
                  <a:lnTo>
                    <a:pt x="2188" y="1797"/>
                  </a:lnTo>
                  <a:lnTo>
                    <a:pt x="2167" y="1795"/>
                  </a:lnTo>
                  <a:close/>
                  <a:moveTo>
                    <a:pt x="1783" y="1795"/>
                  </a:moveTo>
                  <a:lnTo>
                    <a:pt x="1762" y="1797"/>
                  </a:lnTo>
                  <a:lnTo>
                    <a:pt x="1745" y="1803"/>
                  </a:lnTo>
                  <a:lnTo>
                    <a:pt x="1731" y="1812"/>
                  </a:lnTo>
                  <a:lnTo>
                    <a:pt x="1719" y="1822"/>
                  </a:lnTo>
                  <a:lnTo>
                    <a:pt x="1709" y="1834"/>
                  </a:lnTo>
                  <a:lnTo>
                    <a:pt x="1701" y="1846"/>
                  </a:lnTo>
                  <a:lnTo>
                    <a:pt x="1696" y="1857"/>
                  </a:lnTo>
                  <a:lnTo>
                    <a:pt x="1693" y="1868"/>
                  </a:lnTo>
                  <a:lnTo>
                    <a:pt x="1690" y="1875"/>
                  </a:lnTo>
                  <a:lnTo>
                    <a:pt x="1689" y="1882"/>
                  </a:lnTo>
                  <a:lnTo>
                    <a:pt x="1688" y="1884"/>
                  </a:lnTo>
                  <a:lnTo>
                    <a:pt x="1688" y="2169"/>
                  </a:lnTo>
                  <a:lnTo>
                    <a:pt x="1877" y="2169"/>
                  </a:lnTo>
                  <a:lnTo>
                    <a:pt x="1877" y="1884"/>
                  </a:lnTo>
                  <a:lnTo>
                    <a:pt x="1877" y="1882"/>
                  </a:lnTo>
                  <a:lnTo>
                    <a:pt x="1876" y="1875"/>
                  </a:lnTo>
                  <a:lnTo>
                    <a:pt x="1874" y="1868"/>
                  </a:lnTo>
                  <a:lnTo>
                    <a:pt x="1869" y="1857"/>
                  </a:lnTo>
                  <a:lnTo>
                    <a:pt x="1864" y="1846"/>
                  </a:lnTo>
                  <a:lnTo>
                    <a:pt x="1857" y="1834"/>
                  </a:lnTo>
                  <a:lnTo>
                    <a:pt x="1848" y="1822"/>
                  </a:lnTo>
                  <a:lnTo>
                    <a:pt x="1836" y="1812"/>
                  </a:lnTo>
                  <a:lnTo>
                    <a:pt x="1822" y="1803"/>
                  </a:lnTo>
                  <a:lnTo>
                    <a:pt x="1804" y="1797"/>
                  </a:lnTo>
                  <a:lnTo>
                    <a:pt x="1783" y="1795"/>
                  </a:lnTo>
                  <a:close/>
                  <a:moveTo>
                    <a:pt x="1400" y="1795"/>
                  </a:moveTo>
                  <a:lnTo>
                    <a:pt x="1378" y="1797"/>
                  </a:lnTo>
                  <a:lnTo>
                    <a:pt x="1361" y="1803"/>
                  </a:lnTo>
                  <a:lnTo>
                    <a:pt x="1347" y="1812"/>
                  </a:lnTo>
                  <a:lnTo>
                    <a:pt x="1335" y="1822"/>
                  </a:lnTo>
                  <a:lnTo>
                    <a:pt x="1325" y="1834"/>
                  </a:lnTo>
                  <a:lnTo>
                    <a:pt x="1319" y="1846"/>
                  </a:lnTo>
                  <a:lnTo>
                    <a:pt x="1313" y="1857"/>
                  </a:lnTo>
                  <a:lnTo>
                    <a:pt x="1309" y="1868"/>
                  </a:lnTo>
                  <a:lnTo>
                    <a:pt x="1307" y="1875"/>
                  </a:lnTo>
                  <a:lnTo>
                    <a:pt x="1306" y="1882"/>
                  </a:lnTo>
                  <a:lnTo>
                    <a:pt x="1306" y="1884"/>
                  </a:lnTo>
                  <a:lnTo>
                    <a:pt x="1306" y="2169"/>
                  </a:lnTo>
                  <a:lnTo>
                    <a:pt x="1493" y="2169"/>
                  </a:lnTo>
                  <a:lnTo>
                    <a:pt x="1493" y="1884"/>
                  </a:lnTo>
                  <a:lnTo>
                    <a:pt x="1492" y="1882"/>
                  </a:lnTo>
                  <a:lnTo>
                    <a:pt x="1491" y="1875"/>
                  </a:lnTo>
                  <a:lnTo>
                    <a:pt x="1489" y="1868"/>
                  </a:lnTo>
                  <a:lnTo>
                    <a:pt x="1486" y="1857"/>
                  </a:lnTo>
                  <a:lnTo>
                    <a:pt x="1480" y="1846"/>
                  </a:lnTo>
                  <a:lnTo>
                    <a:pt x="1473" y="1834"/>
                  </a:lnTo>
                  <a:lnTo>
                    <a:pt x="1464" y="1822"/>
                  </a:lnTo>
                  <a:lnTo>
                    <a:pt x="1452" y="1812"/>
                  </a:lnTo>
                  <a:lnTo>
                    <a:pt x="1438" y="1803"/>
                  </a:lnTo>
                  <a:lnTo>
                    <a:pt x="1421" y="1797"/>
                  </a:lnTo>
                  <a:lnTo>
                    <a:pt x="1400" y="1795"/>
                  </a:lnTo>
                  <a:close/>
                  <a:moveTo>
                    <a:pt x="1015" y="1795"/>
                  </a:moveTo>
                  <a:lnTo>
                    <a:pt x="995" y="1797"/>
                  </a:lnTo>
                  <a:lnTo>
                    <a:pt x="977" y="1803"/>
                  </a:lnTo>
                  <a:lnTo>
                    <a:pt x="962" y="1812"/>
                  </a:lnTo>
                  <a:lnTo>
                    <a:pt x="950" y="1822"/>
                  </a:lnTo>
                  <a:lnTo>
                    <a:pt x="942" y="1834"/>
                  </a:lnTo>
                  <a:lnTo>
                    <a:pt x="934" y="1846"/>
                  </a:lnTo>
                  <a:lnTo>
                    <a:pt x="929" y="1857"/>
                  </a:lnTo>
                  <a:lnTo>
                    <a:pt x="925" y="1868"/>
                  </a:lnTo>
                  <a:lnTo>
                    <a:pt x="922" y="1875"/>
                  </a:lnTo>
                  <a:lnTo>
                    <a:pt x="921" y="1882"/>
                  </a:lnTo>
                  <a:lnTo>
                    <a:pt x="921" y="1884"/>
                  </a:lnTo>
                  <a:lnTo>
                    <a:pt x="921" y="2169"/>
                  </a:lnTo>
                  <a:lnTo>
                    <a:pt x="1110" y="2169"/>
                  </a:lnTo>
                  <a:lnTo>
                    <a:pt x="1110" y="1884"/>
                  </a:lnTo>
                  <a:lnTo>
                    <a:pt x="1110" y="1882"/>
                  </a:lnTo>
                  <a:lnTo>
                    <a:pt x="1109" y="1875"/>
                  </a:lnTo>
                  <a:lnTo>
                    <a:pt x="1106" y="1868"/>
                  </a:lnTo>
                  <a:lnTo>
                    <a:pt x="1102" y="1857"/>
                  </a:lnTo>
                  <a:lnTo>
                    <a:pt x="1097" y="1846"/>
                  </a:lnTo>
                  <a:lnTo>
                    <a:pt x="1090" y="1834"/>
                  </a:lnTo>
                  <a:lnTo>
                    <a:pt x="1080" y="1822"/>
                  </a:lnTo>
                  <a:lnTo>
                    <a:pt x="1068" y="1812"/>
                  </a:lnTo>
                  <a:lnTo>
                    <a:pt x="1054" y="1803"/>
                  </a:lnTo>
                  <a:lnTo>
                    <a:pt x="1036" y="1797"/>
                  </a:lnTo>
                  <a:lnTo>
                    <a:pt x="1015" y="1795"/>
                  </a:lnTo>
                  <a:close/>
                  <a:moveTo>
                    <a:pt x="632" y="1795"/>
                  </a:moveTo>
                  <a:lnTo>
                    <a:pt x="611" y="1797"/>
                  </a:lnTo>
                  <a:lnTo>
                    <a:pt x="594" y="1803"/>
                  </a:lnTo>
                  <a:lnTo>
                    <a:pt x="579" y="1812"/>
                  </a:lnTo>
                  <a:lnTo>
                    <a:pt x="567" y="1822"/>
                  </a:lnTo>
                  <a:lnTo>
                    <a:pt x="557" y="1834"/>
                  </a:lnTo>
                  <a:lnTo>
                    <a:pt x="549" y="1846"/>
                  </a:lnTo>
                  <a:lnTo>
                    <a:pt x="545" y="1857"/>
                  </a:lnTo>
                  <a:lnTo>
                    <a:pt x="541" y="1868"/>
                  </a:lnTo>
                  <a:lnTo>
                    <a:pt x="539" y="1875"/>
                  </a:lnTo>
                  <a:lnTo>
                    <a:pt x="537" y="1882"/>
                  </a:lnTo>
                  <a:lnTo>
                    <a:pt x="536" y="1884"/>
                  </a:lnTo>
                  <a:lnTo>
                    <a:pt x="536" y="2169"/>
                  </a:lnTo>
                  <a:lnTo>
                    <a:pt x="726" y="2169"/>
                  </a:lnTo>
                  <a:lnTo>
                    <a:pt x="726" y="1884"/>
                  </a:lnTo>
                  <a:lnTo>
                    <a:pt x="726" y="1882"/>
                  </a:lnTo>
                  <a:lnTo>
                    <a:pt x="725" y="1875"/>
                  </a:lnTo>
                  <a:lnTo>
                    <a:pt x="723" y="1868"/>
                  </a:lnTo>
                  <a:lnTo>
                    <a:pt x="718" y="1857"/>
                  </a:lnTo>
                  <a:lnTo>
                    <a:pt x="713" y="1846"/>
                  </a:lnTo>
                  <a:lnTo>
                    <a:pt x="707" y="1834"/>
                  </a:lnTo>
                  <a:lnTo>
                    <a:pt x="697" y="1822"/>
                  </a:lnTo>
                  <a:lnTo>
                    <a:pt x="685" y="1812"/>
                  </a:lnTo>
                  <a:lnTo>
                    <a:pt x="670" y="1803"/>
                  </a:lnTo>
                  <a:lnTo>
                    <a:pt x="652" y="1797"/>
                  </a:lnTo>
                  <a:lnTo>
                    <a:pt x="632" y="1795"/>
                  </a:lnTo>
                  <a:close/>
                  <a:moveTo>
                    <a:pt x="2839" y="1338"/>
                  </a:moveTo>
                  <a:lnTo>
                    <a:pt x="2839" y="1669"/>
                  </a:lnTo>
                  <a:lnTo>
                    <a:pt x="3029" y="1669"/>
                  </a:lnTo>
                  <a:lnTo>
                    <a:pt x="3029" y="1338"/>
                  </a:lnTo>
                  <a:lnTo>
                    <a:pt x="2839" y="1338"/>
                  </a:lnTo>
                  <a:close/>
                  <a:moveTo>
                    <a:pt x="2456" y="1338"/>
                  </a:moveTo>
                  <a:lnTo>
                    <a:pt x="2456" y="1669"/>
                  </a:lnTo>
                  <a:lnTo>
                    <a:pt x="2644" y="1669"/>
                  </a:lnTo>
                  <a:lnTo>
                    <a:pt x="2644" y="1338"/>
                  </a:lnTo>
                  <a:lnTo>
                    <a:pt x="2456" y="1338"/>
                  </a:lnTo>
                  <a:close/>
                  <a:moveTo>
                    <a:pt x="2073" y="1338"/>
                  </a:moveTo>
                  <a:lnTo>
                    <a:pt x="2073" y="1669"/>
                  </a:lnTo>
                  <a:lnTo>
                    <a:pt x="2262" y="1669"/>
                  </a:lnTo>
                  <a:lnTo>
                    <a:pt x="2262" y="1338"/>
                  </a:lnTo>
                  <a:lnTo>
                    <a:pt x="2073" y="1338"/>
                  </a:lnTo>
                  <a:close/>
                  <a:moveTo>
                    <a:pt x="1688" y="1338"/>
                  </a:moveTo>
                  <a:lnTo>
                    <a:pt x="1688" y="1669"/>
                  </a:lnTo>
                  <a:lnTo>
                    <a:pt x="1877" y="1669"/>
                  </a:lnTo>
                  <a:lnTo>
                    <a:pt x="1877" y="1338"/>
                  </a:lnTo>
                  <a:lnTo>
                    <a:pt x="1688" y="1338"/>
                  </a:lnTo>
                  <a:close/>
                  <a:moveTo>
                    <a:pt x="1306" y="1338"/>
                  </a:moveTo>
                  <a:lnTo>
                    <a:pt x="1306" y="1669"/>
                  </a:lnTo>
                  <a:lnTo>
                    <a:pt x="1494" y="1669"/>
                  </a:lnTo>
                  <a:lnTo>
                    <a:pt x="1494" y="1338"/>
                  </a:lnTo>
                  <a:lnTo>
                    <a:pt x="1306" y="1338"/>
                  </a:lnTo>
                  <a:close/>
                  <a:moveTo>
                    <a:pt x="921" y="1338"/>
                  </a:moveTo>
                  <a:lnTo>
                    <a:pt x="921" y="1669"/>
                  </a:lnTo>
                  <a:lnTo>
                    <a:pt x="1111" y="1669"/>
                  </a:lnTo>
                  <a:lnTo>
                    <a:pt x="1111" y="1338"/>
                  </a:lnTo>
                  <a:lnTo>
                    <a:pt x="921" y="1338"/>
                  </a:lnTo>
                  <a:close/>
                  <a:moveTo>
                    <a:pt x="536" y="1338"/>
                  </a:moveTo>
                  <a:lnTo>
                    <a:pt x="536" y="1669"/>
                  </a:lnTo>
                  <a:lnTo>
                    <a:pt x="726" y="1669"/>
                  </a:lnTo>
                  <a:lnTo>
                    <a:pt x="726" y="1338"/>
                  </a:lnTo>
                  <a:lnTo>
                    <a:pt x="536" y="1338"/>
                  </a:lnTo>
                  <a:close/>
                  <a:moveTo>
                    <a:pt x="3232" y="1336"/>
                  </a:moveTo>
                  <a:lnTo>
                    <a:pt x="3232" y="1680"/>
                  </a:lnTo>
                  <a:lnTo>
                    <a:pt x="3408" y="1680"/>
                  </a:lnTo>
                  <a:lnTo>
                    <a:pt x="3408" y="1336"/>
                  </a:lnTo>
                  <a:lnTo>
                    <a:pt x="3232" y="1336"/>
                  </a:lnTo>
                  <a:close/>
                  <a:moveTo>
                    <a:pt x="156" y="1336"/>
                  </a:moveTo>
                  <a:lnTo>
                    <a:pt x="156" y="1680"/>
                  </a:lnTo>
                  <a:lnTo>
                    <a:pt x="333" y="1680"/>
                  </a:lnTo>
                  <a:lnTo>
                    <a:pt x="333" y="1336"/>
                  </a:lnTo>
                  <a:lnTo>
                    <a:pt x="156" y="1336"/>
                  </a:lnTo>
                  <a:close/>
                  <a:moveTo>
                    <a:pt x="2931" y="876"/>
                  </a:moveTo>
                  <a:lnTo>
                    <a:pt x="2888" y="878"/>
                  </a:lnTo>
                  <a:lnTo>
                    <a:pt x="2846" y="886"/>
                  </a:lnTo>
                  <a:lnTo>
                    <a:pt x="2807" y="899"/>
                  </a:lnTo>
                  <a:lnTo>
                    <a:pt x="2770" y="916"/>
                  </a:lnTo>
                  <a:lnTo>
                    <a:pt x="2736" y="937"/>
                  </a:lnTo>
                  <a:lnTo>
                    <a:pt x="2707" y="962"/>
                  </a:lnTo>
                  <a:lnTo>
                    <a:pt x="2681" y="989"/>
                  </a:lnTo>
                  <a:lnTo>
                    <a:pt x="2659" y="1020"/>
                  </a:lnTo>
                  <a:lnTo>
                    <a:pt x="2643" y="1053"/>
                  </a:lnTo>
                  <a:lnTo>
                    <a:pt x="3218" y="1053"/>
                  </a:lnTo>
                  <a:lnTo>
                    <a:pt x="3202" y="1020"/>
                  </a:lnTo>
                  <a:lnTo>
                    <a:pt x="3182" y="989"/>
                  </a:lnTo>
                  <a:lnTo>
                    <a:pt x="3156" y="962"/>
                  </a:lnTo>
                  <a:lnTo>
                    <a:pt x="3126" y="937"/>
                  </a:lnTo>
                  <a:lnTo>
                    <a:pt x="3093" y="916"/>
                  </a:lnTo>
                  <a:lnTo>
                    <a:pt x="3056" y="899"/>
                  </a:lnTo>
                  <a:lnTo>
                    <a:pt x="3016" y="886"/>
                  </a:lnTo>
                  <a:lnTo>
                    <a:pt x="2975" y="878"/>
                  </a:lnTo>
                  <a:lnTo>
                    <a:pt x="2931" y="876"/>
                  </a:lnTo>
                  <a:close/>
                  <a:moveTo>
                    <a:pt x="634" y="876"/>
                  </a:moveTo>
                  <a:lnTo>
                    <a:pt x="591" y="878"/>
                  </a:lnTo>
                  <a:lnTo>
                    <a:pt x="548" y="886"/>
                  </a:lnTo>
                  <a:lnTo>
                    <a:pt x="509" y="899"/>
                  </a:lnTo>
                  <a:lnTo>
                    <a:pt x="472" y="916"/>
                  </a:lnTo>
                  <a:lnTo>
                    <a:pt x="439" y="937"/>
                  </a:lnTo>
                  <a:lnTo>
                    <a:pt x="409" y="962"/>
                  </a:lnTo>
                  <a:lnTo>
                    <a:pt x="384" y="989"/>
                  </a:lnTo>
                  <a:lnTo>
                    <a:pt x="362" y="1020"/>
                  </a:lnTo>
                  <a:lnTo>
                    <a:pt x="346" y="1053"/>
                  </a:lnTo>
                  <a:lnTo>
                    <a:pt x="922" y="1053"/>
                  </a:lnTo>
                  <a:lnTo>
                    <a:pt x="906" y="1020"/>
                  </a:lnTo>
                  <a:lnTo>
                    <a:pt x="884" y="989"/>
                  </a:lnTo>
                  <a:lnTo>
                    <a:pt x="858" y="962"/>
                  </a:lnTo>
                  <a:lnTo>
                    <a:pt x="829" y="937"/>
                  </a:lnTo>
                  <a:lnTo>
                    <a:pt x="795" y="916"/>
                  </a:lnTo>
                  <a:lnTo>
                    <a:pt x="759" y="899"/>
                  </a:lnTo>
                  <a:lnTo>
                    <a:pt x="720" y="886"/>
                  </a:lnTo>
                  <a:lnTo>
                    <a:pt x="677" y="878"/>
                  </a:lnTo>
                  <a:lnTo>
                    <a:pt x="634" y="876"/>
                  </a:lnTo>
                  <a:close/>
                  <a:moveTo>
                    <a:pt x="381" y="744"/>
                  </a:moveTo>
                  <a:lnTo>
                    <a:pt x="381" y="817"/>
                  </a:lnTo>
                  <a:lnTo>
                    <a:pt x="3184" y="817"/>
                  </a:lnTo>
                  <a:lnTo>
                    <a:pt x="3184" y="744"/>
                  </a:lnTo>
                  <a:lnTo>
                    <a:pt x="381" y="744"/>
                  </a:lnTo>
                  <a:close/>
                  <a:moveTo>
                    <a:pt x="1789" y="0"/>
                  </a:moveTo>
                  <a:lnTo>
                    <a:pt x="1790" y="0"/>
                  </a:lnTo>
                  <a:lnTo>
                    <a:pt x="1800" y="10"/>
                  </a:lnTo>
                  <a:lnTo>
                    <a:pt x="1800" y="72"/>
                  </a:lnTo>
                  <a:lnTo>
                    <a:pt x="1866" y="183"/>
                  </a:lnTo>
                  <a:lnTo>
                    <a:pt x="1866" y="343"/>
                  </a:lnTo>
                  <a:lnTo>
                    <a:pt x="2682" y="697"/>
                  </a:lnTo>
                  <a:lnTo>
                    <a:pt x="2760" y="697"/>
                  </a:lnTo>
                  <a:lnTo>
                    <a:pt x="2760" y="616"/>
                  </a:lnTo>
                  <a:lnTo>
                    <a:pt x="2789" y="616"/>
                  </a:lnTo>
                  <a:lnTo>
                    <a:pt x="2782" y="593"/>
                  </a:lnTo>
                  <a:lnTo>
                    <a:pt x="2775" y="568"/>
                  </a:lnTo>
                  <a:lnTo>
                    <a:pt x="2772" y="543"/>
                  </a:lnTo>
                  <a:lnTo>
                    <a:pt x="2772" y="526"/>
                  </a:lnTo>
                  <a:lnTo>
                    <a:pt x="2775" y="514"/>
                  </a:lnTo>
                  <a:lnTo>
                    <a:pt x="2780" y="503"/>
                  </a:lnTo>
                  <a:lnTo>
                    <a:pt x="2786" y="494"/>
                  </a:lnTo>
                  <a:lnTo>
                    <a:pt x="2791" y="488"/>
                  </a:lnTo>
                  <a:lnTo>
                    <a:pt x="2796" y="482"/>
                  </a:lnTo>
                  <a:lnTo>
                    <a:pt x="2799" y="475"/>
                  </a:lnTo>
                  <a:lnTo>
                    <a:pt x="2803" y="469"/>
                  </a:lnTo>
                  <a:lnTo>
                    <a:pt x="2810" y="467"/>
                  </a:lnTo>
                  <a:lnTo>
                    <a:pt x="2819" y="467"/>
                  </a:lnTo>
                  <a:lnTo>
                    <a:pt x="2828" y="470"/>
                  </a:lnTo>
                  <a:lnTo>
                    <a:pt x="2837" y="475"/>
                  </a:lnTo>
                  <a:lnTo>
                    <a:pt x="2843" y="478"/>
                  </a:lnTo>
                  <a:lnTo>
                    <a:pt x="2850" y="474"/>
                  </a:lnTo>
                  <a:lnTo>
                    <a:pt x="2854" y="468"/>
                  </a:lnTo>
                  <a:lnTo>
                    <a:pt x="2859" y="459"/>
                  </a:lnTo>
                  <a:lnTo>
                    <a:pt x="2864" y="450"/>
                  </a:lnTo>
                  <a:lnTo>
                    <a:pt x="2868" y="444"/>
                  </a:lnTo>
                  <a:lnTo>
                    <a:pt x="2872" y="438"/>
                  </a:lnTo>
                  <a:lnTo>
                    <a:pt x="2868" y="431"/>
                  </a:lnTo>
                  <a:lnTo>
                    <a:pt x="2863" y="424"/>
                  </a:lnTo>
                  <a:lnTo>
                    <a:pt x="2855" y="415"/>
                  </a:lnTo>
                  <a:lnTo>
                    <a:pt x="2848" y="404"/>
                  </a:lnTo>
                  <a:lnTo>
                    <a:pt x="2841" y="391"/>
                  </a:lnTo>
                  <a:lnTo>
                    <a:pt x="2838" y="378"/>
                  </a:lnTo>
                  <a:lnTo>
                    <a:pt x="2839" y="364"/>
                  </a:lnTo>
                  <a:lnTo>
                    <a:pt x="2841" y="351"/>
                  </a:lnTo>
                  <a:lnTo>
                    <a:pt x="2845" y="339"/>
                  </a:lnTo>
                  <a:lnTo>
                    <a:pt x="2849" y="329"/>
                  </a:lnTo>
                  <a:lnTo>
                    <a:pt x="2851" y="322"/>
                  </a:lnTo>
                  <a:lnTo>
                    <a:pt x="2852" y="320"/>
                  </a:lnTo>
                  <a:lnTo>
                    <a:pt x="2851" y="318"/>
                  </a:lnTo>
                  <a:lnTo>
                    <a:pt x="2848" y="311"/>
                  </a:lnTo>
                  <a:lnTo>
                    <a:pt x="2843" y="300"/>
                  </a:lnTo>
                  <a:lnTo>
                    <a:pt x="2838" y="288"/>
                  </a:lnTo>
                  <a:lnTo>
                    <a:pt x="2832" y="273"/>
                  </a:lnTo>
                  <a:lnTo>
                    <a:pt x="2825" y="258"/>
                  </a:lnTo>
                  <a:lnTo>
                    <a:pt x="2820" y="241"/>
                  </a:lnTo>
                  <a:lnTo>
                    <a:pt x="2814" y="227"/>
                  </a:lnTo>
                  <a:lnTo>
                    <a:pt x="2811" y="212"/>
                  </a:lnTo>
                  <a:lnTo>
                    <a:pt x="2809" y="201"/>
                  </a:lnTo>
                  <a:lnTo>
                    <a:pt x="2810" y="194"/>
                  </a:lnTo>
                  <a:lnTo>
                    <a:pt x="2813" y="189"/>
                  </a:lnTo>
                  <a:lnTo>
                    <a:pt x="2820" y="190"/>
                  </a:lnTo>
                  <a:lnTo>
                    <a:pt x="2826" y="196"/>
                  </a:lnTo>
                  <a:lnTo>
                    <a:pt x="2834" y="206"/>
                  </a:lnTo>
                  <a:lnTo>
                    <a:pt x="2842" y="219"/>
                  </a:lnTo>
                  <a:lnTo>
                    <a:pt x="2850" y="233"/>
                  </a:lnTo>
                  <a:lnTo>
                    <a:pt x="2858" y="249"/>
                  </a:lnTo>
                  <a:lnTo>
                    <a:pt x="2865" y="264"/>
                  </a:lnTo>
                  <a:lnTo>
                    <a:pt x="2871" y="278"/>
                  </a:lnTo>
                  <a:lnTo>
                    <a:pt x="2875" y="289"/>
                  </a:lnTo>
                  <a:lnTo>
                    <a:pt x="2878" y="296"/>
                  </a:lnTo>
                  <a:lnTo>
                    <a:pt x="2879" y="299"/>
                  </a:lnTo>
                  <a:lnTo>
                    <a:pt x="2925" y="309"/>
                  </a:lnTo>
                  <a:lnTo>
                    <a:pt x="2926" y="307"/>
                  </a:lnTo>
                  <a:lnTo>
                    <a:pt x="2930" y="302"/>
                  </a:lnTo>
                  <a:lnTo>
                    <a:pt x="2936" y="292"/>
                  </a:lnTo>
                  <a:lnTo>
                    <a:pt x="2943" y="281"/>
                  </a:lnTo>
                  <a:lnTo>
                    <a:pt x="2952" y="267"/>
                  </a:lnTo>
                  <a:lnTo>
                    <a:pt x="2962" y="253"/>
                  </a:lnTo>
                  <a:lnTo>
                    <a:pt x="2971" y="240"/>
                  </a:lnTo>
                  <a:lnTo>
                    <a:pt x="2981" y="227"/>
                  </a:lnTo>
                  <a:lnTo>
                    <a:pt x="2991" y="216"/>
                  </a:lnTo>
                  <a:lnTo>
                    <a:pt x="2998" y="207"/>
                  </a:lnTo>
                  <a:lnTo>
                    <a:pt x="3006" y="201"/>
                  </a:lnTo>
                  <a:lnTo>
                    <a:pt x="3011" y="200"/>
                  </a:lnTo>
                  <a:lnTo>
                    <a:pt x="3014" y="203"/>
                  </a:lnTo>
                  <a:lnTo>
                    <a:pt x="3013" y="209"/>
                  </a:lnTo>
                  <a:lnTo>
                    <a:pt x="3009" y="219"/>
                  </a:lnTo>
                  <a:lnTo>
                    <a:pt x="3005" y="230"/>
                  </a:lnTo>
                  <a:lnTo>
                    <a:pt x="2998" y="243"/>
                  </a:lnTo>
                  <a:lnTo>
                    <a:pt x="2991" y="258"/>
                  </a:lnTo>
                  <a:lnTo>
                    <a:pt x="2982" y="272"/>
                  </a:lnTo>
                  <a:lnTo>
                    <a:pt x="2975" y="286"/>
                  </a:lnTo>
                  <a:lnTo>
                    <a:pt x="2966" y="299"/>
                  </a:lnTo>
                  <a:lnTo>
                    <a:pt x="2959" y="310"/>
                  </a:lnTo>
                  <a:lnTo>
                    <a:pt x="2954" y="319"/>
                  </a:lnTo>
                  <a:lnTo>
                    <a:pt x="2951" y="326"/>
                  </a:lnTo>
                  <a:lnTo>
                    <a:pt x="2949" y="328"/>
                  </a:lnTo>
                  <a:lnTo>
                    <a:pt x="2955" y="373"/>
                  </a:lnTo>
                  <a:lnTo>
                    <a:pt x="2954" y="375"/>
                  </a:lnTo>
                  <a:lnTo>
                    <a:pt x="2951" y="382"/>
                  </a:lnTo>
                  <a:lnTo>
                    <a:pt x="2947" y="393"/>
                  </a:lnTo>
                  <a:lnTo>
                    <a:pt x="2943" y="406"/>
                  </a:lnTo>
                  <a:lnTo>
                    <a:pt x="2941" y="420"/>
                  </a:lnTo>
                  <a:lnTo>
                    <a:pt x="2941" y="437"/>
                  </a:lnTo>
                  <a:lnTo>
                    <a:pt x="2943" y="447"/>
                  </a:lnTo>
                  <a:lnTo>
                    <a:pt x="2947" y="456"/>
                  </a:lnTo>
                  <a:lnTo>
                    <a:pt x="2953" y="462"/>
                  </a:lnTo>
                  <a:lnTo>
                    <a:pt x="2960" y="469"/>
                  </a:lnTo>
                  <a:lnTo>
                    <a:pt x="2971" y="477"/>
                  </a:lnTo>
                  <a:lnTo>
                    <a:pt x="2983" y="486"/>
                  </a:lnTo>
                  <a:lnTo>
                    <a:pt x="2997" y="499"/>
                  </a:lnTo>
                  <a:lnTo>
                    <a:pt x="3015" y="515"/>
                  </a:lnTo>
                  <a:lnTo>
                    <a:pt x="3028" y="532"/>
                  </a:lnTo>
                  <a:lnTo>
                    <a:pt x="3036" y="549"/>
                  </a:lnTo>
                  <a:lnTo>
                    <a:pt x="3041" y="568"/>
                  </a:lnTo>
                  <a:lnTo>
                    <a:pt x="3042" y="586"/>
                  </a:lnTo>
                  <a:lnTo>
                    <a:pt x="3042" y="602"/>
                  </a:lnTo>
                  <a:lnTo>
                    <a:pt x="3040" y="616"/>
                  </a:lnTo>
                  <a:lnTo>
                    <a:pt x="3075" y="616"/>
                  </a:lnTo>
                  <a:lnTo>
                    <a:pt x="3075" y="697"/>
                  </a:lnTo>
                  <a:lnTo>
                    <a:pt x="3286" y="697"/>
                  </a:lnTo>
                  <a:lnTo>
                    <a:pt x="3286" y="795"/>
                  </a:lnTo>
                  <a:lnTo>
                    <a:pt x="3227" y="795"/>
                  </a:lnTo>
                  <a:lnTo>
                    <a:pt x="3227" y="965"/>
                  </a:lnTo>
                  <a:lnTo>
                    <a:pt x="3515" y="965"/>
                  </a:lnTo>
                  <a:lnTo>
                    <a:pt x="3515" y="2169"/>
                  </a:lnTo>
                  <a:lnTo>
                    <a:pt x="3564" y="2169"/>
                  </a:lnTo>
                  <a:lnTo>
                    <a:pt x="3564" y="2310"/>
                  </a:lnTo>
                  <a:lnTo>
                    <a:pt x="0" y="2310"/>
                  </a:lnTo>
                  <a:lnTo>
                    <a:pt x="0" y="2169"/>
                  </a:lnTo>
                  <a:lnTo>
                    <a:pt x="50" y="2169"/>
                  </a:lnTo>
                  <a:lnTo>
                    <a:pt x="50" y="965"/>
                  </a:lnTo>
                  <a:lnTo>
                    <a:pt x="337" y="965"/>
                  </a:lnTo>
                  <a:lnTo>
                    <a:pt x="337" y="796"/>
                  </a:lnTo>
                  <a:lnTo>
                    <a:pt x="289" y="796"/>
                  </a:lnTo>
                  <a:lnTo>
                    <a:pt x="289" y="697"/>
                  </a:lnTo>
                  <a:lnTo>
                    <a:pt x="453" y="697"/>
                  </a:lnTo>
                  <a:lnTo>
                    <a:pt x="453" y="616"/>
                  </a:lnTo>
                  <a:lnTo>
                    <a:pt x="489" y="616"/>
                  </a:lnTo>
                  <a:lnTo>
                    <a:pt x="487" y="602"/>
                  </a:lnTo>
                  <a:lnTo>
                    <a:pt x="485" y="586"/>
                  </a:lnTo>
                  <a:lnTo>
                    <a:pt x="488" y="567"/>
                  </a:lnTo>
                  <a:lnTo>
                    <a:pt x="492" y="549"/>
                  </a:lnTo>
                  <a:lnTo>
                    <a:pt x="501" y="532"/>
                  </a:lnTo>
                  <a:lnTo>
                    <a:pt x="514" y="515"/>
                  </a:lnTo>
                  <a:lnTo>
                    <a:pt x="530" y="499"/>
                  </a:lnTo>
                  <a:lnTo>
                    <a:pt x="544" y="486"/>
                  </a:lnTo>
                  <a:lnTo>
                    <a:pt x="557" y="477"/>
                  </a:lnTo>
                  <a:lnTo>
                    <a:pt x="567" y="469"/>
                  </a:lnTo>
                  <a:lnTo>
                    <a:pt x="574" y="462"/>
                  </a:lnTo>
                  <a:lnTo>
                    <a:pt x="580" y="456"/>
                  </a:lnTo>
                  <a:lnTo>
                    <a:pt x="584" y="447"/>
                  </a:lnTo>
                  <a:lnTo>
                    <a:pt x="586" y="437"/>
                  </a:lnTo>
                  <a:lnTo>
                    <a:pt x="586" y="420"/>
                  </a:lnTo>
                  <a:lnTo>
                    <a:pt x="584" y="406"/>
                  </a:lnTo>
                  <a:lnTo>
                    <a:pt x="581" y="393"/>
                  </a:lnTo>
                  <a:lnTo>
                    <a:pt x="576" y="382"/>
                  </a:lnTo>
                  <a:lnTo>
                    <a:pt x="573" y="375"/>
                  </a:lnTo>
                  <a:lnTo>
                    <a:pt x="572" y="373"/>
                  </a:lnTo>
                  <a:lnTo>
                    <a:pt x="580" y="328"/>
                  </a:lnTo>
                  <a:lnTo>
                    <a:pt x="579" y="326"/>
                  </a:lnTo>
                  <a:lnTo>
                    <a:pt x="574" y="319"/>
                  </a:lnTo>
                  <a:lnTo>
                    <a:pt x="569" y="310"/>
                  </a:lnTo>
                  <a:lnTo>
                    <a:pt x="562" y="299"/>
                  </a:lnTo>
                  <a:lnTo>
                    <a:pt x="554" y="286"/>
                  </a:lnTo>
                  <a:lnTo>
                    <a:pt x="546" y="272"/>
                  </a:lnTo>
                  <a:lnTo>
                    <a:pt x="537" y="258"/>
                  </a:lnTo>
                  <a:lnTo>
                    <a:pt x="530" y="243"/>
                  </a:lnTo>
                  <a:lnTo>
                    <a:pt x="523" y="230"/>
                  </a:lnTo>
                  <a:lnTo>
                    <a:pt x="518" y="219"/>
                  </a:lnTo>
                  <a:lnTo>
                    <a:pt x="515" y="209"/>
                  </a:lnTo>
                  <a:lnTo>
                    <a:pt x="515" y="203"/>
                  </a:lnTo>
                  <a:lnTo>
                    <a:pt x="517" y="200"/>
                  </a:lnTo>
                  <a:lnTo>
                    <a:pt x="522" y="201"/>
                  </a:lnTo>
                  <a:lnTo>
                    <a:pt x="529" y="207"/>
                  </a:lnTo>
                  <a:lnTo>
                    <a:pt x="537" y="216"/>
                  </a:lnTo>
                  <a:lnTo>
                    <a:pt x="547" y="227"/>
                  </a:lnTo>
                  <a:lnTo>
                    <a:pt x="557" y="240"/>
                  </a:lnTo>
                  <a:lnTo>
                    <a:pt x="567" y="253"/>
                  </a:lnTo>
                  <a:lnTo>
                    <a:pt x="576" y="267"/>
                  </a:lnTo>
                  <a:lnTo>
                    <a:pt x="585" y="281"/>
                  </a:lnTo>
                  <a:lnTo>
                    <a:pt x="592" y="292"/>
                  </a:lnTo>
                  <a:lnTo>
                    <a:pt x="598" y="302"/>
                  </a:lnTo>
                  <a:lnTo>
                    <a:pt x="601" y="307"/>
                  </a:lnTo>
                  <a:lnTo>
                    <a:pt x="604" y="309"/>
                  </a:lnTo>
                  <a:lnTo>
                    <a:pt x="649" y="299"/>
                  </a:lnTo>
                  <a:lnTo>
                    <a:pt x="650" y="296"/>
                  </a:lnTo>
                  <a:lnTo>
                    <a:pt x="652" y="289"/>
                  </a:lnTo>
                  <a:lnTo>
                    <a:pt x="658" y="278"/>
                  </a:lnTo>
                  <a:lnTo>
                    <a:pt x="663" y="264"/>
                  </a:lnTo>
                  <a:lnTo>
                    <a:pt x="670" y="249"/>
                  </a:lnTo>
                  <a:lnTo>
                    <a:pt x="677" y="233"/>
                  </a:lnTo>
                  <a:lnTo>
                    <a:pt x="686" y="219"/>
                  </a:lnTo>
                  <a:lnTo>
                    <a:pt x="694" y="206"/>
                  </a:lnTo>
                  <a:lnTo>
                    <a:pt x="701" y="196"/>
                  </a:lnTo>
                  <a:lnTo>
                    <a:pt x="709" y="190"/>
                  </a:lnTo>
                  <a:lnTo>
                    <a:pt x="715" y="189"/>
                  </a:lnTo>
                  <a:lnTo>
                    <a:pt x="718" y="194"/>
                  </a:lnTo>
                  <a:lnTo>
                    <a:pt x="720" y="201"/>
                  </a:lnTo>
                  <a:lnTo>
                    <a:pt x="717" y="212"/>
                  </a:lnTo>
                  <a:lnTo>
                    <a:pt x="714" y="227"/>
                  </a:lnTo>
                  <a:lnTo>
                    <a:pt x="709" y="241"/>
                  </a:lnTo>
                  <a:lnTo>
                    <a:pt x="703" y="258"/>
                  </a:lnTo>
                  <a:lnTo>
                    <a:pt x="697" y="273"/>
                  </a:lnTo>
                  <a:lnTo>
                    <a:pt x="691" y="288"/>
                  </a:lnTo>
                  <a:lnTo>
                    <a:pt x="685" y="300"/>
                  </a:lnTo>
                  <a:lnTo>
                    <a:pt x="681" y="311"/>
                  </a:lnTo>
                  <a:lnTo>
                    <a:pt x="677" y="318"/>
                  </a:lnTo>
                  <a:lnTo>
                    <a:pt x="676" y="320"/>
                  </a:lnTo>
                  <a:lnTo>
                    <a:pt x="677" y="322"/>
                  </a:lnTo>
                  <a:lnTo>
                    <a:pt x="681" y="329"/>
                  </a:lnTo>
                  <a:lnTo>
                    <a:pt x="684" y="339"/>
                  </a:lnTo>
                  <a:lnTo>
                    <a:pt x="687" y="351"/>
                  </a:lnTo>
                  <a:lnTo>
                    <a:pt x="689" y="364"/>
                  </a:lnTo>
                  <a:lnTo>
                    <a:pt x="690" y="378"/>
                  </a:lnTo>
                  <a:lnTo>
                    <a:pt x="687" y="391"/>
                  </a:lnTo>
                  <a:lnTo>
                    <a:pt x="681" y="404"/>
                  </a:lnTo>
                  <a:lnTo>
                    <a:pt x="673" y="415"/>
                  </a:lnTo>
                  <a:lnTo>
                    <a:pt x="665" y="424"/>
                  </a:lnTo>
                  <a:lnTo>
                    <a:pt x="659" y="431"/>
                  </a:lnTo>
                  <a:lnTo>
                    <a:pt x="657" y="438"/>
                  </a:lnTo>
                  <a:lnTo>
                    <a:pt x="659" y="444"/>
                  </a:lnTo>
                  <a:lnTo>
                    <a:pt x="664" y="450"/>
                  </a:lnTo>
                  <a:lnTo>
                    <a:pt x="669" y="459"/>
                  </a:lnTo>
                  <a:lnTo>
                    <a:pt x="674" y="468"/>
                  </a:lnTo>
                  <a:lnTo>
                    <a:pt x="678" y="474"/>
                  </a:lnTo>
                  <a:lnTo>
                    <a:pt x="684" y="478"/>
                  </a:lnTo>
                  <a:lnTo>
                    <a:pt x="690" y="475"/>
                  </a:lnTo>
                  <a:lnTo>
                    <a:pt x="700" y="470"/>
                  </a:lnTo>
                  <a:lnTo>
                    <a:pt x="709" y="467"/>
                  </a:lnTo>
                  <a:lnTo>
                    <a:pt x="717" y="467"/>
                  </a:lnTo>
                  <a:lnTo>
                    <a:pt x="725" y="469"/>
                  </a:lnTo>
                  <a:lnTo>
                    <a:pt x="729" y="475"/>
                  </a:lnTo>
                  <a:lnTo>
                    <a:pt x="731" y="482"/>
                  </a:lnTo>
                  <a:lnTo>
                    <a:pt x="737" y="488"/>
                  </a:lnTo>
                  <a:lnTo>
                    <a:pt x="742" y="494"/>
                  </a:lnTo>
                  <a:lnTo>
                    <a:pt x="748" y="503"/>
                  </a:lnTo>
                  <a:lnTo>
                    <a:pt x="753" y="514"/>
                  </a:lnTo>
                  <a:lnTo>
                    <a:pt x="756" y="526"/>
                  </a:lnTo>
                  <a:lnTo>
                    <a:pt x="757" y="543"/>
                  </a:lnTo>
                  <a:lnTo>
                    <a:pt x="752" y="568"/>
                  </a:lnTo>
                  <a:lnTo>
                    <a:pt x="746" y="593"/>
                  </a:lnTo>
                  <a:lnTo>
                    <a:pt x="738" y="616"/>
                  </a:lnTo>
                  <a:lnTo>
                    <a:pt x="768" y="616"/>
                  </a:lnTo>
                  <a:lnTo>
                    <a:pt x="768" y="697"/>
                  </a:lnTo>
                  <a:lnTo>
                    <a:pt x="893" y="697"/>
                  </a:lnTo>
                  <a:lnTo>
                    <a:pt x="1713" y="343"/>
                  </a:lnTo>
                  <a:lnTo>
                    <a:pt x="1713" y="183"/>
                  </a:lnTo>
                  <a:lnTo>
                    <a:pt x="1779" y="72"/>
                  </a:lnTo>
                  <a:lnTo>
                    <a:pt x="1779" y="10"/>
                  </a:lnTo>
                  <a:lnTo>
                    <a:pt x="1789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43" name="Group 67"/>
            <p:cNvGrpSpPr>
              <a:grpSpLocks noChangeAspect="1"/>
            </p:cNvGrpSpPr>
            <p:nvPr/>
          </p:nvGrpSpPr>
          <p:grpSpPr bwMode="auto">
            <a:xfrm>
              <a:off x="2848278" y="5598479"/>
              <a:ext cx="1141884" cy="1255423"/>
              <a:chOff x="1215" y="2874"/>
              <a:chExt cx="352" cy="387"/>
            </a:xfrm>
            <a:solidFill>
              <a:srgbClr val="00ADEF"/>
            </a:solidFill>
          </p:grpSpPr>
          <p:sp>
            <p:nvSpPr>
              <p:cNvPr id="344" name="Freeform 69"/>
              <p:cNvSpPr>
                <a:spLocks/>
              </p:cNvSpPr>
              <p:nvPr/>
            </p:nvSpPr>
            <p:spPr bwMode="auto">
              <a:xfrm>
                <a:off x="1378" y="2874"/>
                <a:ext cx="26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3 h 208"/>
                  <a:gd name="T4" fmla="*/ 151 w 209"/>
                  <a:gd name="T5" fmla="*/ 10 h 208"/>
                  <a:gd name="T6" fmla="*/ 170 w 209"/>
                  <a:gd name="T7" fmla="*/ 23 h 208"/>
                  <a:gd name="T8" fmla="*/ 186 w 209"/>
                  <a:gd name="T9" fmla="*/ 39 h 208"/>
                  <a:gd name="T10" fmla="*/ 199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9 w 209"/>
                  <a:gd name="T19" fmla="*/ 150 h 208"/>
                  <a:gd name="T20" fmla="*/ 186 w 209"/>
                  <a:gd name="T21" fmla="*/ 170 h 208"/>
                  <a:gd name="T22" fmla="*/ 170 w 209"/>
                  <a:gd name="T23" fmla="*/ 185 h 208"/>
                  <a:gd name="T24" fmla="*/ 151 w 209"/>
                  <a:gd name="T25" fmla="*/ 198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8 h 208"/>
                  <a:gd name="T34" fmla="*/ 39 w 209"/>
                  <a:gd name="T35" fmla="*/ 185 h 208"/>
                  <a:gd name="T36" fmla="*/ 23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8 h 208"/>
                  <a:gd name="T48" fmla="*/ 23 w 209"/>
                  <a:gd name="T49" fmla="*/ 39 h 208"/>
                  <a:gd name="T50" fmla="*/ 39 w 209"/>
                  <a:gd name="T51" fmla="*/ 23 h 208"/>
                  <a:gd name="T52" fmla="*/ 59 w 209"/>
                  <a:gd name="T53" fmla="*/ 10 h 208"/>
                  <a:gd name="T54" fmla="*/ 81 w 209"/>
                  <a:gd name="T55" fmla="*/ 3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0"/>
                    </a:lnTo>
                    <a:lnTo>
                      <a:pt x="170" y="23"/>
                    </a:lnTo>
                    <a:lnTo>
                      <a:pt x="186" y="39"/>
                    </a:lnTo>
                    <a:lnTo>
                      <a:pt x="199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9" y="150"/>
                    </a:lnTo>
                    <a:lnTo>
                      <a:pt x="186" y="170"/>
                    </a:lnTo>
                    <a:lnTo>
                      <a:pt x="170" y="185"/>
                    </a:lnTo>
                    <a:lnTo>
                      <a:pt x="151" y="198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8"/>
                    </a:lnTo>
                    <a:lnTo>
                      <a:pt x="39" y="185"/>
                    </a:lnTo>
                    <a:lnTo>
                      <a:pt x="23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5" name="Freeform 70"/>
              <p:cNvSpPr>
                <a:spLocks/>
              </p:cNvSpPr>
              <p:nvPr/>
            </p:nvSpPr>
            <p:spPr bwMode="auto">
              <a:xfrm>
                <a:off x="1378" y="3199"/>
                <a:ext cx="26" cy="26"/>
              </a:xfrm>
              <a:custGeom>
                <a:avLst/>
                <a:gdLst>
                  <a:gd name="T0" fmla="*/ 105 w 209"/>
                  <a:gd name="T1" fmla="*/ 0 h 209"/>
                  <a:gd name="T2" fmla="*/ 129 w 209"/>
                  <a:gd name="T3" fmla="*/ 3 h 209"/>
                  <a:gd name="T4" fmla="*/ 151 w 209"/>
                  <a:gd name="T5" fmla="*/ 12 h 209"/>
                  <a:gd name="T6" fmla="*/ 170 w 209"/>
                  <a:gd name="T7" fmla="*/ 23 h 209"/>
                  <a:gd name="T8" fmla="*/ 186 w 209"/>
                  <a:gd name="T9" fmla="*/ 40 h 209"/>
                  <a:gd name="T10" fmla="*/ 199 w 209"/>
                  <a:gd name="T11" fmla="*/ 58 h 209"/>
                  <a:gd name="T12" fmla="*/ 206 w 209"/>
                  <a:gd name="T13" fmla="*/ 81 h 209"/>
                  <a:gd name="T14" fmla="*/ 209 w 209"/>
                  <a:gd name="T15" fmla="*/ 105 h 209"/>
                  <a:gd name="T16" fmla="*/ 206 w 209"/>
                  <a:gd name="T17" fmla="*/ 128 h 209"/>
                  <a:gd name="T18" fmla="*/ 199 w 209"/>
                  <a:gd name="T19" fmla="*/ 151 h 209"/>
                  <a:gd name="T20" fmla="*/ 186 w 209"/>
                  <a:gd name="T21" fmla="*/ 170 h 209"/>
                  <a:gd name="T22" fmla="*/ 170 w 209"/>
                  <a:gd name="T23" fmla="*/ 186 h 209"/>
                  <a:gd name="T24" fmla="*/ 151 w 209"/>
                  <a:gd name="T25" fmla="*/ 199 h 209"/>
                  <a:gd name="T26" fmla="*/ 129 w 209"/>
                  <a:gd name="T27" fmla="*/ 206 h 209"/>
                  <a:gd name="T28" fmla="*/ 105 w 209"/>
                  <a:gd name="T29" fmla="*/ 209 h 209"/>
                  <a:gd name="T30" fmla="*/ 81 w 209"/>
                  <a:gd name="T31" fmla="*/ 206 h 209"/>
                  <a:gd name="T32" fmla="*/ 59 w 209"/>
                  <a:gd name="T33" fmla="*/ 199 h 209"/>
                  <a:gd name="T34" fmla="*/ 39 w 209"/>
                  <a:gd name="T35" fmla="*/ 186 h 209"/>
                  <a:gd name="T36" fmla="*/ 24 w 209"/>
                  <a:gd name="T37" fmla="*/ 170 h 209"/>
                  <a:gd name="T38" fmla="*/ 11 w 209"/>
                  <a:gd name="T39" fmla="*/ 151 h 209"/>
                  <a:gd name="T40" fmla="*/ 3 w 209"/>
                  <a:gd name="T41" fmla="*/ 128 h 209"/>
                  <a:gd name="T42" fmla="*/ 0 w 209"/>
                  <a:gd name="T43" fmla="*/ 105 h 209"/>
                  <a:gd name="T44" fmla="*/ 3 w 209"/>
                  <a:gd name="T45" fmla="*/ 81 h 209"/>
                  <a:gd name="T46" fmla="*/ 11 w 209"/>
                  <a:gd name="T47" fmla="*/ 58 h 209"/>
                  <a:gd name="T48" fmla="*/ 24 w 209"/>
                  <a:gd name="T49" fmla="*/ 40 h 209"/>
                  <a:gd name="T50" fmla="*/ 39 w 209"/>
                  <a:gd name="T51" fmla="*/ 23 h 209"/>
                  <a:gd name="T52" fmla="*/ 59 w 209"/>
                  <a:gd name="T53" fmla="*/ 12 h 209"/>
                  <a:gd name="T54" fmla="*/ 81 w 209"/>
                  <a:gd name="T55" fmla="*/ 3 h 209"/>
                  <a:gd name="T56" fmla="*/ 105 w 209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9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2"/>
                    </a:lnTo>
                    <a:lnTo>
                      <a:pt x="170" y="23"/>
                    </a:lnTo>
                    <a:lnTo>
                      <a:pt x="186" y="40"/>
                    </a:lnTo>
                    <a:lnTo>
                      <a:pt x="199" y="58"/>
                    </a:lnTo>
                    <a:lnTo>
                      <a:pt x="206" y="81"/>
                    </a:lnTo>
                    <a:lnTo>
                      <a:pt x="209" y="105"/>
                    </a:lnTo>
                    <a:lnTo>
                      <a:pt x="206" y="128"/>
                    </a:lnTo>
                    <a:lnTo>
                      <a:pt x="199" y="151"/>
                    </a:lnTo>
                    <a:lnTo>
                      <a:pt x="186" y="170"/>
                    </a:lnTo>
                    <a:lnTo>
                      <a:pt x="170" y="186"/>
                    </a:lnTo>
                    <a:lnTo>
                      <a:pt x="151" y="199"/>
                    </a:lnTo>
                    <a:lnTo>
                      <a:pt x="129" y="206"/>
                    </a:lnTo>
                    <a:lnTo>
                      <a:pt x="105" y="209"/>
                    </a:lnTo>
                    <a:lnTo>
                      <a:pt x="81" y="206"/>
                    </a:lnTo>
                    <a:lnTo>
                      <a:pt x="59" y="199"/>
                    </a:lnTo>
                    <a:lnTo>
                      <a:pt x="39" y="186"/>
                    </a:lnTo>
                    <a:lnTo>
                      <a:pt x="24" y="170"/>
                    </a:lnTo>
                    <a:lnTo>
                      <a:pt x="11" y="151"/>
                    </a:lnTo>
                    <a:lnTo>
                      <a:pt x="3" y="128"/>
                    </a:lnTo>
                    <a:lnTo>
                      <a:pt x="0" y="105"/>
                    </a:lnTo>
                    <a:lnTo>
                      <a:pt x="3" y="81"/>
                    </a:lnTo>
                    <a:lnTo>
                      <a:pt x="11" y="58"/>
                    </a:lnTo>
                    <a:lnTo>
                      <a:pt x="24" y="40"/>
                    </a:lnTo>
                    <a:lnTo>
                      <a:pt x="39" y="23"/>
                    </a:lnTo>
                    <a:lnTo>
                      <a:pt x="59" y="12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6" name="Freeform 71"/>
              <p:cNvSpPr>
                <a:spLocks/>
              </p:cNvSpPr>
              <p:nvPr/>
            </p:nvSpPr>
            <p:spPr bwMode="auto">
              <a:xfrm>
                <a:off x="1215" y="3036"/>
                <a:ext cx="26" cy="26"/>
              </a:xfrm>
              <a:custGeom>
                <a:avLst/>
                <a:gdLst>
                  <a:gd name="T0" fmla="*/ 104 w 208"/>
                  <a:gd name="T1" fmla="*/ 0 h 208"/>
                  <a:gd name="T2" fmla="*/ 128 w 208"/>
                  <a:gd name="T3" fmla="*/ 3 h 208"/>
                  <a:gd name="T4" fmla="*/ 150 w 208"/>
                  <a:gd name="T5" fmla="*/ 12 h 208"/>
                  <a:gd name="T6" fmla="*/ 170 w 208"/>
                  <a:gd name="T7" fmla="*/ 23 h 208"/>
                  <a:gd name="T8" fmla="*/ 185 w 208"/>
                  <a:gd name="T9" fmla="*/ 40 h 208"/>
                  <a:gd name="T10" fmla="*/ 198 w 208"/>
                  <a:gd name="T11" fmla="*/ 59 h 208"/>
                  <a:gd name="T12" fmla="*/ 206 w 208"/>
                  <a:gd name="T13" fmla="*/ 81 h 208"/>
                  <a:gd name="T14" fmla="*/ 208 w 208"/>
                  <a:gd name="T15" fmla="*/ 104 h 208"/>
                  <a:gd name="T16" fmla="*/ 206 w 208"/>
                  <a:gd name="T17" fmla="*/ 128 h 208"/>
                  <a:gd name="T18" fmla="*/ 198 w 208"/>
                  <a:gd name="T19" fmla="*/ 150 h 208"/>
                  <a:gd name="T20" fmla="*/ 185 w 208"/>
                  <a:gd name="T21" fmla="*/ 170 h 208"/>
                  <a:gd name="T22" fmla="*/ 170 w 208"/>
                  <a:gd name="T23" fmla="*/ 185 h 208"/>
                  <a:gd name="T24" fmla="*/ 150 w 208"/>
                  <a:gd name="T25" fmla="*/ 198 h 208"/>
                  <a:gd name="T26" fmla="*/ 128 w 208"/>
                  <a:gd name="T27" fmla="*/ 206 h 208"/>
                  <a:gd name="T28" fmla="*/ 104 w 208"/>
                  <a:gd name="T29" fmla="*/ 208 h 208"/>
                  <a:gd name="T30" fmla="*/ 80 w 208"/>
                  <a:gd name="T31" fmla="*/ 206 h 208"/>
                  <a:gd name="T32" fmla="*/ 58 w 208"/>
                  <a:gd name="T33" fmla="*/ 198 h 208"/>
                  <a:gd name="T34" fmla="*/ 40 w 208"/>
                  <a:gd name="T35" fmla="*/ 185 h 208"/>
                  <a:gd name="T36" fmla="*/ 23 w 208"/>
                  <a:gd name="T37" fmla="*/ 170 h 208"/>
                  <a:gd name="T38" fmla="*/ 10 w 208"/>
                  <a:gd name="T39" fmla="*/ 150 h 208"/>
                  <a:gd name="T40" fmla="*/ 3 w 208"/>
                  <a:gd name="T41" fmla="*/ 128 h 208"/>
                  <a:gd name="T42" fmla="*/ 0 w 208"/>
                  <a:gd name="T43" fmla="*/ 104 h 208"/>
                  <a:gd name="T44" fmla="*/ 3 w 208"/>
                  <a:gd name="T45" fmla="*/ 81 h 208"/>
                  <a:gd name="T46" fmla="*/ 10 w 208"/>
                  <a:gd name="T47" fmla="*/ 59 h 208"/>
                  <a:gd name="T48" fmla="*/ 23 w 208"/>
                  <a:gd name="T49" fmla="*/ 40 h 208"/>
                  <a:gd name="T50" fmla="*/ 40 w 208"/>
                  <a:gd name="T51" fmla="*/ 23 h 208"/>
                  <a:gd name="T52" fmla="*/ 58 w 208"/>
                  <a:gd name="T53" fmla="*/ 12 h 208"/>
                  <a:gd name="T54" fmla="*/ 80 w 208"/>
                  <a:gd name="T55" fmla="*/ 3 h 208"/>
                  <a:gd name="T56" fmla="*/ 104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4" y="0"/>
                    </a:moveTo>
                    <a:lnTo>
                      <a:pt x="128" y="3"/>
                    </a:lnTo>
                    <a:lnTo>
                      <a:pt x="150" y="12"/>
                    </a:lnTo>
                    <a:lnTo>
                      <a:pt x="170" y="23"/>
                    </a:lnTo>
                    <a:lnTo>
                      <a:pt x="185" y="40"/>
                    </a:lnTo>
                    <a:lnTo>
                      <a:pt x="198" y="59"/>
                    </a:lnTo>
                    <a:lnTo>
                      <a:pt x="206" y="81"/>
                    </a:lnTo>
                    <a:lnTo>
                      <a:pt x="208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5" y="170"/>
                    </a:lnTo>
                    <a:lnTo>
                      <a:pt x="170" y="185"/>
                    </a:lnTo>
                    <a:lnTo>
                      <a:pt x="150" y="198"/>
                    </a:lnTo>
                    <a:lnTo>
                      <a:pt x="128" y="206"/>
                    </a:lnTo>
                    <a:lnTo>
                      <a:pt x="104" y="208"/>
                    </a:lnTo>
                    <a:lnTo>
                      <a:pt x="80" y="206"/>
                    </a:lnTo>
                    <a:lnTo>
                      <a:pt x="58" y="198"/>
                    </a:lnTo>
                    <a:lnTo>
                      <a:pt x="40" y="185"/>
                    </a:lnTo>
                    <a:lnTo>
                      <a:pt x="23" y="170"/>
                    </a:lnTo>
                    <a:lnTo>
                      <a:pt x="10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1"/>
                    </a:lnTo>
                    <a:lnTo>
                      <a:pt x="10" y="59"/>
                    </a:lnTo>
                    <a:lnTo>
                      <a:pt x="23" y="40"/>
                    </a:lnTo>
                    <a:lnTo>
                      <a:pt x="40" y="23"/>
                    </a:lnTo>
                    <a:lnTo>
                      <a:pt x="58" y="12"/>
                    </a:lnTo>
                    <a:lnTo>
                      <a:pt x="80" y="3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7" name="Freeform 72"/>
              <p:cNvSpPr>
                <a:spLocks/>
              </p:cNvSpPr>
              <p:nvPr/>
            </p:nvSpPr>
            <p:spPr bwMode="auto">
              <a:xfrm>
                <a:off x="1541" y="3036"/>
                <a:ext cx="26" cy="26"/>
              </a:xfrm>
              <a:custGeom>
                <a:avLst/>
                <a:gdLst>
                  <a:gd name="T0" fmla="*/ 104 w 208"/>
                  <a:gd name="T1" fmla="*/ 0 h 209"/>
                  <a:gd name="T2" fmla="*/ 128 w 208"/>
                  <a:gd name="T3" fmla="*/ 3 h 209"/>
                  <a:gd name="T4" fmla="*/ 150 w 208"/>
                  <a:gd name="T5" fmla="*/ 12 h 209"/>
                  <a:gd name="T6" fmla="*/ 169 w 208"/>
                  <a:gd name="T7" fmla="*/ 24 h 209"/>
                  <a:gd name="T8" fmla="*/ 185 w 208"/>
                  <a:gd name="T9" fmla="*/ 40 h 209"/>
                  <a:gd name="T10" fmla="*/ 198 w 208"/>
                  <a:gd name="T11" fmla="*/ 59 h 209"/>
                  <a:gd name="T12" fmla="*/ 205 w 208"/>
                  <a:gd name="T13" fmla="*/ 81 h 209"/>
                  <a:gd name="T14" fmla="*/ 208 w 208"/>
                  <a:gd name="T15" fmla="*/ 105 h 209"/>
                  <a:gd name="T16" fmla="*/ 205 w 208"/>
                  <a:gd name="T17" fmla="*/ 129 h 209"/>
                  <a:gd name="T18" fmla="*/ 198 w 208"/>
                  <a:gd name="T19" fmla="*/ 151 h 209"/>
                  <a:gd name="T20" fmla="*/ 185 w 208"/>
                  <a:gd name="T21" fmla="*/ 171 h 209"/>
                  <a:gd name="T22" fmla="*/ 169 w 208"/>
                  <a:gd name="T23" fmla="*/ 186 h 209"/>
                  <a:gd name="T24" fmla="*/ 150 w 208"/>
                  <a:gd name="T25" fmla="*/ 199 h 209"/>
                  <a:gd name="T26" fmla="*/ 128 w 208"/>
                  <a:gd name="T27" fmla="*/ 207 h 209"/>
                  <a:gd name="T28" fmla="*/ 104 w 208"/>
                  <a:gd name="T29" fmla="*/ 209 h 209"/>
                  <a:gd name="T30" fmla="*/ 80 w 208"/>
                  <a:gd name="T31" fmla="*/ 207 h 209"/>
                  <a:gd name="T32" fmla="*/ 58 w 208"/>
                  <a:gd name="T33" fmla="*/ 199 h 209"/>
                  <a:gd name="T34" fmla="*/ 38 w 208"/>
                  <a:gd name="T35" fmla="*/ 186 h 209"/>
                  <a:gd name="T36" fmla="*/ 23 w 208"/>
                  <a:gd name="T37" fmla="*/ 171 h 209"/>
                  <a:gd name="T38" fmla="*/ 10 w 208"/>
                  <a:gd name="T39" fmla="*/ 151 h 209"/>
                  <a:gd name="T40" fmla="*/ 2 w 208"/>
                  <a:gd name="T41" fmla="*/ 129 h 209"/>
                  <a:gd name="T42" fmla="*/ 0 w 208"/>
                  <a:gd name="T43" fmla="*/ 105 h 209"/>
                  <a:gd name="T44" fmla="*/ 2 w 208"/>
                  <a:gd name="T45" fmla="*/ 81 h 209"/>
                  <a:gd name="T46" fmla="*/ 10 w 208"/>
                  <a:gd name="T47" fmla="*/ 59 h 209"/>
                  <a:gd name="T48" fmla="*/ 23 w 208"/>
                  <a:gd name="T49" fmla="*/ 40 h 209"/>
                  <a:gd name="T50" fmla="*/ 38 w 208"/>
                  <a:gd name="T51" fmla="*/ 24 h 209"/>
                  <a:gd name="T52" fmla="*/ 58 w 208"/>
                  <a:gd name="T53" fmla="*/ 12 h 209"/>
                  <a:gd name="T54" fmla="*/ 80 w 208"/>
                  <a:gd name="T55" fmla="*/ 3 h 209"/>
                  <a:gd name="T56" fmla="*/ 104 w 208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9">
                    <a:moveTo>
                      <a:pt x="104" y="0"/>
                    </a:moveTo>
                    <a:lnTo>
                      <a:pt x="128" y="3"/>
                    </a:lnTo>
                    <a:lnTo>
                      <a:pt x="150" y="12"/>
                    </a:lnTo>
                    <a:lnTo>
                      <a:pt x="169" y="24"/>
                    </a:lnTo>
                    <a:lnTo>
                      <a:pt x="185" y="40"/>
                    </a:lnTo>
                    <a:lnTo>
                      <a:pt x="198" y="59"/>
                    </a:lnTo>
                    <a:lnTo>
                      <a:pt x="205" y="81"/>
                    </a:lnTo>
                    <a:lnTo>
                      <a:pt x="208" y="105"/>
                    </a:lnTo>
                    <a:lnTo>
                      <a:pt x="205" y="129"/>
                    </a:lnTo>
                    <a:lnTo>
                      <a:pt x="198" y="151"/>
                    </a:lnTo>
                    <a:lnTo>
                      <a:pt x="185" y="171"/>
                    </a:lnTo>
                    <a:lnTo>
                      <a:pt x="169" y="186"/>
                    </a:lnTo>
                    <a:lnTo>
                      <a:pt x="150" y="199"/>
                    </a:lnTo>
                    <a:lnTo>
                      <a:pt x="128" y="207"/>
                    </a:lnTo>
                    <a:lnTo>
                      <a:pt x="104" y="209"/>
                    </a:lnTo>
                    <a:lnTo>
                      <a:pt x="80" y="207"/>
                    </a:lnTo>
                    <a:lnTo>
                      <a:pt x="58" y="199"/>
                    </a:lnTo>
                    <a:lnTo>
                      <a:pt x="38" y="186"/>
                    </a:lnTo>
                    <a:lnTo>
                      <a:pt x="23" y="171"/>
                    </a:lnTo>
                    <a:lnTo>
                      <a:pt x="10" y="151"/>
                    </a:lnTo>
                    <a:lnTo>
                      <a:pt x="2" y="129"/>
                    </a:lnTo>
                    <a:lnTo>
                      <a:pt x="0" y="105"/>
                    </a:lnTo>
                    <a:lnTo>
                      <a:pt x="2" y="81"/>
                    </a:lnTo>
                    <a:lnTo>
                      <a:pt x="10" y="59"/>
                    </a:lnTo>
                    <a:lnTo>
                      <a:pt x="23" y="40"/>
                    </a:lnTo>
                    <a:lnTo>
                      <a:pt x="38" y="24"/>
                    </a:lnTo>
                    <a:lnTo>
                      <a:pt x="58" y="12"/>
                    </a:lnTo>
                    <a:lnTo>
                      <a:pt x="80" y="3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8" name="Freeform 73"/>
              <p:cNvSpPr>
                <a:spLocks/>
              </p:cNvSpPr>
              <p:nvPr/>
            </p:nvSpPr>
            <p:spPr bwMode="auto">
              <a:xfrm>
                <a:off x="1229" y="2971"/>
                <a:ext cx="26" cy="26"/>
              </a:xfrm>
              <a:custGeom>
                <a:avLst/>
                <a:gdLst>
                  <a:gd name="T0" fmla="*/ 105 w 209"/>
                  <a:gd name="T1" fmla="*/ 0 h 209"/>
                  <a:gd name="T2" fmla="*/ 129 w 209"/>
                  <a:gd name="T3" fmla="*/ 3 h 209"/>
                  <a:gd name="T4" fmla="*/ 151 w 209"/>
                  <a:gd name="T5" fmla="*/ 11 h 209"/>
                  <a:gd name="T6" fmla="*/ 169 w 209"/>
                  <a:gd name="T7" fmla="*/ 24 h 209"/>
                  <a:gd name="T8" fmla="*/ 186 w 209"/>
                  <a:gd name="T9" fmla="*/ 39 h 209"/>
                  <a:gd name="T10" fmla="*/ 198 w 209"/>
                  <a:gd name="T11" fmla="*/ 59 h 209"/>
                  <a:gd name="T12" fmla="*/ 206 w 209"/>
                  <a:gd name="T13" fmla="*/ 81 h 209"/>
                  <a:gd name="T14" fmla="*/ 209 w 209"/>
                  <a:gd name="T15" fmla="*/ 105 h 209"/>
                  <a:gd name="T16" fmla="*/ 206 w 209"/>
                  <a:gd name="T17" fmla="*/ 129 h 209"/>
                  <a:gd name="T18" fmla="*/ 198 w 209"/>
                  <a:gd name="T19" fmla="*/ 151 h 209"/>
                  <a:gd name="T20" fmla="*/ 186 w 209"/>
                  <a:gd name="T21" fmla="*/ 169 h 209"/>
                  <a:gd name="T22" fmla="*/ 169 w 209"/>
                  <a:gd name="T23" fmla="*/ 186 h 209"/>
                  <a:gd name="T24" fmla="*/ 151 w 209"/>
                  <a:gd name="T25" fmla="*/ 198 h 209"/>
                  <a:gd name="T26" fmla="*/ 129 w 209"/>
                  <a:gd name="T27" fmla="*/ 206 h 209"/>
                  <a:gd name="T28" fmla="*/ 105 w 209"/>
                  <a:gd name="T29" fmla="*/ 209 h 209"/>
                  <a:gd name="T30" fmla="*/ 81 w 209"/>
                  <a:gd name="T31" fmla="*/ 206 h 209"/>
                  <a:gd name="T32" fmla="*/ 59 w 209"/>
                  <a:gd name="T33" fmla="*/ 198 h 209"/>
                  <a:gd name="T34" fmla="*/ 39 w 209"/>
                  <a:gd name="T35" fmla="*/ 186 h 209"/>
                  <a:gd name="T36" fmla="*/ 23 w 209"/>
                  <a:gd name="T37" fmla="*/ 169 h 209"/>
                  <a:gd name="T38" fmla="*/ 11 w 209"/>
                  <a:gd name="T39" fmla="*/ 151 h 209"/>
                  <a:gd name="T40" fmla="*/ 3 w 209"/>
                  <a:gd name="T41" fmla="*/ 129 h 209"/>
                  <a:gd name="T42" fmla="*/ 0 w 209"/>
                  <a:gd name="T43" fmla="*/ 105 h 209"/>
                  <a:gd name="T44" fmla="*/ 3 w 209"/>
                  <a:gd name="T45" fmla="*/ 81 h 209"/>
                  <a:gd name="T46" fmla="*/ 11 w 209"/>
                  <a:gd name="T47" fmla="*/ 59 h 209"/>
                  <a:gd name="T48" fmla="*/ 23 w 209"/>
                  <a:gd name="T49" fmla="*/ 39 h 209"/>
                  <a:gd name="T50" fmla="*/ 39 w 209"/>
                  <a:gd name="T51" fmla="*/ 24 h 209"/>
                  <a:gd name="T52" fmla="*/ 59 w 209"/>
                  <a:gd name="T53" fmla="*/ 11 h 209"/>
                  <a:gd name="T54" fmla="*/ 81 w 209"/>
                  <a:gd name="T55" fmla="*/ 3 h 209"/>
                  <a:gd name="T56" fmla="*/ 105 w 209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9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1"/>
                    </a:lnTo>
                    <a:lnTo>
                      <a:pt x="169" y="24"/>
                    </a:lnTo>
                    <a:lnTo>
                      <a:pt x="186" y="39"/>
                    </a:lnTo>
                    <a:lnTo>
                      <a:pt x="198" y="59"/>
                    </a:lnTo>
                    <a:lnTo>
                      <a:pt x="206" y="81"/>
                    </a:lnTo>
                    <a:lnTo>
                      <a:pt x="209" y="105"/>
                    </a:lnTo>
                    <a:lnTo>
                      <a:pt x="206" y="129"/>
                    </a:lnTo>
                    <a:lnTo>
                      <a:pt x="198" y="151"/>
                    </a:lnTo>
                    <a:lnTo>
                      <a:pt x="186" y="169"/>
                    </a:lnTo>
                    <a:lnTo>
                      <a:pt x="169" y="186"/>
                    </a:lnTo>
                    <a:lnTo>
                      <a:pt x="151" y="198"/>
                    </a:lnTo>
                    <a:lnTo>
                      <a:pt x="129" y="206"/>
                    </a:lnTo>
                    <a:lnTo>
                      <a:pt x="105" y="209"/>
                    </a:lnTo>
                    <a:lnTo>
                      <a:pt x="81" y="206"/>
                    </a:lnTo>
                    <a:lnTo>
                      <a:pt x="59" y="198"/>
                    </a:lnTo>
                    <a:lnTo>
                      <a:pt x="39" y="186"/>
                    </a:lnTo>
                    <a:lnTo>
                      <a:pt x="23" y="169"/>
                    </a:lnTo>
                    <a:lnTo>
                      <a:pt x="11" y="151"/>
                    </a:lnTo>
                    <a:lnTo>
                      <a:pt x="3" y="129"/>
                    </a:lnTo>
                    <a:lnTo>
                      <a:pt x="0" y="105"/>
                    </a:lnTo>
                    <a:lnTo>
                      <a:pt x="3" y="81"/>
                    </a:lnTo>
                    <a:lnTo>
                      <a:pt x="11" y="59"/>
                    </a:lnTo>
                    <a:lnTo>
                      <a:pt x="23" y="39"/>
                    </a:lnTo>
                    <a:lnTo>
                      <a:pt x="39" y="24"/>
                    </a:lnTo>
                    <a:lnTo>
                      <a:pt x="59" y="11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9" name="Freeform 74"/>
              <p:cNvSpPr>
                <a:spLocks/>
              </p:cNvSpPr>
              <p:nvPr/>
            </p:nvSpPr>
            <p:spPr bwMode="auto">
              <a:xfrm>
                <a:off x="1527" y="3102"/>
                <a:ext cx="26" cy="26"/>
              </a:xfrm>
              <a:custGeom>
                <a:avLst/>
                <a:gdLst>
                  <a:gd name="T0" fmla="*/ 105 w 209"/>
                  <a:gd name="T1" fmla="*/ 0 h 207"/>
                  <a:gd name="T2" fmla="*/ 129 w 209"/>
                  <a:gd name="T3" fmla="*/ 2 h 207"/>
                  <a:gd name="T4" fmla="*/ 150 w 209"/>
                  <a:gd name="T5" fmla="*/ 11 h 207"/>
                  <a:gd name="T6" fmla="*/ 169 w 209"/>
                  <a:gd name="T7" fmla="*/ 22 h 207"/>
                  <a:gd name="T8" fmla="*/ 186 w 209"/>
                  <a:gd name="T9" fmla="*/ 39 h 207"/>
                  <a:gd name="T10" fmla="*/ 198 w 209"/>
                  <a:gd name="T11" fmla="*/ 57 h 207"/>
                  <a:gd name="T12" fmla="*/ 206 w 209"/>
                  <a:gd name="T13" fmla="*/ 79 h 207"/>
                  <a:gd name="T14" fmla="*/ 209 w 209"/>
                  <a:gd name="T15" fmla="*/ 103 h 207"/>
                  <a:gd name="T16" fmla="*/ 206 w 209"/>
                  <a:gd name="T17" fmla="*/ 127 h 207"/>
                  <a:gd name="T18" fmla="*/ 198 w 209"/>
                  <a:gd name="T19" fmla="*/ 149 h 207"/>
                  <a:gd name="T20" fmla="*/ 186 w 209"/>
                  <a:gd name="T21" fmla="*/ 169 h 207"/>
                  <a:gd name="T22" fmla="*/ 169 w 209"/>
                  <a:gd name="T23" fmla="*/ 184 h 207"/>
                  <a:gd name="T24" fmla="*/ 150 w 209"/>
                  <a:gd name="T25" fmla="*/ 197 h 207"/>
                  <a:gd name="T26" fmla="*/ 129 w 209"/>
                  <a:gd name="T27" fmla="*/ 204 h 207"/>
                  <a:gd name="T28" fmla="*/ 105 w 209"/>
                  <a:gd name="T29" fmla="*/ 207 h 207"/>
                  <a:gd name="T30" fmla="*/ 81 w 209"/>
                  <a:gd name="T31" fmla="*/ 204 h 207"/>
                  <a:gd name="T32" fmla="*/ 59 w 209"/>
                  <a:gd name="T33" fmla="*/ 197 h 207"/>
                  <a:gd name="T34" fmla="*/ 40 w 209"/>
                  <a:gd name="T35" fmla="*/ 184 h 207"/>
                  <a:gd name="T36" fmla="*/ 23 w 209"/>
                  <a:gd name="T37" fmla="*/ 169 h 207"/>
                  <a:gd name="T38" fmla="*/ 12 w 209"/>
                  <a:gd name="T39" fmla="*/ 149 h 207"/>
                  <a:gd name="T40" fmla="*/ 3 w 209"/>
                  <a:gd name="T41" fmla="*/ 127 h 207"/>
                  <a:gd name="T42" fmla="*/ 0 w 209"/>
                  <a:gd name="T43" fmla="*/ 103 h 207"/>
                  <a:gd name="T44" fmla="*/ 3 w 209"/>
                  <a:gd name="T45" fmla="*/ 79 h 207"/>
                  <a:gd name="T46" fmla="*/ 12 w 209"/>
                  <a:gd name="T47" fmla="*/ 57 h 207"/>
                  <a:gd name="T48" fmla="*/ 23 w 209"/>
                  <a:gd name="T49" fmla="*/ 39 h 207"/>
                  <a:gd name="T50" fmla="*/ 40 w 209"/>
                  <a:gd name="T51" fmla="*/ 22 h 207"/>
                  <a:gd name="T52" fmla="*/ 59 w 209"/>
                  <a:gd name="T53" fmla="*/ 11 h 207"/>
                  <a:gd name="T54" fmla="*/ 81 w 209"/>
                  <a:gd name="T55" fmla="*/ 2 h 207"/>
                  <a:gd name="T56" fmla="*/ 105 w 209"/>
                  <a:gd name="T57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7">
                    <a:moveTo>
                      <a:pt x="105" y="0"/>
                    </a:moveTo>
                    <a:lnTo>
                      <a:pt x="129" y="2"/>
                    </a:lnTo>
                    <a:lnTo>
                      <a:pt x="150" y="11"/>
                    </a:lnTo>
                    <a:lnTo>
                      <a:pt x="169" y="22"/>
                    </a:lnTo>
                    <a:lnTo>
                      <a:pt x="186" y="39"/>
                    </a:lnTo>
                    <a:lnTo>
                      <a:pt x="198" y="57"/>
                    </a:lnTo>
                    <a:lnTo>
                      <a:pt x="206" y="79"/>
                    </a:lnTo>
                    <a:lnTo>
                      <a:pt x="209" y="103"/>
                    </a:lnTo>
                    <a:lnTo>
                      <a:pt x="206" y="127"/>
                    </a:lnTo>
                    <a:lnTo>
                      <a:pt x="198" y="149"/>
                    </a:lnTo>
                    <a:lnTo>
                      <a:pt x="186" y="169"/>
                    </a:lnTo>
                    <a:lnTo>
                      <a:pt x="169" y="184"/>
                    </a:lnTo>
                    <a:lnTo>
                      <a:pt x="150" y="197"/>
                    </a:lnTo>
                    <a:lnTo>
                      <a:pt x="129" y="204"/>
                    </a:lnTo>
                    <a:lnTo>
                      <a:pt x="105" y="207"/>
                    </a:lnTo>
                    <a:lnTo>
                      <a:pt x="81" y="204"/>
                    </a:lnTo>
                    <a:lnTo>
                      <a:pt x="59" y="197"/>
                    </a:lnTo>
                    <a:lnTo>
                      <a:pt x="40" y="184"/>
                    </a:lnTo>
                    <a:lnTo>
                      <a:pt x="23" y="169"/>
                    </a:lnTo>
                    <a:lnTo>
                      <a:pt x="12" y="149"/>
                    </a:lnTo>
                    <a:lnTo>
                      <a:pt x="3" y="127"/>
                    </a:lnTo>
                    <a:lnTo>
                      <a:pt x="0" y="103"/>
                    </a:lnTo>
                    <a:lnTo>
                      <a:pt x="3" y="79"/>
                    </a:lnTo>
                    <a:lnTo>
                      <a:pt x="12" y="57"/>
                    </a:lnTo>
                    <a:lnTo>
                      <a:pt x="23" y="39"/>
                    </a:lnTo>
                    <a:lnTo>
                      <a:pt x="40" y="22"/>
                    </a:lnTo>
                    <a:lnTo>
                      <a:pt x="59" y="11"/>
                    </a:lnTo>
                    <a:lnTo>
                      <a:pt x="81" y="2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0" name="Freeform 75"/>
              <p:cNvSpPr>
                <a:spLocks/>
              </p:cNvSpPr>
              <p:nvPr/>
            </p:nvSpPr>
            <p:spPr bwMode="auto">
              <a:xfrm>
                <a:off x="1262" y="2921"/>
                <a:ext cx="26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2 h 208"/>
                  <a:gd name="T4" fmla="*/ 151 w 209"/>
                  <a:gd name="T5" fmla="*/ 10 h 208"/>
                  <a:gd name="T6" fmla="*/ 170 w 209"/>
                  <a:gd name="T7" fmla="*/ 23 h 208"/>
                  <a:gd name="T8" fmla="*/ 186 w 209"/>
                  <a:gd name="T9" fmla="*/ 38 h 208"/>
                  <a:gd name="T10" fmla="*/ 198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8 w 209"/>
                  <a:gd name="T19" fmla="*/ 150 h 208"/>
                  <a:gd name="T20" fmla="*/ 186 w 209"/>
                  <a:gd name="T21" fmla="*/ 168 h 208"/>
                  <a:gd name="T22" fmla="*/ 170 w 209"/>
                  <a:gd name="T23" fmla="*/ 185 h 208"/>
                  <a:gd name="T24" fmla="*/ 151 w 209"/>
                  <a:gd name="T25" fmla="*/ 197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7 h 208"/>
                  <a:gd name="T34" fmla="*/ 39 w 209"/>
                  <a:gd name="T35" fmla="*/ 185 h 208"/>
                  <a:gd name="T36" fmla="*/ 23 w 209"/>
                  <a:gd name="T37" fmla="*/ 168 h 208"/>
                  <a:gd name="T38" fmla="*/ 11 w 209"/>
                  <a:gd name="T39" fmla="*/ 150 h 208"/>
                  <a:gd name="T40" fmla="*/ 4 w 209"/>
                  <a:gd name="T41" fmla="*/ 128 h 208"/>
                  <a:gd name="T42" fmla="*/ 0 w 209"/>
                  <a:gd name="T43" fmla="*/ 104 h 208"/>
                  <a:gd name="T44" fmla="*/ 4 w 209"/>
                  <a:gd name="T45" fmla="*/ 80 h 208"/>
                  <a:gd name="T46" fmla="*/ 11 w 209"/>
                  <a:gd name="T47" fmla="*/ 58 h 208"/>
                  <a:gd name="T48" fmla="*/ 23 w 209"/>
                  <a:gd name="T49" fmla="*/ 38 h 208"/>
                  <a:gd name="T50" fmla="*/ 39 w 209"/>
                  <a:gd name="T51" fmla="*/ 23 h 208"/>
                  <a:gd name="T52" fmla="*/ 59 w 209"/>
                  <a:gd name="T53" fmla="*/ 10 h 208"/>
                  <a:gd name="T54" fmla="*/ 81 w 209"/>
                  <a:gd name="T55" fmla="*/ 2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2"/>
                    </a:lnTo>
                    <a:lnTo>
                      <a:pt x="151" y="10"/>
                    </a:lnTo>
                    <a:lnTo>
                      <a:pt x="170" y="23"/>
                    </a:lnTo>
                    <a:lnTo>
                      <a:pt x="186" y="38"/>
                    </a:lnTo>
                    <a:lnTo>
                      <a:pt x="198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6" y="168"/>
                    </a:lnTo>
                    <a:lnTo>
                      <a:pt x="170" y="185"/>
                    </a:lnTo>
                    <a:lnTo>
                      <a:pt x="151" y="197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7"/>
                    </a:lnTo>
                    <a:lnTo>
                      <a:pt x="39" y="185"/>
                    </a:lnTo>
                    <a:lnTo>
                      <a:pt x="23" y="168"/>
                    </a:lnTo>
                    <a:lnTo>
                      <a:pt x="11" y="150"/>
                    </a:lnTo>
                    <a:lnTo>
                      <a:pt x="4" y="128"/>
                    </a:lnTo>
                    <a:lnTo>
                      <a:pt x="0" y="104"/>
                    </a:lnTo>
                    <a:lnTo>
                      <a:pt x="4" y="80"/>
                    </a:lnTo>
                    <a:lnTo>
                      <a:pt x="11" y="58"/>
                    </a:lnTo>
                    <a:lnTo>
                      <a:pt x="23" y="38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2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1" name="Freeform 76"/>
              <p:cNvSpPr>
                <a:spLocks/>
              </p:cNvSpPr>
              <p:nvPr/>
            </p:nvSpPr>
            <p:spPr bwMode="auto">
              <a:xfrm>
                <a:off x="1493" y="3151"/>
                <a:ext cx="26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3 h 208"/>
                  <a:gd name="T4" fmla="*/ 151 w 209"/>
                  <a:gd name="T5" fmla="*/ 11 h 208"/>
                  <a:gd name="T6" fmla="*/ 170 w 209"/>
                  <a:gd name="T7" fmla="*/ 23 h 208"/>
                  <a:gd name="T8" fmla="*/ 186 w 209"/>
                  <a:gd name="T9" fmla="*/ 39 h 208"/>
                  <a:gd name="T10" fmla="*/ 198 w 209"/>
                  <a:gd name="T11" fmla="*/ 59 h 208"/>
                  <a:gd name="T12" fmla="*/ 207 w 209"/>
                  <a:gd name="T13" fmla="*/ 81 h 208"/>
                  <a:gd name="T14" fmla="*/ 209 w 209"/>
                  <a:gd name="T15" fmla="*/ 104 h 208"/>
                  <a:gd name="T16" fmla="*/ 207 w 209"/>
                  <a:gd name="T17" fmla="*/ 127 h 208"/>
                  <a:gd name="T18" fmla="*/ 198 w 209"/>
                  <a:gd name="T19" fmla="*/ 149 h 208"/>
                  <a:gd name="T20" fmla="*/ 186 w 209"/>
                  <a:gd name="T21" fmla="*/ 169 h 208"/>
                  <a:gd name="T22" fmla="*/ 170 w 209"/>
                  <a:gd name="T23" fmla="*/ 186 h 208"/>
                  <a:gd name="T24" fmla="*/ 151 w 209"/>
                  <a:gd name="T25" fmla="*/ 198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8 h 208"/>
                  <a:gd name="T34" fmla="*/ 39 w 209"/>
                  <a:gd name="T35" fmla="*/ 186 h 208"/>
                  <a:gd name="T36" fmla="*/ 23 w 209"/>
                  <a:gd name="T37" fmla="*/ 169 h 208"/>
                  <a:gd name="T38" fmla="*/ 11 w 209"/>
                  <a:gd name="T39" fmla="*/ 149 h 208"/>
                  <a:gd name="T40" fmla="*/ 4 w 209"/>
                  <a:gd name="T41" fmla="*/ 127 h 208"/>
                  <a:gd name="T42" fmla="*/ 0 w 209"/>
                  <a:gd name="T43" fmla="*/ 104 h 208"/>
                  <a:gd name="T44" fmla="*/ 4 w 209"/>
                  <a:gd name="T45" fmla="*/ 81 h 208"/>
                  <a:gd name="T46" fmla="*/ 11 w 209"/>
                  <a:gd name="T47" fmla="*/ 59 h 208"/>
                  <a:gd name="T48" fmla="*/ 23 w 209"/>
                  <a:gd name="T49" fmla="*/ 39 h 208"/>
                  <a:gd name="T50" fmla="*/ 39 w 209"/>
                  <a:gd name="T51" fmla="*/ 23 h 208"/>
                  <a:gd name="T52" fmla="*/ 59 w 209"/>
                  <a:gd name="T53" fmla="*/ 11 h 208"/>
                  <a:gd name="T54" fmla="*/ 81 w 209"/>
                  <a:gd name="T55" fmla="*/ 3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1"/>
                    </a:lnTo>
                    <a:lnTo>
                      <a:pt x="170" y="23"/>
                    </a:lnTo>
                    <a:lnTo>
                      <a:pt x="186" y="39"/>
                    </a:lnTo>
                    <a:lnTo>
                      <a:pt x="198" y="59"/>
                    </a:lnTo>
                    <a:lnTo>
                      <a:pt x="207" y="81"/>
                    </a:lnTo>
                    <a:lnTo>
                      <a:pt x="209" y="104"/>
                    </a:lnTo>
                    <a:lnTo>
                      <a:pt x="207" y="127"/>
                    </a:lnTo>
                    <a:lnTo>
                      <a:pt x="198" y="149"/>
                    </a:lnTo>
                    <a:lnTo>
                      <a:pt x="186" y="169"/>
                    </a:lnTo>
                    <a:lnTo>
                      <a:pt x="170" y="186"/>
                    </a:lnTo>
                    <a:lnTo>
                      <a:pt x="151" y="198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8"/>
                    </a:lnTo>
                    <a:lnTo>
                      <a:pt x="39" y="186"/>
                    </a:lnTo>
                    <a:lnTo>
                      <a:pt x="23" y="169"/>
                    </a:lnTo>
                    <a:lnTo>
                      <a:pt x="11" y="149"/>
                    </a:lnTo>
                    <a:lnTo>
                      <a:pt x="4" y="127"/>
                    </a:lnTo>
                    <a:lnTo>
                      <a:pt x="0" y="104"/>
                    </a:lnTo>
                    <a:lnTo>
                      <a:pt x="4" y="81"/>
                    </a:lnTo>
                    <a:lnTo>
                      <a:pt x="11" y="59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1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2" name="Freeform 77"/>
              <p:cNvSpPr>
                <a:spLocks/>
              </p:cNvSpPr>
              <p:nvPr/>
            </p:nvSpPr>
            <p:spPr bwMode="auto">
              <a:xfrm>
                <a:off x="1313" y="2887"/>
                <a:ext cx="26" cy="26"/>
              </a:xfrm>
              <a:custGeom>
                <a:avLst/>
                <a:gdLst>
                  <a:gd name="T0" fmla="*/ 104 w 209"/>
                  <a:gd name="T1" fmla="*/ 0 h 208"/>
                  <a:gd name="T2" fmla="*/ 128 w 209"/>
                  <a:gd name="T3" fmla="*/ 3 h 208"/>
                  <a:gd name="T4" fmla="*/ 151 w 209"/>
                  <a:gd name="T5" fmla="*/ 11 h 208"/>
                  <a:gd name="T6" fmla="*/ 170 w 209"/>
                  <a:gd name="T7" fmla="*/ 23 h 208"/>
                  <a:gd name="T8" fmla="*/ 186 w 209"/>
                  <a:gd name="T9" fmla="*/ 40 h 208"/>
                  <a:gd name="T10" fmla="*/ 198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8 w 209"/>
                  <a:gd name="T19" fmla="*/ 150 h 208"/>
                  <a:gd name="T20" fmla="*/ 186 w 209"/>
                  <a:gd name="T21" fmla="*/ 170 h 208"/>
                  <a:gd name="T22" fmla="*/ 170 w 209"/>
                  <a:gd name="T23" fmla="*/ 185 h 208"/>
                  <a:gd name="T24" fmla="*/ 151 w 209"/>
                  <a:gd name="T25" fmla="*/ 198 h 208"/>
                  <a:gd name="T26" fmla="*/ 128 w 209"/>
                  <a:gd name="T27" fmla="*/ 206 h 208"/>
                  <a:gd name="T28" fmla="*/ 104 w 209"/>
                  <a:gd name="T29" fmla="*/ 208 h 208"/>
                  <a:gd name="T30" fmla="*/ 81 w 209"/>
                  <a:gd name="T31" fmla="*/ 206 h 208"/>
                  <a:gd name="T32" fmla="*/ 58 w 209"/>
                  <a:gd name="T33" fmla="*/ 198 h 208"/>
                  <a:gd name="T34" fmla="*/ 40 w 209"/>
                  <a:gd name="T35" fmla="*/ 185 h 208"/>
                  <a:gd name="T36" fmla="*/ 23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8 h 208"/>
                  <a:gd name="T48" fmla="*/ 23 w 209"/>
                  <a:gd name="T49" fmla="*/ 40 h 208"/>
                  <a:gd name="T50" fmla="*/ 40 w 209"/>
                  <a:gd name="T51" fmla="*/ 23 h 208"/>
                  <a:gd name="T52" fmla="*/ 58 w 209"/>
                  <a:gd name="T53" fmla="*/ 11 h 208"/>
                  <a:gd name="T54" fmla="*/ 81 w 209"/>
                  <a:gd name="T55" fmla="*/ 3 h 208"/>
                  <a:gd name="T56" fmla="*/ 104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4" y="0"/>
                    </a:moveTo>
                    <a:lnTo>
                      <a:pt x="128" y="3"/>
                    </a:lnTo>
                    <a:lnTo>
                      <a:pt x="151" y="11"/>
                    </a:lnTo>
                    <a:lnTo>
                      <a:pt x="170" y="23"/>
                    </a:lnTo>
                    <a:lnTo>
                      <a:pt x="186" y="40"/>
                    </a:lnTo>
                    <a:lnTo>
                      <a:pt x="198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6" y="170"/>
                    </a:lnTo>
                    <a:lnTo>
                      <a:pt x="170" y="185"/>
                    </a:lnTo>
                    <a:lnTo>
                      <a:pt x="151" y="198"/>
                    </a:lnTo>
                    <a:lnTo>
                      <a:pt x="128" y="206"/>
                    </a:lnTo>
                    <a:lnTo>
                      <a:pt x="104" y="208"/>
                    </a:lnTo>
                    <a:lnTo>
                      <a:pt x="81" y="206"/>
                    </a:lnTo>
                    <a:lnTo>
                      <a:pt x="58" y="198"/>
                    </a:lnTo>
                    <a:lnTo>
                      <a:pt x="40" y="185"/>
                    </a:lnTo>
                    <a:lnTo>
                      <a:pt x="23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40"/>
                    </a:lnTo>
                    <a:lnTo>
                      <a:pt x="40" y="23"/>
                    </a:lnTo>
                    <a:lnTo>
                      <a:pt x="58" y="11"/>
                    </a:lnTo>
                    <a:lnTo>
                      <a:pt x="81" y="3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3" name="Freeform 78"/>
              <p:cNvSpPr>
                <a:spLocks/>
              </p:cNvSpPr>
              <p:nvPr/>
            </p:nvSpPr>
            <p:spPr bwMode="auto">
              <a:xfrm>
                <a:off x="1442" y="3185"/>
                <a:ext cx="27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3 h 208"/>
                  <a:gd name="T4" fmla="*/ 151 w 209"/>
                  <a:gd name="T5" fmla="*/ 10 h 208"/>
                  <a:gd name="T6" fmla="*/ 170 w 209"/>
                  <a:gd name="T7" fmla="*/ 23 h 208"/>
                  <a:gd name="T8" fmla="*/ 186 w 209"/>
                  <a:gd name="T9" fmla="*/ 39 h 208"/>
                  <a:gd name="T10" fmla="*/ 198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8 w 209"/>
                  <a:gd name="T19" fmla="*/ 150 h 208"/>
                  <a:gd name="T20" fmla="*/ 186 w 209"/>
                  <a:gd name="T21" fmla="*/ 170 h 208"/>
                  <a:gd name="T22" fmla="*/ 170 w 209"/>
                  <a:gd name="T23" fmla="*/ 185 h 208"/>
                  <a:gd name="T24" fmla="*/ 151 w 209"/>
                  <a:gd name="T25" fmla="*/ 198 h 208"/>
                  <a:gd name="T26" fmla="*/ 129 w 209"/>
                  <a:gd name="T27" fmla="*/ 206 h 208"/>
                  <a:gd name="T28" fmla="*/ 105 w 209"/>
                  <a:gd name="T29" fmla="*/ 208 h 208"/>
                  <a:gd name="T30" fmla="*/ 81 w 209"/>
                  <a:gd name="T31" fmla="*/ 206 h 208"/>
                  <a:gd name="T32" fmla="*/ 59 w 209"/>
                  <a:gd name="T33" fmla="*/ 198 h 208"/>
                  <a:gd name="T34" fmla="*/ 39 w 209"/>
                  <a:gd name="T35" fmla="*/ 185 h 208"/>
                  <a:gd name="T36" fmla="*/ 23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8 h 208"/>
                  <a:gd name="T48" fmla="*/ 23 w 209"/>
                  <a:gd name="T49" fmla="*/ 39 h 208"/>
                  <a:gd name="T50" fmla="*/ 39 w 209"/>
                  <a:gd name="T51" fmla="*/ 23 h 208"/>
                  <a:gd name="T52" fmla="*/ 59 w 209"/>
                  <a:gd name="T53" fmla="*/ 10 h 208"/>
                  <a:gd name="T54" fmla="*/ 81 w 209"/>
                  <a:gd name="T55" fmla="*/ 3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0"/>
                    </a:lnTo>
                    <a:lnTo>
                      <a:pt x="170" y="23"/>
                    </a:lnTo>
                    <a:lnTo>
                      <a:pt x="186" y="39"/>
                    </a:lnTo>
                    <a:lnTo>
                      <a:pt x="198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6" y="170"/>
                    </a:lnTo>
                    <a:lnTo>
                      <a:pt x="170" y="185"/>
                    </a:lnTo>
                    <a:lnTo>
                      <a:pt x="151" y="198"/>
                    </a:lnTo>
                    <a:lnTo>
                      <a:pt x="129" y="206"/>
                    </a:lnTo>
                    <a:lnTo>
                      <a:pt x="105" y="208"/>
                    </a:lnTo>
                    <a:lnTo>
                      <a:pt x="81" y="206"/>
                    </a:lnTo>
                    <a:lnTo>
                      <a:pt x="59" y="198"/>
                    </a:lnTo>
                    <a:lnTo>
                      <a:pt x="39" y="185"/>
                    </a:lnTo>
                    <a:lnTo>
                      <a:pt x="23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4" name="Freeform 79"/>
              <p:cNvSpPr>
                <a:spLocks/>
              </p:cNvSpPr>
              <p:nvPr/>
            </p:nvSpPr>
            <p:spPr bwMode="auto">
              <a:xfrm>
                <a:off x="1444" y="2887"/>
                <a:ext cx="26" cy="27"/>
              </a:xfrm>
              <a:custGeom>
                <a:avLst/>
                <a:gdLst>
                  <a:gd name="T0" fmla="*/ 105 w 209"/>
                  <a:gd name="T1" fmla="*/ 0 h 209"/>
                  <a:gd name="T2" fmla="*/ 129 w 209"/>
                  <a:gd name="T3" fmla="*/ 3 h 209"/>
                  <a:gd name="T4" fmla="*/ 151 w 209"/>
                  <a:gd name="T5" fmla="*/ 12 h 209"/>
                  <a:gd name="T6" fmla="*/ 169 w 209"/>
                  <a:gd name="T7" fmla="*/ 23 h 209"/>
                  <a:gd name="T8" fmla="*/ 186 w 209"/>
                  <a:gd name="T9" fmla="*/ 40 h 209"/>
                  <a:gd name="T10" fmla="*/ 198 w 209"/>
                  <a:gd name="T11" fmla="*/ 60 h 209"/>
                  <a:gd name="T12" fmla="*/ 206 w 209"/>
                  <a:gd name="T13" fmla="*/ 81 h 209"/>
                  <a:gd name="T14" fmla="*/ 209 w 209"/>
                  <a:gd name="T15" fmla="*/ 105 h 209"/>
                  <a:gd name="T16" fmla="*/ 206 w 209"/>
                  <a:gd name="T17" fmla="*/ 129 h 209"/>
                  <a:gd name="T18" fmla="*/ 198 w 209"/>
                  <a:gd name="T19" fmla="*/ 151 h 209"/>
                  <a:gd name="T20" fmla="*/ 186 w 209"/>
                  <a:gd name="T21" fmla="*/ 170 h 209"/>
                  <a:gd name="T22" fmla="*/ 169 w 209"/>
                  <a:gd name="T23" fmla="*/ 187 h 209"/>
                  <a:gd name="T24" fmla="*/ 151 w 209"/>
                  <a:gd name="T25" fmla="*/ 199 h 209"/>
                  <a:gd name="T26" fmla="*/ 129 w 209"/>
                  <a:gd name="T27" fmla="*/ 206 h 209"/>
                  <a:gd name="T28" fmla="*/ 105 w 209"/>
                  <a:gd name="T29" fmla="*/ 209 h 209"/>
                  <a:gd name="T30" fmla="*/ 81 w 209"/>
                  <a:gd name="T31" fmla="*/ 206 h 209"/>
                  <a:gd name="T32" fmla="*/ 59 w 209"/>
                  <a:gd name="T33" fmla="*/ 199 h 209"/>
                  <a:gd name="T34" fmla="*/ 40 w 209"/>
                  <a:gd name="T35" fmla="*/ 187 h 209"/>
                  <a:gd name="T36" fmla="*/ 23 w 209"/>
                  <a:gd name="T37" fmla="*/ 170 h 209"/>
                  <a:gd name="T38" fmla="*/ 11 w 209"/>
                  <a:gd name="T39" fmla="*/ 151 h 209"/>
                  <a:gd name="T40" fmla="*/ 4 w 209"/>
                  <a:gd name="T41" fmla="*/ 129 h 209"/>
                  <a:gd name="T42" fmla="*/ 0 w 209"/>
                  <a:gd name="T43" fmla="*/ 105 h 209"/>
                  <a:gd name="T44" fmla="*/ 4 w 209"/>
                  <a:gd name="T45" fmla="*/ 81 h 209"/>
                  <a:gd name="T46" fmla="*/ 11 w 209"/>
                  <a:gd name="T47" fmla="*/ 60 h 209"/>
                  <a:gd name="T48" fmla="*/ 23 w 209"/>
                  <a:gd name="T49" fmla="*/ 40 h 209"/>
                  <a:gd name="T50" fmla="*/ 40 w 209"/>
                  <a:gd name="T51" fmla="*/ 23 h 209"/>
                  <a:gd name="T52" fmla="*/ 59 w 209"/>
                  <a:gd name="T53" fmla="*/ 12 h 209"/>
                  <a:gd name="T54" fmla="*/ 81 w 209"/>
                  <a:gd name="T55" fmla="*/ 3 h 209"/>
                  <a:gd name="T56" fmla="*/ 105 w 209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9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2"/>
                    </a:lnTo>
                    <a:lnTo>
                      <a:pt x="169" y="23"/>
                    </a:lnTo>
                    <a:lnTo>
                      <a:pt x="186" y="40"/>
                    </a:lnTo>
                    <a:lnTo>
                      <a:pt x="198" y="60"/>
                    </a:lnTo>
                    <a:lnTo>
                      <a:pt x="206" y="81"/>
                    </a:lnTo>
                    <a:lnTo>
                      <a:pt x="209" y="105"/>
                    </a:lnTo>
                    <a:lnTo>
                      <a:pt x="206" y="129"/>
                    </a:lnTo>
                    <a:lnTo>
                      <a:pt x="198" y="151"/>
                    </a:lnTo>
                    <a:lnTo>
                      <a:pt x="186" y="170"/>
                    </a:lnTo>
                    <a:lnTo>
                      <a:pt x="169" y="187"/>
                    </a:lnTo>
                    <a:lnTo>
                      <a:pt x="151" y="199"/>
                    </a:lnTo>
                    <a:lnTo>
                      <a:pt x="129" y="206"/>
                    </a:lnTo>
                    <a:lnTo>
                      <a:pt x="105" y="209"/>
                    </a:lnTo>
                    <a:lnTo>
                      <a:pt x="81" y="206"/>
                    </a:lnTo>
                    <a:lnTo>
                      <a:pt x="59" y="199"/>
                    </a:lnTo>
                    <a:lnTo>
                      <a:pt x="40" y="187"/>
                    </a:lnTo>
                    <a:lnTo>
                      <a:pt x="23" y="170"/>
                    </a:lnTo>
                    <a:lnTo>
                      <a:pt x="11" y="151"/>
                    </a:lnTo>
                    <a:lnTo>
                      <a:pt x="4" y="129"/>
                    </a:lnTo>
                    <a:lnTo>
                      <a:pt x="0" y="105"/>
                    </a:lnTo>
                    <a:lnTo>
                      <a:pt x="4" y="81"/>
                    </a:lnTo>
                    <a:lnTo>
                      <a:pt x="11" y="60"/>
                    </a:lnTo>
                    <a:lnTo>
                      <a:pt x="23" y="40"/>
                    </a:lnTo>
                    <a:lnTo>
                      <a:pt x="40" y="23"/>
                    </a:lnTo>
                    <a:lnTo>
                      <a:pt x="59" y="12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5" name="Freeform 80"/>
              <p:cNvSpPr>
                <a:spLocks/>
              </p:cNvSpPr>
              <p:nvPr/>
            </p:nvSpPr>
            <p:spPr bwMode="auto">
              <a:xfrm>
                <a:off x="1312" y="3185"/>
                <a:ext cx="26" cy="26"/>
              </a:xfrm>
              <a:custGeom>
                <a:avLst/>
                <a:gdLst>
                  <a:gd name="T0" fmla="*/ 106 w 210"/>
                  <a:gd name="T1" fmla="*/ 0 h 208"/>
                  <a:gd name="T2" fmla="*/ 130 w 210"/>
                  <a:gd name="T3" fmla="*/ 2 h 208"/>
                  <a:gd name="T4" fmla="*/ 152 w 210"/>
                  <a:gd name="T5" fmla="*/ 10 h 208"/>
                  <a:gd name="T6" fmla="*/ 171 w 210"/>
                  <a:gd name="T7" fmla="*/ 23 h 208"/>
                  <a:gd name="T8" fmla="*/ 187 w 210"/>
                  <a:gd name="T9" fmla="*/ 38 h 208"/>
                  <a:gd name="T10" fmla="*/ 199 w 210"/>
                  <a:gd name="T11" fmla="*/ 58 h 208"/>
                  <a:gd name="T12" fmla="*/ 208 w 210"/>
                  <a:gd name="T13" fmla="*/ 80 h 208"/>
                  <a:gd name="T14" fmla="*/ 210 w 210"/>
                  <a:gd name="T15" fmla="*/ 104 h 208"/>
                  <a:gd name="T16" fmla="*/ 208 w 210"/>
                  <a:gd name="T17" fmla="*/ 128 h 208"/>
                  <a:gd name="T18" fmla="*/ 199 w 210"/>
                  <a:gd name="T19" fmla="*/ 150 h 208"/>
                  <a:gd name="T20" fmla="*/ 187 w 210"/>
                  <a:gd name="T21" fmla="*/ 168 h 208"/>
                  <a:gd name="T22" fmla="*/ 171 w 210"/>
                  <a:gd name="T23" fmla="*/ 185 h 208"/>
                  <a:gd name="T24" fmla="*/ 152 w 210"/>
                  <a:gd name="T25" fmla="*/ 197 h 208"/>
                  <a:gd name="T26" fmla="*/ 130 w 210"/>
                  <a:gd name="T27" fmla="*/ 205 h 208"/>
                  <a:gd name="T28" fmla="*/ 106 w 210"/>
                  <a:gd name="T29" fmla="*/ 208 h 208"/>
                  <a:gd name="T30" fmla="*/ 82 w 210"/>
                  <a:gd name="T31" fmla="*/ 205 h 208"/>
                  <a:gd name="T32" fmla="*/ 60 w 210"/>
                  <a:gd name="T33" fmla="*/ 197 h 208"/>
                  <a:gd name="T34" fmla="*/ 40 w 210"/>
                  <a:gd name="T35" fmla="*/ 185 h 208"/>
                  <a:gd name="T36" fmla="*/ 23 w 210"/>
                  <a:gd name="T37" fmla="*/ 168 h 208"/>
                  <a:gd name="T38" fmla="*/ 12 w 210"/>
                  <a:gd name="T39" fmla="*/ 150 h 208"/>
                  <a:gd name="T40" fmla="*/ 3 w 210"/>
                  <a:gd name="T41" fmla="*/ 128 h 208"/>
                  <a:gd name="T42" fmla="*/ 0 w 210"/>
                  <a:gd name="T43" fmla="*/ 104 h 208"/>
                  <a:gd name="T44" fmla="*/ 3 w 210"/>
                  <a:gd name="T45" fmla="*/ 80 h 208"/>
                  <a:gd name="T46" fmla="*/ 12 w 210"/>
                  <a:gd name="T47" fmla="*/ 58 h 208"/>
                  <a:gd name="T48" fmla="*/ 23 w 210"/>
                  <a:gd name="T49" fmla="*/ 38 h 208"/>
                  <a:gd name="T50" fmla="*/ 40 w 210"/>
                  <a:gd name="T51" fmla="*/ 23 h 208"/>
                  <a:gd name="T52" fmla="*/ 60 w 210"/>
                  <a:gd name="T53" fmla="*/ 10 h 208"/>
                  <a:gd name="T54" fmla="*/ 82 w 210"/>
                  <a:gd name="T55" fmla="*/ 2 h 208"/>
                  <a:gd name="T56" fmla="*/ 106 w 210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0" h="208">
                    <a:moveTo>
                      <a:pt x="106" y="0"/>
                    </a:moveTo>
                    <a:lnTo>
                      <a:pt x="130" y="2"/>
                    </a:lnTo>
                    <a:lnTo>
                      <a:pt x="152" y="10"/>
                    </a:lnTo>
                    <a:lnTo>
                      <a:pt x="171" y="23"/>
                    </a:lnTo>
                    <a:lnTo>
                      <a:pt x="187" y="38"/>
                    </a:lnTo>
                    <a:lnTo>
                      <a:pt x="199" y="58"/>
                    </a:lnTo>
                    <a:lnTo>
                      <a:pt x="208" y="80"/>
                    </a:lnTo>
                    <a:lnTo>
                      <a:pt x="210" y="104"/>
                    </a:lnTo>
                    <a:lnTo>
                      <a:pt x="208" y="128"/>
                    </a:lnTo>
                    <a:lnTo>
                      <a:pt x="199" y="150"/>
                    </a:lnTo>
                    <a:lnTo>
                      <a:pt x="187" y="168"/>
                    </a:lnTo>
                    <a:lnTo>
                      <a:pt x="171" y="185"/>
                    </a:lnTo>
                    <a:lnTo>
                      <a:pt x="152" y="197"/>
                    </a:lnTo>
                    <a:lnTo>
                      <a:pt x="130" y="205"/>
                    </a:lnTo>
                    <a:lnTo>
                      <a:pt x="106" y="208"/>
                    </a:lnTo>
                    <a:lnTo>
                      <a:pt x="82" y="205"/>
                    </a:lnTo>
                    <a:lnTo>
                      <a:pt x="60" y="197"/>
                    </a:lnTo>
                    <a:lnTo>
                      <a:pt x="40" y="185"/>
                    </a:lnTo>
                    <a:lnTo>
                      <a:pt x="23" y="168"/>
                    </a:lnTo>
                    <a:lnTo>
                      <a:pt x="12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2" y="58"/>
                    </a:lnTo>
                    <a:lnTo>
                      <a:pt x="23" y="38"/>
                    </a:lnTo>
                    <a:lnTo>
                      <a:pt x="40" y="23"/>
                    </a:lnTo>
                    <a:lnTo>
                      <a:pt x="60" y="10"/>
                    </a:lnTo>
                    <a:lnTo>
                      <a:pt x="82" y="2"/>
                    </a:lnTo>
                    <a:lnTo>
                      <a:pt x="1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6" name="Freeform 81"/>
              <p:cNvSpPr>
                <a:spLocks/>
              </p:cNvSpPr>
              <p:nvPr/>
            </p:nvSpPr>
            <p:spPr bwMode="auto">
              <a:xfrm>
                <a:off x="1491" y="2920"/>
                <a:ext cx="27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2 h 208"/>
                  <a:gd name="T4" fmla="*/ 151 w 209"/>
                  <a:gd name="T5" fmla="*/ 11 h 208"/>
                  <a:gd name="T6" fmla="*/ 171 w 209"/>
                  <a:gd name="T7" fmla="*/ 23 h 208"/>
                  <a:gd name="T8" fmla="*/ 186 w 209"/>
                  <a:gd name="T9" fmla="*/ 39 h 208"/>
                  <a:gd name="T10" fmla="*/ 199 w 209"/>
                  <a:gd name="T11" fmla="*/ 59 h 208"/>
                  <a:gd name="T12" fmla="*/ 207 w 209"/>
                  <a:gd name="T13" fmla="*/ 80 h 208"/>
                  <a:gd name="T14" fmla="*/ 209 w 209"/>
                  <a:gd name="T15" fmla="*/ 104 h 208"/>
                  <a:gd name="T16" fmla="*/ 207 w 209"/>
                  <a:gd name="T17" fmla="*/ 128 h 208"/>
                  <a:gd name="T18" fmla="*/ 199 w 209"/>
                  <a:gd name="T19" fmla="*/ 150 h 208"/>
                  <a:gd name="T20" fmla="*/ 186 w 209"/>
                  <a:gd name="T21" fmla="*/ 170 h 208"/>
                  <a:gd name="T22" fmla="*/ 171 w 209"/>
                  <a:gd name="T23" fmla="*/ 185 h 208"/>
                  <a:gd name="T24" fmla="*/ 151 w 209"/>
                  <a:gd name="T25" fmla="*/ 198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8 h 208"/>
                  <a:gd name="T34" fmla="*/ 39 w 209"/>
                  <a:gd name="T35" fmla="*/ 185 h 208"/>
                  <a:gd name="T36" fmla="*/ 24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9 h 208"/>
                  <a:gd name="T48" fmla="*/ 24 w 209"/>
                  <a:gd name="T49" fmla="*/ 39 h 208"/>
                  <a:gd name="T50" fmla="*/ 39 w 209"/>
                  <a:gd name="T51" fmla="*/ 23 h 208"/>
                  <a:gd name="T52" fmla="*/ 59 w 209"/>
                  <a:gd name="T53" fmla="*/ 11 h 208"/>
                  <a:gd name="T54" fmla="*/ 81 w 209"/>
                  <a:gd name="T55" fmla="*/ 2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2"/>
                    </a:lnTo>
                    <a:lnTo>
                      <a:pt x="151" y="11"/>
                    </a:lnTo>
                    <a:lnTo>
                      <a:pt x="171" y="23"/>
                    </a:lnTo>
                    <a:lnTo>
                      <a:pt x="186" y="39"/>
                    </a:lnTo>
                    <a:lnTo>
                      <a:pt x="199" y="59"/>
                    </a:lnTo>
                    <a:lnTo>
                      <a:pt x="207" y="80"/>
                    </a:lnTo>
                    <a:lnTo>
                      <a:pt x="209" y="104"/>
                    </a:lnTo>
                    <a:lnTo>
                      <a:pt x="207" y="128"/>
                    </a:lnTo>
                    <a:lnTo>
                      <a:pt x="199" y="150"/>
                    </a:lnTo>
                    <a:lnTo>
                      <a:pt x="186" y="170"/>
                    </a:lnTo>
                    <a:lnTo>
                      <a:pt x="171" y="185"/>
                    </a:lnTo>
                    <a:lnTo>
                      <a:pt x="151" y="198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8"/>
                    </a:lnTo>
                    <a:lnTo>
                      <a:pt x="39" y="185"/>
                    </a:lnTo>
                    <a:lnTo>
                      <a:pt x="24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9"/>
                    </a:lnTo>
                    <a:lnTo>
                      <a:pt x="24" y="39"/>
                    </a:lnTo>
                    <a:lnTo>
                      <a:pt x="39" y="23"/>
                    </a:lnTo>
                    <a:lnTo>
                      <a:pt x="59" y="11"/>
                    </a:lnTo>
                    <a:lnTo>
                      <a:pt x="81" y="2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7" name="Freeform 82"/>
              <p:cNvSpPr>
                <a:spLocks/>
              </p:cNvSpPr>
              <p:nvPr/>
            </p:nvSpPr>
            <p:spPr bwMode="auto">
              <a:xfrm>
                <a:off x="1264" y="3153"/>
                <a:ext cx="26" cy="26"/>
              </a:xfrm>
              <a:custGeom>
                <a:avLst/>
                <a:gdLst>
                  <a:gd name="T0" fmla="*/ 104 w 208"/>
                  <a:gd name="T1" fmla="*/ 0 h 208"/>
                  <a:gd name="T2" fmla="*/ 128 w 208"/>
                  <a:gd name="T3" fmla="*/ 2 h 208"/>
                  <a:gd name="T4" fmla="*/ 150 w 208"/>
                  <a:gd name="T5" fmla="*/ 10 h 208"/>
                  <a:gd name="T6" fmla="*/ 169 w 208"/>
                  <a:gd name="T7" fmla="*/ 23 h 208"/>
                  <a:gd name="T8" fmla="*/ 186 w 208"/>
                  <a:gd name="T9" fmla="*/ 38 h 208"/>
                  <a:gd name="T10" fmla="*/ 198 w 208"/>
                  <a:gd name="T11" fmla="*/ 58 h 208"/>
                  <a:gd name="T12" fmla="*/ 205 w 208"/>
                  <a:gd name="T13" fmla="*/ 80 h 208"/>
                  <a:gd name="T14" fmla="*/ 208 w 208"/>
                  <a:gd name="T15" fmla="*/ 104 h 208"/>
                  <a:gd name="T16" fmla="*/ 205 w 208"/>
                  <a:gd name="T17" fmla="*/ 128 h 208"/>
                  <a:gd name="T18" fmla="*/ 198 w 208"/>
                  <a:gd name="T19" fmla="*/ 150 h 208"/>
                  <a:gd name="T20" fmla="*/ 186 w 208"/>
                  <a:gd name="T21" fmla="*/ 168 h 208"/>
                  <a:gd name="T22" fmla="*/ 169 w 208"/>
                  <a:gd name="T23" fmla="*/ 185 h 208"/>
                  <a:gd name="T24" fmla="*/ 150 w 208"/>
                  <a:gd name="T25" fmla="*/ 197 h 208"/>
                  <a:gd name="T26" fmla="*/ 128 w 208"/>
                  <a:gd name="T27" fmla="*/ 205 h 208"/>
                  <a:gd name="T28" fmla="*/ 104 w 208"/>
                  <a:gd name="T29" fmla="*/ 208 h 208"/>
                  <a:gd name="T30" fmla="*/ 80 w 208"/>
                  <a:gd name="T31" fmla="*/ 205 h 208"/>
                  <a:gd name="T32" fmla="*/ 58 w 208"/>
                  <a:gd name="T33" fmla="*/ 197 h 208"/>
                  <a:gd name="T34" fmla="*/ 39 w 208"/>
                  <a:gd name="T35" fmla="*/ 185 h 208"/>
                  <a:gd name="T36" fmla="*/ 23 w 208"/>
                  <a:gd name="T37" fmla="*/ 168 h 208"/>
                  <a:gd name="T38" fmla="*/ 10 w 208"/>
                  <a:gd name="T39" fmla="*/ 150 h 208"/>
                  <a:gd name="T40" fmla="*/ 2 w 208"/>
                  <a:gd name="T41" fmla="*/ 128 h 208"/>
                  <a:gd name="T42" fmla="*/ 0 w 208"/>
                  <a:gd name="T43" fmla="*/ 104 h 208"/>
                  <a:gd name="T44" fmla="*/ 2 w 208"/>
                  <a:gd name="T45" fmla="*/ 80 h 208"/>
                  <a:gd name="T46" fmla="*/ 10 w 208"/>
                  <a:gd name="T47" fmla="*/ 58 h 208"/>
                  <a:gd name="T48" fmla="*/ 23 w 208"/>
                  <a:gd name="T49" fmla="*/ 38 h 208"/>
                  <a:gd name="T50" fmla="*/ 39 w 208"/>
                  <a:gd name="T51" fmla="*/ 23 h 208"/>
                  <a:gd name="T52" fmla="*/ 58 w 208"/>
                  <a:gd name="T53" fmla="*/ 10 h 208"/>
                  <a:gd name="T54" fmla="*/ 80 w 208"/>
                  <a:gd name="T55" fmla="*/ 2 h 208"/>
                  <a:gd name="T56" fmla="*/ 104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4" y="0"/>
                    </a:moveTo>
                    <a:lnTo>
                      <a:pt x="128" y="2"/>
                    </a:lnTo>
                    <a:lnTo>
                      <a:pt x="150" y="10"/>
                    </a:lnTo>
                    <a:lnTo>
                      <a:pt x="169" y="23"/>
                    </a:lnTo>
                    <a:lnTo>
                      <a:pt x="186" y="38"/>
                    </a:lnTo>
                    <a:lnTo>
                      <a:pt x="198" y="58"/>
                    </a:lnTo>
                    <a:lnTo>
                      <a:pt x="205" y="80"/>
                    </a:lnTo>
                    <a:lnTo>
                      <a:pt x="208" y="104"/>
                    </a:lnTo>
                    <a:lnTo>
                      <a:pt x="205" y="128"/>
                    </a:lnTo>
                    <a:lnTo>
                      <a:pt x="198" y="150"/>
                    </a:lnTo>
                    <a:lnTo>
                      <a:pt x="186" y="168"/>
                    </a:lnTo>
                    <a:lnTo>
                      <a:pt x="169" y="185"/>
                    </a:lnTo>
                    <a:lnTo>
                      <a:pt x="150" y="197"/>
                    </a:lnTo>
                    <a:lnTo>
                      <a:pt x="128" y="205"/>
                    </a:lnTo>
                    <a:lnTo>
                      <a:pt x="104" y="208"/>
                    </a:lnTo>
                    <a:lnTo>
                      <a:pt x="80" y="205"/>
                    </a:lnTo>
                    <a:lnTo>
                      <a:pt x="58" y="197"/>
                    </a:lnTo>
                    <a:lnTo>
                      <a:pt x="39" y="185"/>
                    </a:lnTo>
                    <a:lnTo>
                      <a:pt x="23" y="168"/>
                    </a:lnTo>
                    <a:lnTo>
                      <a:pt x="10" y="150"/>
                    </a:lnTo>
                    <a:lnTo>
                      <a:pt x="2" y="128"/>
                    </a:lnTo>
                    <a:lnTo>
                      <a:pt x="0" y="104"/>
                    </a:lnTo>
                    <a:lnTo>
                      <a:pt x="2" y="80"/>
                    </a:lnTo>
                    <a:lnTo>
                      <a:pt x="10" y="58"/>
                    </a:lnTo>
                    <a:lnTo>
                      <a:pt x="23" y="38"/>
                    </a:lnTo>
                    <a:lnTo>
                      <a:pt x="39" y="23"/>
                    </a:lnTo>
                    <a:lnTo>
                      <a:pt x="58" y="10"/>
                    </a:lnTo>
                    <a:lnTo>
                      <a:pt x="80" y="2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8" name="Freeform 83"/>
              <p:cNvSpPr>
                <a:spLocks/>
              </p:cNvSpPr>
              <p:nvPr/>
            </p:nvSpPr>
            <p:spPr bwMode="auto">
              <a:xfrm>
                <a:off x="1527" y="2970"/>
                <a:ext cx="26" cy="26"/>
              </a:xfrm>
              <a:custGeom>
                <a:avLst/>
                <a:gdLst>
                  <a:gd name="T0" fmla="*/ 103 w 208"/>
                  <a:gd name="T1" fmla="*/ 0 h 208"/>
                  <a:gd name="T2" fmla="*/ 127 w 208"/>
                  <a:gd name="T3" fmla="*/ 3 h 208"/>
                  <a:gd name="T4" fmla="*/ 149 w 208"/>
                  <a:gd name="T5" fmla="*/ 10 h 208"/>
                  <a:gd name="T6" fmla="*/ 169 w 208"/>
                  <a:gd name="T7" fmla="*/ 23 h 208"/>
                  <a:gd name="T8" fmla="*/ 185 w 208"/>
                  <a:gd name="T9" fmla="*/ 39 h 208"/>
                  <a:gd name="T10" fmla="*/ 197 w 208"/>
                  <a:gd name="T11" fmla="*/ 58 h 208"/>
                  <a:gd name="T12" fmla="*/ 206 w 208"/>
                  <a:gd name="T13" fmla="*/ 80 h 208"/>
                  <a:gd name="T14" fmla="*/ 208 w 208"/>
                  <a:gd name="T15" fmla="*/ 104 h 208"/>
                  <a:gd name="T16" fmla="*/ 206 w 208"/>
                  <a:gd name="T17" fmla="*/ 128 h 208"/>
                  <a:gd name="T18" fmla="*/ 197 w 208"/>
                  <a:gd name="T19" fmla="*/ 150 h 208"/>
                  <a:gd name="T20" fmla="*/ 185 w 208"/>
                  <a:gd name="T21" fmla="*/ 169 h 208"/>
                  <a:gd name="T22" fmla="*/ 169 w 208"/>
                  <a:gd name="T23" fmla="*/ 185 h 208"/>
                  <a:gd name="T24" fmla="*/ 149 w 208"/>
                  <a:gd name="T25" fmla="*/ 197 h 208"/>
                  <a:gd name="T26" fmla="*/ 127 w 208"/>
                  <a:gd name="T27" fmla="*/ 206 h 208"/>
                  <a:gd name="T28" fmla="*/ 103 w 208"/>
                  <a:gd name="T29" fmla="*/ 208 h 208"/>
                  <a:gd name="T30" fmla="*/ 81 w 208"/>
                  <a:gd name="T31" fmla="*/ 206 h 208"/>
                  <a:gd name="T32" fmla="*/ 59 w 208"/>
                  <a:gd name="T33" fmla="*/ 197 h 208"/>
                  <a:gd name="T34" fmla="*/ 39 w 208"/>
                  <a:gd name="T35" fmla="*/ 185 h 208"/>
                  <a:gd name="T36" fmla="*/ 23 w 208"/>
                  <a:gd name="T37" fmla="*/ 169 h 208"/>
                  <a:gd name="T38" fmla="*/ 11 w 208"/>
                  <a:gd name="T39" fmla="*/ 150 h 208"/>
                  <a:gd name="T40" fmla="*/ 3 w 208"/>
                  <a:gd name="T41" fmla="*/ 128 h 208"/>
                  <a:gd name="T42" fmla="*/ 0 w 208"/>
                  <a:gd name="T43" fmla="*/ 104 h 208"/>
                  <a:gd name="T44" fmla="*/ 3 w 208"/>
                  <a:gd name="T45" fmla="*/ 80 h 208"/>
                  <a:gd name="T46" fmla="*/ 11 w 208"/>
                  <a:gd name="T47" fmla="*/ 58 h 208"/>
                  <a:gd name="T48" fmla="*/ 23 w 208"/>
                  <a:gd name="T49" fmla="*/ 39 h 208"/>
                  <a:gd name="T50" fmla="*/ 39 w 208"/>
                  <a:gd name="T51" fmla="*/ 23 h 208"/>
                  <a:gd name="T52" fmla="*/ 59 w 208"/>
                  <a:gd name="T53" fmla="*/ 10 h 208"/>
                  <a:gd name="T54" fmla="*/ 81 w 208"/>
                  <a:gd name="T55" fmla="*/ 3 h 208"/>
                  <a:gd name="T56" fmla="*/ 103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3" y="0"/>
                    </a:moveTo>
                    <a:lnTo>
                      <a:pt x="127" y="3"/>
                    </a:lnTo>
                    <a:lnTo>
                      <a:pt x="149" y="10"/>
                    </a:lnTo>
                    <a:lnTo>
                      <a:pt x="169" y="23"/>
                    </a:lnTo>
                    <a:lnTo>
                      <a:pt x="185" y="39"/>
                    </a:lnTo>
                    <a:lnTo>
                      <a:pt x="197" y="58"/>
                    </a:lnTo>
                    <a:lnTo>
                      <a:pt x="206" y="80"/>
                    </a:lnTo>
                    <a:lnTo>
                      <a:pt x="208" y="104"/>
                    </a:lnTo>
                    <a:lnTo>
                      <a:pt x="206" y="128"/>
                    </a:lnTo>
                    <a:lnTo>
                      <a:pt x="197" y="150"/>
                    </a:lnTo>
                    <a:lnTo>
                      <a:pt x="185" y="169"/>
                    </a:lnTo>
                    <a:lnTo>
                      <a:pt x="169" y="185"/>
                    </a:lnTo>
                    <a:lnTo>
                      <a:pt x="149" y="197"/>
                    </a:lnTo>
                    <a:lnTo>
                      <a:pt x="127" y="206"/>
                    </a:lnTo>
                    <a:lnTo>
                      <a:pt x="103" y="208"/>
                    </a:lnTo>
                    <a:lnTo>
                      <a:pt x="81" y="206"/>
                    </a:lnTo>
                    <a:lnTo>
                      <a:pt x="59" y="197"/>
                    </a:lnTo>
                    <a:lnTo>
                      <a:pt x="39" y="185"/>
                    </a:lnTo>
                    <a:lnTo>
                      <a:pt x="23" y="169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9" name="Freeform 84"/>
              <p:cNvSpPr>
                <a:spLocks/>
              </p:cNvSpPr>
              <p:nvPr/>
            </p:nvSpPr>
            <p:spPr bwMode="auto">
              <a:xfrm>
                <a:off x="1229" y="3102"/>
                <a:ext cx="26" cy="26"/>
              </a:xfrm>
              <a:custGeom>
                <a:avLst/>
                <a:gdLst>
                  <a:gd name="T0" fmla="*/ 104 w 208"/>
                  <a:gd name="T1" fmla="*/ 0 h 208"/>
                  <a:gd name="T2" fmla="*/ 128 w 208"/>
                  <a:gd name="T3" fmla="*/ 4 h 208"/>
                  <a:gd name="T4" fmla="*/ 150 w 208"/>
                  <a:gd name="T5" fmla="*/ 11 h 208"/>
                  <a:gd name="T6" fmla="*/ 168 w 208"/>
                  <a:gd name="T7" fmla="*/ 23 h 208"/>
                  <a:gd name="T8" fmla="*/ 185 w 208"/>
                  <a:gd name="T9" fmla="*/ 40 h 208"/>
                  <a:gd name="T10" fmla="*/ 198 w 208"/>
                  <a:gd name="T11" fmla="*/ 59 h 208"/>
                  <a:gd name="T12" fmla="*/ 205 w 208"/>
                  <a:gd name="T13" fmla="*/ 81 h 208"/>
                  <a:gd name="T14" fmla="*/ 208 w 208"/>
                  <a:gd name="T15" fmla="*/ 104 h 208"/>
                  <a:gd name="T16" fmla="*/ 205 w 208"/>
                  <a:gd name="T17" fmla="*/ 128 h 208"/>
                  <a:gd name="T18" fmla="*/ 198 w 208"/>
                  <a:gd name="T19" fmla="*/ 150 h 208"/>
                  <a:gd name="T20" fmla="*/ 185 w 208"/>
                  <a:gd name="T21" fmla="*/ 170 h 208"/>
                  <a:gd name="T22" fmla="*/ 168 w 208"/>
                  <a:gd name="T23" fmla="*/ 186 h 208"/>
                  <a:gd name="T24" fmla="*/ 150 w 208"/>
                  <a:gd name="T25" fmla="*/ 198 h 208"/>
                  <a:gd name="T26" fmla="*/ 128 w 208"/>
                  <a:gd name="T27" fmla="*/ 206 h 208"/>
                  <a:gd name="T28" fmla="*/ 104 w 208"/>
                  <a:gd name="T29" fmla="*/ 208 h 208"/>
                  <a:gd name="T30" fmla="*/ 80 w 208"/>
                  <a:gd name="T31" fmla="*/ 206 h 208"/>
                  <a:gd name="T32" fmla="*/ 58 w 208"/>
                  <a:gd name="T33" fmla="*/ 198 h 208"/>
                  <a:gd name="T34" fmla="*/ 38 w 208"/>
                  <a:gd name="T35" fmla="*/ 186 h 208"/>
                  <a:gd name="T36" fmla="*/ 23 w 208"/>
                  <a:gd name="T37" fmla="*/ 170 h 208"/>
                  <a:gd name="T38" fmla="*/ 10 w 208"/>
                  <a:gd name="T39" fmla="*/ 150 h 208"/>
                  <a:gd name="T40" fmla="*/ 2 w 208"/>
                  <a:gd name="T41" fmla="*/ 128 h 208"/>
                  <a:gd name="T42" fmla="*/ 0 w 208"/>
                  <a:gd name="T43" fmla="*/ 104 h 208"/>
                  <a:gd name="T44" fmla="*/ 2 w 208"/>
                  <a:gd name="T45" fmla="*/ 81 h 208"/>
                  <a:gd name="T46" fmla="*/ 10 w 208"/>
                  <a:gd name="T47" fmla="*/ 59 h 208"/>
                  <a:gd name="T48" fmla="*/ 23 w 208"/>
                  <a:gd name="T49" fmla="*/ 40 h 208"/>
                  <a:gd name="T50" fmla="*/ 38 w 208"/>
                  <a:gd name="T51" fmla="*/ 23 h 208"/>
                  <a:gd name="T52" fmla="*/ 58 w 208"/>
                  <a:gd name="T53" fmla="*/ 11 h 208"/>
                  <a:gd name="T54" fmla="*/ 80 w 208"/>
                  <a:gd name="T55" fmla="*/ 4 h 208"/>
                  <a:gd name="T56" fmla="*/ 104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4" y="0"/>
                    </a:moveTo>
                    <a:lnTo>
                      <a:pt x="128" y="4"/>
                    </a:lnTo>
                    <a:lnTo>
                      <a:pt x="150" y="11"/>
                    </a:lnTo>
                    <a:lnTo>
                      <a:pt x="168" y="23"/>
                    </a:lnTo>
                    <a:lnTo>
                      <a:pt x="185" y="40"/>
                    </a:lnTo>
                    <a:lnTo>
                      <a:pt x="198" y="59"/>
                    </a:lnTo>
                    <a:lnTo>
                      <a:pt x="205" y="81"/>
                    </a:lnTo>
                    <a:lnTo>
                      <a:pt x="208" y="104"/>
                    </a:lnTo>
                    <a:lnTo>
                      <a:pt x="205" y="128"/>
                    </a:lnTo>
                    <a:lnTo>
                      <a:pt x="198" y="150"/>
                    </a:lnTo>
                    <a:lnTo>
                      <a:pt x="185" y="170"/>
                    </a:lnTo>
                    <a:lnTo>
                      <a:pt x="168" y="186"/>
                    </a:lnTo>
                    <a:lnTo>
                      <a:pt x="150" y="198"/>
                    </a:lnTo>
                    <a:lnTo>
                      <a:pt x="128" y="206"/>
                    </a:lnTo>
                    <a:lnTo>
                      <a:pt x="104" y="208"/>
                    </a:lnTo>
                    <a:lnTo>
                      <a:pt x="80" y="206"/>
                    </a:lnTo>
                    <a:lnTo>
                      <a:pt x="58" y="198"/>
                    </a:lnTo>
                    <a:lnTo>
                      <a:pt x="38" y="186"/>
                    </a:lnTo>
                    <a:lnTo>
                      <a:pt x="23" y="170"/>
                    </a:lnTo>
                    <a:lnTo>
                      <a:pt x="10" y="150"/>
                    </a:lnTo>
                    <a:lnTo>
                      <a:pt x="2" y="128"/>
                    </a:lnTo>
                    <a:lnTo>
                      <a:pt x="0" y="104"/>
                    </a:lnTo>
                    <a:lnTo>
                      <a:pt x="2" y="81"/>
                    </a:lnTo>
                    <a:lnTo>
                      <a:pt x="10" y="59"/>
                    </a:lnTo>
                    <a:lnTo>
                      <a:pt x="23" y="40"/>
                    </a:lnTo>
                    <a:lnTo>
                      <a:pt x="38" y="23"/>
                    </a:lnTo>
                    <a:lnTo>
                      <a:pt x="58" y="11"/>
                    </a:lnTo>
                    <a:lnTo>
                      <a:pt x="80" y="4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0" name="Freeform 85"/>
              <p:cNvSpPr>
                <a:spLocks noEditPoints="1"/>
              </p:cNvSpPr>
              <p:nvPr/>
            </p:nvSpPr>
            <p:spPr bwMode="auto">
              <a:xfrm>
                <a:off x="1251" y="2911"/>
                <a:ext cx="278" cy="350"/>
              </a:xfrm>
              <a:custGeom>
                <a:avLst/>
                <a:gdLst>
                  <a:gd name="T0" fmla="*/ 986 w 2224"/>
                  <a:gd name="T1" fmla="*/ 2212 h 2797"/>
                  <a:gd name="T2" fmla="*/ 1273 w 2224"/>
                  <a:gd name="T3" fmla="*/ 2069 h 2797"/>
                  <a:gd name="T4" fmla="*/ 1013 w 2224"/>
                  <a:gd name="T5" fmla="*/ 1982 h 2797"/>
                  <a:gd name="T6" fmla="*/ 1493 w 2224"/>
                  <a:gd name="T7" fmla="*/ 2010 h 2797"/>
                  <a:gd name="T8" fmla="*/ 811 w 2224"/>
                  <a:gd name="T9" fmla="*/ 1936 h 2797"/>
                  <a:gd name="T10" fmla="*/ 1581 w 2224"/>
                  <a:gd name="T11" fmla="*/ 1966 h 2797"/>
                  <a:gd name="T12" fmla="*/ 534 w 2224"/>
                  <a:gd name="T13" fmla="*/ 1897 h 2797"/>
                  <a:gd name="T14" fmla="*/ 501 w 2224"/>
                  <a:gd name="T15" fmla="*/ 1743 h 2797"/>
                  <a:gd name="T16" fmla="*/ 1902 w 2224"/>
                  <a:gd name="T17" fmla="*/ 1685 h 2797"/>
                  <a:gd name="T18" fmla="*/ 324 w 2224"/>
                  <a:gd name="T19" fmla="*/ 1687 h 2797"/>
                  <a:gd name="T20" fmla="*/ 1130 w 2224"/>
                  <a:gd name="T21" fmla="*/ 1388 h 2797"/>
                  <a:gd name="T22" fmla="*/ 1059 w 2224"/>
                  <a:gd name="T23" fmla="*/ 1921 h 2797"/>
                  <a:gd name="T24" fmla="*/ 1209 w 2224"/>
                  <a:gd name="T25" fmla="*/ 1367 h 2797"/>
                  <a:gd name="T26" fmla="*/ 630 w 2224"/>
                  <a:gd name="T27" fmla="*/ 1765 h 2797"/>
                  <a:gd name="T28" fmla="*/ 1516 w 2224"/>
                  <a:gd name="T29" fmla="*/ 1815 h 2797"/>
                  <a:gd name="T30" fmla="*/ 1821 w 2224"/>
                  <a:gd name="T31" fmla="*/ 1512 h 2797"/>
                  <a:gd name="T32" fmla="*/ 1038 w 2224"/>
                  <a:gd name="T33" fmla="*/ 1160 h 2797"/>
                  <a:gd name="T34" fmla="*/ 1923 w 2224"/>
                  <a:gd name="T35" fmla="*/ 1203 h 2797"/>
                  <a:gd name="T36" fmla="*/ 1991 w 2224"/>
                  <a:gd name="T37" fmla="*/ 1199 h 2797"/>
                  <a:gd name="T38" fmla="*/ 2041 w 2224"/>
                  <a:gd name="T39" fmla="*/ 1417 h 2797"/>
                  <a:gd name="T40" fmla="*/ 303 w 2224"/>
                  <a:gd name="T41" fmla="*/ 1205 h 2797"/>
                  <a:gd name="T42" fmla="*/ 1030 w 2224"/>
                  <a:gd name="T43" fmla="*/ 1126 h 2797"/>
                  <a:gd name="T44" fmla="*/ 279 w 2224"/>
                  <a:gd name="T45" fmla="*/ 1397 h 2797"/>
                  <a:gd name="T46" fmla="*/ 232 w 2224"/>
                  <a:gd name="T47" fmla="*/ 1162 h 2797"/>
                  <a:gd name="T48" fmla="*/ 1923 w 2224"/>
                  <a:gd name="T49" fmla="*/ 1020 h 2797"/>
                  <a:gd name="T50" fmla="*/ 1883 w 2224"/>
                  <a:gd name="T51" fmla="*/ 842 h 2797"/>
                  <a:gd name="T52" fmla="*/ 301 w 2224"/>
                  <a:gd name="T53" fmla="*/ 1027 h 2797"/>
                  <a:gd name="T54" fmla="*/ 1962 w 2224"/>
                  <a:gd name="T55" fmla="*/ 873 h 2797"/>
                  <a:gd name="T56" fmla="*/ 1995 w 2224"/>
                  <a:gd name="T57" fmla="*/ 1093 h 2797"/>
                  <a:gd name="T58" fmla="*/ 163 w 2224"/>
                  <a:gd name="T59" fmla="*/ 870 h 2797"/>
                  <a:gd name="T60" fmla="*/ 248 w 2224"/>
                  <a:gd name="T61" fmla="*/ 933 h 2797"/>
                  <a:gd name="T62" fmla="*/ 480 w 2224"/>
                  <a:gd name="T63" fmla="*/ 597 h 2797"/>
                  <a:gd name="T64" fmla="*/ 1821 w 2224"/>
                  <a:gd name="T65" fmla="*/ 707 h 2797"/>
                  <a:gd name="T66" fmla="*/ 1886 w 2224"/>
                  <a:gd name="T67" fmla="*/ 687 h 2797"/>
                  <a:gd name="T68" fmla="*/ 365 w 2224"/>
                  <a:gd name="T69" fmla="*/ 480 h 2797"/>
                  <a:gd name="T70" fmla="*/ 477 w 2224"/>
                  <a:gd name="T71" fmla="*/ 499 h 2797"/>
                  <a:gd name="T72" fmla="*/ 769 w 2224"/>
                  <a:gd name="T73" fmla="*/ 373 h 2797"/>
                  <a:gd name="T74" fmla="*/ 1131 w 2224"/>
                  <a:gd name="T75" fmla="*/ 1026 h 2797"/>
                  <a:gd name="T76" fmla="*/ 1206 w 2224"/>
                  <a:gd name="T77" fmla="*/ 301 h 2797"/>
                  <a:gd name="T78" fmla="*/ 1023 w 2224"/>
                  <a:gd name="T79" fmla="*/ 300 h 2797"/>
                  <a:gd name="T80" fmla="*/ 702 w 2224"/>
                  <a:gd name="T81" fmla="*/ 223 h 2797"/>
                  <a:gd name="T82" fmla="*/ 640 w 2224"/>
                  <a:gd name="T83" fmla="*/ 367 h 2797"/>
                  <a:gd name="T84" fmla="*/ 1680 w 2224"/>
                  <a:gd name="T85" fmla="*/ 435 h 2797"/>
                  <a:gd name="T86" fmla="*/ 1130 w 2224"/>
                  <a:gd name="T87" fmla="*/ 229 h 2797"/>
                  <a:gd name="T88" fmla="*/ 1295 w 2224"/>
                  <a:gd name="T89" fmla="*/ 248 h 2797"/>
                  <a:gd name="T90" fmla="*/ 1130 w 2224"/>
                  <a:gd name="T91" fmla="*/ 134 h 2797"/>
                  <a:gd name="T92" fmla="*/ 890 w 2224"/>
                  <a:gd name="T93" fmla="*/ 257 h 2797"/>
                  <a:gd name="T94" fmla="*/ 1193 w 2224"/>
                  <a:gd name="T95" fmla="*/ 3 h 2797"/>
                  <a:gd name="T96" fmla="*/ 1841 w 2224"/>
                  <a:gd name="T97" fmla="*/ 269 h 2797"/>
                  <a:gd name="T98" fmla="*/ 2195 w 2224"/>
                  <a:gd name="T99" fmla="*/ 851 h 2797"/>
                  <a:gd name="T100" fmla="*/ 2150 w 2224"/>
                  <a:gd name="T101" fmla="*/ 1510 h 2797"/>
                  <a:gd name="T102" fmla="*/ 1723 w 2224"/>
                  <a:gd name="T103" fmla="*/ 2038 h 2797"/>
                  <a:gd name="T104" fmla="*/ 256 w 2224"/>
                  <a:gd name="T105" fmla="*/ 2797 h 2797"/>
                  <a:gd name="T106" fmla="*/ 441 w 2224"/>
                  <a:gd name="T107" fmla="*/ 1994 h 2797"/>
                  <a:gd name="T108" fmla="*/ 46 w 2224"/>
                  <a:gd name="T109" fmla="*/ 1423 h 2797"/>
                  <a:gd name="T110" fmla="*/ 70 w 2224"/>
                  <a:gd name="T111" fmla="*/ 721 h 2797"/>
                  <a:gd name="T112" fmla="*/ 513 w 2224"/>
                  <a:gd name="T113" fmla="*/ 174 h 2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24" h="2797">
                    <a:moveTo>
                      <a:pt x="924" y="2202"/>
                    </a:moveTo>
                    <a:lnTo>
                      <a:pt x="834" y="2636"/>
                    </a:lnTo>
                    <a:lnTo>
                      <a:pt x="1391" y="2636"/>
                    </a:lnTo>
                    <a:lnTo>
                      <a:pt x="1301" y="2202"/>
                    </a:lnTo>
                    <a:lnTo>
                      <a:pt x="1239" y="2212"/>
                    </a:lnTo>
                    <a:lnTo>
                      <a:pt x="1177" y="2217"/>
                    </a:lnTo>
                    <a:lnTo>
                      <a:pt x="1113" y="2219"/>
                    </a:lnTo>
                    <a:lnTo>
                      <a:pt x="1049" y="2217"/>
                    </a:lnTo>
                    <a:lnTo>
                      <a:pt x="986" y="2212"/>
                    </a:lnTo>
                    <a:lnTo>
                      <a:pt x="924" y="2202"/>
                    </a:lnTo>
                    <a:close/>
                    <a:moveTo>
                      <a:pt x="1254" y="1976"/>
                    </a:moveTo>
                    <a:lnTo>
                      <a:pt x="1212" y="1982"/>
                    </a:lnTo>
                    <a:lnTo>
                      <a:pt x="1171" y="1986"/>
                    </a:lnTo>
                    <a:lnTo>
                      <a:pt x="1130" y="1989"/>
                    </a:lnTo>
                    <a:lnTo>
                      <a:pt x="1130" y="2085"/>
                    </a:lnTo>
                    <a:lnTo>
                      <a:pt x="1178" y="2083"/>
                    </a:lnTo>
                    <a:lnTo>
                      <a:pt x="1226" y="2078"/>
                    </a:lnTo>
                    <a:lnTo>
                      <a:pt x="1273" y="2069"/>
                    </a:lnTo>
                    <a:lnTo>
                      <a:pt x="1254" y="1976"/>
                    </a:lnTo>
                    <a:close/>
                    <a:moveTo>
                      <a:pt x="972" y="1976"/>
                    </a:moveTo>
                    <a:lnTo>
                      <a:pt x="951" y="2069"/>
                    </a:lnTo>
                    <a:lnTo>
                      <a:pt x="999" y="2078"/>
                    </a:lnTo>
                    <a:lnTo>
                      <a:pt x="1047" y="2083"/>
                    </a:lnTo>
                    <a:lnTo>
                      <a:pt x="1096" y="2085"/>
                    </a:lnTo>
                    <a:lnTo>
                      <a:pt x="1096" y="1989"/>
                    </a:lnTo>
                    <a:lnTo>
                      <a:pt x="1054" y="1987"/>
                    </a:lnTo>
                    <a:lnTo>
                      <a:pt x="1013" y="1982"/>
                    </a:lnTo>
                    <a:lnTo>
                      <a:pt x="972" y="1976"/>
                    </a:lnTo>
                    <a:close/>
                    <a:moveTo>
                      <a:pt x="1454" y="1922"/>
                    </a:moveTo>
                    <a:lnTo>
                      <a:pt x="1414" y="1936"/>
                    </a:lnTo>
                    <a:lnTo>
                      <a:pt x="1375" y="1949"/>
                    </a:lnTo>
                    <a:lnTo>
                      <a:pt x="1333" y="1959"/>
                    </a:lnTo>
                    <a:lnTo>
                      <a:pt x="1353" y="2054"/>
                    </a:lnTo>
                    <a:lnTo>
                      <a:pt x="1401" y="2041"/>
                    </a:lnTo>
                    <a:lnTo>
                      <a:pt x="1448" y="2028"/>
                    </a:lnTo>
                    <a:lnTo>
                      <a:pt x="1493" y="2010"/>
                    </a:lnTo>
                    <a:lnTo>
                      <a:pt x="1454" y="1922"/>
                    </a:lnTo>
                    <a:close/>
                    <a:moveTo>
                      <a:pt x="772" y="1922"/>
                    </a:moveTo>
                    <a:lnTo>
                      <a:pt x="733" y="2010"/>
                    </a:lnTo>
                    <a:lnTo>
                      <a:pt x="778" y="2027"/>
                    </a:lnTo>
                    <a:lnTo>
                      <a:pt x="825" y="2041"/>
                    </a:lnTo>
                    <a:lnTo>
                      <a:pt x="872" y="2053"/>
                    </a:lnTo>
                    <a:lnTo>
                      <a:pt x="892" y="1959"/>
                    </a:lnTo>
                    <a:lnTo>
                      <a:pt x="851" y="1949"/>
                    </a:lnTo>
                    <a:lnTo>
                      <a:pt x="811" y="1936"/>
                    </a:lnTo>
                    <a:lnTo>
                      <a:pt x="772" y="1922"/>
                    </a:lnTo>
                    <a:close/>
                    <a:moveTo>
                      <a:pt x="1725" y="1743"/>
                    </a:moveTo>
                    <a:lnTo>
                      <a:pt x="1680" y="1782"/>
                    </a:lnTo>
                    <a:lnTo>
                      <a:pt x="1634" y="1819"/>
                    </a:lnTo>
                    <a:lnTo>
                      <a:pt x="1585" y="1852"/>
                    </a:lnTo>
                    <a:lnTo>
                      <a:pt x="1535" y="1882"/>
                    </a:lnTo>
                    <a:lnTo>
                      <a:pt x="1484" y="1908"/>
                    </a:lnTo>
                    <a:lnTo>
                      <a:pt x="1523" y="1995"/>
                    </a:lnTo>
                    <a:lnTo>
                      <a:pt x="1581" y="1966"/>
                    </a:lnTo>
                    <a:lnTo>
                      <a:pt x="1637" y="1934"/>
                    </a:lnTo>
                    <a:lnTo>
                      <a:pt x="1691" y="1897"/>
                    </a:lnTo>
                    <a:lnTo>
                      <a:pt x="1744" y="1856"/>
                    </a:lnTo>
                    <a:lnTo>
                      <a:pt x="1793" y="1811"/>
                    </a:lnTo>
                    <a:lnTo>
                      <a:pt x="1725" y="1743"/>
                    </a:lnTo>
                    <a:close/>
                    <a:moveTo>
                      <a:pt x="501" y="1743"/>
                    </a:moveTo>
                    <a:lnTo>
                      <a:pt x="433" y="1811"/>
                    </a:lnTo>
                    <a:lnTo>
                      <a:pt x="482" y="1856"/>
                    </a:lnTo>
                    <a:lnTo>
                      <a:pt x="534" y="1897"/>
                    </a:lnTo>
                    <a:lnTo>
                      <a:pt x="589" y="1934"/>
                    </a:lnTo>
                    <a:lnTo>
                      <a:pt x="645" y="1966"/>
                    </a:lnTo>
                    <a:lnTo>
                      <a:pt x="702" y="1995"/>
                    </a:lnTo>
                    <a:lnTo>
                      <a:pt x="742" y="1907"/>
                    </a:lnTo>
                    <a:lnTo>
                      <a:pt x="690" y="1881"/>
                    </a:lnTo>
                    <a:lnTo>
                      <a:pt x="640" y="1852"/>
                    </a:lnTo>
                    <a:lnTo>
                      <a:pt x="592" y="1819"/>
                    </a:lnTo>
                    <a:lnTo>
                      <a:pt x="545" y="1782"/>
                    </a:lnTo>
                    <a:lnTo>
                      <a:pt x="501" y="1743"/>
                    </a:lnTo>
                    <a:close/>
                    <a:moveTo>
                      <a:pt x="1912" y="1480"/>
                    </a:moveTo>
                    <a:lnTo>
                      <a:pt x="1886" y="1532"/>
                    </a:lnTo>
                    <a:lnTo>
                      <a:pt x="1857" y="1581"/>
                    </a:lnTo>
                    <a:lnTo>
                      <a:pt x="1824" y="1629"/>
                    </a:lnTo>
                    <a:lnTo>
                      <a:pt x="1787" y="1675"/>
                    </a:lnTo>
                    <a:lnTo>
                      <a:pt x="1748" y="1719"/>
                    </a:lnTo>
                    <a:lnTo>
                      <a:pt x="1817" y="1787"/>
                    </a:lnTo>
                    <a:lnTo>
                      <a:pt x="1861" y="1739"/>
                    </a:lnTo>
                    <a:lnTo>
                      <a:pt x="1902" y="1685"/>
                    </a:lnTo>
                    <a:lnTo>
                      <a:pt x="1938" y="1631"/>
                    </a:lnTo>
                    <a:lnTo>
                      <a:pt x="1972" y="1575"/>
                    </a:lnTo>
                    <a:lnTo>
                      <a:pt x="2000" y="1518"/>
                    </a:lnTo>
                    <a:lnTo>
                      <a:pt x="1912" y="1480"/>
                    </a:lnTo>
                    <a:close/>
                    <a:moveTo>
                      <a:pt x="312" y="1480"/>
                    </a:moveTo>
                    <a:lnTo>
                      <a:pt x="225" y="1518"/>
                    </a:lnTo>
                    <a:lnTo>
                      <a:pt x="254" y="1576"/>
                    </a:lnTo>
                    <a:lnTo>
                      <a:pt x="287" y="1632"/>
                    </a:lnTo>
                    <a:lnTo>
                      <a:pt x="324" y="1687"/>
                    </a:lnTo>
                    <a:lnTo>
                      <a:pt x="365" y="1739"/>
                    </a:lnTo>
                    <a:lnTo>
                      <a:pt x="409" y="1787"/>
                    </a:lnTo>
                    <a:lnTo>
                      <a:pt x="477" y="1719"/>
                    </a:lnTo>
                    <a:lnTo>
                      <a:pt x="438" y="1675"/>
                    </a:lnTo>
                    <a:lnTo>
                      <a:pt x="401" y="1629"/>
                    </a:lnTo>
                    <a:lnTo>
                      <a:pt x="369" y="1581"/>
                    </a:lnTo>
                    <a:lnTo>
                      <a:pt x="339" y="1532"/>
                    </a:lnTo>
                    <a:lnTo>
                      <a:pt x="312" y="1480"/>
                    </a:lnTo>
                    <a:close/>
                    <a:moveTo>
                      <a:pt x="1130" y="1388"/>
                    </a:moveTo>
                    <a:lnTo>
                      <a:pt x="1130" y="1922"/>
                    </a:lnTo>
                    <a:lnTo>
                      <a:pt x="1167" y="1921"/>
                    </a:lnTo>
                    <a:lnTo>
                      <a:pt x="1203" y="1915"/>
                    </a:lnTo>
                    <a:lnTo>
                      <a:pt x="1239" y="1910"/>
                    </a:lnTo>
                    <a:lnTo>
                      <a:pt x="1130" y="1388"/>
                    </a:lnTo>
                    <a:close/>
                    <a:moveTo>
                      <a:pt x="1096" y="1386"/>
                    </a:moveTo>
                    <a:lnTo>
                      <a:pt x="986" y="1910"/>
                    </a:lnTo>
                    <a:lnTo>
                      <a:pt x="1022" y="1915"/>
                    </a:lnTo>
                    <a:lnTo>
                      <a:pt x="1059" y="1921"/>
                    </a:lnTo>
                    <a:lnTo>
                      <a:pt x="1096" y="1922"/>
                    </a:lnTo>
                    <a:lnTo>
                      <a:pt x="1096" y="1386"/>
                    </a:lnTo>
                    <a:close/>
                    <a:moveTo>
                      <a:pt x="1016" y="1368"/>
                    </a:moveTo>
                    <a:lnTo>
                      <a:pt x="799" y="1860"/>
                    </a:lnTo>
                    <a:lnTo>
                      <a:pt x="834" y="1874"/>
                    </a:lnTo>
                    <a:lnTo>
                      <a:pt x="869" y="1884"/>
                    </a:lnTo>
                    <a:lnTo>
                      <a:pt x="906" y="1893"/>
                    </a:lnTo>
                    <a:lnTo>
                      <a:pt x="1016" y="1368"/>
                    </a:lnTo>
                    <a:close/>
                    <a:moveTo>
                      <a:pt x="1209" y="1367"/>
                    </a:moveTo>
                    <a:lnTo>
                      <a:pt x="1319" y="1893"/>
                    </a:lnTo>
                    <a:lnTo>
                      <a:pt x="1356" y="1884"/>
                    </a:lnTo>
                    <a:lnTo>
                      <a:pt x="1391" y="1874"/>
                    </a:lnTo>
                    <a:lnTo>
                      <a:pt x="1427" y="1860"/>
                    </a:lnTo>
                    <a:lnTo>
                      <a:pt x="1209" y="1367"/>
                    </a:lnTo>
                    <a:close/>
                    <a:moveTo>
                      <a:pt x="1054" y="1193"/>
                    </a:moveTo>
                    <a:lnTo>
                      <a:pt x="548" y="1696"/>
                    </a:lnTo>
                    <a:lnTo>
                      <a:pt x="589" y="1731"/>
                    </a:lnTo>
                    <a:lnTo>
                      <a:pt x="630" y="1765"/>
                    </a:lnTo>
                    <a:lnTo>
                      <a:pt x="674" y="1795"/>
                    </a:lnTo>
                    <a:lnTo>
                      <a:pt x="721" y="1822"/>
                    </a:lnTo>
                    <a:lnTo>
                      <a:pt x="769" y="1847"/>
                    </a:lnTo>
                    <a:lnTo>
                      <a:pt x="1049" y="1211"/>
                    </a:lnTo>
                    <a:lnTo>
                      <a:pt x="1054" y="1193"/>
                    </a:lnTo>
                    <a:close/>
                    <a:moveTo>
                      <a:pt x="1171" y="1190"/>
                    </a:moveTo>
                    <a:lnTo>
                      <a:pt x="1174" y="1208"/>
                    </a:lnTo>
                    <a:lnTo>
                      <a:pt x="1457" y="1847"/>
                    </a:lnTo>
                    <a:lnTo>
                      <a:pt x="1516" y="1815"/>
                    </a:lnTo>
                    <a:lnTo>
                      <a:pt x="1574" y="1780"/>
                    </a:lnTo>
                    <a:lnTo>
                      <a:pt x="1627" y="1740"/>
                    </a:lnTo>
                    <a:lnTo>
                      <a:pt x="1677" y="1696"/>
                    </a:lnTo>
                    <a:lnTo>
                      <a:pt x="1171" y="1190"/>
                    </a:lnTo>
                    <a:close/>
                    <a:moveTo>
                      <a:pt x="1188" y="1160"/>
                    </a:moveTo>
                    <a:lnTo>
                      <a:pt x="1701" y="1672"/>
                    </a:lnTo>
                    <a:lnTo>
                      <a:pt x="1745" y="1622"/>
                    </a:lnTo>
                    <a:lnTo>
                      <a:pt x="1785" y="1569"/>
                    </a:lnTo>
                    <a:lnTo>
                      <a:pt x="1821" y="1512"/>
                    </a:lnTo>
                    <a:lnTo>
                      <a:pt x="1852" y="1453"/>
                    </a:lnTo>
                    <a:lnTo>
                      <a:pt x="1188" y="1160"/>
                    </a:lnTo>
                    <a:close/>
                    <a:moveTo>
                      <a:pt x="1038" y="1160"/>
                    </a:moveTo>
                    <a:lnTo>
                      <a:pt x="374" y="1453"/>
                    </a:lnTo>
                    <a:lnTo>
                      <a:pt x="405" y="1512"/>
                    </a:lnTo>
                    <a:lnTo>
                      <a:pt x="441" y="1569"/>
                    </a:lnTo>
                    <a:lnTo>
                      <a:pt x="480" y="1622"/>
                    </a:lnTo>
                    <a:lnTo>
                      <a:pt x="525" y="1672"/>
                    </a:lnTo>
                    <a:lnTo>
                      <a:pt x="1038" y="1160"/>
                    </a:lnTo>
                    <a:close/>
                    <a:moveTo>
                      <a:pt x="1196" y="1126"/>
                    </a:moveTo>
                    <a:lnTo>
                      <a:pt x="1196" y="1128"/>
                    </a:lnTo>
                    <a:lnTo>
                      <a:pt x="1866" y="1423"/>
                    </a:lnTo>
                    <a:lnTo>
                      <a:pt x="1884" y="1375"/>
                    </a:lnTo>
                    <a:lnTo>
                      <a:pt x="1900" y="1326"/>
                    </a:lnTo>
                    <a:lnTo>
                      <a:pt x="1912" y="1275"/>
                    </a:lnTo>
                    <a:lnTo>
                      <a:pt x="1912" y="1273"/>
                    </a:lnTo>
                    <a:lnTo>
                      <a:pt x="1918" y="1238"/>
                    </a:lnTo>
                    <a:lnTo>
                      <a:pt x="1923" y="1203"/>
                    </a:lnTo>
                    <a:lnTo>
                      <a:pt x="1924" y="1199"/>
                    </a:lnTo>
                    <a:lnTo>
                      <a:pt x="1924" y="1196"/>
                    </a:lnTo>
                    <a:lnTo>
                      <a:pt x="1925" y="1191"/>
                    </a:lnTo>
                    <a:lnTo>
                      <a:pt x="1927" y="1159"/>
                    </a:lnTo>
                    <a:lnTo>
                      <a:pt x="1928" y="1126"/>
                    </a:lnTo>
                    <a:lnTo>
                      <a:pt x="1196" y="1126"/>
                    </a:lnTo>
                    <a:close/>
                    <a:moveTo>
                      <a:pt x="1994" y="1126"/>
                    </a:moveTo>
                    <a:lnTo>
                      <a:pt x="1994" y="1162"/>
                    </a:lnTo>
                    <a:lnTo>
                      <a:pt x="1991" y="1199"/>
                    </a:lnTo>
                    <a:lnTo>
                      <a:pt x="1990" y="1204"/>
                    </a:lnTo>
                    <a:lnTo>
                      <a:pt x="1990" y="1210"/>
                    </a:lnTo>
                    <a:lnTo>
                      <a:pt x="1984" y="1249"/>
                    </a:lnTo>
                    <a:lnTo>
                      <a:pt x="1977" y="1286"/>
                    </a:lnTo>
                    <a:lnTo>
                      <a:pt x="1964" y="1342"/>
                    </a:lnTo>
                    <a:lnTo>
                      <a:pt x="1948" y="1396"/>
                    </a:lnTo>
                    <a:lnTo>
                      <a:pt x="1928" y="1449"/>
                    </a:lnTo>
                    <a:lnTo>
                      <a:pt x="2015" y="1488"/>
                    </a:lnTo>
                    <a:lnTo>
                      <a:pt x="2041" y="1417"/>
                    </a:lnTo>
                    <a:lnTo>
                      <a:pt x="2061" y="1346"/>
                    </a:lnTo>
                    <a:lnTo>
                      <a:pt x="2077" y="1274"/>
                    </a:lnTo>
                    <a:lnTo>
                      <a:pt x="2087" y="1200"/>
                    </a:lnTo>
                    <a:lnTo>
                      <a:pt x="2091" y="1126"/>
                    </a:lnTo>
                    <a:lnTo>
                      <a:pt x="1994" y="1126"/>
                    </a:lnTo>
                    <a:close/>
                    <a:moveTo>
                      <a:pt x="298" y="1126"/>
                    </a:moveTo>
                    <a:lnTo>
                      <a:pt x="299" y="1159"/>
                    </a:lnTo>
                    <a:lnTo>
                      <a:pt x="301" y="1191"/>
                    </a:lnTo>
                    <a:lnTo>
                      <a:pt x="303" y="1205"/>
                    </a:lnTo>
                    <a:lnTo>
                      <a:pt x="307" y="1239"/>
                    </a:lnTo>
                    <a:lnTo>
                      <a:pt x="314" y="1273"/>
                    </a:lnTo>
                    <a:lnTo>
                      <a:pt x="314" y="1274"/>
                    </a:lnTo>
                    <a:lnTo>
                      <a:pt x="315" y="1276"/>
                    </a:lnTo>
                    <a:lnTo>
                      <a:pt x="327" y="1326"/>
                    </a:lnTo>
                    <a:lnTo>
                      <a:pt x="342" y="1375"/>
                    </a:lnTo>
                    <a:lnTo>
                      <a:pt x="359" y="1422"/>
                    </a:lnTo>
                    <a:lnTo>
                      <a:pt x="1030" y="1127"/>
                    </a:lnTo>
                    <a:lnTo>
                      <a:pt x="1030" y="1126"/>
                    </a:lnTo>
                    <a:lnTo>
                      <a:pt x="298" y="1126"/>
                    </a:lnTo>
                    <a:close/>
                    <a:moveTo>
                      <a:pt x="134" y="1126"/>
                    </a:moveTo>
                    <a:lnTo>
                      <a:pt x="138" y="1201"/>
                    </a:lnTo>
                    <a:lnTo>
                      <a:pt x="148" y="1276"/>
                    </a:lnTo>
                    <a:lnTo>
                      <a:pt x="163" y="1349"/>
                    </a:lnTo>
                    <a:lnTo>
                      <a:pt x="184" y="1419"/>
                    </a:lnTo>
                    <a:lnTo>
                      <a:pt x="210" y="1488"/>
                    </a:lnTo>
                    <a:lnTo>
                      <a:pt x="298" y="1449"/>
                    </a:lnTo>
                    <a:lnTo>
                      <a:pt x="279" y="1397"/>
                    </a:lnTo>
                    <a:lnTo>
                      <a:pt x="262" y="1345"/>
                    </a:lnTo>
                    <a:lnTo>
                      <a:pt x="249" y="1291"/>
                    </a:lnTo>
                    <a:lnTo>
                      <a:pt x="249" y="1289"/>
                    </a:lnTo>
                    <a:lnTo>
                      <a:pt x="248" y="1286"/>
                    </a:lnTo>
                    <a:lnTo>
                      <a:pt x="242" y="1250"/>
                    </a:lnTo>
                    <a:lnTo>
                      <a:pt x="237" y="1213"/>
                    </a:lnTo>
                    <a:lnTo>
                      <a:pt x="236" y="1206"/>
                    </a:lnTo>
                    <a:lnTo>
                      <a:pt x="234" y="1199"/>
                    </a:lnTo>
                    <a:lnTo>
                      <a:pt x="232" y="1162"/>
                    </a:lnTo>
                    <a:lnTo>
                      <a:pt x="231" y="1126"/>
                    </a:lnTo>
                    <a:lnTo>
                      <a:pt x="134" y="1126"/>
                    </a:lnTo>
                    <a:close/>
                    <a:moveTo>
                      <a:pt x="1866" y="796"/>
                    </a:moveTo>
                    <a:lnTo>
                      <a:pt x="1196" y="1091"/>
                    </a:lnTo>
                    <a:lnTo>
                      <a:pt x="1196" y="1093"/>
                    </a:lnTo>
                    <a:lnTo>
                      <a:pt x="1928" y="1093"/>
                    </a:lnTo>
                    <a:lnTo>
                      <a:pt x="1927" y="1060"/>
                    </a:lnTo>
                    <a:lnTo>
                      <a:pt x="1925" y="1027"/>
                    </a:lnTo>
                    <a:lnTo>
                      <a:pt x="1923" y="1020"/>
                    </a:lnTo>
                    <a:lnTo>
                      <a:pt x="1922" y="1012"/>
                    </a:lnTo>
                    <a:lnTo>
                      <a:pt x="1918" y="979"/>
                    </a:lnTo>
                    <a:lnTo>
                      <a:pt x="1912" y="946"/>
                    </a:lnTo>
                    <a:lnTo>
                      <a:pt x="1911" y="944"/>
                    </a:lnTo>
                    <a:lnTo>
                      <a:pt x="1911" y="943"/>
                    </a:lnTo>
                    <a:lnTo>
                      <a:pt x="1910" y="941"/>
                    </a:lnTo>
                    <a:lnTo>
                      <a:pt x="1910" y="939"/>
                    </a:lnTo>
                    <a:lnTo>
                      <a:pt x="1899" y="890"/>
                    </a:lnTo>
                    <a:lnTo>
                      <a:pt x="1883" y="842"/>
                    </a:lnTo>
                    <a:lnTo>
                      <a:pt x="1866" y="796"/>
                    </a:lnTo>
                    <a:close/>
                    <a:moveTo>
                      <a:pt x="359" y="796"/>
                    </a:moveTo>
                    <a:lnTo>
                      <a:pt x="340" y="848"/>
                    </a:lnTo>
                    <a:lnTo>
                      <a:pt x="324" y="903"/>
                    </a:lnTo>
                    <a:lnTo>
                      <a:pt x="311" y="959"/>
                    </a:lnTo>
                    <a:lnTo>
                      <a:pt x="303" y="1016"/>
                    </a:lnTo>
                    <a:lnTo>
                      <a:pt x="302" y="1020"/>
                    </a:lnTo>
                    <a:lnTo>
                      <a:pt x="302" y="1023"/>
                    </a:lnTo>
                    <a:lnTo>
                      <a:pt x="301" y="1027"/>
                    </a:lnTo>
                    <a:lnTo>
                      <a:pt x="299" y="1059"/>
                    </a:lnTo>
                    <a:lnTo>
                      <a:pt x="298" y="1093"/>
                    </a:lnTo>
                    <a:lnTo>
                      <a:pt x="1030" y="1093"/>
                    </a:lnTo>
                    <a:lnTo>
                      <a:pt x="1030" y="1091"/>
                    </a:lnTo>
                    <a:lnTo>
                      <a:pt x="359" y="796"/>
                    </a:lnTo>
                    <a:close/>
                    <a:moveTo>
                      <a:pt x="2015" y="731"/>
                    </a:moveTo>
                    <a:lnTo>
                      <a:pt x="1927" y="769"/>
                    </a:lnTo>
                    <a:lnTo>
                      <a:pt x="1947" y="821"/>
                    </a:lnTo>
                    <a:lnTo>
                      <a:pt x="1962" y="873"/>
                    </a:lnTo>
                    <a:lnTo>
                      <a:pt x="1976" y="927"/>
                    </a:lnTo>
                    <a:lnTo>
                      <a:pt x="1977" y="930"/>
                    </a:lnTo>
                    <a:lnTo>
                      <a:pt x="1977" y="933"/>
                    </a:lnTo>
                    <a:lnTo>
                      <a:pt x="1983" y="969"/>
                    </a:lnTo>
                    <a:lnTo>
                      <a:pt x="1989" y="1005"/>
                    </a:lnTo>
                    <a:lnTo>
                      <a:pt x="1990" y="1013"/>
                    </a:lnTo>
                    <a:lnTo>
                      <a:pt x="1991" y="1020"/>
                    </a:lnTo>
                    <a:lnTo>
                      <a:pt x="1994" y="1056"/>
                    </a:lnTo>
                    <a:lnTo>
                      <a:pt x="1995" y="1093"/>
                    </a:lnTo>
                    <a:lnTo>
                      <a:pt x="2091" y="1093"/>
                    </a:lnTo>
                    <a:lnTo>
                      <a:pt x="2087" y="1019"/>
                    </a:lnTo>
                    <a:lnTo>
                      <a:pt x="2077" y="945"/>
                    </a:lnTo>
                    <a:lnTo>
                      <a:pt x="2061" y="872"/>
                    </a:lnTo>
                    <a:lnTo>
                      <a:pt x="2041" y="800"/>
                    </a:lnTo>
                    <a:lnTo>
                      <a:pt x="2015" y="731"/>
                    </a:lnTo>
                    <a:close/>
                    <a:moveTo>
                      <a:pt x="210" y="731"/>
                    </a:moveTo>
                    <a:lnTo>
                      <a:pt x="184" y="799"/>
                    </a:lnTo>
                    <a:lnTo>
                      <a:pt x="163" y="870"/>
                    </a:lnTo>
                    <a:lnTo>
                      <a:pt x="148" y="943"/>
                    </a:lnTo>
                    <a:lnTo>
                      <a:pt x="138" y="1017"/>
                    </a:lnTo>
                    <a:lnTo>
                      <a:pt x="134" y="1093"/>
                    </a:lnTo>
                    <a:lnTo>
                      <a:pt x="231" y="1093"/>
                    </a:lnTo>
                    <a:lnTo>
                      <a:pt x="232" y="1056"/>
                    </a:lnTo>
                    <a:lnTo>
                      <a:pt x="234" y="1020"/>
                    </a:lnTo>
                    <a:lnTo>
                      <a:pt x="235" y="1014"/>
                    </a:lnTo>
                    <a:lnTo>
                      <a:pt x="236" y="1008"/>
                    </a:lnTo>
                    <a:lnTo>
                      <a:pt x="248" y="933"/>
                    </a:lnTo>
                    <a:lnTo>
                      <a:pt x="249" y="931"/>
                    </a:lnTo>
                    <a:lnTo>
                      <a:pt x="249" y="930"/>
                    </a:lnTo>
                    <a:lnTo>
                      <a:pt x="249" y="930"/>
                    </a:lnTo>
                    <a:lnTo>
                      <a:pt x="262" y="876"/>
                    </a:lnTo>
                    <a:lnTo>
                      <a:pt x="278" y="822"/>
                    </a:lnTo>
                    <a:lnTo>
                      <a:pt x="299" y="769"/>
                    </a:lnTo>
                    <a:lnTo>
                      <a:pt x="210" y="731"/>
                    </a:lnTo>
                    <a:close/>
                    <a:moveTo>
                      <a:pt x="525" y="547"/>
                    </a:moveTo>
                    <a:lnTo>
                      <a:pt x="480" y="597"/>
                    </a:lnTo>
                    <a:lnTo>
                      <a:pt x="441" y="650"/>
                    </a:lnTo>
                    <a:lnTo>
                      <a:pt x="405" y="707"/>
                    </a:lnTo>
                    <a:lnTo>
                      <a:pt x="374" y="766"/>
                    </a:lnTo>
                    <a:lnTo>
                      <a:pt x="1038" y="1057"/>
                    </a:lnTo>
                    <a:lnTo>
                      <a:pt x="525" y="547"/>
                    </a:lnTo>
                    <a:close/>
                    <a:moveTo>
                      <a:pt x="1701" y="546"/>
                    </a:moveTo>
                    <a:lnTo>
                      <a:pt x="1188" y="1057"/>
                    </a:lnTo>
                    <a:lnTo>
                      <a:pt x="1852" y="766"/>
                    </a:lnTo>
                    <a:lnTo>
                      <a:pt x="1821" y="707"/>
                    </a:lnTo>
                    <a:lnTo>
                      <a:pt x="1785" y="650"/>
                    </a:lnTo>
                    <a:lnTo>
                      <a:pt x="1745" y="597"/>
                    </a:lnTo>
                    <a:lnTo>
                      <a:pt x="1701" y="546"/>
                    </a:lnTo>
                    <a:close/>
                    <a:moveTo>
                      <a:pt x="1817" y="431"/>
                    </a:moveTo>
                    <a:lnTo>
                      <a:pt x="1748" y="499"/>
                    </a:lnTo>
                    <a:lnTo>
                      <a:pt x="1787" y="544"/>
                    </a:lnTo>
                    <a:lnTo>
                      <a:pt x="1824" y="589"/>
                    </a:lnTo>
                    <a:lnTo>
                      <a:pt x="1857" y="637"/>
                    </a:lnTo>
                    <a:lnTo>
                      <a:pt x="1886" y="687"/>
                    </a:lnTo>
                    <a:lnTo>
                      <a:pt x="1912" y="739"/>
                    </a:lnTo>
                    <a:lnTo>
                      <a:pt x="2000" y="701"/>
                    </a:lnTo>
                    <a:lnTo>
                      <a:pt x="1972" y="643"/>
                    </a:lnTo>
                    <a:lnTo>
                      <a:pt x="1938" y="587"/>
                    </a:lnTo>
                    <a:lnTo>
                      <a:pt x="1902" y="533"/>
                    </a:lnTo>
                    <a:lnTo>
                      <a:pt x="1861" y="481"/>
                    </a:lnTo>
                    <a:lnTo>
                      <a:pt x="1817" y="431"/>
                    </a:lnTo>
                    <a:close/>
                    <a:moveTo>
                      <a:pt x="409" y="431"/>
                    </a:moveTo>
                    <a:lnTo>
                      <a:pt x="365" y="480"/>
                    </a:lnTo>
                    <a:lnTo>
                      <a:pt x="324" y="532"/>
                    </a:lnTo>
                    <a:lnTo>
                      <a:pt x="287" y="586"/>
                    </a:lnTo>
                    <a:lnTo>
                      <a:pt x="254" y="642"/>
                    </a:lnTo>
                    <a:lnTo>
                      <a:pt x="225" y="701"/>
                    </a:lnTo>
                    <a:lnTo>
                      <a:pt x="312" y="739"/>
                    </a:lnTo>
                    <a:lnTo>
                      <a:pt x="346" y="675"/>
                    </a:lnTo>
                    <a:lnTo>
                      <a:pt x="384" y="613"/>
                    </a:lnTo>
                    <a:lnTo>
                      <a:pt x="428" y="555"/>
                    </a:lnTo>
                    <a:lnTo>
                      <a:pt x="477" y="499"/>
                    </a:lnTo>
                    <a:lnTo>
                      <a:pt x="409" y="431"/>
                    </a:lnTo>
                    <a:close/>
                    <a:moveTo>
                      <a:pt x="1457" y="373"/>
                    </a:moveTo>
                    <a:lnTo>
                      <a:pt x="1163" y="1034"/>
                    </a:lnTo>
                    <a:lnTo>
                      <a:pt x="1677" y="523"/>
                    </a:lnTo>
                    <a:lnTo>
                      <a:pt x="1627" y="479"/>
                    </a:lnTo>
                    <a:lnTo>
                      <a:pt x="1573" y="439"/>
                    </a:lnTo>
                    <a:lnTo>
                      <a:pt x="1516" y="403"/>
                    </a:lnTo>
                    <a:lnTo>
                      <a:pt x="1457" y="373"/>
                    </a:lnTo>
                    <a:close/>
                    <a:moveTo>
                      <a:pt x="769" y="373"/>
                    </a:moveTo>
                    <a:lnTo>
                      <a:pt x="709" y="403"/>
                    </a:lnTo>
                    <a:lnTo>
                      <a:pt x="652" y="439"/>
                    </a:lnTo>
                    <a:lnTo>
                      <a:pt x="598" y="479"/>
                    </a:lnTo>
                    <a:lnTo>
                      <a:pt x="548" y="523"/>
                    </a:lnTo>
                    <a:lnTo>
                      <a:pt x="1062" y="1034"/>
                    </a:lnTo>
                    <a:lnTo>
                      <a:pt x="769" y="373"/>
                    </a:lnTo>
                    <a:close/>
                    <a:moveTo>
                      <a:pt x="1130" y="296"/>
                    </a:moveTo>
                    <a:lnTo>
                      <a:pt x="1130" y="1026"/>
                    </a:lnTo>
                    <a:lnTo>
                      <a:pt x="1131" y="1026"/>
                    </a:lnTo>
                    <a:lnTo>
                      <a:pt x="1427" y="358"/>
                    </a:lnTo>
                    <a:lnTo>
                      <a:pt x="1380" y="341"/>
                    </a:lnTo>
                    <a:lnTo>
                      <a:pt x="1332" y="325"/>
                    </a:lnTo>
                    <a:lnTo>
                      <a:pt x="1283" y="314"/>
                    </a:lnTo>
                    <a:lnTo>
                      <a:pt x="1281" y="313"/>
                    </a:lnTo>
                    <a:lnTo>
                      <a:pt x="1279" y="313"/>
                    </a:lnTo>
                    <a:lnTo>
                      <a:pt x="1277" y="312"/>
                    </a:lnTo>
                    <a:lnTo>
                      <a:pt x="1212" y="302"/>
                    </a:lnTo>
                    <a:lnTo>
                      <a:pt x="1206" y="301"/>
                    </a:lnTo>
                    <a:lnTo>
                      <a:pt x="1201" y="300"/>
                    </a:lnTo>
                    <a:lnTo>
                      <a:pt x="1195" y="300"/>
                    </a:lnTo>
                    <a:lnTo>
                      <a:pt x="1163" y="297"/>
                    </a:lnTo>
                    <a:lnTo>
                      <a:pt x="1130" y="296"/>
                    </a:lnTo>
                    <a:close/>
                    <a:moveTo>
                      <a:pt x="1096" y="296"/>
                    </a:moveTo>
                    <a:lnTo>
                      <a:pt x="1063" y="297"/>
                    </a:lnTo>
                    <a:lnTo>
                      <a:pt x="1031" y="300"/>
                    </a:lnTo>
                    <a:lnTo>
                      <a:pt x="1026" y="300"/>
                    </a:lnTo>
                    <a:lnTo>
                      <a:pt x="1023" y="300"/>
                    </a:lnTo>
                    <a:lnTo>
                      <a:pt x="1020" y="300"/>
                    </a:lnTo>
                    <a:lnTo>
                      <a:pt x="963" y="310"/>
                    </a:lnTo>
                    <a:lnTo>
                      <a:pt x="907" y="322"/>
                    </a:lnTo>
                    <a:lnTo>
                      <a:pt x="852" y="339"/>
                    </a:lnTo>
                    <a:lnTo>
                      <a:pt x="799" y="358"/>
                    </a:lnTo>
                    <a:lnTo>
                      <a:pt x="1094" y="1026"/>
                    </a:lnTo>
                    <a:lnTo>
                      <a:pt x="1096" y="1026"/>
                    </a:lnTo>
                    <a:lnTo>
                      <a:pt x="1096" y="296"/>
                    </a:lnTo>
                    <a:close/>
                    <a:moveTo>
                      <a:pt x="702" y="223"/>
                    </a:moveTo>
                    <a:lnTo>
                      <a:pt x="645" y="252"/>
                    </a:lnTo>
                    <a:lnTo>
                      <a:pt x="589" y="286"/>
                    </a:lnTo>
                    <a:lnTo>
                      <a:pt x="534" y="322"/>
                    </a:lnTo>
                    <a:lnTo>
                      <a:pt x="482" y="363"/>
                    </a:lnTo>
                    <a:lnTo>
                      <a:pt x="433" y="407"/>
                    </a:lnTo>
                    <a:lnTo>
                      <a:pt x="501" y="476"/>
                    </a:lnTo>
                    <a:lnTo>
                      <a:pt x="545" y="435"/>
                    </a:lnTo>
                    <a:lnTo>
                      <a:pt x="592" y="400"/>
                    </a:lnTo>
                    <a:lnTo>
                      <a:pt x="640" y="367"/>
                    </a:lnTo>
                    <a:lnTo>
                      <a:pt x="690" y="338"/>
                    </a:lnTo>
                    <a:lnTo>
                      <a:pt x="742" y="311"/>
                    </a:lnTo>
                    <a:lnTo>
                      <a:pt x="702" y="223"/>
                    </a:lnTo>
                    <a:close/>
                    <a:moveTo>
                      <a:pt x="1523" y="222"/>
                    </a:moveTo>
                    <a:lnTo>
                      <a:pt x="1484" y="311"/>
                    </a:lnTo>
                    <a:lnTo>
                      <a:pt x="1535" y="338"/>
                    </a:lnTo>
                    <a:lnTo>
                      <a:pt x="1585" y="367"/>
                    </a:lnTo>
                    <a:lnTo>
                      <a:pt x="1634" y="400"/>
                    </a:lnTo>
                    <a:lnTo>
                      <a:pt x="1680" y="435"/>
                    </a:lnTo>
                    <a:lnTo>
                      <a:pt x="1725" y="476"/>
                    </a:lnTo>
                    <a:lnTo>
                      <a:pt x="1793" y="407"/>
                    </a:lnTo>
                    <a:lnTo>
                      <a:pt x="1744" y="363"/>
                    </a:lnTo>
                    <a:lnTo>
                      <a:pt x="1691" y="322"/>
                    </a:lnTo>
                    <a:lnTo>
                      <a:pt x="1637" y="285"/>
                    </a:lnTo>
                    <a:lnTo>
                      <a:pt x="1581" y="252"/>
                    </a:lnTo>
                    <a:lnTo>
                      <a:pt x="1523" y="222"/>
                    </a:lnTo>
                    <a:close/>
                    <a:moveTo>
                      <a:pt x="1130" y="134"/>
                    </a:moveTo>
                    <a:lnTo>
                      <a:pt x="1130" y="229"/>
                    </a:lnTo>
                    <a:lnTo>
                      <a:pt x="1165" y="231"/>
                    </a:lnTo>
                    <a:lnTo>
                      <a:pt x="1203" y="233"/>
                    </a:lnTo>
                    <a:lnTo>
                      <a:pt x="1208" y="234"/>
                    </a:lnTo>
                    <a:lnTo>
                      <a:pt x="1213" y="235"/>
                    </a:lnTo>
                    <a:lnTo>
                      <a:pt x="1218" y="236"/>
                    </a:lnTo>
                    <a:lnTo>
                      <a:pt x="1254" y="240"/>
                    </a:lnTo>
                    <a:lnTo>
                      <a:pt x="1290" y="246"/>
                    </a:lnTo>
                    <a:lnTo>
                      <a:pt x="1293" y="247"/>
                    </a:lnTo>
                    <a:lnTo>
                      <a:pt x="1295" y="248"/>
                    </a:lnTo>
                    <a:lnTo>
                      <a:pt x="1350" y="261"/>
                    </a:lnTo>
                    <a:lnTo>
                      <a:pt x="1402" y="277"/>
                    </a:lnTo>
                    <a:lnTo>
                      <a:pt x="1454" y="297"/>
                    </a:lnTo>
                    <a:lnTo>
                      <a:pt x="1492" y="209"/>
                    </a:lnTo>
                    <a:lnTo>
                      <a:pt x="1424" y="183"/>
                    </a:lnTo>
                    <a:lnTo>
                      <a:pt x="1352" y="162"/>
                    </a:lnTo>
                    <a:lnTo>
                      <a:pt x="1280" y="147"/>
                    </a:lnTo>
                    <a:lnTo>
                      <a:pt x="1205" y="138"/>
                    </a:lnTo>
                    <a:lnTo>
                      <a:pt x="1130" y="134"/>
                    </a:lnTo>
                    <a:close/>
                    <a:moveTo>
                      <a:pt x="1096" y="134"/>
                    </a:moveTo>
                    <a:lnTo>
                      <a:pt x="1020" y="137"/>
                    </a:lnTo>
                    <a:lnTo>
                      <a:pt x="946" y="147"/>
                    </a:lnTo>
                    <a:lnTo>
                      <a:pt x="873" y="162"/>
                    </a:lnTo>
                    <a:lnTo>
                      <a:pt x="802" y="183"/>
                    </a:lnTo>
                    <a:lnTo>
                      <a:pt x="733" y="209"/>
                    </a:lnTo>
                    <a:lnTo>
                      <a:pt x="772" y="297"/>
                    </a:lnTo>
                    <a:lnTo>
                      <a:pt x="831" y="274"/>
                    </a:lnTo>
                    <a:lnTo>
                      <a:pt x="890" y="257"/>
                    </a:lnTo>
                    <a:lnTo>
                      <a:pt x="950" y="244"/>
                    </a:lnTo>
                    <a:lnTo>
                      <a:pt x="1013" y="235"/>
                    </a:lnTo>
                    <a:lnTo>
                      <a:pt x="1018" y="234"/>
                    </a:lnTo>
                    <a:lnTo>
                      <a:pt x="1023" y="233"/>
                    </a:lnTo>
                    <a:lnTo>
                      <a:pt x="1060" y="231"/>
                    </a:lnTo>
                    <a:lnTo>
                      <a:pt x="1096" y="229"/>
                    </a:lnTo>
                    <a:lnTo>
                      <a:pt x="1096" y="134"/>
                    </a:lnTo>
                    <a:close/>
                    <a:moveTo>
                      <a:pt x="1113" y="0"/>
                    </a:moveTo>
                    <a:lnTo>
                      <a:pt x="1193" y="3"/>
                    </a:lnTo>
                    <a:lnTo>
                      <a:pt x="1272" y="11"/>
                    </a:lnTo>
                    <a:lnTo>
                      <a:pt x="1351" y="25"/>
                    </a:lnTo>
                    <a:lnTo>
                      <a:pt x="1428" y="44"/>
                    </a:lnTo>
                    <a:lnTo>
                      <a:pt x="1503" y="69"/>
                    </a:lnTo>
                    <a:lnTo>
                      <a:pt x="1575" y="98"/>
                    </a:lnTo>
                    <a:lnTo>
                      <a:pt x="1646" y="134"/>
                    </a:lnTo>
                    <a:lnTo>
                      <a:pt x="1713" y="174"/>
                    </a:lnTo>
                    <a:lnTo>
                      <a:pt x="1778" y="219"/>
                    </a:lnTo>
                    <a:lnTo>
                      <a:pt x="1841" y="269"/>
                    </a:lnTo>
                    <a:lnTo>
                      <a:pt x="1899" y="324"/>
                    </a:lnTo>
                    <a:lnTo>
                      <a:pt x="1953" y="382"/>
                    </a:lnTo>
                    <a:lnTo>
                      <a:pt x="2002" y="443"/>
                    </a:lnTo>
                    <a:lnTo>
                      <a:pt x="2047" y="506"/>
                    </a:lnTo>
                    <a:lnTo>
                      <a:pt x="2087" y="572"/>
                    </a:lnTo>
                    <a:lnTo>
                      <a:pt x="2121" y="639"/>
                    </a:lnTo>
                    <a:lnTo>
                      <a:pt x="2150" y="709"/>
                    </a:lnTo>
                    <a:lnTo>
                      <a:pt x="2175" y="780"/>
                    </a:lnTo>
                    <a:lnTo>
                      <a:pt x="2195" y="851"/>
                    </a:lnTo>
                    <a:lnTo>
                      <a:pt x="2209" y="924"/>
                    </a:lnTo>
                    <a:lnTo>
                      <a:pt x="2219" y="998"/>
                    </a:lnTo>
                    <a:lnTo>
                      <a:pt x="2224" y="1072"/>
                    </a:lnTo>
                    <a:lnTo>
                      <a:pt x="2224" y="1147"/>
                    </a:lnTo>
                    <a:lnTo>
                      <a:pt x="2219" y="1221"/>
                    </a:lnTo>
                    <a:lnTo>
                      <a:pt x="2209" y="1294"/>
                    </a:lnTo>
                    <a:lnTo>
                      <a:pt x="2195" y="1367"/>
                    </a:lnTo>
                    <a:lnTo>
                      <a:pt x="2175" y="1439"/>
                    </a:lnTo>
                    <a:lnTo>
                      <a:pt x="2150" y="1510"/>
                    </a:lnTo>
                    <a:lnTo>
                      <a:pt x="2121" y="1579"/>
                    </a:lnTo>
                    <a:lnTo>
                      <a:pt x="2087" y="1647"/>
                    </a:lnTo>
                    <a:lnTo>
                      <a:pt x="2047" y="1713"/>
                    </a:lnTo>
                    <a:lnTo>
                      <a:pt x="2002" y="1776"/>
                    </a:lnTo>
                    <a:lnTo>
                      <a:pt x="1953" y="1836"/>
                    </a:lnTo>
                    <a:lnTo>
                      <a:pt x="1899" y="1895"/>
                    </a:lnTo>
                    <a:lnTo>
                      <a:pt x="1844" y="1947"/>
                    </a:lnTo>
                    <a:lnTo>
                      <a:pt x="1784" y="1994"/>
                    </a:lnTo>
                    <a:lnTo>
                      <a:pt x="1723" y="2038"/>
                    </a:lnTo>
                    <a:lnTo>
                      <a:pt x="1658" y="2077"/>
                    </a:lnTo>
                    <a:lnTo>
                      <a:pt x="1592" y="2111"/>
                    </a:lnTo>
                    <a:lnTo>
                      <a:pt x="1524" y="2141"/>
                    </a:lnTo>
                    <a:lnTo>
                      <a:pt x="1453" y="2166"/>
                    </a:lnTo>
                    <a:lnTo>
                      <a:pt x="1381" y="2186"/>
                    </a:lnTo>
                    <a:lnTo>
                      <a:pt x="1476" y="2636"/>
                    </a:lnTo>
                    <a:lnTo>
                      <a:pt x="1975" y="2636"/>
                    </a:lnTo>
                    <a:lnTo>
                      <a:pt x="1975" y="2797"/>
                    </a:lnTo>
                    <a:lnTo>
                      <a:pt x="256" y="2797"/>
                    </a:lnTo>
                    <a:lnTo>
                      <a:pt x="256" y="2636"/>
                    </a:lnTo>
                    <a:lnTo>
                      <a:pt x="750" y="2636"/>
                    </a:lnTo>
                    <a:lnTo>
                      <a:pt x="844" y="2186"/>
                    </a:lnTo>
                    <a:lnTo>
                      <a:pt x="772" y="2166"/>
                    </a:lnTo>
                    <a:lnTo>
                      <a:pt x="702" y="2140"/>
                    </a:lnTo>
                    <a:lnTo>
                      <a:pt x="634" y="2111"/>
                    </a:lnTo>
                    <a:lnTo>
                      <a:pt x="567" y="2077"/>
                    </a:lnTo>
                    <a:lnTo>
                      <a:pt x="503" y="2037"/>
                    </a:lnTo>
                    <a:lnTo>
                      <a:pt x="441" y="1994"/>
                    </a:lnTo>
                    <a:lnTo>
                      <a:pt x="382" y="1947"/>
                    </a:lnTo>
                    <a:lnTo>
                      <a:pt x="326" y="1895"/>
                    </a:lnTo>
                    <a:lnTo>
                      <a:pt x="272" y="1835"/>
                    </a:lnTo>
                    <a:lnTo>
                      <a:pt x="221" y="1774"/>
                    </a:lnTo>
                    <a:lnTo>
                      <a:pt x="176" y="1708"/>
                    </a:lnTo>
                    <a:lnTo>
                      <a:pt x="135" y="1641"/>
                    </a:lnTo>
                    <a:lnTo>
                      <a:pt x="100" y="1571"/>
                    </a:lnTo>
                    <a:lnTo>
                      <a:pt x="70" y="1498"/>
                    </a:lnTo>
                    <a:lnTo>
                      <a:pt x="46" y="1423"/>
                    </a:lnTo>
                    <a:lnTo>
                      <a:pt x="26" y="1347"/>
                    </a:lnTo>
                    <a:lnTo>
                      <a:pt x="11" y="1269"/>
                    </a:lnTo>
                    <a:lnTo>
                      <a:pt x="3" y="1190"/>
                    </a:lnTo>
                    <a:lnTo>
                      <a:pt x="0" y="1109"/>
                    </a:lnTo>
                    <a:lnTo>
                      <a:pt x="3" y="1029"/>
                    </a:lnTo>
                    <a:lnTo>
                      <a:pt x="11" y="950"/>
                    </a:lnTo>
                    <a:lnTo>
                      <a:pt x="26" y="872"/>
                    </a:lnTo>
                    <a:lnTo>
                      <a:pt x="46" y="795"/>
                    </a:lnTo>
                    <a:lnTo>
                      <a:pt x="70" y="721"/>
                    </a:lnTo>
                    <a:lnTo>
                      <a:pt x="100" y="649"/>
                    </a:lnTo>
                    <a:lnTo>
                      <a:pt x="135" y="578"/>
                    </a:lnTo>
                    <a:lnTo>
                      <a:pt x="176" y="510"/>
                    </a:lnTo>
                    <a:lnTo>
                      <a:pt x="221" y="445"/>
                    </a:lnTo>
                    <a:lnTo>
                      <a:pt x="272" y="383"/>
                    </a:lnTo>
                    <a:lnTo>
                      <a:pt x="326" y="324"/>
                    </a:lnTo>
                    <a:lnTo>
                      <a:pt x="385" y="269"/>
                    </a:lnTo>
                    <a:lnTo>
                      <a:pt x="448" y="219"/>
                    </a:lnTo>
                    <a:lnTo>
                      <a:pt x="513" y="174"/>
                    </a:lnTo>
                    <a:lnTo>
                      <a:pt x="580" y="134"/>
                    </a:lnTo>
                    <a:lnTo>
                      <a:pt x="651" y="98"/>
                    </a:lnTo>
                    <a:lnTo>
                      <a:pt x="723" y="69"/>
                    </a:lnTo>
                    <a:lnTo>
                      <a:pt x="798" y="44"/>
                    </a:lnTo>
                    <a:lnTo>
                      <a:pt x="875" y="25"/>
                    </a:lnTo>
                    <a:lnTo>
                      <a:pt x="952" y="11"/>
                    </a:lnTo>
                    <a:lnTo>
                      <a:pt x="1033" y="3"/>
                    </a:lnTo>
                    <a:lnTo>
                      <a:pt x="11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61" name="Group 88"/>
            <p:cNvGrpSpPr>
              <a:grpSpLocks noChangeAspect="1"/>
            </p:cNvGrpSpPr>
            <p:nvPr/>
          </p:nvGrpSpPr>
          <p:grpSpPr bwMode="auto">
            <a:xfrm>
              <a:off x="-12304" y="6161651"/>
              <a:ext cx="1228725" cy="719138"/>
              <a:chOff x="1410" y="1963"/>
              <a:chExt cx="774" cy="453"/>
            </a:xfrm>
            <a:solidFill>
              <a:srgbClr val="00ADEF"/>
            </a:solidFill>
          </p:grpSpPr>
          <p:sp>
            <p:nvSpPr>
              <p:cNvPr id="362" name="Freeform 90"/>
              <p:cNvSpPr>
                <a:spLocks noEditPoints="1"/>
              </p:cNvSpPr>
              <p:nvPr/>
            </p:nvSpPr>
            <p:spPr bwMode="auto">
              <a:xfrm>
                <a:off x="1619" y="2077"/>
                <a:ext cx="39" cy="70"/>
              </a:xfrm>
              <a:custGeom>
                <a:avLst/>
                <a:gdLst>
                  <a:gd name="T0" fmla="*/ 98 w 196"/>
                  <a:gd name="T1" fmla="*/ 50 h 348"/>
                  <a:gd name="T2" fmla="*/ 82 w 196"/>
                  <a:gd name="T3" fmla="*/ 52 h 348"/>
                  <a:gd name="T4" fmla="*/ 69 w 196"/>
                  <a:gd name="T5" fmla="*/ 60 h 348"/>
                  <a:gd name="T6" fmla="*/ 59 w 196"/>
                  <a:gd name="T7" fmla="*/ 70 h 348"/>
                  <a:gd name="T8" fmla="*/ 52 w 196"/>
                  <a:gd name="T9" fmla="*/ 83 h 348"/>
                  <a:gd name="T10" fmla="*/ 49 w 196"/>
                  <a:gd name="T11" fmla="*/ 98 h 348"/>
                  <a:gd name="T12" fmla="*/ 49 w 196"/>
                  <a:gd name="T13" fmla="*/ 299 h 348"/>
                  <a:gd name="T14" fmla="*/ 146 w 196"/>
                  <a:gd name="T15" fmla="*/ 299 h 348"/>
                  <a:gd name="T16" fmla="*/ 146 w 196"/>
                  <a:gd name="T17" fmla="*/ 98 h 348"/>
                  <a:gd name="T18" fmla="*/ 144 w 196"/>
                  <a:gd name="T19" fmla="*/ 83 h 348"/>
                  <a:gd name="T20" fmla="*/ 137 w 196"/>
                  <a:gd name="T21" fmla="*/ 70 h 348"/>
                  <a:gd name="T22" fmla="*/ 127 w 196"/>
                  <a:gd name="T23" fmla="*/ 60 h 348"/>
                  <a:gd name="T24" fmla="*/ 114 w 196"/>
                  <a:gd name="T25" fmla="*/ 52 h 348"/>
                  <a:gd name="T26" fmla="*/ 98 w 196"/>
                  <a:gd name="T27" fmla="*/ 50 h 348"/>
                  <a:gd name="T28" fmla="*/ 98 w 196"/>
                  <a:gd name="T29" fmla="*/ 0 h 348"/>
                  <a:gd name="T30" fmla="*/ 124 w 196"/>
                  <a:gd name="T31" fmla="*/ 3 h 348"/>
                  <a:gd name="T32" fmla="*/ 148 w 196"/>
                  <a:gd name="T33" fmla="*/ 14 h 348"/>
                  <a:gd name="T34" fmla="*/ 168 w 196"/>
                  <a:gd name="T35" fmla="*/ 29 h 348"/>
                  <a:gd name="T36" fmla="*/ 183 w 196"/>
                  <a:gd name="T37" fmla="*/ 49 h 348"/>
                  <a:gd name="T38" fmla="*/ 192 w 196"/>
                  <a:gd name="T39" fmla="*/ 72 h 348"/>
                  <a:gd name="T40" fmla="*/ 196 w 196"/>
                  <a:gd name="T41" fmla="*/ 98 h 348"/>
                  <a:gd name="T42" fmla="*/ 196 w 196"/>
                  <a:gd name="T43" fmla="*/ 323 h 348"/>
                  <a:gd name="T44" fmla="*/ 192 w 196"/>
                  <a:gd name="T45" fmla="*/ 336 h 348"/>
                  <a:gd name="T46" fmla="*/ 184 w 196"/>
                  <a:gd name="T47" fmla="*/ 345 h 348"/>
                  <a:gd name="T48" fmla="*/ 171 w 196"/>
                  <a:gd name="T49" fmla="*/ 348 h 348"/>
                  <a:gd name="T50" fmla="*/ 25 w 196"/>
                  <a:gd name="T51" fmla="*/ 348 h 348"/>
                  <a:gd name="T52" fmla="*/ 12 w 196"/>
                  <a:gd name="T53" fmla="*/ 345 h 348"/>
                  <a:gd name="T54" fmla="*/ 3 w 196"/>
                  <a:gd name="T55" fmla="*/ 336 h 348"/>
                  <a:gd name="T56" fmla="*/ 0 w 196"/>
                  <a:gd name="T57" fmla="*/ 323 h 348"/>
                  <a:gd name="T58" fmla="*/ 0 w 196"/>
                  <a:gd name="T59" fmla="*/ 98 h 348"/>
                  <a:gd name="T60" fmla="*/ 3 w 196"/>
                  <a:gd name="T61" fmla="*/ 72 h 348"/>
                  <a:gd name="T62" fmla="*/ 13 w 196"/>
                  <a:gd name="T63" fmla="*/ 49 h 348"/>
                  <a:gd name="T64" fmla="*/ 28 w 196"/>
                  <a:gd name="T65" fmla="*/ 29 h 348"/>
                  <a:gd name="T66" fmla="*/ 48 w 196"/>
                  <a:gd name="T67" fmla="*/ 14 h 348"/>
                  <a:gd name="T68" fmla="*/ 71 w 196"/>
                  <a:gd name="T69" fmla="*/ 3 h 348"/>
                  <a:gd name="T70" fmla="*/ 98 w 196"/>
                  <a:gd name="T71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6" h="348">
                    <a:moveTo>
                      <a:pt x="98" y="50"/>
                    </a:moveTo>
                    <a:lnTo>
                      <a:pt x="82" y="52"/>
                    </a:lnTo>
                    <a:lnTo>
                      <a:pt x="69" y="60"/>
                    </a:lnTo>
                    <a:lnTo>
                      <a:pt x="59" y="70"/>
                    </a:lnTo>
                    <a:lnTo>
                      <a:pt x="52" y="83"/>
                    </a:lnTo>
                    <a:lnTo>
                      <a:pt x="49" y="98"/>
                    </a:lnTo>
                    <a:lnTo>
                      <a:pt x="49" y="299"/>
                    </a:lnTo>
                    <a:lnTo>
                      <a:pt x="146" y="299"/>
                    </a:lnTo>
                    <a:lnTo>
                      <a:pt x="146" y="98"/>
                    </a:lnTo>
                    <a:lnTo>
                      <a:pt x="144" y="83"/>
                    </a:lnTo>
                    <a:lnTo>
                      <a:pt x="137" y="70"/>
                    </a:lnTo>
                    <a:lnTo>
                      <a:pt x="127" y="60"/>
                    </a:lnTo>
                    <a:lnTo>
                      <a:pt x="114" y="52"/>
                    </a:lnTo>
                    <a:lnTo>
                      <a:pt x="98" y="50"/>
                    </a:lnTo>
                    <a:close/>
                    <a:moveTo>
                      <a:pt x="98" y="0"/>
                    </a:moveTo>
                    <a:lnTo>
                      <a:pt x="124" y="3"/>
                    </a:lnTo>
                    <a:lnTo>
                      <a:pt x="148" y="14"/>
                    </a:lnTo>
                    <a:lnTo>
                      <a:pt x="168" y="29"/>
                    </a:lnTo>
                    <a:lnTo>
                      <a:pt x="183" y="49"/>
                    </a:lnTo>
                    <a:lnTo>
                      <a:pt x="192" y="72"/>
                    </a:lnTo>
                    <a:lnTo>
                      <a:pt x="196" y="98"/>
                    </a:lnTo>
                    <a:lnTo>
                      <a:pt x="196" y="323"/>
                    </a:lnTo>
                    <a:lnTo>
                      <a:pt x="192" y="336"/>
                    </a:lnTo>
                    <a:lnTo>
                      <a:pt x="184" y="345"/>
                    </a:lnTo>
                    <a:lnTo>
                      <a:pt x="171" y="348"/>
                    </a:lnTo>
                    <a:lnTo>
                      <a:pt x="25" y="348"/>
                    </a:lnTo>
                    <a:lnTo>
                      <a:pt x="12" y="345"/>
                    </a:lnTo>
                    <a:lnTo>
                      <a:pt x="3" y="336"/>
                    </a:lnTo>
                    <a:lnTo>
                      <a:pt x="0" y="323"/>
                    </a:lnTo>
                    <a:lnTo>
                      <a:pt x="0" y="98"/>
                    </a:lnTo>
                    <a:lnTo>
                      <a:pt x="3" y="72"/>
                    </a:lnTo>
                    <a:lnTo>
                      <a:pt x="13" y="49"/>
                    </a:lnTo>
                    <a:lnTo>
                      <a:pt x="28" y="29"/>
                    </a:lnTo>
                    <a:lnTo>
                      <a:pt x="48" y="14"/>
                    </a:lnTo>
                    <a:lnTo>
                      <a:pt x="71" y="3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3" name="Freeform 91"/>
              <p:cNvSpPr>
                <a:spLocks noEditPoints="1"/>
              </p:cNvSpPr>
              <p:nvPr/>
            </p:nvSpPr>
            <p:spPr bwMode="auto">
              <a:xfrm>
                <a:off x="1936" y="2077"/>
                <a:ext cx="39" cy="70"/>
              </a:xfrm>
              <a:custGeom>
                <a:avLst/>
                <a:gdLst>
                  <a:gd name="T0" fmla="*/ 98 w 196"/>
                  <a:gd name="T1" fmla="*/ 50 h 348"/>
                  <a:gd name="T2" fmla="*/ 82 w 196"/>
                  <a:gd name="T3" fmla="*/ 52 h 348"/>
                  <a:gd name="T4" fmla="*/ 69 w 196"/>
                  <a:gd name="T5" fmla="*/ 60 h 348"/>
                  <a:gd name="T6" fmla="*/ 59 w 196"/>
                  <a:gd name="T7" fmla="*/ 70 h 348"/>
                  <a:gd name="T8" fmla="*/ 52 w 196"/>
                  <a:gd name="T9" fmla="*/ 83 h 348"/>
                  <a:gd name="T10" fmla="*/ 50 w 196"/>
                  <a:gd name="T11" fmla="*/ 98 h 348"/>
                  <a:gd name="T12" fmla="*/ 50 w 196"/>
                  <a:gd name="T13" fmla="*/ 299 h 348"/>
                  <a:gd name="T14" fmla="*/ 147 w 196"/>
                  <a:gd name="T15" fmla="*/ 299 h 348"/>
                  <a:gd name="T16" fmla="*/ 147 w 196"/>
                  <a:gd name="T17" fmla="*/ 98 h 348"/>
                  <a:gd name="T18" fmla="*/ 145 w 196"/>
                  <a:gd name="T19" fmla="*/ 83 h 348"/>
                  <a:gd name="T20" fmla="*/ 137 w 196"/>
                  <a:gd name="T21" fmla="*/ 70 h 348"/>
                  <a:gd name="T22" fmla="*/ 127 w 196"/>
                  <a:gd name="T23" fmla="*/ 60 h 348"/>
                  <a:gd name="T24" fmla="*/ 113 w 196"/>
                  <a:gd name="T25" fmla="*/ 52 h 348"/>
                  <a:gd name="T26" fmla="*/ 98 w 196"/>
                  <a:gd name="T27" fmla="*/ 50 h 348"/>
                  <a:gd name="T28" fmla="*/ 98 w 196"/>
                  <a:gd name="T29" fmla="*/ 0 h 348"/>
                  <a:gd name="T30" fmla="*/ 123 w 196"/>
                  <a:gd name="T31" fmla="*/ 3 h 348"/>
                  <a:gd name="T32" fmla="*/ 147 w 196"/>
                  <a:gd name="T33" fmla="*/ 14 h 348"/>
                  <a:gd name="T34" fmla="*/ 167 w 196"/>
                  <a:gd name="T35" fmla="*/ 29 h 348"/>
                  <a:gd name="T36" fmla="*/ 182 w 196"/>
                  <a:gd name="T37" fmla="*/ 49 h 348"/>
                  <a:gd name="T38" fmla="*/ 193 w 196"/>
                  <a:gd name="T39" fmla="*/ 72 h 348"/>
                  <a:gd name="T40" fmla="*/ 196 w 196"/>
                  <a:gd name="T41" fmla="*/ 98 h 348"/>
                  <a:gd name="T42" fmla="*/ 196 w 196"/>
                  <a:gd name="T43" fmla="*/ 323 h 348"/>
                  <a:gd name="T44" fmla="*/ 193 w 196"/>
                  <a:gd name="T45" fmla="*/ 336 h 348"/>
                  <a:gd name="T46" fmla="*/ 183 w 196"/>
                  <a:gd name="T47" fmla="*/ 345 h 348"/>
                  <a:gd name="T48" fmla="*/ 171 w 196"/>
                  <a:gd name="T49" fmla="*/ 348 h 348"/>
                  <a:gd name="T50" fmla="*/ 25 w 196"/>
                  <a:gd name="T51" fmla="*/ 348 h 348"/>
                  <a:gd name="T52" fmla="*/ 12 w 196"/>
                  <a:gd name="T53" fmla="*/ 345 h 348"/>
                  <a:gd name="T54" fmla="*/ 3 w 196"/>
                  <a:gd name="T55" fmla="*/ 336 h 348"/>
                  <a:gd name="T56" fmla="*/ 0 w 196"/>
                  <a:gd name="T57" fmla="*/ 323 h 348"/>
                  <a:gd name="T58" fmla="*/ 0 w 196"/>
                  <a:gd name="T59" fmla="*/ 98 h 348"/>
                  <a:gd name="T60" fmla="*/ 4 w 196"/>
                  <a:gd name="T61" fmla="*/ 72 h 348"/>
                  <a:gd name="T62" fmla="*/ 13 w 196"/>
                  <a:gd name="T63" fmla="*/ 49 h 348"/>
                  <a:gd name="T64" fmla="*/ 28 w 196"/>
                  <a:gd name="T65" fmla="*/ 29 h 348"/>
                  <a:gd name="T66" fmla="*/ 48 w 196"/>
                  <a:gd name="T67" fmla="*/ 14 h 348"/>
                  <a:gd name="T68" fmla="*/ 72 w 196"/>
                  <a:gd name="T69" fmla="*/ 3 h 348"/>
                  <a:gd name="T70" fmla="*/ 98 w 196"/>
                  <a:gd name="T71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6" h="348">
                    <a:moveTo>
                      <a:pt x="98" y="50"/>
                    </a:moveTo>
                    <a:lnTo>
                      <a:pt x="82" y="52"/>
                    </a:lnTo>
                    <a:lnTo>
                      <a:pt x="69" y="60"/>
                    </a:lnTo>
                    <a:lnTo>
                      <a:pt x="59" y="70"/>
                    </a:lnTo>
                    <a:lnTo>
                      <a:pt x="52" y="83"/>
                    </a:lnTo>
                    <a:lnTo>
                      <a:pt x="50" y="98"/>
                    </a:lnTo>
                    <a:lnTo>
                      <a:pt x="50" y="299"/>
                    </a:lnTo>
                    <a:lnTo>
                      <a:pt x="147" y="299"/>
                    </a:lnTo>
                    <a:lnTo>
                      <a:pt x="147" y="98"/>
                    </a:lnTo>
                    <a:lnTo>
                      <a:pt x="145" y="83"/>
                    </a:lnTo>
                    <a:lnTo>
                      <a:pt x="137" y="70"/>
                    </a:lnTo>
                    <a:lnTo>
                      <a:pt x="127" y="60"/>
                    </a:lnTo>
                    <a:lnTo>
                      <a:pt x="113" y="52"/>
                    </a:lnTo>
                    <a:lnTo>
                      <a:pt x="98" y="50"/>
                    </a:lnTo>
                    <a:close/>
                    <a:moveTo>
                      <a:pt x="98" y="0"/>
                    </a:moveTo>
                    <a:lnTo>
                      <a:pt x="123" y="3"/>
                    </a:lnTo>
                    <a:lnTo>
                      <a:pt x="147" y="14"/>
                    </a:lnTo>
                    <a:lnTo>
                      <a:pt x="167" y="29"/>
                    </a:lnTo>
                    <a:lnTo>
                      <a:pt x="182" y="49"/>
                    </a:lnTo>
                    <a:lnTo>
                      <a:pt x="193" y="72"/>
                    </a:lnTo>
                    <a:lnTo>
                      <a:pt x="196" y="98"/>
                    </a:lnTo>
                    <a:lnTo>
                      <a:pt x="196" y="323"/>
                    </a:lnTo>
                    <a:lnTo>
                      <a:pt x="193" y="336"/>
                    </a:lnTo>
                    <a:lnTo>
                      <a:pt x="183" y="345"/>
                    </a:lnTo>
                    <a:lnTo>
                      <a:pt x="171" y="348"/>
                    </a:lnTo>
                    <a:lnTo>
                      <a:pt x="25" y="348"/>
                    </a:lnTo>
                    <a:lnTo>
                      <a:pt x="12" y="345"/>
                    </a:lnTo>
                    <a:lnTo>
                      <a:pt x="3" y="336"/>
                    </a:lnTo>
                    <a:lnTo>
                      <a:pt x="0" y="323"/>
                    </a:lnTo>
                    <a:lnTo>
                      <a:pt x="0" y="98"/>
                    </a:lnTo>
                    <a:lnTo>
                      <a:pt x="4" y="72"/>
                    </a:lnTo>
                    <a:lnTo>
                      <a:pt x="13" y="49"/>
                    </a:lnTo>
                    <a:lnTo>
                      <a:pt x="28" y="29"/>
                    </a:lnTo>
                    <a:lnTo>
                      <a:pt x="48" y="14"/>
                    </a:lnTo>
                    <a:lnTo>
                      <a:pt x="72" y="3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4" name="Freeform 92"/>
              <p:cNvSpPr>
                <a:spLocks noEditPoints="1"/>
              </p:cNvSpPr>
              <p:nvPr/>
            </p:nvSpPr>
            <p:spPr bwMode="auto">
              <a:xfrm>
                <a:off x="1410" y="1963"/>
                <a:ext cx="774" cy="453"/>
              </a:xfrm>
              <a:custGeom>
                <a:avLst/>
                <a:gdLst>
                  <a:gd name="T0" fmla="*/ 2403 w 3870"/>
                  <a:gd name="T1" fmla="*/ 1699 h 2265"/>
                  <a:gd name="T2" fmla="*/ 2352 w 3870"/>
                  <a:gd name="T3" fmla="*/ 1823 h 2265"/>
                  <a:gd name="T4" fmla="*/ 1516 w 3870"/>
                  <a:gd name="T5" fmla="*/ 1699 h 2265"/>
                  <a:gd name="T6" fmla="*/ 885 w 3870"/>
                  <a:gd name="T7" fmla="*/ 1699 h 2265"/>
                  <a:gd name="T8" fmla="*/ 1377 w 3870"/>
                  <a:gd name="T9" fmla="*/ 1649 h 2265"/>
                  <a:gd name="T10" fmla="*/ 3821 w 3870"/>
                  <a:gd name="T11" fmla="*/ 1649 h 2265"/>
                  <a:gd name="T12" fmla="*/ 909 w 3870"/>
                  <a:gd name="T13" fmla="*/ 1581 h 2265"/>
                  <a:gd name="T14" fmla="*/ 3471 w 3870"/>
                  <a:gd name="T15" fmla="*/ 995 h 2265"/>
                  <a:gd name="T16" fmla="*/ 469 w 3870"/>
                  <a:gd name="T17" fmla="*/ 965 h 2265"/>
                  <a:gd name="T18" fmla="*/ 1377 w 3870"/>
                  <a:gd name="T19" fmla="*/ 698 h 2265"/>
                  <a:gd name="T20" fmla="*/ 2961 w 3870"/>
                  <a:gd name="T21" fmla="*/ 1531 h 2265"/>
                  <a:gd name="T22" fmla="*/ 3023 w 3870"/>
                  <a:gd name="T23" fmla="*/ 686 h 2265"/>
                  <a:gd name="T24" fmla="*/ 807 w 3870"/>
                  <a:gd name="T25" fmla="*/ 732 h 2265"/>
                  <a:gd name="T26" fmla="*/ 909 w 3870"/>
                  <a:gd name="T27" fmla="*/ 592 h 2265"/>
                  <a:gd name="T28" fmla="*/ 2542 w 3870"/>
                  <a:gd name="T29" fmla="*/ 425 h 2265"/>
                  <a:gd name="T30" fmla="*/ 958 w 3870"/>
                  <a:gd name="T31" fmla="*/ 1649 h 2265"/>
                  <a:gd name="T32" fmla="*/ 2683 w 3870"/>
                  <a:gd name="T33" fmla="*/ 301 h 2265"/>
                  <a:gd name="T34" fmla="*/ 2584 w 3870"/>
                  <a:gd name="T35" fmla="*/ 293 h 2265"/>
                  <a:gd name="T36" fmla="*/ 2891 w 3870"/>
                  <a:gd name="T37" fmla="*/ 230 h 2265"/>
                  <a:gd name="T38" fmla="*/ 2778 w 3870"/>
                  <a:gd name="T39" fmla="*/ 307 h 2265"/>
                  <a:gd name="T40" fmla="*/ 1100 w 3870"/>
                  <a:gd name="T41" fmla="*/ 301 h 2265"/>
                  <a:gd name="T42" fmla="*/ 999 w 3870"/>
                  <a:gd name="T43" fmla="*/ 293 h 2265"/>
                  <a:gd name="T44" fmla="*/ 1306 w 3870"/>
                  <a:gd name="T45" fmla="*/ 230 h 2265"/>
                  <a:gd name="T46" fmla="*/ 1195 w 3870"/>
                  <a:gd name="T47" fmla="*/ 307 h 2265"/>
                  <a:gd name="T48" fmla="*/ 1150 w 3870"/>
                  <a:gd name="T49" fmla="*/ 2 h 2265"/>
                  <a:gd name="T50" fmla="*/ 1286 w 3870"/>
                  <a:gd name="T51" fmla="*/ 136 h 2265"/>
                  <a:gd name="T52" fmla="*/ 1376 w 3870"/>
                  <a:gd name="T53" fmla="*/ 277 h 2265"/>
                  <a:gd name="T54" fmla="*/ 2493 w 3870"/>
                  <a:gd name="T55" fmla="*/ 282 h 2265"/>
                  <a:gd name="T56" fmla="*/ 2560 w 3870"/>
                  <a:gd name="T57" fmla="*/ 128 h 2265"/>
                  <a:gd name="T58" fmla="*/ 2701 w 3870"/>
                  <a:gd name="T59" fmla="*/ 19 h 2265"/>
                  <a:gd name="T60" fmla="*/ 2744 w 3870"/>
                  <a:gd name="T61" fmla="*/ 9 h 2265"/>
                  <a:gd name="T62" fmla="*/ 2879 w 3870"/>
                  <a:gd name="T63" fmla="*/ 130 h 2265"/>
                  <a:gd name="T64" fmla="*/ 2960 w 3870"/>
                  <a:gd name="T65" fmla="*/ 277 h 2265"/>
                  <a:gd name="T66" fmla="*/ 2989 w 3870"/>
                  <a:gd name="T67" fmla="*/ 535 h 2265"/>
                  <a:gd name="T68" fmla="*/ 3149 w 3870"/>
                  <a:gd name="T69" fmla="*/ 747 h 2265"/>
                  <a:gd name="T70" fmla="*/ 3417 w 3870"/>
                  <a:gd name="T71" fmla="*/ 918 h 2265"/>
                  <a:gd name="T72" fmla="*/ 3741 w 3870"/>
                  <a:gd name="T73" fmla="*/ 1016 h 2265"/>
                  <a:gd name="T74" fmla="*/ 3866 w 3870"/>
                  <a:gd name="T75" fmla="*/ 1060 h 2265"/>
                  <a:gd name="T76" fmla="*/ 3592 w 3870"/>
                  <a:gd name="T77" fmla="*/ 1036 h 2265"/>
                  <a:gd name="T78" fmla="*/ 3870 w 3870"/>
                  <a:gd name="T79" fmla="*/ 1675 h 2265"/>
                  <a:gd name="T80" fmla="*/ 3032 w 3870"/>
                  <a:gd name="T81" fmla="*/ 2252 h 2265"/>
                  <a:gd name="T82" fmla="*/ 2419 w 3870"/>
                  <a:gd name="T83" fmla="*/ 2240 h 2265"/>
                  <a:gd name="T84" fmla="*/ 1438 w 3870"/>
                  <a:gd name="T85" fmla="*/ 2261 h 2265"/>
                  <a:gd name="T86" fmla="*/ 835 w 3870"/>
                  <a:gd name="T87" fmla="*/ 1699 h 2265"/>
                  <a:gd name="T88" fmla="*/ 4 w 3870"/>
                  <a:gd name="T89" fmla="*/ 1543 h 2265"/>
                  <a:gd name="T90" fmla="*/ 148 w 3870"/>
                  <a:gd name="T91" fmla="*/ 1063 h 2265"/>
                  <a:gd name="T92" fmla="*/ 4 w 3870"/>
                  <a:gd name="T93" fmla="*/ 1036 h 2265"/>
                  <a:gd name="T94" fmla="*/ 239 w 3870"/>
                  <a:gd name="T95" fmla="*/ 995 h 2265"/>
                  <a:gd name="T96" fmla="*/ 599 w 3870"/>
                  <a:gd name="T97" fmla="*/ 837 h 2265"/>
                  <a:gd name="T98" fmla="*/ 782 w 3870"/>
                  <a:gd name="T99" fmla="*/ 686 h 2265"/>
                  <a:gd name="T100" fmla="*/ 905 w 3870"/>
                  <a:gd name="T101" fmla="*/ 447 h 2265"/>
                  <a:gd name="T102" fmla="*/ 957 w 3870"/>
                  <a:gd name="T103" fmla="*/ 136 h 2265"/>
                  <a:gd name="T104" fmla="*/ 1040 w 3870"/>
                  <a:gd name="T105" fmla="*/ 260 h 2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70" h="2265">
                    <a:moveTo>
                      <a:pt x="2469" y="1699"/>
                    </a:moveTo>
                    <a:lnTo>
                      <a:pt x="2469" y="2216"/>
                    </a:lnTo>
                    <a:lnTo>
                      <a:pt x="2985" y="2216"/>
                    </a:lnTo>
                    <a:lnTo>
                      <a:pt x="2985" y="1699"/>
                    </a:lnTo>
                    <a:lnTo>
                      <a:pt x="2469" y="1699"/>
                    </a:lnTo>
                    <a:close/>
                    <a:moveTo>
                      <a:pt x="2403" y="1699"/>
                    </a:moveTo>
                    <a:lnTo>
                      <a:pt x="2403" y="1843"/>
                    </a:lnTo>
                    <a:lnTo>
                      <a:pt x="2419" y="1850"/>
                    </a:lnTo>
                    <a:lnTo>
                      <a:pt x="2419" y="1699"/>
                    </a:lnTo>
                    <a:lnTo>
                      <a:pt x="2403" y="1699"/>
                    </a:lnTo>
                    <a:close/>
                    <a:moveTo>
                      <a:pt x="2058" y="1699"/>
                    </a:moveTo>
                    <a:lnTo>
                      <a:pt x="2352" y="1823"/>
                    </a:lnTo>
                    <a:lnTo>
                      <a:pt x="2352" y="1699"/>
                    </a:lnTo>
                    <a:lnTo>
                      <a:pt x="2058" y="1699"/>
                    </a:lnTo>
                    <a:close/>
                    <a:moveTo>
                      <a:pt x="1516" y="1699"/>
                    </a:moveTo>
                    <a:lnTo>
                      <a:pt x="1516" y="1823"/>
                    </a:lnTo>
                    <a:lnTo>
                      <a:pt x="1812" y="1699"/>
                    </a:lnTo>
                    <a:lnTo>
                      <a:pt x="1516" y="1699"/>
                    </a:lnTo>
                    <a:close/>
                    <a:moveTo>
                      <a:pt x="1451" y="1699"/>
                    </a:moveTo>
                    <a:lnTo>
                      <a:pt x="1451" y="1850"/>
                    </a:lnTo>
                    <a:lnTo>
                      <a:pt x="1467" y="1843"/>
                    </a:lnTo>
                    <a:lnTo>
                      <a:pt x="1467" y="1699"/>
                    </a:lnTo>
                    <a:lnTo>
                      <a:pt x="1451" y="1699"/>
                    </a:lnTo>
                    <a:close/>
                    <a:moveTo>
                      <a:pt x="885" y="1699"/>
                    </a:moveTo>
                    <a:lnTo>
                      <a:pt x="885" y="2216"/>
                    </a:lnTo>
                    <a:lnTo>
                      <a:pt x="1401" y="2216"/>
                    </a:lnTo>
                    <a:lnTo>
                      <a:pt x="1401" y="1699"/>
                    </a:lnTo>
                    <a:lnTo>
                      <a:pt x="885" y="1699"/>
                    </a:lnTo>
                    <a:close/>
                    <a:moveTo>
                      <a:pt x="1377" y="1624"/>
                    </a:moveTo>
                    <a:lnTo>
                      <a:pt x="1377" y="1649"/>
                    </a:lnTo>
                    <a:lnTo>
                      <a:pt x="2492" y="1649"/>
                    </a:lnTo>
                    <a:lnTo>
                      <a:pt x="2492" y="1624"/>
                    </a:lnTo>
                    <a:lnTo>
                      <a:pt x="1377" y="1624"/>
                    </a:lnTo>
                    <a:close/>
                    <a:moveTo>
                      <a:pt x="2961" y="1581"/>
                    </a:moveTo>
                    <a:lnTo>
                      <a:pt x="2961" y="1649"/>
                    </a:lnTo>
                    <a:lnTo>
                      <a:pt x="3821" y="1649"/>
                    </a:lnTo>
                    <a:lnTo>
                      <a:pt x="3821" y="1581"/>
                    </a:lnTo>
                    <a:lnTo>
                      <a:pt x="2961" y="1581"/>
                    </a:lnTo>
                    <a:close/>
                    <a:moveTo>
                      <a:pt x="49" y="1581"/>
                    </a:moveTo>
                    <a:lnTo>
                      <a:pt x="49" y="1649"/>
                    </a:lnTo>
                    <a:lnTo>
                      <a:pt x="909" y="1649"/>
                    </a:lnTo>
                    <a:lnTo>
                      <a:pt x="909" y="1581"/>
                    </a:lnTo>
                    <a:lnTo>
                      <a:pt x="49" y="1581"/>
                    </a:lnTo>
                    <a:close/>
                    <a:moveTo>
                      <a:pt x="3265" y="893"/>
                    </a:moveTo>
                    <a:lnTo>
                      <a:pt x="3265" y="1531"/>
                    </a:lnTo>
                    <a:lnTo>
                      <a:pt x="3543" y="1531"/>
                    </a:lnTo>
                    <a:lnTo>
                      <a:pt x="3543" y="1020"/>
                    </a:lnTo>
                    <a:lnTo>
                      <a:pt x="3471" y="995"/>
                    </a:lnTo>
                    <a:lnTo>
                      <a:pt x="3401" y="965"/>
                    </a:lnTo>
                    <a:lnTo>
                      <a:pt x="3332" y="930"/>
                    </a:lnTo>
                    <a:lnTo>
                      <a:pt x="3265" y="893"/>
                    </a:lnTo>
                    <a:close/>
                    <a:moveTo>
                      <a:pt x="605" y="893"/>
                    </a:moveTo>
                    <a:lnTo>
                      <a:pt x="538" y="930"/>
                    </a:lnTo>
                    <a:lnTo>
                      <a:pt x="469" y="965"/>
                    </a:lnTo>
                    <a:lnTo>
                      <a:pt x="399" y="995"/>
                    </a:lnTo>
                    <a:lnTo>
                      <a:pt x="327" y="1020"/>
                    </a:lnTo>
                    <a:lnTo>
                      <a:pt x="327" y="1531"/>
                    </a:lnTo>
                    <a:lnTo>
                      <a:pt x="605" y="1531"/>
                    </a:lnTo>
                    <a:lnTo>
                      <a:pt x="605" y="893"/>
                    </a:lnTo>
                    <a:close/>
                    <a:moveTo>
                      <a:pt x="1377" y="698"/>
                    </a:moveTo>
                    <a:lnTo>
                      <a:pt x="1377" y="1575"/>
                    </a:lnTo>
                    <a:lnTo>
                      <a:pt x="2492" y="1575"/>
                    </a:lnTo>
                    <a:lnTo>
                      <a:pt x="2492" y="698"/>
                    </a:lnTo>
                    <a:lnTo>
                      <a:pt x="1377" y="698"/>
                    </a:lnTo>
                    <a:close/>
                    <a:moveTo>
                      <a:pt x="2961" y="592"/>
                    </a:moveTo>
                    <a:lnTo>
                      <a:pt x="2961" y="1531"/>
                    </a:lnTo>
                    <a:lnTo>
                      <a:pt x="3214" y="1531"/>
                    </a:lnTo>
                    <a:lnTo>
                      <a:pt x="3214" y="860"/>
                    </a:lnTo>
                    <a:lnTo>
                      <a:pt x="3158" y="819"/>
                    </a:lnTo>
                    <a:lnTo>
                      <a:pt x="3108" y="776"/>
                    </a:lnTo>
                    <a:lnTo>
                      <a:pt x="3062" y="732"/>
                    </a:lnTo>
                    <a:lnTo>
                      <a:pt x="3023" y="686"/>
                    </a:lnTo>
                    <a:lnTo>
                      <a:pt x="2989" y="640"/>
                    </a:lnTo>
                    <a:lnTo>
                      <a:pt x="2961" y="592"/>
                    </a:lnTo>
                    <a:close/>
                    <a:moveTo>
                      <a:pt x="909" y="592"/>
                    </a:moveTo>
                    <a:lnTo>
                      <a:pt x="881" y="640"/>
                    </a:lnTo>
                    <a:lnTo>
                      <a:pt x="847" y="686"/>
                    </a:lnTo>
                    <a:lnTo>
                      <a:pt x="807" y="732"/>
                    </a:lnTo>
                    <a:lnTo>
                      <a:pt x="762" y="776"/>
                    </a:lnTo>
                    <a:lnTo>
                      <a:pt x="711" y="819"/>
                    </a:lnTo>
                    <a:lnTo>
                      <a:pt x="654" y="860"/>
                    </a:lnTo>
                    <a:lnTo>
                      <a:pt x="654" y="1531"/>
                    </a:lnTo>
                    <a:lnTo>
                      <a:pt x="909" y="1531"/>
                    </a:lnTo>
                    <a:lnTo>
                      <a:pt x="909" y="592"/>
                    </a:lnTo>
                    <a:close/>
                    <a:moveTo>
                      <a:pt x="1377" y="579"/>
                    </a:moveTo>
                    <a:lnTo>
                      <a:pt x="1377" y="649"/>
                    </a:lnTo>
                    <a:lnTo>
                      <a:pt x="2492" y="649"/>
                    </a:lnTo>
                    <a:lnTo>
                      <a:pt x="2492" y="579"/>
                    </a:lnTo>
                    <a:lnTo>
                      <a:pt x="1377" y="579"/>
                    </a:lnTo>
                    <a:close/>
                    <a:moveTo>
                      <a:pt x="2542" y="425"/>
                    </a:moveTo>
                    <a:lnTo>
                      <a:pt x="2542" y="1649"/>
                    </a:lnTo>
                    <a:lnTo>
                      <a:pt x="2912" y="1649"/>
                    </a:lnTo>
                    <a:lnTo>
                      <a:pt x="2912" y="425"/>
                    </a:lnTo>
                    <a:lnTo>
                      <a:pt x="2542" y="425"/>
                    </a:lnTo>
                    <a:close/>
                    <a:moveTo>
                      <a:pt x="958" y="425"/>
                    </a:moveTo>
                    <a:lnTo>
                      <a:pt x="958" y="1649"/>
                    </a:lnTo>
                    <a:lnTo>
                      <a:pt x="1328" y="1649"/>
                    </a:lnTo>
                    <a:lnTo>
                      <a:pt x="1328" y="425"/>
                    </a:lnTo>
                    <a:lnTo>
                      <a:pt x="958" y="425"/>
                    </a:lnTo>
                    <a:close/>
                    <a:moveTo>
                      <a:pt x="2725" y="131"/>
                    </a:moveTo>
                    <a:lnTo>
                      <a:pt x="2689" y="291"/>
                    </a:lnTo>
                    <a:lnTo>
                      <a:pt x="2683" y="301"/>
                    </a:lnTo>
                    <a:lnTo>
                      <a:pt x="2675" y="307"/>
                    </a:lnTo>
                    <a:lnTo>
                      <a:pt x="2664" y="310"/>
                    </a:lnTo>
                    <a:lnTo>
                      <a:pt x="2607" y="310"/>
                    </a:lnTo>
                    <a:lnTo>
                      <a:pt x="2596" y="308"/>
                    </a:lnTo>
                    <a:lnTo>
                      <a:pt x="2588" y="303"/>
                    </a:lnTo>
                    <a:lnTo>
                      <a:pt x="2584" y="293"/>
                    </a:lnTo>
                    <a:lnTo>
                      <a:pt x="2561" y="230"/>
                    </a:lnTo>
                    <a:lnTo>
                      <a:pt x="2542" y="290"/>
                    </a:lnTo>
                    <a:lnTo>
                      <a:pt x="2542" y="375"/>
                    </a:lnTo>
                    <a:lnTo>
                      <a:pt x="2912" y="375"/>
                    </a:lnTo>
                    <a:lnTo>
                      <a:pt x="2912" y="290"/>
                    </a:lnTo>
                    <a:lnTo>
                      <a:pt x="2891" y="230"/>
                    </a:lnTo>
                    <a:lnTo>
                      <a:pt x="2871" y="293"/>
                    </a:lnTo>
                    <a:lnTo>
                      <a:pt x="2865" y="301"/>
                    </a:lnTo>
                    <a:lnTo>
                      <a:pt x="2857" y="308"/>
                    </a:lnTo>
                    <a:lnTo>
                      <a:pt x="2847" y="310"/>
                    </a:lnTo>
                    <a:lnTo>
                      <a:pt x="2789" y="310"/>
                    </a:lnTo>
                    <a:lnTo>
                      <a:pt x="2778" y="307"/>
                    </a:lnTo>
                    <a:lnTo>
                      <a:pt x="2770" y="301"/>
                    </a:lnTo>
                    <a:lnTo>
                      <a:pt x="2765" y="291"/>
                    </a:lnTo>
                    <a:lnTo>
                      <a:pt x="2725" y="131"/>
                    </a:lnTo>
                    <a:close/>
                    <a:moveTo>
                      <a:pt x="1141" y="131"/>
                    </a:moveTo>
                    <a:lnTo>
                      <a:pt x="1105" y="291"/>
                    </a:lnTo>
                    <a:lnTo>
                      <a:pt x="1100" y="301"/>
                    </a:lnTo>
                    <a:lnTo>
                      <a:pt x="1091" y="307"/>
                    </a:lnTo>
                    <a:lnTo>
                      <a:pt x="1080" y="310"/>
                    </a:lnTo>
                    <a:lnTo>
                      <a:pt x="1023" y="310"/>
                    </a:lnTo>
                    <a:lnTo>
                      <a:pt x="1013" y="308"/>
                    </a:lnTo>
                    <a:lnTo>
                      <a:pt x="1005" y="303"/>
                    </a:lnTo>
                    <a:lnTo>
                      <a:pt x="999" y="293"/>
                    </a:lnTo>
                    <a:lnTo>
                      <a:pt x="977" y="230"/>
                    </a:lnTo>
                    <a:lnTo>
                      <a:pt x="958" y="290"/>
                    </a:lnTo>
                    <a:lnTo>
                      <a:pt x="958" y="375"/>
                    </a:lnTo>
                    <a:lnTo>
                      <a:pt x="1328" y="375"/>
                    </a:lnTo>
                    <a:lnTo>
                      <a:pt x="1328" y="290"/>
                    </a:lnTo>
                    <a:lnTo>
                      <a:pt x="1306" y="230"/>
                    </a:lnTo>
                    <a:lnTo>
                      <a:pt x="1286" y="293"/>
                    </a:lnTo>
                    <a:lnTo>
                      <a:pt x="1282" y="301"/>
                    </a:lnTo>
                    <a:lnTo>
                      <a:pt x="1274" y="308"/>
                    </a:lnTo>
                    <a:lnTo>
                      <a:pt x="1263" y="310"/>
                    </a:lnTo>
                    <a:lnTo>
                      <a:pt x="1206" y="310"/>
                    </a:lnTo>
                    <a:lnTo>
                      <a:pt x="1195" y="307"/>
                    </a:lnTo>
                    <a:lnTo>
                      <a:pt x="1186" y="301"/>
                    </a:lnTo>
                    <a:lnTo>
                      <a:pt x="1181" y="291"/>
                    </a:lnTo>
                    <a:lnTo>
                      <a:pt x="1141" y="131"/>
                    </a:lnTo>
                    <a:close/>
                    <a:moveTo>
                      <a:pt x="1140" y="0"/>
                    </a:moveTo>
                    <a:lnTo>
                      <a:pt x="1140" y="0"/>
                    </a:lnTo>
                    <a:lnTo>
                      <a:pt x="1150" y="2"/>
                    </a:lnTo>
                    <a:lnTo>
                      <a:pt x="1160" y="9"/>
                    </a:lnTo>
                    <a:lnTo>
                      <a:pt x="1165" y="19"/>
                    </a:lnTo>
                    <a:lnTo>
                      <a:pt x="1224" y="260"/>
                    </a:lnTo>
                    <a:lnTo>
                      <a:pt x="1245" y="260"/>
                    </a:lnTo>
                    <a:lnTo>
                      <a:pt x="1282" y="145"/>
                    </a:lnTo>
                    <a:lnTo>
                      <a:pt x="1286" y="136"/>
                    </a:lnTo>
                    <a:lnTo>
                      <a:pt x="1295" y="130"/>
                    </a:lnTo>
                    <a:lnTo>
                      <a:pt x="1305" y="128"/>
                    </a:lnTo>
                    <a:lnTo>
                      <a:pt x="1315" y="130"/>
                    </a:lnTo>
                    <a:lnTo>
                      <a:pt x="1324" y="136"/>
                    </a:lnTo>
                    <a:lnTo>
                      <a:pt x="1329" y="144"/>
                    </a:lnTo>
                    <a:lnTo>
                      <a:pt x="1376" y="277"/>
                    </a:lnTo>
                    <a:lnTo>
                      <a:pt x="1377" y="282"/>
                    </a:lnTo>
                    <a:lnTo>
                      <a:pt x="1377" y="285"/>
                    </a:lnTo>
                    <a:lnTo>
                      <a:pt x="1377" y="530"/>
                    </a:lnTo>
                    <a:lnTo>
                      <a:pt x="2492" y="530"/>
                    </a:lnTo>
                    <a:lnTo>
                      <a:pt x="2492" y="285"/>
                    </a:lnTo>
                    <a:lnTo>
                      <a:pt x="2493" y="282"/>
                    </a:lnTo>
                    <a:lnTo>
                      <a:pt x="2493" y="278"/>
                    </a:lnTo>
                    <a:lnTo>
                      <a:pt x="2537" y="145"/>
                    </a:lnTo>
                    <a:lnTo>
                      <a:pt x="2541" y="136"/>
                    </a:lnTo>
                    <a:lnTo>
                      <a:pt x="2550" y="130"/>
                    </a:lnTo>
                    <a:lnTo>
                      <a:pt x="2559" y="128"/>
                    </a:lnTo>
                    <a:lnTo>
                      <a:pt x="2560" y="128"/>
                    </a:lnTo>
                    <a:lnTo>
                      <a:pt x="2569" y="130"/>
                    </a:lnTo>
                    <a:lnTo>
                      <a:pt x="2578" y="136"/>
                    </a:lnTo>
                    <a:lnTo>
                      <a:pt x="2584" y="144"/>
                    </a:lnTo>
                    <a:lnTo>
                      <a:pt x="2625" y="260"/>
                    </a:lnTo>
                    <a:lnTo>
                      <a:pt x="2645" y="260"/>
                    </a:lnTo>
                    <a:lnTo>
                      <a:pt x="2701" y="19"/>
                    </a:lnTo>
                    <a:lnTo>
                      <a:pt x="2705" y="9"/>
                    </a:lnTo>
                    <a:lnTo>
                      <a:pt x="2714" y="2"/>
                    </a:lnTo>
                    <a:lnTo>
                      <a:pt x="2724" y="0"/>
                    </a:lnTo>
                    <a:lnTo>
                      <a:pt x="2724" y="0"/>
                    </a:lnTo>
                    <a:lnTo>
                      <a:pt x="2735" y="2"/>
                    </a:lnTo>
                    <a:lnTo>
                      <a:pt x="2744" y="9"/>
                    </a:lnTo>
                    <a:lnTo>
                      <a:pt x="2749" y="19"/>
                    </a:lnTo>
                    <a:lnTo>
                      <a:pt x="2809" y="260"/>
                    </a:lnTo>
                    <a:lnTo>
                      <a:pt x="2829" y="260"/>
                    </a:lnTo>
                    <a:lnTo>
                      <a:pt x="2866" y="145"/>
                    </a:lnTo>
                    <a:lnTo>
                      <a:pt x="2871" y="136"/>
                    </a:lnTo>
                    <a:lnTo>
                      <a:pt x="2879" y="130"/>
                    </a:lnTo>
                    <a:lnTo>
                      <a:pt x="2890" y="128"/>
                    </a:lnTo>
                    <a:lnTo>
                      <a:pt x="2890" y="128"/>
                    </a:lnTo>
                    <a:lnTo>
                      <a:pt x="2899" y="130"/>
                    </a:lnTo>
                    <a:lnTo>
                      <a:pt x="2907" y="136"/>
                    </a:lnTo>
                    <a:lnTo>
                      <a:pt x="2913" y="144"/>
                    </a:lnTo>
                    <a:lnTo>
                      <a:pt x="2960" y="277"/>
                    </a:lnTo>
                    <a:lnTo>
                      <a:pt x="2961" y="282"/>
                    </a:lnTo>
                    <a:lnTo>
                      <a:pt x="2961" y="285"/>
                    </a:lnTo>
                    <a:lnTo>
                      <a:pt x="2961" y="400"/>
                    </a:lnTo>
                    <a:lnTo>
                      <a:pt x="2965" y="447"/>
                    </a:lnTo>
                    <a:lnTo>
                      <a:pt x="2974" y="491"/>
                    </a:lnTo>
                    <a:lnTo>
                      <a:pt x="2989" y="535"/>
                    </a:lnTo>
                    <a:lnTo>
                      <a:pt x="3008" y="576"/>
                    </a:lnTo>
                    <a:lnTo>
                      <a:pt x="3032" y="615"/>
                    </a:lnTo>
                    <a:lnTo>
                      <a:pt x="3058" y="651"/>
                    </a:lnTo>
                    <a:lnTo>
                      <a:pt x="3087" y="686"/>
                    </a:lnTo>
                    <a:lnTo>
                      <a:pt x="3118" y="718"/>
                    </a:lnTo>
                    <a:lnTo>
                      <a:pt x="3149" y="747"/>
                    </a:lnTo>
                    <a:lnTo>
                      <a:pt x="3180" y="773"/>
                    </a:lnTo>
                    <a:lnTo>
                      <a:pt x="3212" y="798"/>
                    </a:lnTo>
                    <a:lnTo>
                      <a:pt x="3243" y="819"/>
                    </a:lnTo>
                    <a:lnTo>
                      <a:pt x="3270" y="837"/>
                    </a:lnTo>
                    <a:lnTo>
                      <a:pt x="3342" y="880"/>
                    </a:lnTo>
                    <a:lnTo>
                      <a:pt x="3417" y="918"/>
                    </a:lnTo>
                    <a:lnTo>
                      <a:pt x="3495" y="951"/>
                    </a:lnTo>
                    <a:lnTo>
                      <a:pt x="3572" y="978"/>
                    </a:lnTo>
                    <a:lnTo>
                      <a:pt x="3573" y="978"/>
                    </a:lnTo>
                    <a:lnTo>
                      <a:pt x="3631" y="995"/>
                    </a:lnTo>
                    <a:lnTo>
                      <a:pt x="3686" y="1006"/>
                    </a:lnTo>
                    <a:lnTo>
                      <a:pt x="3741" y="1016"/>
                    </a:lnTo>
                    <a:lnTo>
                      <a:pt x="3794" y="1022"/>
                    </a:lnTo>
                    <a:lnTo>
                      <a:pt x="3845" y="1024"/>
                    </a:lnTo>
                    <a:lnTo>
                      <a:pt x="3857" y="1026"/>
                    </a:lnTo>
                    <a:lnTo>
                      <a:pt x="3866" y="1036"/>
                    </a:lnTo>
                    <a:lnTo>
                      <a:pt x="3870" y="1049"/>
                    </a:lnTo>
                    <a:lnTo>
                      <a:pt x="3866" y="1060"/>
                    </a:lnTo>
                    <a:lnTo>
                      <a:pt x="3857" y="1070"/>
                    </a:lnTo>
                    <a:lnTo>
                      <a:pt x="3845" y="1073"/>
                    </a:lnTo>
                    <a:lnTo>
                      <a:pt x="3784" y="1071"/>
                    </a:lnTo>
                    <a:lnTo>
                      <a:pt x="3722" y="1063"/>
                    </a:lnTo>
                    <a:lnTo>
                      <a:pt x="3658" y="1051"/>
                    </a:lnTo>
                    <a:lnTo>
                      <a:pt x="3592" y="1036"/>
                    </a:lnTo>
                    <a:lnTo>
                      <a:pt x="3592" y="1531"/>
                    </a:lnTo>
                    <a:lnTo>
                      <a:pt x="3845" y="1531"/>
                    </a:lnTo>
                    <a:lnTo>
                      <a:pt x="3857" y="1534"/>
                    </a:lnTo>
                    <a:lnTo>
                      <a:pt x="3866" y="1543"/>
                    </a:lnTo>
                    <a:lnTo>
                      <a:pt x="3870" y="1555"/>
                    </a:lnTo>
                    <a:lnTo>
                      <a:pt x="3870" y="1675"/>
                    </a:lnTo>
                    <a:lnTo>
                      <a:pt x="3866" y="1687"/>
                    </a:lnTo>
                    <a:lnTo>
                      <a:pt x="3857" y="1696"/>
                    </a:lnTo>
                    <a:lnTo>
                      <a:pt x="3845" y="1699"/>
                    </a:lnTo>
                    <a:lnTo>
                      <a:pt x="3034" y="1699"/>
                    </a:lnTo>
                    <a:lnTo>
                      <a:pt x="3034" y="2240"/>
                    </a:lnTo>
                    <a:lnTo>
                      <a:pt x="3032" y="2252"/>
                    </a:lnTo>
                    <a:lnTo>
                      <a:pt x="3022" y="2261"/>
                    </a:lnTo>
                    <a:lnTo>
                      <a:pt x="3009" y="2265"/>
                    </a:lnTo>
                    <a:lnTo>
                      <a:pt x="2444" y="2265"/>
                    </a:lnTo>
                    <a:lnTo>
                      <a:pt x="2431" y="2261"/>
                    </a:lnTo>
                    <a:lnTo>
                      <a:pt x="2423" y="2252"/>
                    </a:lnTo>
                    <a:lnTo>
                      <a:pt x="2419" y="2240"/>
                    </a:lnTo>
                    <a:lnTo>
                      <a:pt x="2419" y="1904"/>
                    </a:lnTo>
                    <a:lnTo>
                      <a:pt x="1934" y="1701"/>
                    </a:lnTo>
                    <a:lnTo>
                      <a:pt x="1451" y="1904"/>
                    </a:lnTo>
                    <a:lnTo>
                      <a:pt x="1451" y="2240"/>
                    </a:lnTo>
                    <a:lnTo>
                      <a:pt x="1447" y="2252"/>
                    </a:lnTo>
                    <a:lnTo>
                      <a:pt x="1438" y="2261"/>
                    </a:lnTo>
                    <a:lnTo>
                      <a:pt x="1426" y="2265"/>
                    </a:lnTo>
                    <a:lnTo>
                      <a:pt x="860" y="2265"/>
                    </a:lnTo>
                    <a:lnTo>
                      <a:pt x="848" y="2261"/>
                    </a:lnTo>
                    <a:lnTo>
                      <a:pt x="839" y="2252"/>
                    </a:lnTo>
                    <a:lnTo>
                      <a:pt x="835" y="2240"/>
                    </a:lnTo>
                    <a:lnTo>
                      <a:pt x="835" y="1699"/>
                    </a:lnTo>
                    <a:lnTo>
                      <a:pt x="25" y="1699"/>
                    </a:lnTo>
                    <a:lnTo>
                      <a:pt x="12" y="1696"/>
                    </a:lnTo>
                    <a:lnTo>
                      <a:pt x="4" y="1687"/>
                    </a:lnTo>
                    <a:lnTo>
                      <a:pt x="0" y="1675"/>
                    </a:lnTo>
                    <a:lnTo>
                      <a:pt x="0" y="1555"/>
                    </a:lnTo>
                    <a:lnTo>
                      <a:pt x="4" y="1543"/>
                    </a:lnTo>
                    <a:lnTo>
                      <a:pt x="12" y="1534"/>
                    </a:lnTo>
                    <a:lnTo>
                      <a:pt x="25" y="1531"/>
                    </a:lnTo>
                    <a:lnTo>
                      <a:pt x="277" y="1531"/>
                    </a:lnTo>
                    <a:lnTo>
                      <a:pt x="277" y="1036"/>
                    </a:lnTo>
                    <a:lnTo>
                      <a:pt x="212" y="1051"/>
                    </a:lnTo>
                    <a:lnTo>
                      <a:pt x="148" y="1063"/>
                    </a:lnTo>
                    <a:lnTo>
                      <a:pt x="84" y="1071"/>
                    </a:lnTo>
                    <a:lnTo>
                      <a:pt x="25" y="1073"/>
                    </a:lnTo>
                    <a:lnTo>
                      <a:pt x="12" y="1070"/>
                    </a:lnTo>
                    <a:lnTo>
                      <a:pt x="4" y="1060"/>
                    </a:lnTo>
                    <a:lnTo>
                      <a:pt x="0" y="1049"/>
                    </a:lnTo>
                    <a:lnTo>
                      <a:pt x="4" y="1036"/>
                    </a:lnTo>
                    <a:lnTo>
                      <a:pt x="12" y="1026"/>
                    </a:lnTo>
                    <a:lnTo>
                      <a:pt x="25" y="1024"/>
                    </a:lnTo>
                    <a:lnTo>
                      <a:pt x="76" y="1022"/>
                    </a:lnTo>
                    <a:lnTo>
                      <a:pt x="129" y="1016"/>
                    </a:lnTo>
                    <a:lnTo>
                      <a:pt x="184" y="1006"/>
                    </a:lnTo>
                    <a:lnTo>
                      <a:pt x="239" y="995"/>
                    </a:lnTo>
                    <a:lnTo>
                      <a:pt x="296" y="978"/>
                    </a:lnTo>
                    <a:lnTo>
                      <a:pt x="297" y="978"/>
                    </a:lnTo>
                    <a:lnTo>
                      <a:pt x="375" y="951"/>
                    </a:lnTo>
                    <a:lnTo>
                      <a:pt x="453" y="918"/>
                    </a:lnTo>
                    <a:lnTo>
                      <a:pt x="528" y="880"/>
                    </a:lnTo>
                    <a:lnTo>
                      <a:pt x="599" y="837"/>
                    </a:lnTo>
                    <a:lnTo>
                      <a:pt x="627" y="819"/>
                    </a:lnTo>
                    <a:lnTo>
                      <a:pt x="658" y="798"/>
                    </a:lnTo>
                    <a:lnTo>
                      <a:pt x="688" y="773"/>
                    </a:lnTo>
                    <a:lnTo>
                      <a:pt x="720" y="747"/>
                    </a:lnTo>
                    <a:lnTo>
                      <a:pt x="752" y="718"/>
                    </a:lnTo>
                    <a:lnTo>
                      <a:pt x="782" y="686"/>
                    </a:lnTo>
                    <a:lnTo>
                      <a:pt x="812" y="651"/>
                    </a:lnTo>
                    <a:lnTo>
                      <a:pt x="839" y="615"/>
                    </a:lnTo>
                    <a:lnTo>
                      <a:pt x="861" y="576"/>
                    </a:lnTo>
                    <a:lnTo>
                      <a:pt x="881" y="535"/>
                    </a:lnTo>
                    <a:lnTo>
                      <a:pt x="896" y="491"/>
                    </a:lnTo>
                    <a:lnTo>
                      <a:pt x="905" y="447"/>
                    </a:lnTo>
                    <a:lnTo>
                      <a:pt x="909" y="400"/>
                    </a:lnTo>
                    <a:lnTo>
                      <a:pt x="909" y="285"/>
                    </a:lnTo>
                    <a:lnTo>
                      <a:pt x="909" y="282"/>
                    </a:lnTo>
                    <a:lnTo>
                      <a:pt x="910" y="278"/>
                    </a:lnTo>
                    <a:lnTo>
                      <a:pt x="952" y="145"/>
                    </a:lnTo>
                    <a:lnTo>
                      <a:pt x="957" y="136"/>
                    </a:lnTo>
                    <a:lnTo>
                      <a:pt x="965" y="130"/>
                    </a:lnTo>
                    <a:lnTo>
                      <a:pt x="976" y="128"/>
                    </a:lnTo>
                    <a:lnTo>
                      <a:pt x="985" y="130"/>
                    </a:lnTo>
                    <a:lnTo>
                      <a:pt x="993" y="136"/>
                    </a:lnTo>
                    <a:lnTo>
                      <a:pt x="999" y="144"/>
                    </a:lnTo>
                    <a:lnTo>
                      <a:pt x="1040" y="260"/>
                    </a:lnTo>
                    <a:lnTo>
                      <a:pt x="1061" y="260"/>
                    </a:lnTo>
                    <a:lnTo>
                      <a:pt x="1116" y="19"/>
                    </a:lnTo>
                    <a:lnTo>
                      <a:pt x="1121" y="9"/>
                    </a:lnTo>
                    <a:lnTo>
                      <a:pt x="1129" y="2"/>
                    </a:lnTo>
                    <a:lnTo>
                      <a:pt x="11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65" name="Group 95"/>
            <p:cNvGrpSpPr>
              <a:grpSpLocks noChangeAspect="1"/>
            </p:cNvGrpSpPr>
            <p:nvPr/>
          </p:nvGrpSpPr>
          <p:grpSpPr bwMode="auto">
            <a:xfrm>
              <a:off x="8080600" y="6288861"/>
              <a:ext cx="762000" cy="585788"/>
              <a:chOff x="2689" y="3589"/>
              <a:chExt cx="480" cy="369"/>
            </a:xfrm>
            <a:solidFill>
              <a:srgbClr val="00ADEF"/>
            </a:solidFill>
          </p:grpSpPr>
          <p:sp>
            <p:nvSpPr>
              <p:cNvPr id="366" name="Freeform 97"/>
              <p:cNvSpPr>
                <a:spLocks/>
              </p:cNvSpPr>
              <p:nvPr/>
            </p:nvSpPr>
            <p:spPr bwMode="auto">
              <a:xfrm>
                <a:off x="2854" y="3802"/>
                <a:ext cx="36" cy="156"/>
              </a:xfrm>
              <a:custGeom>
                <a:avLst/>
                <a:gdLst>
                  <a:gd name="T0" fmla="*/ 40 w 253"/>
                  <a:gd name="T1" fmla="*/ 0 h 1088"/>
                  <a:gd name="T2" fmla="*/ 212 w 253"/>
                  <a:gd name="T3" fmla="*/ 0 h 1088"/>
                  <a:gd name="T4" fmla="*/ 226 w 253"/>
                  <a:gd name="T5" fmla="*/ 2 h 1088"/>
                  <a:gd name="T6" fmla="*/ 237 w 253"/>
                  <a:gd name="T7" fmla="*/ 7 h 1088"/>
                  <a:gd name="T8" fmla="*/ 246 w 253"/>
                  <a:gd name="T9" fmla="*/ 16 h 1088"/>
                  <a:gd name="T10" fmla="*/ 251 w 253"/>
                  <a:gd name="T11" fmla="*/ 28 h 1088"/>
                  <a:gd name="T12" fmla="*/ 253 w 253"/>
                  <a:gd name="T13" fmla="*/ 41 h 1088"/>
                  <a:gd name="T14" fmla="*/ 253 w 253"/>
                  <a:gd name="T15" fmla="*/ 1045 h 1088"/>
                  <a:gd name="T16" fmla="*/ 251 w 253"/>
                  <a:gd name="T17" fmla="*/ 1059 h 1088"/>
                  <a:gd name="T18" fmla="*/ 246 w 253"/>
                  <a:gd name="T19" fmla="*/ 1070 h 1088"/>
                  <a:gd name="T20" fmla="*/ 237 w 253"/>
                  <a:gd name="T21" fmla="*/ 1079 h 1088"/>
                  <a:gd name="T22" fmla="*/ 226 w 253"/>
                  <a:gd name="T23" fmla="*/ 1084 h 1088"/>
                  <a:gd name="T24" fmla="*/ 212 w 253"/>
                  <a:gd name="T25" fmla="*/ 1088 h 1088"/>
                  <a:gd name="T26" fmla="*/ 40 w 253"/>
                  <a:gd name="T27" fmla="*/ 1088 h 1088"/>
                  <a:gd name="T28" fmla="*/ 27 w 253"/>
                  <a:gd name="T29" fmla="*/ 1084 h 1088"/>
                  <a:gd name="T30" fmla="*/ 16 w 253"/>
                  <a:gd name="T31" fmla="*/ 1079 h 1088"/>
                  <a:gd name="T32" fmla="*/ 7 w 253"/>
                  <a:gd name="T33" fmla="*/ 1070 h 1088"/>
                  <a:gd name="T34" fmla="*/ 2 w 253"/>
                  <a:gd name="T35" fmla="*/ 1059 h 1088"/>
                  <a:gd name="T36" fmla="*/ 0 w 253"/>
                  <a:gd name="T37" fmla="*/ 1045 h 1088"/>
                  <a:gd name="T38" fmla="*/ 0 w 253"/>
                  <a:gd name="T39" fmla="*/ 41 h 1088"/>
                  <a:gd name="T40" fmla="*/ 2 w 253"/>
                  <a:gd name="T41" fmla="*/ 28 h 1088"/>
                  <a:gd name="T42" fmla="*/ 7 w 253"/>
                  <a:gd name="T43" fmla="*/ 16 h 1088"/>
                  <a:gd name="T44" fmla="*/ 16 w 253"/>
                  <a:gd name="T45" fmla="*/ 7 h 1088"/>
                  <a:gd name="T46" fmla="*/ 27 w 253"/>
                  <a:gd name="T47" fmla="*/ 2 h 1088"/>
                  <a:gd name="T48" fmla="*/ 40 w 253"/>
                  <a:gd name="T49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3" h="1088">
                    <a:moveTo>
                      <a:pt x="40" y="0"/>
                    </a:moveTo>
                    <a:lnTo>
                      <a:pt x="212" y="0"/>
                    </a:lnTo>
                    <a:lnTo>
                      <a:pt x="226" y="2"/>
                    </a:lnTo>
                    <a:lnTo>
                      <a:pt x="237" y="7"/>
                    </a:lnTo>
                    <a:lnTo>
                      <a:pt x="246" y="16"/>
                    </a:lnTo>
                    <a:lnTo>
                      <a:pt x="251" y="28"/>
                    </a:lnTo>
                    <a:lnTo>
                      <a:pt x="253" y="41"/>
                    </a:lnTo>
                    <a:lnTo>
                      <a:pt x="253" y="1045"/>
                    </a:lnTo>
                    <a:lnTo>
                      <a:pt x="251" y="1059"/>
                    </a:lnTo>
                    <a:lnTo>
                      <a:pt x="246" y="1070"/>
                    </a:lnTo>
                    <a:lnTo>
                      <a:pt x="237" y="1079"/>
                    </a:lnTo>
                    <a:lnTo>
                      <a:pt x="226" y="1084"/>
                    </a:lnTo>
                    <a:lnTo>
                      <a:pt x="212" y="1088"/>
                    </a:lnTo>
                    <a:lnTo>
                      <a:pt x="40" y="1088"/>
                    </a:lnTo>
                    <a:lnTo>
                      <a:pt x="27" y="1084"/>
                    </a:lnTo>
                    <a:lnTo>
                      <a:pt x="16" y="1079"/>
                    </a:lnTo>
                    <a:lnTo>
                      <a:pt x="7" y="1070"/>
                    </a:lnTo>
                    <a:lnTo>
                      <a:pt x="2" y="1059"/>
                    </a:lnTo>
                    <a:lnTo>
                      <a:pt x="0" y="1045"/>
                    </a:lnTo>
                    <a:lnTo>
                      <a:pt x="0" y="41"/>
                    </a:lnTo>
                    <a:lnTo>
                      <a:pt x="2" y="28"/>
                    </a:lnTo>
                    <a:lnTo>
                      <a:pt x="7" y="16"/>
                    </a:lnTo>
                    <a:lnTo>
                      <a:pt x="16" y="7"/>
                    </a:lnTo>
                    <a:lnTo>
                      <a:pt x="27" y="2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7" name="Freeform 98"/>
              <p:cNvSpPr>
                <a:spLocks/>
              </p:cNvSpPr>
              <p:nvPr/>
            </p:nvSpPr>
            <p:spPr bwMode="auto">
              <a:xfrm>
                <a:off x="2968" y="3802"/>
                <a:ext cx="36" cy="156"/>
              </a:xfrm>
              <a:custGeom>
                <a:avLst/>
                <a:gdLst>
                  <a:gd name="T0" fmla="*/ 42 w 254"/>
                  <a:gd name="T1" fmla="*/ 0 h 1088"/>
                  <a:gd name="T2" fmla="*/ 214 w 254"/>
                  <a:gd name="T3" fmla="*/ 0 h 1088"/>
                  <a:gd name="T4" fmla="*/ 227 w 254"/>
                  <a:gd name="T5" fmla="*/ 2 h 1088"/>
                  <a:gd name="T6" fmla="*/ 238 w 254"/>
                  <a:gd name="T7" fmla="*/ 7 h 1088"/>
                  <a:gd name="T8" fmla="*/ 246 w 254"/>
                  <a:gd name="T9" fmla="*/ 16 h 1088"/>
                  <a:gd name="T10" fmla="*/ 252 w 254"/>
                  <a:gd name="T11" fmla="*/ 28 h 1088"/>
                  <a:gd name="T12" fmla="*/ 254 w 254"/>
                  <a:gd name="T13" fmla="*/ 41 h 1088"/>
                  <a:gd name="T14" fmla="*/ 254 w 254"/>
                  <a:gd name="T15" fmla="*/ 1045 h 1088"/>
                  <a:gd name="T16" fmla="*/ 252 w 254"/>
                  <a:gd name="T17" fmla="*/ 1059 h 1088"/>
                  <a:gd name="T18" fmla="*/ 247 w 254"/>
                  <a:gd name="T19" fmla="*/ 1070 h 1088"/>
                  <a:gd name="T20" fmla="*/ 238 w 254"/>
                  <a:gd name="T21" fmla="*/ 1079 h 1088"/>
                  <a:gd name="T22" fmla="*/ 227 w 254"/>
                  <a:gd name="T23" fmla="*/ 1084 h 1088"/>
                  <a:gd name="T24" fmla="*/ 214 w 254"/>
                  <a:gd name="T25" fmla="*/ 1088 h 1088"/>
                  <a:gd name="T26" fmla="*/ 42 w 254"/>
                  <a:gd name="T27" fmla="*/ 1088 h 1088"/>
                  <a:gd name="T28" fmla="*/ 28 w 254"/>
                  <a:gd name="T29" fmla="*/ 1084 h 1088"/>
                  <a:gd name="T30" fmla="*/ 17 w 254"/>
                  <a:gd name="T31" fmla="*/ 1079 h 1088"/>
                  <a:gd name="T32" fmla="*/ 8 w 254"/>
                  <a:gd name="T33" fmla="*/ 1070 h 1088"/>
                  <a:gd name="T34" fmla="*/ 2 w 254"/>
                  <a:gd name="T35" fmla="*/ 1059 h 1088"/>
                  <a:gd name="T36" fmla="*/ 0 w 254"/>
                  <a:gd name="T37" fmla="*/ 1045 h 1088"/>
                  <a:gd name="T38" fmla="*/ 0 w 254"/>
                  <a:gd name="T39" fmla="*/ 41 h 1088"/>
                  <a:gd name="T40" fmla="*/ 2 w 254"/>
                  <a:gd name="T41" fmla="*/ 28 h 1088"/>
                  <a:gd name="T42" fmla="*/ 8 w 254"/>
                  <a:gd name="T43" fmla="*/ 16 h 1088"/>
                  <a:gd name="T44" fmla="*/ 17 w 254"/>
                  <a:gd name="T45" fmla="*/ 7 h 1088"/>
                  <a:gd name="T46" fmla="*/ 28 w 254"/>
                  <a:gd name="T47" fmla="*/ 2 h 1088"/>
                  <a:gd name="T48" fmla="*/ 42 w 254"/>
                  <a:gd name="T49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4" h="1088">
                    <a:moveTo>
                      <a:pt x="42" y="0"/>
                    </a:moveTo>
                    <a:lnTo>
                      <a:pt x="214" y="0"/>
                    </a:lnTo>
                    <a:lnTo>
                      <a:pt x="227" y="2"/>
                    </a:lnTo>
                    <a:lnTo>
                      <a:pt x="238" y="7"/>
                    </a:lnTo>
                    <a:lnTo>
                      <a:pt x="246" y="16"/>
                    </a:lnTo>
                    <a:lnTo>
                      <a:pt x="252" y="28"/>
                    </a:lnTo>
                    <a:lnTo>
                      <a:pt x="254" y="41"/>
                    </a:lnTo>
                    <a:lnTo>
                      <a:pt x="254" y="1045"/>
                    </a:lnTo>
                    <a:lnTo>
                      <a:pt x="252" y="1059"/>
                    </a:lnTo>
                    <a:lnTo>
                      <a:pt x="247" y="1070"/>
                    </a:lnTo>
                    <a:lnTo>
                      <a:pt x="238" y="1079"/>
                    </a:lnTo>
                    <a:lnTo>
                      <a:pt x="227" y="1084"/>
                    </a:lnTo>
                    <a:lnTo>
                      <a:pt x="214" y="1088"/>
                    </a:lnTo>
                    <a:lnTo>
                      <a:pt x="42" y="1088"/>
                    </a:lnTo>
                    <a:lnTo>
                      <a:pt x="28" y="1084"/>
                    </a:lnTo>
                    <a:lnTo>
                      <a:pt x="17" y="1079"/>
                    </a:lnTo>
                    <a:lnTo>
                      <a:pt x="8" y="1070"/>
                    </a:lnTo>
                    <a:lnTo>
                      <a:pt x="2" y="1059"/>
                    </a:lnTo>
                    <a:lnTo>
                      <a:pt x="0" y="1045"/>
                    </a:lnTo>
                    <a:lnTo>
                      <a:pt x="0" y="41"/>
                    </a:lnTo>
                    <a:lnTo>
                      <a:pt x="2" y="28"/>
                    </a:lnTo>
                    <a:lnTo>
                      <a:pt x="8" y="16"/>
                    </a:lnTo>
                    <a:lnTo>
                      <a:pt x="17" y="7"/>
                    </a:lnTo>
                    <a:lnTo>
                      <a:pt x="28" y="2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8" name="Freeform 99"/>
              <p:cNvSpPr>
                <a:spLocks noEditPoints="1"/>
              </p:cNvSpPr>
              <p:nvPr/>
            </p:nvSpPr>
            <p:spPr bwMode="auto">
              <a:xfrm>
                <a:off x="2689" y="3589"/>
                <a:ext cx="480" cy="369"/>
              </a:xfrm>
              <a:custGeom>
                <a:avLst/>
                <a:gdLst>
                  <a:gd name="T0" fmla="*/ 2913 w 3360"/>
                  <a:gd name="T1" fmla="*/ 1503 h 2578"/>
                  <a:gd name="T2" fmla="*/ 2913 w 3360"/>
                  <a:gd name="T3" fmla="*/ 1941 h 2578"/>
                  <a:gd name="T4" fmla="*/ 3088 w 3360"/>
                  <a:gd name="T5" fmla="*/ 1945 h 2578"/>
                  <a:gd name="T6" fmla="*/ 3095 w 3360"/>
                  <a:gd name="T7" fmla="*/ 1509 h 2578"/>
                  <a:gd name="T8" fmla="*/ 3007 w 3360"/>
                  <a:gd name="T9" fmla="*/ 1397 h 2578"/>
                  <a:gd name="T10" fmla="*/ 348 w 3360"/>
                  <a:gd name="T11" fmla="*/ 1400 h 2578"/>
                  <a:gd name="T12" fmla="*/ 265 w 3360"/>
                  <a:gd name="T13" fmla="*/ 1935 h 2578"/>
                  <a:gd name="T14" fmla="*/ 275 w 3360"/>
                  <a:gd name="T15" fmla="*/ 1945 h 2578"/>
                  <a:gd name="T16" fmla="*/ 448 w 3360"/>
                  <a:gd name="T17" fmla="*/ 1939 h 2578"/>
                  <a:gd name="T18" fmla="*/ 365 w 3360"/>
                  <a:gd name="T19" fmla="*/ 1400 h 2578"/>
                  <a:gd name="T20" fmla="*/ 1689 w 3360"/>
                  <a:gd name="T21" fmla="*/ 2 h 2578"/>
                  <a:gd name="T22" fmla="*/ 3360 w 3360"/>
                  <a:gd name="T23" fmla="*/ 434 h 2578"/>
                  <a:gd name="T24" fmla="*/ 3333 w 3360"/>
                  <a:gd name="T25" fmla="*/ 572 h 2578"/>
                  <a:gd name="T26" fmla="*/ 3254 w 3360"/>
                  <a:gd name="T27" fmla="*/ 2560 h 2578"/>
                  <a:gd name="T28" fmla="*/ 2774 w 3360"/>
                  <a:gd name="T29" fmla="*/ 2574 h 2578"/>
                  <a:gd name="T30" fmla="*/ 2745 w 3360"/>
                  <a:gd name="T31" fmla="*/ 1261 h 2578"/>
                  <a:gd name="T32" fmla="*/ 2740 w 3360"/>
                  <a:gd name="T33" fmla="*/ 1184 h 2578"/>
                  <a:gd name="T34" fmla="*/ 2686 w 3360"/>
                  <a:gd name="T35" fmla="*/ 1041 h 2578"/>
                  <a:gd name="T36" fmla="*/ 2550 w 3360"/>
                  <a:gd name="T37" fmla="*/ 950 h 2578"/>
                  <a:gd name="T38" fmla="*/ 2366 w 3360"/>
                  <a:gd name="T39" fmla="*/ 959 h 2578"/>
                  <a:gd name="T40" fmla="*/ 2247 w 3360"/>
                  <a:gd name="T41" fmla="*/ 1067 h 2578"/>
                  <a:gd name="T42" fmla="*/ 2207 w 3360"/>
                  <a:gd name="T43" fmla="*/ 1207 h 2578"/>
                  <a:gd name="T44" fmla="*/ 2204 w 3360"/>
                  <a:gd name="T45" fmla="*/ 1314 h 2578"/>
                  <a:gd name="T46" fmla="*/ 2251 w 3360"/>
                  <a:gd name="T47" fmla="*/ 1321 h 2578"/>
                  <a:gd name="T48" fmla="*/ 2245 w 3360"/>
                  <a:gd name="T49" fmla="*/ 1417 h 2578"/>
                  <a:gd name="T50" fmla="*/ 1905 w 3360"/>
                  <a:gd name="T51" fmla="*/ 1413 h 2578"/>
                  <a:gd name="T52" fmla="*/ 1905 w 3360"/>
                  <a:gd name="T53" fmla="*/ 1318 h 2578"/>
                  <a:gd name="T54" fmla="*/ 1950 w 3360"/>
                  <a:gd name="T55" fmla="*/ 1261 h 2578"/>
                  <a:gd name="T56" fmla="*/ 1945 w 3360"/>
                  <a:gd name="T57" fmla="*/ 1184 h 2578"/>
                  <a:gd name="T58" fmla="*/ 1891 w 3360"/>
                  <a:gd name="T59" fmla="*/ 1041 h 2578"/>
                  <a:gd name="T60" fmla="*/ 1754 w 3360"/>
                  <a:gd name="T61" fmla="*/ 950 h 2578"/>
                  <a:gd name="T62" fmla="*/ 1572 w 3360"/>
                  <a:gd name="T63" fmla="*/ 959 h 2578"/>
                  <a:gd name="T64" fmla="*/ 1452 w 3360"/>
                  <a:gd name="T65" fmla="*/ 1068 h 2578"/>
                  <a:gd name="T66" fmla="*/ 1412 w 3360"/>
                  <a:gd name="T67" fmla="*/ 1207 h 2578"/>
                  <a:gd name="T68" fmla="*/ 1409 w 3360"/>
                  <a:gd name="T69" fmla="*/ 1314 h 2578"/>
                  <a:gd name="T70" fmla="*/ 1456 w 3360"/>
                  <a:gd name="T71" fmla="*/ 1321 h 2578"/>
                  <a:gd name="T72" fmla="*/ 1452 w 3360"/>
                  <a:gd name="T73" fmla="*/ 1416 h 2578"/>
                  <a:gd name="T74" fmla="*/ 1113 w 3360"/>
                  <a:gd name="T75" fmla="*/ 1416 h 2578"/>
                  <a:gd name="T76" fmla="*/ 1109 w 3360"/>
                  <a:gd name="T77" fmla="*/ 1321 h 2578"/>
                  <a:gd name="T78" fmla="*/ 1156 w 3360"/>
                  <a:gd name="T79" fmla="*/ 1314 h 2578"/>
                  <a:gd name="T80" fmla="*/ 1153 w 3360"/>
                  <a:gd name="T81" fmla="*/ 1208 h 2578"/>
                  <a:gd name="T82" fmla="*/ 1113 w 3360"/>
                  <a:gd name="T83" fmla="*/ 1069 h 2578"/>
                  <a:gd name="T84" fmla="*/ 993 w 3360"/>
                  <a:gd name="T85" fmla="*/ 960 h 2578"/>
                  <a:gd name="T86" fmla="*/ 809 w 3360"/>
                  <a:gd name="T87" fmla="*/ 950 h 2578"/>
                  <a:gd name="T88" fmla="*/ 675 w 3360"/>
                  <a:gd name="T89" fmla="*/ 1038 h 2578"/>
                  <a:gd name="T90" fmla="*/ 621 w 3360"/>
                  <a:gd name="T91" fmla="*/ 1183 h 2578"/>
                  <a:gd name="T92" fmla="*/ 615 w 3360"/>
                  <a:gd name="T93" fmla="*/ 1259 h 2578"/>
                  <a:gd name="T94" fmla="*/ 586 w 3360"/>
                  <a:gd name="T95" fmla="*/ 2574 h 2578"/>
                  <a:gd name="T96" fmla="*/ 106 w 3360"/>
                  <a:gd name="T97" fmla="*/ 2560 h 2578"/>
                  <a:gd name="T98" fmla="*/ 27 w 3360"/>
                  <a:gd name="T99" fmla="*/ 572 h 2578"/>
                  <a:gd name="T100" fmla="*/ 0 w 3360"/>
                  <a:gd name="T101" fmla="*/ 434 h 2578"/>
                  <a:gd name="T102" fmla="*/ 1671 w 3360"/>
                  <a:gd name="T103" fmla="*/ 2 h 2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360" h="2578">
                    <a:moveTo>
                      <a:pt x="3004" y="1396"/>
                    </a:moveTo>
                    <a:lnTo>
                      <a:pt x="3001" y="1397"/>
                    </a:lnTo>
                    <a:lnTo>
                      <a:pt x="2998" y="1398"/>
                    </a:lnTo>
                    <a:lnTo>
                      <a:pt x="2995" y="1400"/>
                    </a:lnTo>
                    <a:lnTo>
                      <a:pt x="2913" y="1503"/>
                    </a:lnTo>
                    <a:lnTo>
                      <a:pt x="2912" y="1506"/>
                    </a:lnTo>
                    <a:lnTo>
                      <a:pt x="2911" y="1509"/>
                    </a:lnTo>
                    <a:lnTo>
                      <a:pt x="2911" y="1935"/>
                    </a:lnTo>
                    <a:lnTo>
                      <a:pt x="2912" y="1939"/>
                    </a:lnTo>
                    <a:lnTo>
                      <a:pt x="2913" y="1941"/>
                    </a:lnTo>
                    <a:lnTo>
                      <a:pt x="2915" y="1943"/>
                    </a:lnTo>
                    <a:lnTo>
                      <a:pt x="2918" y="1945"/>
                    </a:lnTo>
                    <a:lnTo>
                      <a:pt x="2921" y="1945"/>
                    </a:lnTo>
                    <a:lnTo>
                      <a:pt x="3085" y="1945"/>
                    </a:lnTo>
                    <a:lnTo>
                      <a:pt x="3088" y="1945"/>
                    </a:lnTo>
                    <a:lnTo>
                      <a:pt x="3091" y="1943"/>
                    </a:lnTo>
                    <a:lnTo>
                      <a:pt x="3093" y="1941"/>
                    </a:lnTo>
                    <a:lnTo>
                      <a:pt x="3095" y="1939"/>
                    </a:lnTo>
                    <a:lnTo>
                      <a:pt x="3095" y="1935"/>
                    </a:lnTo>
                    <a:lnTo>
                      <a:pt x="3095" y="1509"/>
                    </a:lnTo>
                    <a:lnTo>
                      <a:pt x="3095" y="1506"/>
                    </a:lnTo>
                    <a:lnTo>
                      <a:pt x="3093" y="1503"/>
                    </a:lnTo>
                    <a:lnTo>
                      <a:pt x="3012" y="1400"/>
                    </a:lnTo>
                    <a:lnTo>
                      <a:pt x="3009" y="1398"/>
                    </a:lnTo>
                    <a:lnTo>
                      <a:pt x="3007" y="1397"/>
                    </a:lnTo>
                    <a:lnTo>
                      <a:pt x="3004" y="1396"/>
                    </a:lnTo>
                    <a:close/>
                    <a:moveTo>
                      <a:pt x="356" y="1396"/>
                    </a:moveTo>
                    <a:lnTo>
                      <a:pt x="353" y="1397"/>
                    </a:lnTo>
                    <a:lnTo>
                      <a:pt x="351" y="1398"/>
                    </a:lnTo>
                    <a:lnTo>
                      <a:pt x="348" y="1400"/>
                    </a:lnTo>
                    <a:lnTo>
                      <a:pt x="267" y="1503"/>
                    </a:lnTo>
                    <a:lnTo>
                      <a:pt x="266" y="1505"/>
                    </a:lnTo>
                    <a:lnTo>
                      <a:pt x="265" y="1507"/>
                    </a:lnTo>
                    <a:lnTo>
                      <a:pt x="265" y="1509"/>
                    </a:lnTo>
                    <a:lnTo>
                      <a:pt x="265" y="1935"/>
                    </a:lnTo>
                    <a:lnTo>
                      <a:pt x="265" y="1939"/>
                    </a:lnTo>
                    <a:lnTo>
                      <a:pt x="267" y="1941"/>
                    </a:lnTo>
                    <a:lnTo>
                      <a:pt x="269" y="1943"/>
                    </a:lnTo>
                    <a:lnTo>
                      <a:pt x="272" y="1945"/>
                    </a:lnTo>
                    <a:lnTo>
                      <a:pt x="275" y="1945"/>
                    </a:lnTo>
                    <a:lnTo>
                      <a:pt x="439" y="1945"/>
                    </a:lnTo>
                    <a:lnTo>
                      <a:pt x="442" y="1945"/>
                    </a:lnTo>
                    <a:lnTo>
                      <a:pt x="445" y="1943"/>
                    </a:lnTo>
                    <a:lnTo>
                      <a:pt x="447" y="1941"/>
                    </a:lnTo>
                    <a:lnTo>
                      <a:pt x="448" y="1939"/>
                    </a:lnTo>
                    <a:lnTo>
                      <a:pt x="449" y="1935"/>
                    </a:lnTo>
                    <a:lnTo>
                      <a:pt x="449" y="1509"/>
                    </a:lnTo>
                    <a:lnTo>
                      <a:pt x="448" y="1506"/>
                    </a:lnTo>
                    <a:lnTo>
                      <a:pt x="447" y="1503"/>
                    </a:lnTo>
                    <a:lnTo>
                      <a:pt x="365" y="1400"/>
                    </a:lnTo>
                    <a:lnTo>
                      <a:pt x="362" y="1398"/>
                    </a:lnTo>
                    <a:lnTo>
                      <a:pt x="359" y="1397"/>
                    </a:lnTo>
                    <a:lnTo>
                      <a:pt x="356" y="1396"/>
                    </a:lnTo>
                    <a:close/>
                    <a:moveTo>
                      <a:pt x="1680" y="0"/>
                    </a:moveTo>
                    <a:lnTo>
                      <a:pt x="1689" y="2"/>
                    </a:lnTo>
                    <a:lnTo>
                      <a:pt x="3328" y="393"/>
                    </a:lnTo>
                    <a:lnTo>
                      <a:pt x="3341" y="399"/>
                    </a:lnTo>
                    <a:lnTo>
                      <a:pt x="3351" y="408"/>
                    </a:lnTo>
                    <a:lnTo>
                      <a:pt x="3358" y="420"/>
                    </a:lnTo>
                    <a:lnTo>
                      <a:pt x="3360" y="434"/>
                    </a:lnTo>
                    <a:lnTo>
                      <a:pt x="3360" y="533"/>
                    </a:lnTo>
                    <a:lnTo>
                      <a:pt x="3358" y="546"/>
                    </a:lnTo>
                    <a:lnTo>
                      <a:pt x="3352" y="557"/>
                    </a:lnTo>
                    <a:lnTo>
                      <a:pt x="3344" y="565"/>
                    </a:lnTo>
                    <a:lnTo>
                      <a:pt x="3333" y="572"/>
                    </a:lnTo>
                    <a:lnTo>
                      <a:pt x="3319" y="574"/>
                    </a:lnTo>
                    <a:lnTo>
                      <a:pt x="3261" y="574"/>
                    </a:lnTo>
                    <a:lnTo>
                      <a:pt x="3261" y="2535"/>
                    </a:lnTo>
                    <a:lnTo>
                      <a:pt x="3259" y="2549"/>
                    </a:lnTo>
                    <a:lnTo>
                      <a:pt x="3254" y="2560"/>
                    </a:lnTo>
                    <a:lnTo>
                      <a:pt x="3245" y="2569"/>
                    </a:lnTo>
                    <a:lnTo>
                      <a:pt x="3234" y="2574"/>
                    </a:lnTo>
                    <a:lnTo>
                      <a:pt x="3221" y="2578"/>
                    </a:lnTo>
                    <a:lnTo>
                      <a:pt x="2786" y="2578"/>
                    </a:lnTo>
                    <a:lnTo>
                      <a:pt x="2774" y="2574"/>
                    </a:lnTo>
                    <a:lnTo>
                      <a:pt x="2762" y="2569"/>
                    </a:lnTo>
                    <a:lnTo>
                      <a:pt x="2753" y="2560"/>
                    </a:lnTo>
                    <a:lnTo>
                      <a:pt x="2747" y="2549"/>
                    </a:lnTo>
                    <a:lnTo>
                      <a:pt x="2745" y="2535"/>
                    </a:lnTo>
                    <a:lnTo>
                      <a:pt x="2745" y="1261"/>
                    </a:lnTo>
                    <a:lnTo>
                      <a:pt x="2745" y="1256"/>
                    </a:lnTo>
                    <a:lnTo>
                      <a:pt x="2745" y="1245"/>
                    </a:lnTo>
                    <a:lnTo>
                      <a:pt x="2745" y="1229"/>
                    </a:lnTo>
                    <a:lnTo>
                      <a:pt x="2743" y="1208"/>
                    </a:lnTo>
                    <a:lnTo>
                      <a:pt x="2740" y="1184"/>
                    </a:lnTo>
                    <a:lnTo>
                      <a:pt x="2735" y="1157"/>
                    </a:lnTo>
                    <a:lnTo>
                      <a:pt x="2727" y="1128"/>
                    </a:lnTo>
                    <a:lnTo>
                      <a:pt x="2717" y="1099"/>
                    </a:lnTo>
                    <a:lnTo>
                      <a:pt x="2703" y="1069"/>
                    </a:lnTo>
                    <a:lnTo>
                      <a:pt x="2686" y="1041"/>
                    </a:lnTo>
                    <a:lnTo>
                      <a:pt x="2664" y="1014"/>
                    </a:lnTo>
                    <a:lnTo>
                      <a:pt x="2640" y="992"/>
                    </a:lnTo>
                    <a:lnTo>
                      <a:pt x="2613" y="974"/>
                    </a:lnTo>
                    <a:lnTo>
                      <a:pt x="2582" y="960"/>
                    </a:lnTo>
                    <a:lnTo>
                      <a:pt x="2550" y="950"/>
                    </a:lnTo>
                    <a:lnTo>
                      <a:pt x="2513" y="943"/>
                    </a:lnTo>
                    <a:lnTo>
                      <a:pt x="2474" y="941"/>
                    </a:lnTo>
                    <a:lnTo>
                      <a:pt x="2435" y="943"/>
                    </a:lnTo>
                    <a:lnTo>
                      <a:pt x="2400" y="950"/>
                    </a:lnTo>
                    <a:lnTo>
                      <a:pt x="2366" y="959"/>
                    </a:lnTo>
                    <a:lnTo>
                      <a:pt x="2337" y="973"/>
                    </a:lnTo>
                    <a:lnTo>
                      <a:pt x="2310" y="991"/>
                    </a:lnTo>
                    <a:lnTo>
                      <a:pt x="2286" y="1012"/>
                    </a:lnTo>
                    <a:lnTo>
                      <a:pt x="2264" y="1039"/>
                    </a:lnTo>
                    <a:lnTo>
                      <a:pt x="2247" y="1067"/>
                    </a:lnTo>
                    <a:lnTo>
                      <a:pt x="2234" y="1096"/>
                    </a:lnTo>
                    <a:lnTo>
                      <a:pt x="2224" y="1126"/>
                    </a:lnTo>
                    <a:lnTo>
                      <a:pt x="2216" y="1155"/>
                    </a:lnTo>
                    <a:lnTo>
                      <a:pt x="2210" y="1183"/>
                    </a:lnTo>
                    <a:lnTo>
                      <a:pt x="2207" y="1207"/>
                    </a:lnTo>
                    <a:lnTo>
                      <a:pt x="2205" y="1228"/>
                    </a:lnTo>
                    <a:lnTo>
                      <a:pt x="2204" y="1244"/>
                    </a:lnTo>
                    <a:lnTo>
                      <a:pt x="2204" y="1255"/>
                    </a:lnTo>
                    <a:lnTo>
                      <a:pt x="2204" y="1259"/>
                    </a:lnTo>
                    <a:lnTo>
                      <a:pt x="2204" y="1314"/>
                    </a:lnTo>
                    <a:lnTo>
                      <a:pt x="2241" y="1314"/>
                    </a:lnTo>
                    <a:lnTo>
                      <a:pt x="2245" y="1314"/>
                    </a:lnTo>
                    <a:lnTo>
                      <a:pt x="2247" y="1316"/>
                    </a:lnTo>
                    <a:lnTo>
                      <a:pt x="2249" y="1318"/>
                    </a:lnTo>
                    <a:lnTo>
                      <a:pt x="2251" y="1321"/>
                    </a:lnTo>
                    <a:lnTo>
                      <a:pt x="2251" y="1324"/>
                    </a:lnTo>
                    <a:lnTo>
                      <a:pt x="2251" y="1408"/>
                    </a:lnTo>
                    <a:lnTo>
                      <a:pt x="2251" y="1411"/>
                    </a:lnTo>
                    <a:lnTo>
                      <a:pt x="2248" y="1415"/>
                    </a:lnTo>
                    <a:lnTo>
                      <a:pt x="2245" y="1417"/>
                    </a:lnTo>
                    <a:lnTo>
                      <a:pt x="2241" y="1418"/>
                    </a:lnTo>
                    <a:lnTo>
                      <a:pt x="1913" y="1418"/>
                    </a:lnTo>
                    <a:lnTo>
                      <a:pt x="1910" y="1417"/>
                    </a:lnTo>
                    <a:lnTo>
                      <a:pt x="1907" y="1416"/>
                    </a:lnTo>
                    <a:lnTo>
                      <a:pt x="1905" y="1413"/>
                    </a:lnTo>
                    <a:lnTo>
                      <a:pt x="1904" y="1411"/>
                    </a:lnTo>
                    <a:lnTo>
                      <a:pt x="1903" y="1408"/>
                    </a:lnTo>
                    <a:lnTo>
                      <a:pt x="1903" y="1324"/>
                    </a:lnTo>
                    <a:lnTo>
                      <a:pt x="1904" y="1321"/>
                    </a:lnTo>
                    <a:lnTo>
                      <a:pt x="1905" y="1318"/>
                    </a:lnTo>
                    <a:lnTo>
                      <a:pt x="1907" y="1316"/>
                    </a:lnTo>
                    <a:lnTo>
                      <a:pt x="1910" y="1314"/>
                    </a:lnTo>
                    <a:lnTo>
                      <a:pt x="1913" y="1314"/>
                    </a:lnTo>
                    <a:lnTo>
                      <a:pt x="1950" y="1314"/>
                    </a:lnTo>
                    <a:lnTo>
                      <a:pt x="1950" y="1261"/>
                    </a:lnTo>
                    <a:lnTo>
                      <a:pt x="1950" y="1256"/>
                    </a:lnTo>
                    <a:lnTo>
                      <a:pt x="1950" y="1245"/>
                    </a:lnTo>
                    <a:lnTo>
                      <a:pt x="1950" y="1229"/>
                    </a:lnTo>
                    <a:lnTo>
                      <a:pt x="1948" y="1208"/>
                    </a:lnTo>
                    <a:lnTo>
                      <a:pt x="1945" y="1184"/>
                    </a:lnTo>
                    <a:lnTo>
                      <a:pt x="1940" y="1157"/>
                    </a:lnTo>
                    <a:lnTo>
                      <a:pt x="1931" y="1128"/>
                    </a:lnTo>
                    <a:lnTo>
                      <a:pt x="1921" y="1099"/>
                    </a:lnTo>
                    <a:lnTo>
                      <a:pt x="1908" y="1069"/>
                    </a:lnTo>
                    <a:lnTo>
                      <a:pt x="1891" y="1041"/>
                    </a:lnTo>
                    <a:lnTo>
                      <a:pt x="1868" y="1014"/>
                    </a:lnTo>
                    <a:lnTo>
                      <a:pt x="1845" y="992"/>
                    </a:lnTo>
                    <a:lnTo>
                      <a:pt x="1817" y="974"/>
                    </a:lnTo>
                    <a:lnTo>
                      <a:pt x="1787" y="960"/>
                    </a:lnTo>
                    <a:lnTo>
                      <a:pt x="1754" y="950"/>
                    </a:lnTo>
                    <a:lnTo>
                      <a:pt x="1719" y="943"/>
                    </a:lnTo>
                    <a:lnTo>
                      <a:pt x="1679" y="941"/>
                    </a:lnTo>
                    <a:lnTo>
                      <a:pt x="1640" y="943"/>
                    </a:lnTo>
                    <a:lnTo>
                      <a:pt x="1605" y="950"/>
                    </a:lnTo>
                    <a:lnTo>
                      <a:pt x="1572" y="959"/>
                    </a:lnTo>
                    <a:lnTo>
                      <a:pt x="1542" y="973"/>
                    </a:lnTo>
                    <a:lnTo>
                      <a:pt x="1515" y="991"/>
                    </a:lnTo>
                    <a:lnTo>
                      <a:pt x="1492" y="1012"/>
                    </a:lnTo>
                    <a:lnTo>
                      <a:pt x="1469" y="1039"/>
                    </a:lnTo>
                    <a:lnTo>
                      <a:pt x="1452" y="1068"/>
                    </a:lnTo>
                    <a:lnTo>
                      <a:pt x="1439" y="1098"/>
                    </a:lnTo>
                    <a:lnTo>
                      <a:pt x="1427" y="1127"/>
                    </a:lnTo>
                    <a:lnTo>
                      <a:pt x="1420" y="1156"/>
                    </a:lnTo>
                    <a:lnTo>
                      <a:pt x="1415" y="1183"/>
                    </a:lnTo>
                    <a:lnTo>
                      <a:pt x="1412" y="1207"/>
                    </a:lnTo>
                    <a:lnTo>
                      <a:pt x="1410" y="1228"/>
                    </a:lnTo>
                    <a:lnTo>
                      <a:pt x="1409" y="1244"/>
                    </a:lnTo>
                    <a:lnTo>
                      <a:pt x="1409" y="1255"/>
                    </a:lnTo>
                    <a:lnTo>
                      <a:pt x="1409" y="1259"/>
                    </a:lnTo>
                    <a:lnTo>
                      <a:pt x="1409" y="1314"/>
                    </a:lnTo>
                    <a:lnTo>
                      <a:pt x="1446" y="1314"/>
                    </a:lnTo>
                    <a:lnTo>
                      <a:pt x="1450" y="1314"/>
                    </a:lnTo>
                    <a:lnTo>
                      <a:pt x="1452" y="1316"/>
                    </a:lnTo>
                    <a:lnTo>
                      <a:pt x="1455" y="1318"/>
                    </a:lnTo>
                    <a:lnTo>
                      <a:pt x="1456" y="1321"/>
                    </a:lnTo>
                    <a:lnTo>
                      <a:pt x="1456" y="1324"/>
                    </a:lnTo>
                    <a:lnTo>
                      <a:pt x="1456" y="1408"/>
                    </a:lnTo>
                    <a:lnTo>
                      <a:pt x="1456" y="1411"/>
                    </a:lnTo>
                    <a:lnTo>
                      <a:pt x="1455" y="1413"/>
                    </a:lnTo>
                    <a:lnTo>
                      <a:pt x="1452" y="1416"/>
                    </a:lnTo>
                    <a:lnTo>
                      <a:pt x="1450" y="1417"/>
                    </a:lnTo>
                    <a:lnTo>
                      <a:pt x="1446" y="1418"/>
                    </a:lnTo>
                    <a:lnTo>
                      <a:pt x="1119" y="1418"/>
                    </a:lnTo>
                    <a:lnTo>
                      <a:pt x="1115" y="1417"/>
                    </a:lnTo>
                    <a:lnTo>
                      <a:pt x="1113" y="1416"/>
                    </a:lnTo>
                    <a:lnTo>
                      <a:pt x="1110" y="1413"/>
                    </a:lnTo>
                    <a:lnTo>
                      <a:pt x="1109" y="1411"/>
                    </a:lnTo>
                    <a:lnTo>
                      <a:pt x="1109" y="1408"/>
                    </a:lnTo>
                    <a:lnTo>
                      <a:pt x="1109" y="1324"/>
                    </a:lnTo>
                    <a:lnTo>
                      <a:pt x="1109" y="1321"/>
                    </a:lnTo>
                    <a:lnTo>
                      <a:pt x="1110" y="1318"/>
                    </a:lnTo>
                    <a:lnTo>
                      <a:pt x="1113" y="1316"/>
                    </a:lnTo>
                    <a:lnTo>
                      <a:pt x="1115" y="1314"/>
                    </a:lnTo>
                    <a:lnTo>
                      <a:pt x="1119" y="1314"/>
                    </a:lnTo>
                    <a:lnTo>
                      <a:pt x="1156" y="1314"/>
                    </a:lnTo>
                    <a:lnTo>
                      <a:pt x="1156" y="1261"/>
                    </a:lnTo>
                    <a:lnTo>
                      <a:pt x="1156" y="1256"/>
                    </a:lnTo>
                    <a:lnTo>
                      <a:pt x="1156" y="1245"/>
                    </a:lnTo>
                    <a:lnTo>
                      <a:pt x="1155" y="1229"/>
                    </a:lnTo>
                    <a:lnTo>
                      <a:pt x="1153" y="1208"/>
                    </a:lnTo>
                    <a:lnTo>
                      <a:pt x="1150" y="1184"/>
                    </a:lnTo>
                    <a:lnTo>
                      <a:pt x="1144" y="1156"/>
                    </a:lnTo>
                    <a:lnTo>
                      <a:pt x="1137" y="1127"/>
                    </a:lnTo>
                    <a:lnTo>
                      <a:pt x="1126" y="1099"/>
                    </a:lnTo>
                    <a:lnTo>
                      <a:pt x="1113" y="1069"/>
                    </a:lnTo>
                    <a:lnTo>
                      <a:pt x="1096" y="1040"/>
                    </a:lnTo>
                    <a:lnTo>
                      <a:pt x="1074" y="1014"/>
                    </a:lnTo>
                    <a:lnTo>
                      <a:pt x="1050" y="992"/>
                    </a:lnTo>
                    <a:lnTo>
                      <a:pt x="1022" y="974"/>
                    </a:lnTo>
                    <a:lnTo>
                      <a:pt x="993" y="960"/>
                    </a:lnTo>
                    <a:lnTo>
                      <a:pt x="959" y="950"/>
                    </a:lnTo>
                    <a:lnTo>
                      <a:pt x="923" y="943"/>
                    </a:lnTo>
                    <a:lnTo>
                      <a:pt x="885" y="941"/>
                    </a:lnTo>
                    <a:lnTo>
                      <a:pt x="846" y="943"/>
                    </a:lnTo>
                    <a:lnTo>
                      <a:pt x="809" y="950"/>
                    </a:lnTo>
                    <a:lnTo>
                      <a:pt x="777" y="959"/>
                    </a:lnTo>
                    <a:lnTo>
                      <a:pt x="747" y="973"/>
                    </a:lnTo>
                    <a:lnTo>
                      <a:pt x="721" y="991"/>
                    </a:lnTo>
                    <a:lnTo>
                      <a:pt x="696" y="1012"/>
                    </a:lnTo>
                    <a:lnTo>
                      <a:pt x="675" y="1038"/>
                    </a:lnTo>
                    <a:lnTo>
                      <a:pt x="658" y="1067"/>
                    </a:lnTo>
                    <a:lnTo>
                      <a:pt x="643" y="1096"/>
                    </a:lnTo>
                    <a:lnTo>
                      <a:pt x="633" y="1126"/>
                    </a:lnTo>
                    <a:lnTo>
                      <a:pt x="626" y="1155"/>
                    </a:lnTo>
                    <a:lnTo>
                      <a:pt x="621" y="1183"/>
                    </a:lnTo>
                    <a:lnTo>
                      <a:pt x="617" y="1206"/>
                    </a:lnTo>
                    <a:lnTo>
                      <a:pt x="616" y="1228"/>
                    </a:lnTo>
                    <a:lnTo>
                      <a:pt x="615" y="1243"/>
                    </a:lnTo>
                    <a:lnTo>
                      <a:pt x="615" y="1255"/>
                    </a:lnTo>
                    <a:lnTo>
                      <a:pt x="615" y="1259"/>
                    </a:lnTo>
                    <a:lnTo>
                      <a:pt x="615" y="2535"/>
                    </a:lnTo>
                    <a:lnTo>
                      <a:pt x="613" y="2549"/>
                    </a:lnTo>
                    <a:lnTo>
                      <a:pt x="607" y="2560"/>
                    </a:lnTo>
                    <a:lnTo>
                      <a:pt x="598" y="2569"/>
                    </a:lnTo>
                    <a:lnTo>
                      <a:pt x="586" y="2574"/>
                    </a:lnTo>
                    <a:lnTo>
                      <a:pt x="574" y="2578"/>
                    </a:lnTo>
                    <a:lnTo>
                      <a:pt x="139" y="2578"/>
                    </a:lnTo>
                    <a:lnTo>
                      <a:pt x="126" y="2574"/>
                    </a:lnTo>
                    <a:lnTo>
                      <a:pt x="115" y="2569"/>
                    </a:lnTo>
                    <a:lnTo>
                      <a:pt x="106" y="2560"/>
                    </a:lnTo>
                    <a:lnTo>
                      <a:pt x="101" y="2549"/>
                    </a:lnTo>
                    <a:lnTo>
                      <a:pt x="99" y="2535"/>
                    </a:lnTo>
                    <a:lnTo>
                      <a:pt x="99" y="574"/>
                    </a:lnTo>
                    <a:lnTo>
                      <a:pt x="41" y="574"/>
                    </a:lnTo>
                    <a:lnTo>
                      <a:pt x="27" y="572"/>
                    </a:lnTo>
                    <a:lnTo>
                      <a:pt x="16" y="565"/>
                    </a:lnTo>
                    <a:lnTo>
                      <a:pt x="8" y="557"/>
                    </a:lnTo>
                    <a:lnTo>
                      <a:pt x="2" y="546"/>
                    </a:lnTo>
                    <a:lnTo>
                      <a:pt x="0" y="533"/>
                    </a:lnTo>
                    <a:lnTo>
                      <a:pt x="0" y="434"/>
                    </a:lnTo>
                    <a:lnTo>
                      <a:pt x="2" y="420"/>
                    </a:lnTo>
                    <a:lnTo>
                      <a:pt x="9" y="408"/>
                    </a:lnTo>
                    <a:lnTo>
                      <a:pt x="18" y="399"/>
                    </a:lnTo>
                    <a:lnTo>
                      <a:pt x="32" y="393"/>
                    </a:lnTo>
                    <a:lnTo>
                      <a:pt x="1671" y="2"/>
                    </a:lnTo>
                    <a:lnTo>
                      <a:pt x="1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69" name="Group 102"/>
            <p:cNvGrpSpPr>
              <a:grpSpLocks noChangeAspect="1"/>
            </p:cNvGrpSpPr>
            <p:nvPr/>
          </p:nvGrpSpPr>
          <p:grpSpPr bwMode="auto">
            <a:xfrm>
              <a:off x="6830374" y="5946049"/>
              <a:ext cx="959939" cy="911185"/>
              <a:chOff x="3791" y="3591"/>
              <a:chExt cx="571" cy="542"/>
            </a:xfrm>
            <a:solidFill>
              <a:srgbClr val="00ADEF"/>
            </a:solidFill>
          </p:grpSpPr>
          <p:sp>
            <p:nvSpPr>
              <p:cNvPr id="370" name="Freeform 104"/>
              <p:cNvSpPr>
                <a:spLocks/>
              </p:cNvSpPr>
              <p:nvPr/>
            </p:nvSpPr>
            <p:spPr bwMode="auto">
              <a:xfrm>
                <a:off x="3799" y="3674"/>
                <a:ext cx="556" cy="16"/>
              </a:xfrm>
              <a:custGeom>
                <a:avLst/>
                <a:gdLst>
                  <a:gd name="T0" fmla="*/ 76 w 3338"/>
                  <a:gd name="T1" fmla="*/ 0 h 93"/>
                  <a:gd name="T2" fmla="*/ 3261 w 3338"/>
                  <a:gd name="T3" fmla="*/ 0 h 93"/>
                  <a:gd name="T4" fmla="*/ 3281 w 3338"/>
                  <a:gd name="T5" fmla="*/ 1 h 93"/>
                  <a:gd name="T6" fmla="*/ 3300 w 3338"/>
                  <a:gd name="T7" fmla="*/ 6 h 93"/>
                  <a:gd name="T8" fmla="*/ 3315 w 3338"/>
                  <a:gd name="T9" fmla="*/ 14 h 93"/>
                  <a:gd name="T10" fmla="*/ 3327 w 3338"/>
                  <a:gd name="T11" fmla="*/ 23 h 93"/>
                  <a:gd name="T12" fmla="*/ 3335 w 3338"/>
                  <a:gd name="T13" fmla="*/ 35 h 93"/>
                  <a:gd name="T14" fmla="*/ 3338 w 3338"/>
                  <a:gd name="T15" fmla="*/ 46 h 93"/>
                  <a:gd name="T16" fmla="*/ 3335 w 3338"/>
                  <a:gd name="T17" fmla="*/ 59 h 93"/>
                  <a:gd name="T18" fmla="*/ 3327 w 3338"/>
                  <a:gd name="T19" fmla="*/ 70 h 93"/>
                  <a:gd name="T20" fmla="*/ 3315 w 3338"/>
                  <a:gd name="T21" fmla="*/ 80 h 93"/>
                  <a:gd name="T22" fmla="*/ 3300 w 3338"/>
                  <a:gd name="T23" fmla="*/ 87 h 93"/>
                  <a:gd name="T24" fmla="*/ 3281 w 3338"/>
                  <a:gd name="T25" fmla="*/ 91 h 93"/>
                  <a:gd name="T26" fmla="*/ 3261 w 3338"/>
                  <a:gd name="T27" fmla="*/ 93 h 93"/>
                  <a:gd name="T28" fmla="*/ 76 w 3338"/>
                  <a:gd name="T29" fmla="*/ 93 h 93"/>
                  <a:gd name="T30" fmla="*/ 57 w 3338"/>
                  <a:gd name="T31" fmla="*/ 91 h 93"/>
                  <a:gd name="T32" fmla="*/ 38 w 3338"/>
                  <a:gd name="T33" fmla="*/ 87 h 93"/>
                  <a:gd name="T34" fmla="*/ 22 w 3338"/>
                  <a:gd name="T35" fmla="*/ 80 h 93"/>
                  <a:gd name="T36" fmla="*/ 11 w 3338"/>
                  <a:gd name="T37" fmla="*/ 70 h 93"/>
                  <a:gd name="T38" fmla="*/ 2 w 3338"/>
                  <a:gd name="T39" fmla="*/ 59 h 93"/>
                  <a:gd name="T40" fmla="*/ 0 w 3338"/>
                  <a:gd name="T41" fmla="*/ 46 h 93"/>
                  <a:gd name="T42" fmla="*/ 2 w 3338"/>
                  <a:gd name="T43" fmla="*/ 35 h 93"/>
                  <a:gd name="T44" fmla="*/ 11 w 3338"/>
                  <a:gd name="T45" fmla="*/ 23 h 93"/>
                  <a:gd name="T46" fmla="*/ 22 w 3338"/>
                  <a:gd name="T47" fmla="*/ 14 h 93"/>
                  <a:gd name="T48" fmla="*/ 38 w 3338"/>
                  <a:gd name="T49" fmla="*/ 6 h 93"/>
                  <a:gd name="T50" fmla="*/ 57 w 3338"/>
                  <a:gd name="T51" fmla="*/ 1 h 93"/>
                  <a:gd name="T52" fmla="*/ 76 w 3338"/>
                  <a:gd name="T5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38" h="93">
                    <a:moveTo>
                      <a:pt x="76" y="0"/>
                    </a:moveTo>
                    <a:lnTo>
                      <a:pt x="3261" y="0"/>
                    </a:lnTo>
                    <a:lnTo>
                      <a:pt x="3281" y="1"/>
                    </a:lnTo>
                    <a:lnTo>
                      <a:pt x="3300" y="6"/>
                    </a:lnTo>
                    <a:lnTo>
                      <a:pt x="3315" y="14"/>
                    </a:lnTo>
                    <a:lnTo>
                      <a:pt x="3327" y="23"/>
                    </a:lnTo>
                    <a:lnTo>
                      <a:pt x="3335" y="35"/>
                    </a:lnTo>
                    <a:lnTo>
                      <a:pt x="3338" y="46"/>
                    </a:lnTo>
                    <a:lnTo>
                      <a:pt x="3335" y="59"/>
                    </a:lnTo>
                    <a:lnTo>
                      <a:pt x="3327" y="70"/>
                    </a:lnTo>
                    <a:lnTo>
                      <a:pt x="3315" y="80"/>
                    </a:lnTo>
                    <a:lnTo>
                      <a:pt x="3300" y="87"/>
                    </a:lnTo>
                    <a:lnTo>
                      <a:pt x="3281" y="91"/>
                    </a:lnTo>
                    <a:lnTo>
                      <a:pt x="3261" y="93"/>
                    </a:lnTo>
                    <a:lnTo>
                      <a:pt x="76" y="93"/>
                    </a:lnTo>
                    <a:lnTo>
                      <a:pt x="57" y="91"/>
                    </a:lnTo>
                    <a:lnTo>
                      <a:pt x="38" y="87"/>
                    </a:lnTo>
                    <a:lnTo>
                      <a:pt x="22" y="80"/>
                    </a:lnTo>
                    <a:lnTo>
                      <a:pt x="11" y="70"/>
                    </a:lnTo>
                    <a:lnTo>
                      <a:pt x="2" y="59"/>
                    </a:lnTo>
                    <a:lnTo>
                      <a:pt x="0" y="46"/>
                    </a:lnTo>
                    <a:lnTo>
                      <a:pt x="2" y="35"/>
                    </a:lnTo>
                    <a:lnTo>
                      <a:pt x="11" y="23"/>
                    </a:lnTo>
                    <a:lnTo>
                      <a:pt x="22" y="14"/>
                    </a:lnTo>
                    <a:lnTo>
                      <a:pt x="38" y="6"/>
                    </a:lnTo>
                    <a:lnTo>
                      <a:pt x="57" y="1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1" name="Freeform 105"/>
              <p:cNvSpPr>
                <a:spLocks/>
              </p:cNvSpPr>
              <p:nvPr/>
            </p:nvSpPr>
            <p:spPr bwMode="auto">
              <a:xfrm>
                <a:off x="3819" y="3591"/>
                <a:ext cx="516" cy="73"/>
              </a:xfrm>
              <a:custGeom>
                <a:avLst/>
                <a:gdLst>
                  <a:gd name="T0" fmla="*/ 1546 w 3094"/>
                  <a:gd name="T1" fmla="*/ 0 h 440"/>
                  <a:gd name="T2" fmla="*/ 1574 w 3094"/>
                  <a:gd name="T3" fmla="*/ 2 h 440"/>
                  <a:gd name="T4" fmla="*/ 1599 w 3094"/>
                  <a:gd name="T5" fmla="*/ 4 h 440"/>
                  <a:gd name="T6" fmla="*/ 1621 w 3094"/>
                  <a:gd name="T7" fmla="*/ 9 h 440"/>
                  <a:gd name="T8" fmla="*/ 3065 w 3094"/>
                  <a:gd name="T9" fmla="*/ 419 h 440"/>
                  <a:gd name="T10" fmla="*/ 3080 w 3094"/>
                  <a:gd name="T11" fmla="*/ 425 h 440"/>
                  <a:gd name="T12" fmla="*/ 3090 w 3094"/>
                  <a:gd name="T13" fmla="*/ 429 h 440"/>
                  <a:gd name="T14" fmla="*/ 3094 w 3094"/>
                  <a:gd name="T15" fmla="*/ 433 h 440"/>
                  <a:gd name="T16" fmla="*/ 3094 w 3094"/>
                  <a:gd name="T17" fmla="*/ 436 h 440"/>
                  <a:gd name="T18" fmla="*/ 3088 w 3094"/>
                  <a:gd name="T19" fmla="*/ 438 h 440"/>
                  <a:gd name="T20" fmla="*/ 3077 w 3094"/>
                  <a:gd name="T21" fmla="*/ 440 h 440"/>
                  <a:gd name="T22" fmla="*/ 3062 w 3094"/>
                  <a:gd name="T23" fmla="*/ 440 h 440"/>
                  <a:gd name="T24" fmla="*/ 31 w 3094"/>
                  <a:gd name="T25" fmla="*/ 440 h 440"/>
                  <a:gd name="T26" fmla="*/ 16 w 3094"/>
                  <a:gd name="T27" fmla="*/ 440 h 440"/>
                  <a:gd name="T28" fmla="*/ 5 w 3094"/>
                  <a:gd name="T29" fmla="*/ 438 h 440"/>
                  <a:gd name="T30" fmla="*/ 0 w 3094"/>
                  <a:gd name="T31" fmla="*/ 436 h 440"/>
                  <a:gd name="T32" fmla="*/ 0 w 3094"/>
                  <a:gd name="T33" fmla="*/ 433 h 440"/>
                  <a:gd name="T34" fmla="*/ 4 w 3094"/>
                  <a:gd name="T35" fmla="*/ 429 h 440"/>
                  <a:gd name="T36" fmla="*/ 14 w 3094"/>
                  <a:gd name="T37" fmla="*/ 425 h 440"/>
                  <a:gd name="T38" fmla="*/ 29 w 3094"/>
                  <a:gd name="T39" fmla="*/ 419 h 440"/>
                  <a:gd name="T40" fmla="*/ 1473 w 3094"/>
                  <a:gd name="T41" fmla="*/ 9 h 440"/>
                  <a:gd name="T42" fmla="*/ 1495 w 3094"/>
                  <a:gd name="T43" fmla="*/ 4 h 440"/>
                  <a:gd name="T44" fmla="*/ 1520 w 3094"/>
                  <a:gd name="T45" fmla="*/ 2 h 440"/>
                  <a:gd name="T46" fmla="*/ 1546 w 3094"/>
                  <a:gd name="T47" fmla="*/ 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94" h="440">
                    <a:moveTo>
                      <a:pt x="1546" y="0"/>
                    </a:moveTo>
                    <a:lnTo>
                      <a:pt x="1574" y="2"/>
                    </a:lnTo>
                    <a:lnTo>
                      <a:pt x="1599" y="4"/>
                    </a:lnTo>
                    <a:lnTo>
                      <a:pt x="1621" y="9"/>
                    </a:lnTo>
                    <a:lnTo>
                      <a:pt x="3065" y="419"/>
                    </a:lnTo>
                    <a:lnTo>
                      <a:pt x="3080" y="425"/>
                    </a:lnTo>
                    <a:lnTo>
                      <a:pt x="3090" y="429"/>
                    </a:lnTo>
                    <a:lnTo>
                      <a:pt x="3094" y="433"/>
                    </a:lnTo>
                    <a:lnTo>
                      <a:pt x="3094" y="436"/>
                    </a:lnTo>
                    <a:lnTo>
                      <a:pt x="3088" y="438"/>
                    </a:lnTo>
                    <a:lnTo>
                      <a:pt x="3077" y="440"/>
                    </a:lnTo>
                    <a:lnTo>
                      <a:pt x="3062" y="440"/>
                    </a:lnTo>
                    <a:lnTo>
                      <a:pt x="31" y="440"/>
                    </a:lnTo>
                    <a:lnTo>
                      <a:pt x="16" y="440"/>
                    </a:lnTo>
                    <a:lnTo>
                      <a:pt x="5" y="438"/>
                    </a:lnTo>
                    <a:lnTo>
                      <a:pt x="0" y="436"/>
                    </a:lnTo>
                    <a:lnTo>
                      <a:pt x="0" y="433"/>
                    </a:lnTo>
                    <a:lnTo>
                      <a:pt x="4" y="429"/>
                    </a:lnTo>
                    <a:lnTo>
                      <a:pt x="14" y="425"/>
                    </a:lnTo>
                    <a:lnTo>
                      <a:pt x="29" y="419"/>
                    </a:lnTo>
                    <a:lnTo>
                      <a:pt x="1473" y="9"/>
                    </a:lnTo>
                    <a:lnTo>
                      <a:pt x="1495" y="4"/>
                    </a:lnTo>
                    <a:lnTo>
                      <a:pt x="1520" y="2"/>
                    </a:lnTo>
                    <a:lnTo>
                      <a:pt x="15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2" name="Freeform 106"/>
              <p:cNvSpPr>
                <a:spLocks/>
              </p:cNvSpPr>
              <p:nvPr/>
            </p:nvSpPr>
            <p:spPr bwMode="auto">
              <a:xfrm>
                <a:off x="3811" y="3700"/>
                <a:ext cx="531" cy="47"/>
              </a:xfrm>
              <a:custGeom>
                <a:avLst/>
                <a:gdLst>
                  <a:gd name="T0" fmla="*/ 77 w 3185"/>
                  <a:gd name="T1" fmla="*/ 0 h 279"/>
                  <a:gd name="T2" fmla="*/ 3108 w 3185"/>
                  <a:gd name="T3" fmla="*/ 0 h 279"/>
                  <a:gd name="T4" fmla="*/ 3129 w 3185"/>
                  <a:gd name="T5" fmla="*/ 3 h 279"/>
                  <a:gd name="T6" fmla="*/ 3146 w 3185"/>
                  <a:gd name="T7" fmla="*/ 11 h 279"/>
                  <a:gd name="T8" fmla="*/ 3162 w 3185"/>
                  <a:gd name="T9" fmla="*/ 23 h 279"/>
                  <a:gd name="T10" fmla="*/ 3175 w 3185"/>
                  <a:gd name="T11" fmla="*/ 38 h 279"/>
                  <a:gd name="T12" fmla="*/ 3182 w 3185"/>
                  <a:gd name="T13" fmla="*/ 57 h 279"/>
                  <a:gd name="T14" fmla="*/ 3185 w 3185"/>
                  <a:gd name="T15" fmla="*/ 77 h 279"/>
                  <a:gd name="T16" fmla="*/ 3185 w 3185"/>
                  <a:gd name="T17" fmla="*/ 202 h 279"/>
                  <a:gd name="T18" fmla="*/ 3182 w 3185"/>
                  <a:gd name="T19" fmla="*/ 222 h 279"/>
                  <a:gd name="T20" fmla="*/ 3175 w 3185"/>
                  <a:gd name="T21" fmla="*/ 241 h 279"/>
                  <a:gd name="T22" fmla="*/ 3162 w 3185"/>
                  <a:gd name="T23" fmla="*/ 257 h 279"/>
                  <a:gd name="T24" fmla="*/ 3146 w 3185"/>
                  <a:gd name="T25" fmla="*/ 268 h 279"/>
                  <a:gd name="T26" fmla="*/ 3129 w 3185"/>
                  <a:gd name="T27" fmla="*/ 277 h 279"/>
                  <a:gd name="T28" fmla="*/ 3108 w 3185"/>
                  <a:gd name="T29" fmla="*/ 279 h 279"/>
                  <a:gd name="T30" fmla="*/ 77 w 3185"/>
                  <a:gd name="T31" fmla="*/ 279 h 279"/>
                  <a:gd name="T32" fmla="*/ 57 w 3185"/>
                  <a:gd name="T33" fmla="*/ 277 h 279"/>
                  <a:gd name="T34" fmla="*/ 39 w 3185"/>
                  <a:gd name="T35" fmla="*/ 268 h 279"/>
                  <a:gd name="T36" fmla="*/ 24 w 3185"/>
                  <a:gd name="T37" fmla="*/ 257 h 279"/>
                  <a:gd name="T38" fmla="*/ 11 w 3185"/>
                  <a:gd name="T39" fmla="*/ 241 h 279"/>
                  <a:gd name="T40" fmla="*/ 4 w 3185"/>
                  <a:gd name="T41" fmla="*/ 222 h 279"/>
                  <a:gd name="T42" fmla="*/ 0 w 3185"/>
                  <a:gd name="T43" fmla="*/ 202 h 279"/>
                  <a:gd name="T44" fmla="*/ 0 w 3185"/>
                  <a:gd name="T45" fmla="*/ 77 h 279"/>
                  <a:gd name="T46" fmla="*/ 4 w 3185"/>
                  <a:gd name="T47" fmla="*/ 57 h 279"/>
                  <a:gd name="T48" fmla="*/ 11 w 3185"/>
                  <a:gd name="T49" fmla="*/ 38 h 279"/>
                  <a:gd name="T50" fmla="*/ 24 w 3185"/>
                  <a:gd name="T51" fmla="*/ 23 h 279"/>
                  <a:gd name="T52" fmla="*/ 39 w 3185"/>
                  <a:gd name="T53" fmla="*/ 11 h 279"/>
                  <a:gd name="T54" fmla="*/ 57 w 3185"/>
                  <a:gd name="T55" fmla="*/ 3 h 279"/>
                  <a:gd name="T56" fmla="*/ 77 w 3185"/>
                  <a:gd name="T57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85" h="279">
                    <a:moveTo>
                      <a:pt x="77" y="0"/>
                    </a:moveTo>
                    <a:lnTo>
                      <a:pt x="3108" y="0"/>
                    </a:lnTo>
                    <a:lnTo>
                      <a:pt x="3129" y="3"/>
                    </a:lnTo>
                    <a:lnTo>
                      <a:pt x="3146" y="11"/>
                    </a:lnTo>
                    <a:lnTo>
                      <a:pt x="3162" y="23"/>
                    </a:lnTo>
                    <a:lnTo>
                      <a:pt x="3175" y="38"/>
                    </a:lnTo>
                    <a:lnTo>
                      <a:pt x="3182" y="57"/>
                    </a:lnTo>
                    <a:lnTo>
                      <a:pt x="3185" y="77"/>
                    </a:lnTo>
                    <a:lnTo>
                      <a:pt x="3185" y="202"/>
                    </a:lnTo>
                    <a:lnTo>
                      <a:pt x="3182" y="222"/>
                    </a:lnTo>
                    <a:lnTo>
                      <a:pt x="3175" y="241"/>
                    </a:lnTo>
                    <a:lnTo>
                      <a:pt x="3162" y="257"/>
                    </a:lnTo>
                    <a:lnTo>
                      <a:pt x="3146" y="268"/>
                    </a:lnTo>
                    <a:lnTo>
                      <a:pt x="3129" y="277"/>
                    </a:lnTo>
                    <a:lnTo>
                      <a:pt x="3108" y="279"/>
                    </a:lnTo>
                    <a:lnTo>
                      <a:pt x="77" y="279"/>
                    </a:lnTo>
                    <a:lnTo>
                      <a:pt x="57" y="277"/>
                    </a:lnTo>
                    <a:lnTo>
                      <a:pt x="39" y="268"/>
                    </a:lnTo>
                    <a:lnTo>
                      <a:pt x="24" y="257"/>
                    </a:lnTo>
                    <a:lnTo>
                      <a:pt x="11" y="241"/>
                    </a:lnTo>
                    <a:lnTo>
                      <a:pt x="4" y="222"/>
                    </a:lnTo>
                    <a:lnTo>
                      <a:pt x="0" y="202"/>
                    </a:lnTo>
                    <a:lnTo>
                      <a:pt x="0" y="77"/>
                    </a:lnTo>
                    <a:lnTo>
                      <a:pt x="4" y="57"/>
                    </a:lnTo>
                    <a:lnTo>
                      <a:pt x="11" y="38"/>
                    </a:lnTo>
                    <a:lnTo>
                      <a:pt x="24" y="23"/>
                    </a:lnTo>
                    <a:lnTo>
                      <a:pt x="39" y="11"/>
                    </a:lnTo>
                    <a:lnTo>
                      <a:pt x="57" y="3"/>
                    </a:lnTo>
                    <a:lnTo>
                      <a:pt x="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3" name="Freeform 107"/>
              <p:cNvSpPr>
                <a:spLocks/>
              </p:cNvSpPr>
              <p:nvPr/>
            </p:nvSpPr>
            <p:spPr bwMode="auto">
              <a:xfrm>
                <a:off x="3791" y="4087"/>
                <a:ext cx="571" cy="46"/>
              </a:xfrm>
              <a:custGeom>
                <a:avLst/>
                <a:gdLst>
                  <a:gd name="T0" fmla="*/ 121 w 3428"/>
                  <a:gd name="T1" fmla="*/ 0 h 279"/>
                  <a:gd name="T2" fmla="*/ 3306 w 3428"/>
                  <a:gd name="T3" fmla="*/ 0 h 279"/>
                  <a:gd name="T4" fmla="*/ 3327 w 3428"/>
                  <a:gd name="T5" fmla="*/ 3 h 279"/>
                  <a:gd name="T6" fmla="*/ 3347 w 3428"/>
                  <a:gd name="T7" fmla="*/ 11 h 279"/>
                  <a:gd name="T8" fmla="*/ 3365 w 3428"/>
                  <a:gd name="T9" fmla="*/ 22 h 279"/>
                  <a:gd name="T10" fmla="*/ 3380 w 3428"/>
                  <a:gd name="T11" fmla="*/ 38 h 279"/>
                  <a:gd name="T12" fmla="*/ 3392 w 3428"/>
                  <a:gd name="T13" fmla="*/ 56 h 279"/>
                  <a:gd name="T14" fmla="*/ 3398 w 3428"/>
                  <a:gd name="T15" fmla="*/ 76 h 279"/>
                  <a:gd name="T16" fmla="*/ 3426 w 3428"/>
                  <a:gd name="T17" fmla="*/ 204 h 279"/>
                  <a:gd name="T18" fmla="*/ 3428 w 3428"/>
                  <a:gd name="T19" fmla="*/ 224 h 279"/>
                  <a:gd name="T20" fmla="*/ 3424 w 3428"/>
                  <a:gd name="T21" fmla="*/ 242 h 279"/>
                  <a:gd name="T22" fmla="*/ 3414 w 3428"/>
                  <a:gd name="T23" fmla="*/ 257 h 279"/>
                  <a:gd name="T24" fmla="*/ 3402 w 3428"/>
                  <a:gd name="T25" fmla="*/ 269 h 279"/>
                  <a:gd name="T26" fmla="*/ 3385 w 3428"/>
                  <a:gd name="T27" fmla="*/ 277 h 279"/>
                  <a:gd name="T28" fmla="*/ 3365 w 3428"/>
                  <a:gd name="T29" fmla="*/ 279 h 279"/>
                  <a:gd name="T30" fmla="*/ 63 w 3428"/>
                  <a:gd name="T31" fmla="*/ 279 h 279"/>
                  <a:gd name="T32" fmla="*/ 43 w 3428"/>
                  <a:gd name="T33" fmla="*/ 277 h 279"/>
                  <a:gd name="T34" fmla="*/ 26 w 3428"/>
                  <a:gd name="T35" fmla="*/ 269 h 279"/>
                  <a:gd name="T36" fmla="*/ 13 w 3428"/>
                  <a:gd name="T37" fmla="*/ 257 h 279"/>
                  <a:gd name="T38" fmla="*/ 4 w 3428"/>
                  <a:gd name="T39" fmla="*/ 242 h 279"/>
                  <a:gd name="T40" fmla="*/ 0 w 3428"/>
                  <a:gd name="T41" fmla="*/ 224 h 279"/>
                  <a:gd name="T42" fmla="*/ 2 w 3428"/>
                  <a:gd name="T43" fmla="*/ 204 h 279"/>
                  <a:gd name="T44" fmla="*/ 29 w 3428"/>
                  <a:gd name="T45" fmla="*/ 76 h 279"/>
                  <a:gd name="T46" fmla="*/ 36 w 3428"/>
                  <a:gd name="T47" fmla="*/ 56 h 279"/>
                  <a:gd name="T48" fmla="*/ 47 w 3428"/>
                  <a:gd name="T49" fmla="*/ 38 h 279"/>
                  <a:gd name="T50" fmla="*/ 63 w 3428"/>
                  <a:gd name="T51" fmla="*/ 22 h 279"/>
                  <a:gd name="T52" fmla="*/ 81 w 3428"/>
                  <a:gd name="T53" fmla="*/ 11 h 279"/>
                  <a:gd name="T54" fmla="*/ 101 w 3428"/>
                  <a:gd name="T55" fmla="*/ 3 h 279"/>
                  <a:gd name="T56" fmla="*/ 121 w 3428"/>
                  <a:gd name="T57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428" h="279">
                    <a:moveTo>
                      <a:pt x="121" y="0"/>
                    </a:moveTo>
                    <a:lnTo>
                      <a:pt x="3306" y="0"/>
                    </a:lnTo>
                    <a:lnTo>
                      <a:pt x="3327" y="3"/>
                    </a:lnTo>
                    <a:lnTo>
                      <a:pt x="3347" y="11"/>
                    </a:lnTo>
                    <a:lnTo>
                      <a:pt x="3365" y="22"/>
                    </a:lnTo>
                    <a:lnTo>
                      <a:pt x="3380" y="38"/>
                    </a:lnTo>
                    <a:lnTo>
                      <a:pt x="3392" y="56"/>
                    </a:lnTo>
                    <a:lnTo>
                      <a:pt x="3398" y="76"/>
                    </a:lnTo>
                    <a:lnTo>
                      <a:pt x="3426" y="204"/>
                    </a:lnTo>
                    <a:lnTo>
                      <a:pt x="3428" y="224"/>
                    </a:lnTo>
                    <a:lnTo>
                      <a:pt x="3424" y="242"/>
                    </a:lnTo>
                    <a:lnTo>
                      <a:pt x="3414" y="257"/>
                    </a:lnTo>
                    <a:lnTo>
                      <a:pt x="3402" y="269"/>
                    </a:lnTo>
                    <a:lnTo>
                      <a:pt x="3385" y="277"/>
                    </a:lnTo>
                    <a:lnTo>
                      <a:pt x="3365" y="279"/>
                    </a:lnTo>
                    <a:lnTo>
                      <a:pt x="63" y="279"/>
                    </a:lnTo>
                    <a:lnTo>
                      <a:pt x="43" y="277"/>
                    </a:lnTo>
                    <a:lnTo>
                      <a:pt x="26" y="269"/>
                    </a:lnTo>
                    <a:lnTo>
                      <a:pt x="13" y="257"/>
                    </a:lnTo>
                    <a:lnTo>
                      <a:pt x="4" y="242"/>
                    </a:lnTo>
                    <a:lnTo>
                      <a:pt x="0" y="224"/>
                    </a:lnTo>
                    <a:lnTo>
                      <a:pt x="2" y="204"/>
                    </a:lnTo>
                    <a:lnTo>
                      <a:pt x="29" y="76"/>
                    </a:lnTo>
                    <a:lnTo>
                      <a:pt x="36" y="56"/>
                    </a:lnTo>
                    <a:lnTo>
                      <a:pt x="47" y="38"/>
                    </a:lnTo>
                    <a:lnTo>
                      <a:pt x="63" y="22"/>
                    </a:lnTo>
                    <a:lnTo>
                      <a:pt x="81" y="11"/>
                    </a:lnTo>
                    <a:lnTo>
                      <a:pt x="101" y="3"/>
                    </a:lnTo>
                    <a:lnTo>
                      <a:pt x="1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4" name="Freeform 108"/>
              <p:cNvSpPr>
                <a:spLocks/>
              </p:cNvSpPr>
              <p:nvPr/>
            </p:nvSpPr>
            <p:spPr bwMode="auto">
              <a:xfrm>
                <a:off x="3816" y="3763"/>
                <a:ext cx="46" cy="15"/>
              </a:xfrm>
              <a:custGeom>
                <a:avLst/>
                <a:gdLst>
                  <a:gd name="T0" fmla="*/ 47 w 273"/>
                  <a:gd name="T1" fmla="*/ 0 h 92"/>
                  <a:gd name="T2" fmla="*/ 227 w 273"/>
                  <a:gd name="T3" fmla="*/ 0 h 92"/>
                  <a:gd name="T4" fmla="*/ 246 w 273"/>
                  <a:gd name="T5" fmla="*/ 2 h 92"/>
                  <a:gd name="T6" fmla="*/ 260 w 273"/>
                  <a:gd name="T7" fmla="*/ 7 h 92"/>
                  <a:gd name="T8" fmla="*/ 269 w 273"/>
                  <a:gd name="T9" fmla="*/ 14 h 92"/>
                  <a:gd name="T10" fmla="*/ 273 w 273"/>
                  <a:gd name="T11" fmla="*/ 23 h 92"/>
                  <a:gd name="T12" fmla="*/ 272 w 273"/>
                  <a:gd name="T13" fmla="*/ 34 h 92"/>
                  <a:gd name="T14" fmla="*/ 264 w 273"/>
                  <a:gd name="T15" fmla="*/ 46 h 92"/>
                  <a:gd name="T16" fmla="*/ 251 w 273"/>
                  <a:gd name="T17" fmla="*/ 59 h 92"/>
                  <a:gd name="T18" fmla="*/ 233 w 273"/>
                  <a:gd name="T19" fmla="*/ 69 h 92"/>
                  <a:gd name="T20" fmla="*/ 214 w 273"/>
                  <a:gd name="T21" fmla="*/ 79 h 92"/>
                  <a:gd name="T22" fmla="*/ 192 w 273"/>
                  <a:gd name="T23" fmla="*/ 86 h 92"/>
                  <a:gd name="T24" fmla="*/ 170 w 273"/>
                  <a:gd name="T25" fmla="*/ 90 h 92"/>
                  <a:gd name="T26" fmla="*/ 148 w 273"/>
                  <a:gd name="T27" fmla="*/ 92 h 92"/>
                  <a:gd name="T28" fmla="*/ 126 w 273"/>
                  <a:gd name="T29" fmla="*/ 92 h 92"/>
                  <a:gd name="T30" fmla="*/ 104 w 273"/>
                  <a:gd name="T31" fmla="*/ 90 h 92"/>
                  <a:gd name="T32" fmla="*/ 82 w 273"/>
                  <a:gd name="T33" fmla="*/ 86 h 92"/>
                  <a:gd name="T34" fmla="*/ 60 w 273"/>
                  <a:gd name="T35" fmla="*/ 79 h 92"/>
                  <a:gd name="T36" fmla="*/ 40 w 273"/>
                  <a:gd name="T37" fmla="*/ 69 h 92"/>
                  <a:gd name="T38" fmla="*/ 23 w 273"/>
                  <a:gd name="T39" fmla="*/ 59 h 92"/>
                  <a:gd name="T40" fmla="*/ 9 w 273"/>
                  <a:gd name="T41" fmla="*/ 46 h 92"/>
                  <a:gd name="T42" fmla="*/ 2 w 273"/>
                  <a:gd name="T43" fmla="*/ 34 h 92"/>
                  <a:gd name="T44" fmla="*/ 0 w 273"/>
                  <a:gd name="T45" fmla="*/ 23 h 92"/>
                  <a:gd name="T46" fmla="*/ 4 w 273"/>
                  <a:gd name="T47" fmla="*/ 14 h 92"/>
                  <a:gd name="T48" fmla="*/ 14 w 273"/>
                  <a:gd name="T49" fmla="*/ 7 h 92"/>
                  <a:gd name="T50" fmla="*/ 28 w 273"/>
                  <a:gd name="T51" fmla="*/ 2 h 92"/>
                  <a:gd name="T52" fmla="*/ 47 w 273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3" h="92">
                    <a:moveTo>
                      <a:pt x="47" y="0"/>
                    </a:moveTo>
                    <a:lnTo>
                      <a:pt x="227" y="0"/>
                    </a:lnTo>
                    <a:lnTo>
                      <a:pt x="246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3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3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9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5" name="Freeform 109"/>
              <p:cNvSpPr>
                <a:spLocks/>
              </p:cNvSpPr>
              <p:nvPr/>
            </p:nvSpPr>
            <p:spPr bwMode="auto">
              <a:xfrm>
                <a:off x="3884" y="3763"/>
                <a:ext cx="46" cy="15"/>
              </a:xfrm>
              <a:custGeom>
                <a:avLst/>
                <a:gdLst>
                  <a:gd name="T0" fmla="*/ 47 w 274"/>
                  <a:gd name="T1" fmla="*/ 0 h 92"/>
                  <a:gd name="T2" fmla="*/ 227 w 274"/>
                  <a:gd name="T3" fmla="*/ 0 h 92"/>
                  <a:gd name="T4" fmla="*/ 245 w 274"/>
                  <a:gd name="T5" fmla="*/ 2 h 92"/>
                  <a:gd name="T6" fmla="*/ 260 w 274"/>
                  <a:gd name="T7" fmla="*/ 7 h 92"/>
                  <a:gd name="T8" fmla="*/ 269 w 274"/>
                  <a:gd name="T9" fmla="*/ 14 h 92"/>
                  <a:gd name="T10" fmla="*/ 274 w 274"/>
                  <a:gd name="T11" fmla="*/ 23 h 92"/>
                  <a:gd name="T12" fmla="*/ 272 w 274"/>
                  <a:gd name="T13" fmla="*/ 34 h 92"/>
                  <a:gd name="T14" fmla="*/ 264 w 274"/>
                  <a:gd name="T15" fmla="*/ 46 h 92"/>
                  <a:gd name="T16" fmla="*/ 251 w 274"/>
                  <a:gd name="T17" fmla="*/ 59 h 92"/>
                  <a:gd name="T18" fmla="*/ 234 w 274"/>
                  <a:gd name="T19" fmla="*/ 69 h 92"/>
                  <a:gd name="T20" fmla="*/ 214 w 274"/>
                  <a:gd name="T21" fmla="*/ 79 h 92"/>
                  <a:gd name="T22" fmla="*/ 192 w 274"/>
                  <a:gd name="T23" fmla="*/ 86 h 92"/>
                  <a:gd name="T24" fmla="*/ 170 w 274"/>
                  <a:gd name="T25" fmla="*/ 90 h 92"/>
                  <a:gd name="T26" fmla="*/ 148 w 274"/>
                  <a:gd name="T27" fmla="*/ 92 h 92"/>
                  <a:gd name="T28" fmla="*/ 126 w 274"/>
                  <a:gd name="T29" fmla="*/ 92 h 92"/>
                  <a:gd name="T30" fmla="*/ 104 w 274"/>
                  <a:gd name="T31" fmla="*/ 90 h 92"/>
                  <a:gd name="T32" fmla="*/ 82 w 274"/>
                  <a:gd name="T33" fmla="*/ 86 h 92"/>
                  <a:gd name="T34" fmla="*/ 60 w 274"/>
                  <a:gd name="T35" fmla="*/ 79 h 92"/>
                  <a:gd name="T36" fmla="*/ 40 w 274"/>
                  <a:gd name="T37" fmla="*/ 69 h 92"/>
                  <a:gd name="T38" fmla="*/ 22 w 274"/>
                  <a:gd name="T39" fmla="*/ 59 h 92"/>
                  <a:gd name="T40" fmla="*/ 10 w 274"/>
                  <a:gd name="T41" fmla="*/ 46 h 92"/>
                  <a:gd name="T42" fmla="*/ 2 w 274"/>
                  <a:gd name="T43" fmla="*/ 34 h 92"/>
                  <a:gd name="T44" fmla="*/ 0 w 274"/>
                  <a:gd name="T45" fmla="*/ 23 h 92"/>
                  <a:gd name="T46" fmla="*/ 4 w 274"/>
                  <a:gd name="T47" fmla="*/ 14 h 92"/>
                  <a:gd name="T48" fmla="*/ 14 w 274"/>
                  <a:gd name="T49" fmla="*/ 7 h 92"/>
                  <a:gd name="T50" fmla="*/ 28 w 274"/>
                  <a:gd name="T51" fmla="*/ 2 h 92"/>
                  <a:gd name="T52" fmla="*/ 47 w 274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4" h="92">
                    <a:moveTo>
                      <a:pt x="47" y="0"/>
                    </a:moveTo>
                    <a:lnTo>
                      <a:pt x="227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4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2" y="59"/>
                    </a:lnTo>
                    <a:lnTo>
                      <a:pt x="10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6" name="Freeform 110"/>
              <p:cNvSpPr>
                <a:spLocks/>
              </p:cNvSpPr>
              <p:nvPr/>
            </p:nvSpPr>
            <p:spPr bwMode="auto">
              <a:xfrm>
                <a:off x="3952" y="3763"/>
                <a:ext cx="46" cy="15"/>
              </a:xfrm>
              <a:custGeom>
                <a:avLst/>
                <a:gdLst>
                  <a:gd name="T0" fmla="*/ 47 w 273"/>
                  <a:gd name="T1" fmla="*/ 0 h 92"/>
                  <a:gd name="T2" fmla="*/ 226 w 273"/>
                  <a:gd name="T3" fmla="*/ 0 h 92"/>
                  <a:gd name="T4" fmla="*/ 245 w 273"/>
                  <a:gd name="T5" fmla="*/ 2 h 92"/>
                  <a:gd name="T6" fmla="*/ 259 w 273"/>
                  <a:gd name="T7" fmla="*/ 7 h 92"/>
                  <a:gd name="T8" fmla="*/ 269 w 273"/>
                  <a:gd name="T9" fmla="*/ 14 h 92"/>
                  <a:gd name="T10" fmla="*/ 273 w 273"/>
                  <a:gd name="T11" fmla="*/ 23 h 92"/>
                  <a:gd name="T12" fmla="*/ 272 w 273"/>
                  <a:gd name="T13" fmla="*/ 34 h 92"/>
                  <a:gd name="T14" fmla="*/ 264 w 273"/>
                  <a:gd name="T15" fmla="*/ 46 h 92"/>
                  <a:gd name="T16" fmla="*/ 251 w 273"/>
                  <a:gd name="T17" fmla="*/ 59 h 92"/>
                  <a:gd name="T18" fmla="*/ 233 w 273"/>
                  <a:gd name="T19" fmla="*/ 69 h 92"/>
                  <a:gd name="T20" fmla="*/ 213 w 273"/>
                  <a:gd name="T21" fmla="*/ 79 h 92"/>
                  <a:gd name="T22" fmla="*/ 191 w 273"/>
                  <a:gd name="T23" fmla="*/ 86 h 92"/>
                  <a:gd name="T24" fmla="*/ 169 w 273"/>
                  <a:gd name="T25" fmla="*/ 90 h 92"/>
                  <a:gd name="T26" fmla="*/ 147 w 273"/>
                  <a:gd name="T27" fmla="*/ 92 h 92"/>
                  <a:gd name="T28" fmla="*/ 125 w 273"/>
                  <a:gd name="T29" fmla="*/ 92 h 92"/>
                  <a:gd name="T30" fmla="*/ 103 w 273"/>
                  <a:gd name="T31" fmla="*/ 90 h 92"/>
                  <a:gd name="T32" fmla="*/ 81 w 273"/>
                  <a:gd name="T33" fmla="*/ 86 h 92"/>
                  <a:gd name="T34" fmla="*/ 59 w 273"/>
                  <a:gd name="T35" fmla="*/ 79 h 92"/>
                  <a:gd name="T36" fmla="*/ 39 w 273"/>
                  <a:gd name="T37" fmla="*/ 69 h 92"/>
                  <a:gd name="T38" fmla="*/ 23 w 273"/>
                  <a:gd name="T39" fmla="*/ 59 h 92"/>
                  <a:gd name="T40" fmla="*/ 9 w 273"/>
                  <a:gd name="T41" fmla="*/ 46 h 92"/>
                  <a:gd name="T42" fmla="*/ 2 w 273"/>
                  <a:gd name="T43" fmla="*/ 34 h 92"/>
                  <a:gd name="T44" fmla="*/ 0 w 273"/>
                  <a:gd name="T45" fmla="*/ 23 h 92"/>
                  <a:gd name="T46" fmla="*/ 4 w 273"/>
                  <a:gd name="T47" fmla="*/ 14 h 92"/>
                  <a:gd name="T48" fmla="*/ 13 w 273"/>
                  <a:gd name="T49" fmla="*/ 7 h 92"/>
                  <a:gd name="T50" fmla="*/ 28 w 273"/>
                  <a:gd name="T51" fmla="*/ 2 h 92"/>
                  <a:gd name="T52" fmla="*/ 47 w 273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3" h="92">
                    <a:moveTo>
                      <a:pt x="47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59" y="7"/>
                    </a:lnTo>
                    <a:lnTo>
                      <a:pt x="269" y="14"/>
                    </a:lnTo>
                    <a:lnTo>
                      <a:pt x="273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3" y="69"/>
                    </a:lnTo>
                    <a:lnTo>
                      <a:pt x="213" y="79"/>
                    </a:lnTo>
                    <a:lnTo>
                      <a:pt x="191" y="86"/>
                    </a:lnTo>
                    <a:lnTo>
                      <a:pt x="169" y="90"/>
                    </a:lnTo>
                    <a:lnTo>
                      <a:pt x="147" y="92"/>
                    </a:lnTo>
                    <a:lnTo>
                      <a:pt x="125" y="92"/>
                    </a:lnTo>
                    <a:lnTo>
                      <a:pt x="103" y="90"/>
                    </a:lnTo>
                    <a:lnTo>
                      <a:pt x="81" y="86"/>
                    </a:lnTo>
                    <a:lnTo>
                      <a:pt x="59" y="79"/>
                    </a:lnTo>
                    <a:lnTo>
                      <a:pt x="39" y="69"/>
                    </a:lnTo>
                    <a:lnTo>
                      <a:pt x="23" y="59"/>
                    </a:lnTo>
                    <a:lnTo>
                      <a:pt x="9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3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7" name="Freeform 111"/>
              <p:cNvSpPr>
                <a:spLocks/>
              </p:cNvSpPr>
              <p:nvPr/>
            </p:nvSpPr>
            <p:spPr bwMode="auto">
              <a:xfrm>
                <a:off x="4020" y="3763"/>
                <a:ext cx="45" cy="15"/>
              </a:xfrm>
              <a:custGeom>
                <a:avLst/>
                <a:gdLst>
                  <a:gd name="T0" fmla="*/ 46 w 272"/>
                  <a:gd name="T1" fmla="*/ 0 h 92"/>
                  <a:gd name="T2" fmla="*/ 226 w 272"/>
                  <a:gd name="T3" fmla="*/ 0 h 92"/>
                  <a:gd name="T4" fmla="*/ 245 w 272"/>
                  <a:gd name="T5" fmla="*/ 2 h 92"/>
                  <a:gd name="T6" fmla="*/ 260 w 272"/>
                  <a:gd name="T7" fmla="*/ 7 h 92"/>
                  <a:gd name="T8" fmla="*/ 269 w 272"/>
                  <a:gd name="T9" fmla="*/ 14 h 92"/>
                  <a:gd name="T10" fmla="*/ 272 w 272"/>
                  <a:gd name="T11" fmla="*/ 23 h 92"/>
                  <a:gd name="T12" fmla="*/ 271 w 272"/>
                  <a:gd name="T13" fmla="*/ 34 h 92"/>
                  <a:gd name="T14" fmla="*/ 264 w 272"/>
                  <a:gd name="T15" fmla="*/ 46 h 92"/>
                  <a:gd name="T16" fmla="*/ 250 w 272"/>
                  <a:gd name="T17" fmla="*/ 59 h 92"/>
                  <a:gd name="T18" fmla="*/ 234 w 272"/>
                  <a:gd name="T19" fmla="*/ 69 h 92"/>
                  <a:gd name="T20" fmla="*/ 213 w 272"/>
                  <a:gd name="T21" fmla="*/ 79 h 92"/>
                  <a:gd name="T22" fmla="*/ 192 w 272"/>
                  <a:gd name="T23" fmla="*/ 86 h 92"/>
                  <a:gd name="T24" fmla="*/ 169 w 272"/>
                  <a:gd name="T25" fmla="*/ 90 h 92"/>
                  <a:gd name="T26" fmla="*/ 148 w 272"/>
                  <a:gd name="T27" fmla="*/ 92 h 92"/>
                  <a:gd name="T28" fmla="*/ 126 w 272"/>
                  <a:gd name="T29" fmla="*/ 92 h 92"/>
                  <a:gd name="T30" fmla="*/ 104 w 272"/>
                  <a:gd name="T31" fmla="*/ 90 h 92"/>
                  <a:gd name="T32" fmla="*/ 82 w 272"/>
                  <a:gd name="T33" fmla="*/ 86 h 92"/>
                  <a:gd name="T34" fmla="*/ 60 w 272"/>
                  <a:gd name="T35" fmla="*/ 79 h 92"/>
                  <a:gd name="T36" fmla="*/ 40 w 272"/>
                  <a:gd name="T37" fmla="*/ 69 h 92"/>
                  <a:gd name="T38" fmla="*/ 22 w 272"/>
                  <a:gd name="T39" fmla="*/ 59 h 92"/>
                  <a:gd name="T40" fmla="*/ 9 w 272"/>
                  <a:gd name="T41" fmla="*/ 46 h 92"/>
                  <a:gd name="T42" fmla="*/ 1 w 272"/>
                  <a:gd name="T43" fmla="*/ 34 h 92"/>
                  <a:gd name="T44" fmla="*/ 0 w 272"/>
                  <a:gd name="T45" fmla="*/ 23 h 92"/>
                  <a:gd name="T46" fmla="*/ 4 w 272"/>
                  <a:gd name="T47" fmla="*/ 14 h 92"/>
                  <a:gd name="T48" fmla="*/ 14 w 272"/>
                  <a:gd name="T49" fmla="*/ 7 h 92"/>
                  <a:gd name="T50" fmla="*/ 27 w 272"/>
                  <a:gd name="T51" fmla="*/ 2 h 92"/>
                  <a:gd name="T52" fmla="*/ 46 w 272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2" h="92">
                    <a:moveTo>
                      <a:pt x="46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2" y="23"/>
                    </a:lnTo>
                    <a:lnTo>
                      <a:pt x="271" y="34"/>
                    </a:lnTo>
                    <a:lnTo>
                      <a:pt x="264" y="46"/>
                    </a:lnTo>
                    <a:lnTo>
                      <a:pt x="250" y="59"/>
                    </a:lnTo>
                    <a:lnTo>
                      <a:pt x="234" y="69"/>
                    </a:lnTo>
                    <a:lnTo>
                      <a:pt x="213" y="79"/>
                    </a:lnTo>
                    <a:lnTo>
                      <a:pt x="192" y="86"/>
                    </a:lnTo>
                    <a:lnTo>
                      <a:pt x="169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2" y="59"/>
                    </a:lnTo>
                    <a:lnTo>
                      <a:pt x="9" y="46"/>
                    </a:lnTo>
                    <a:lnTo>
                      <a:pt x="1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7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8" name="Freeform 112"/>
              <p:cNvSpPr>
                <a:spLocks/>
              </p:cNvSpPr>
              <p:nvPr/>
            </p:nvSpPr>
            <p:spPr bwMode="auto">
              <a:xfrm>
                <a:off x="4088" y="3763"/>
                <a:ext cx="45" cy="15"/>
              </a:xfrm>
              <a:custGeom>
                <a:avLst/>
                <a:gdLst>
                  <a:gd name="T0" fmla="*/ 47 w 274"/>
                  <a:gd name="T1" fmla="*/ 0 h 92"/>
                  <a:gd name="T2" fmla="*/ 227 w 274"/>
                  <a:gd name="T3" fmla="*/ 0 h 92"/>
                  <a:gd name="T4" fmla="*/ 245 w 274"/>
                  <a:gd name="T5" fmla="*/ 2 h 92"/>
                  <a:gd name="T6" fmla="*/ 260 w 274"/>
                  <a:gd name="T7" fmla="*/ 7 h 92"/>
                  <a:gd name="T8" fmla="*/ 270 w 274"/>
                  <a:gd name="T9" fmla="*/ 14 h 92"/>
                  <a:gd name="T10" fmla="*/ 274 w 274"/>
                  <a:gd name="T11" fmla="*/ 23 h 92"/>
                  <a:gd name="T12" fmla="*/ 272 w 274"/>
                  <a:gd name="T13" fmla="*/ 34 h 92"/>
                  <a:gd name="T14" fmla="*/ 264 w 274"/>
                  <a:gd name="T15" fmla="*/ 46 h 92"/>
                  <a:gd name="T16" fmla="*/ 251 w 274"/>
                  <a:gd name="T17" fmla="*/ 59 h 92"/>
                  <a:gd name="T18" fmla="*/ 234 w 274"/>
                  <a:gd name="T19" fmla="*/ 69 h 92"/>
                  <a:gd name="T20" fmla="*/ 214 w 274"/>
                  <a:gd name="T21" fmla="*/ 79 h 92"/>
                  <a:gd name="T22" fmla="*/ 192 w 274"/>
                  <a:gd name="T23" fmla="*/ 86 h 92"/>
                  <a:gd name="T24" fmla="*/ 170 w 274"/>
                  <a:gd name="T25" fmla="*/ 90 h 92"/>
                  <a:gd name="T26" fmla="*/ 148 w 274"/>
                  <a:gd name="T27" fmla="*/ 92 h 92"/>
                  <a:gd name="T28" fmla="*/ 126 w 274"/>
                  <a:gd name="T29" fmla="*/ 92 h 92"/>
                  <a:gd name="T30" fmla="*/ 104 w 274"/>
                  <a:gd name="T31" fmla="*/ 90 h 92"/>
                  <a:gd name="T32" fmla="*/ 82 w 274"/>
                  <a:gd name="T33" fmla="*/ 86 h 92"/>
                  <a:gd name="T34" fmla="*/ 60 w 274"/>
                  <a:gd name="T35" fmla="*/ 79 h 92"/>
                  <a:gd name="T36" fmla="*/ 40 w 274"/>
                  <a:gd name="T37" fmla="*/ 69 h 92"/>
                  <a:gd name="T38" fmla="*/ 23 w 274"/>
                  <a:gd name="T39" fmla="*/ 59 h 92"/>
                  <a:gd name="T40" fmla="*/ 10 w 274"/>
                  <a:gd name="T41" fmla="*/ 46 h 92"/>
                  <a:gd name="T42" fmla="*/ 2 w 274"/>
                  <a:gd name="T43" fmla="*/ 34 h 92"/>
                  <a:gd name="T44" fmla="*/ 0 w 274"/>
                  <a:gd name="T45" fmla="*/ 23 h 92"/>
                  <a:gd name="T46" fmla="*/ 5 w 274"/>
                  <a:gd name="T47" fmla="*/ 14 h 92"/>
                  <a:gd name="T48" fmla="*/ 14 w 274"/>
                  <a:gd name="T49" fmla="*/ 7 h 92"/>
                  <a:gd name="T50" fmla="*/ 29 w 274"/>
                  <a:gd name="T51" fmla="*/ 2 h 92"/>
                  <a:gd name="T52" fmla="*/ 47 w 274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4" h="92">
                    <a:moveTo>
                      <a:pt x="47" y="0"/>
                    </a:moveTo>
                    <a:lnTo>
                      <a:pt x="227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70" y="14"/>
                    </a:lnTo>
                    <a:lnTo>
                      <a:pt x="274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10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5" y="14"/>
                    </a:lnTo>
                    <a:lnTo>
                      <a:pt x="14" y="7"/>
                    </a:lnTo>
                    <a:lnTo>
                      <a:pt x="29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9" name="Freeform 113"/>
              <p:cNvSpPr>
                <a:spLocks/>
              </p:cNvSpPr>
              <p:nvPr/>
            </p:nvSpPr>
            <p:spPr bwMode="auto">
              <a:xfrm>
                <a:off x="4156" y="3763"/>
                <a:ext cx="45" cy="15"/>
              </a:xfrm>
              <a:custGeom>
                <a:avLst/>
                <a:gdLst>
                  <a:gd name="T0" fmla="*/ 46 w 272"/>
                  <a:gd name="T1" fmla="*/ 0 h 92"/>
                  <a:gd name="T2" fmla="*/ 226 w 272"/>
                  <a:gd name="T3" fmla="*/ 0 h 92"/>
                  <a:gd name="T4" fmla="*/ 245 w 272"/>
                  <a:gd name="T5" fmla="*/ 2 h 92"/>
                  <a:gd name="T6" fmla="*/ 258 w 272"/>
                  <a:gd name="T7" fmla="*/ 7 h 92"/>
                  <a:gd name="T8" fmla="*/ 268 w 272"/>
                  <a:gd name="T9" fmla="*/ 14 h 92"/>
                  <a:gd name="T10" fmla="*/ 272 w 272"/>
                  <a:gd name="T11" fmla="*/ 23 h 92"/>
                  <a:gd name="T12" fmla="*/ 271 w 272"/>
                  <a:gd name="T13" fmla="*/ 34 h 92"/>
                  <a:gd name="T14" fmla="*/ 263 w 272"/>
                  <a:gd name="T15" fmla="*/ 46 h 92"/>
                  <a:gd name="T16" fmla="*/ 250 w 272"/>
                  <a:gd name="T17" fmla="*/ 59 h 92"/>
                  <a:gd name="T18" fmla="*/ 232 w 272"/>
                  <a:gd name="T19" fmla="*/ 69 h 92"/>
                  <a:gd name="T20" fmla="*/ 212 w 272"/>
                  <a:gd name="T21" fmla="*/ 79 h 92"/>
                  <a:gd name="T22" fmla="*/ 191 w 272"/>
                  <a:gd name="T23" fmla="*/ 86 h 92"/>
                  <a:gd name="T24" fmla="*/ 168 w 272"/>
                  <a:gd name="T25" fmla="*/ 90 h 92"/>
                  <a:gd name="T26" fmla="*/ 147 w 272"/>
                  <a:gd name="T27" fmla="*/ 92 h 92"/>
                  <a:gd name="T28" fmla="*/ 124 w 272"/>
                  <a:gd name="T29" fmla="*/ 92 h 92"/>
                  <a:gd name="T30" fmla="*/ 103 w 272"/>
                  <a:gd name="T31" fmla="*/ 90 h 92"/>
                  <a:gd name="T32" fmla="*/ 80 w 272"/>
                  <a:gd name="T33" fmla="*/ 86 h 92"/>
                  <a:gd name="T34" fmla="*/ 59 w 272"/>
                  <a:gd name="T35" fmla="*/ 79 h 92"/>
                  <a:gd name="T36" fmla="*/ 40 w 272"/>
                  <a:gd name="T37" fmla="*/ 69 h 92"/>
                  <a:gd name="T38" fmla="*/ 22 w 272"/>
                  <a:gd name="T39" fmla="*/ 59 h 92"/>
                  <a:gd name="T40" fmla="*/ 9 w 272"/>
                  <a:gd name="T41" fmla="*/ 46 h 92"/>
                  <a:gd name="T42" fmla="*/ 1 w 272"/>
                  <a:gd name="T43" fmla="*/ 34 h 92"/>
                  <a:gd name="T44" fmla="*/ 0 w 272"/>
                  <a:gd name="T45" fmla="*/ 23 h 92"/>
                  <a:gd name="T46" fmla="*/ 4 w 272"/>
                  <a:gd name="T47" fmla="*/ 14 h 92"/>
                  <a:gd name="T48" fmla="*/ 13 w 272"/>
                  <a:gd name="T49" fmla="*/ 7 h 92"/>
                  <a:gd name="T50" fmla="*/ 27 w 272"/>
                  <a:gd name="T51" fmla="*/ 2 h 92"/>
                  <a:gd name="T52" fmla="*/ 46 w 272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2" h="92">
                    <a:moveTo>
                      <a:pt x="46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58" y="7"/>
                    </a:lnTo>
                    <a:lnTo>
                      <a:pt x="268" y="14"/>
                    </a:lnTo>
                    <a:lnTo>
                      <a:pt x="272" y="23"/>
                    </a:lnTo>
                    <a:lnTo>
                      <a:pt x="271" y="34"/>
                    </a:lnTo>
                    <a:lnTo>
                      <a:pt x="263" y="46"/>
                    </a:lnTo>
                    <a:lnTo>
                      <a:pt x="250" y="59"/>
                    </a:lnTo>
                    <a:lnTo>
                      <a:pt x="232" y="69"/>
                    </a:lnTo>
                    <a:lnTo>
                      <a:pt x="212" y="79"/>
                    </a:lnTo>
                    <a:lnTo>
                      <a:pt x="191" y="86"/>
                    </a:lnTo>
                    <a:lnTo>
                      <a:pt x="168" y="90"/>
                    </a:lnTo>
                    <a:lnTo>
                      <a:pt x="147" y="92"/>
                    </a:lnTo>
                    <a:lnTo>
                      <a:pt x="124" y="92"/>
                    </a:lnTo>
                    <a:lnTo>
                      <a:pt x="103" y="90"/>
                    </a:lnTo>
                    <a:lnTo>
                      <a:pt x="80" y="86"/>
                    </a:lnTo>
                    <a:lnTo>
                      <a:pt x="59" y="79"/>
                    </a:lnTo>
                    <a:lnTo>
                      <a:pt x="40" y="69"/>
                    </a:lnTo>
                    <a:lnTo>
                      <a:pt x="22" y="59"/>
                    </a:lnTo>
                    <a:lnTo>
                      <a:pt x="9" y="46"/>
                    </a:lnTo>
                    <a:lnTo>
                      <a:pt x="1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3" y="7"/>
                    </a:lnTo>
                    <a:lnTo>
                      <a:pt x="27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Freeform 114"/>
              <p:cNvSpPr>
                <a:spLocks/>
              </p:cNvSpPr>
              <p:nvPr/>
            </p:nvSpPr>
            <p:spPr bwMode="auto">
              <a:xfrm>
                <a:off x="4223" y="3763"/>
                <a:ext cx="46" cy="15"/>
              </a:xfrm>
              <a:custGeom>
                <a:avLst/>
                <a:gdLst>
                  <a:gd name="T0" fmla="*/ 47 w 273"/>
                  <a:gd name="T1" fmla="*/ 0 h 92"/>
                  <a:gd name="T2" fmla="*/ 226 w 273"/>
                  <a:gd name="T3" fmla="*/ 0 h 92"/>
                  <a:gd name="T4" fmla="*/ 245 w 273"/>
                  <a:gd name="T5" fmla="*/ 2 h 92"/>
                  <a:gd name="T6" fmla="*/ 260 w 273"/>
                  <a:gd name="T7" fmla="*/ 7 h 92"/>
                  <a:gd name="T8" fmla="*/ 269 w 273"/>
                  <a:gd name="T9" fmla="*/ 14 h 92"/>
                  <a:gd name="T10" fmla="*/ 273 w 273"/>
                  <a:gd name="T11" fmla="*/ 23 h 92"/>
                  <a:gd name="T12" fmla="*/ 271 w 273"/>
                  <a:gd name="T13" fmla="*/ 34 h 92"/>
                  <a:gd name="T14" fmla="*/ 264 w 273"/>
                  <a:gd name="T15" fmla="*/ 46 h 92"/>
                  <a:gd name="T16" fmla="*/ 250 w 273"/>
                  <a:gd name="T17" fmla="*/ 59 h 92"/>
                  <a:gd name="T18" fmla="*/ 234 w 273"/>
                  <a:gd name="T19" fmla="*/ 69 h 92"/>
                  <a:gd name="T20" fmla="*/ 214 w 273"/>
                  <a:gd name="T21" fmla="*/ 79 h 92"/>
                  <a:gd name="T22" fmla="*/ 192 w 273"/>
                  <a:gd name="T23" fmla="*/ 86 h 92"/>
                  <a:gd name="T24" fmla="*/ 170 w 273"/>
                  <a:gd name="T25" fmla="*/ 90 h 92"/>
                  <a:gd name="T26" fmla="*/ 148 w 273"/>
                  <a:gd name="T27" fmla="*/ 92 h 92"/>
                  <a:gd name="T28" fmla="*/ 126 w 273"/>
                  <a:gd name="T29" fmla="*/ 92 h 92"/>
                  <a:gd name="T30" fmla="*/ 104 w 273"/>
                  <a:gd name="T31" fmla="*/ 90 h 92"/>
                  <a:gd name="T32" fmla="*/ 82 w 273"/>
                  <a:gd name="T33" fmla="*/ 86 h 92"/>
                  <a:gd name="T34" fmla="*/ 60 w 273"/>
                  <a:gd name="T35" fmla="*/ 79 h 92"/>
                  <a:gd name="T36" fmla="*/ 40 w 273"/>
                  <a:gd name="T37" fmla="*/ 69 h 92"/>
                  <a:gd name="T38" fmla="*/ 23 w 273"/>
                  <a:gd name="T39" fmla="*/ 59 h 92"/>
                  <a:gd name="T40" fmla="*/ 10 w 273"/>
                  <a:gd name="T41" fmla="*/ 46 h 92"/>
                  <a:gd name="T42" fmla="*/ 2 w 273"/>
                  <a:gd name="T43" fmla="*/ 34 h 92"/>
                  <a:gd name="T44" fmla="*/ 0 w 273"/>
                  <a:gd name="T45" fmla="*/ 23 h 92"/>
                  <a:gd name="T46" fmla="*/ 4 w 273"/>
                  <a:gd name="T47" fmla="*/ 14 h 92"/>
                  <a:gd name="T48" fmla="*/ 14 w 273"/>
                  <a:gd name="T49" fmla="*/ 7 h 92"/>
                  <a:gd name="T50" fmla="*/ 28 w 273"/>
                  <a:gd name="T51" fmla="*/ 2 h 92"/>
                  <a:gd name="T52" fmla="*/ 47 w 273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3" h="92">
                    <a:moveTo>
                      <a:pt x="47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3" y="23"/>
                    </a:lnTo>
                    <a:lnTo>
                      <a:pt x="271" y="34"/>
                    </a:lnTo>
                    <a:lnTo>
                      <a:pt x="264" y="46"/>
                    </a:lnTo>
                    <a:lnTo>
                      <a:pt x="250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10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1" name="Freeform 115"/>
              <p:cNvSpPr>
                <a:spLocks/>
              </p:cNvSpPr>
              <p:nvPr/>
            </p:nvSpPr>
            <p:spPr bwMode="auto">
              <a:xfrm>
                <a:off x="4291" y="3763"/>
                <a:ext cx="46" cy="15"/>
              </a:xfrm>
              <a:custGeom>
                <a:avLst/>
                <a:gdLst>
                  <a:gd name="T0" fmla="*/ 48 w 274"/>
                  <a:gd name="T1" fmla="*/ 0 h 92"/>
                  <a:gd name="T2" fmla="*/ 228 w 274"/>
                  <a:gd name="T3" fmla="*/ 0 h 92"/>
                  <a:gd name="T4" fmla="*/ 247 w 274"/>
                  <a:gd name="T5" fmla="*/ 2 h 92"/>
                  <a:gd name="T6" fmla="*/ 260 w 274"/>
                  <a:gd name="T7" fmla="*/ 7 h 92"/>
                  <a:gd name="T8" fmla="*/ 270 w 274"/>
                  <a:gd name="T9" fmla="*/ 14 h 92"/>
                  <a:gd name="T10" fmla="*/ 274 w 274"/>
                  <a:gd name="T11" fmla="*/ 23 h 92"/>
                  <a:gd name="T12" fmla="*/ 273 w 274"/>
                  <a:gd name="T13" fmla="*/ 34 h 92"/>
                  <a:gd name="T14" fmla="*/ 264 w 274"/>
                  <a:gd name="T15" fmla="*/ 46 h 92"/>
                  <a:gd name="T16" fmla="*/ 252 w 274"/>
                  <a:gd name="T17" fmla="*/ 59 h 92"/>
                  <a:gd name="T18" fmla="*/ 234 w 274"/>
                  <a:gd name="T19" fmla="*/ 69 h 92"/>
                  <a:gd name="T20" fmla="*/ 214 w 274"/>
                  <a:gd name="T21" fmla="*/ 79 h 92"/>
                  <a:gd name="T22" fmla="*/ 192 w 274"/>
                  <a:gd name="T23" fmla="*/ 86 h 92"/>
                  <a:gd name="T24" fmla="*/ 170 w 274"/>
                  <a:gd name="T25" fmla="*/ 90 h 92"/>
                  <a:gd name="T26" fmla="*/ 148 w 274"/>
                  <a:gd name="T27" fmla="*/ 92 h 92"/>
                  <a:gd name="T28" fmla="*/ 126 w 274"/>
                  <a:gd name="T29" fmla="*/ 92 h 92"/>
                  <a:gd name="T30" fmla="*/ 104 w 274"/>
                  <a:gd name="T31" fmla="*/ 90 h 92"/>
                  <a:gd name="T32" fmla="*/ 82 w 274"/>
                  <a:gd name="T33" fmla="*/ 86 h 92"/>
                  <a:gd name="T34" fmla="*/ 60 w 274"/>
                  <a:gd name="T35" fmla="*/ 79 h 92"/>
                  <a:gd name="T36" fmla="*/ 40 w 274"/>
                  <a:gd name="T37" fmla="*/ 69 h 92"/>
                  <a:gd name="T38" fmla="*/ 23 w 274"/>
                  <a:gd name="T39" fmla="*/ 59 h 92"/>
                  <a:gd name="T40" fmla="*/ 10 w 274"/>
                  <a:gd name="T41" fmla="*/ 46 h 92"/>
                  <a:gd name="T42" fmla="*/ 3 w 274"/>
                  <a:gd name="T43" fmla="*/ 34 h 92"/>
                  <a:gd name="T44" fmla="*/ 0 w 274"/>
                  <a:gd name="T45" fmla="*/ 23 h 92"/>
                  <a:gd name="T46" fmla="*/ 5 w 274"/>
                  <a:gd name="T47" fmla="*/ 14 h 92"/>
                  <a:gd name="T48" fmla="*/ 14 w 274"/>
                  <a:gd name="T49" fmla="*/ 7 h 92"/>
                  <a:gd name="T50" fmla="*/ 29 w 274"/>
                  <a:gd name="T51" fmla="*/ 2 h 92"/>
                  <a:gd name="T52" fmla="*/ 48 w 274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4" h="92">
                    <a:moveTo>
                      <a:pt x="48" y="0"/>
                    </a:moveTo>
                    <a:lnTo>
                      <a:pt x="228" y="0"/>
                    </a:lnTo>
                    <a:lnTo>
                      <a:pt x="247" y="2"/>
                    </a:lnTo>
                    <a:lnTo>
                      <a:pt x="260" y="7"/>
                    </a:lnTo>
                    <a:lnTo>
                      <a:pt x="270" y="14"/>
                    </a:lnTo>
                    <a:lnTo>
                      <a:pt x="274" y="23"/>
                    </a:lnTo>
                    <a:lnTo>
                      <a:pt x="273" y="34"/>
                    </a:lnTo>
                    <a:lnTo>
                      <a:pt x="264" y="46"/>
                    </a:lnTo>
                    <a:lnTo>
                      <a:pt x="252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10" y="46"/>
                    </a:lnTo>
                    <a:lnTo>
                      <a:pt x="3" y="34"/>
                    </a:lnTo>
                    <a:lnTo>
                      <a:pt x="0" y="23"/>
                    </a:lnTo>
                    <a:lnTo>
                      <a:pt x="5" y="14"/>
                    </a:lnTo>
                    <a:lnTo>
                      <a:pt x="14" y="7"/>
                    </a:lnTo>
                    <a:lnTo>
                      <a:pt x="29" y="2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2" name="Freeform 116"/>
              <p:cNvSpPr>
                <a:spLocks/>
              </p:cNvSpPr>
              <p:nvPr/>
            </p:nvSpPr>
            <p:spPr bwMode="auto">
              <a:xfrm>
                <a:off x="3815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6 w 268"/>
                  <a:gd name="T5" fmla="*/ 3 h 1692"/>
                  <a:gd name="T6" fmla="*/ 173 w 268"/>
                  <a:gd name="T7" fmla="*/ 11 h 1692"/>
                  <a:gd name="T8" fmla="*/ 190 w 268"/>
                  <a:gd name="T9" fmla="*/ 23 h 1692"/>
                  <a:gd name="T10" fmla="*/ 203 w 268"/>
                  <a:gd name="T11" fmla="*/ 39 h 1692"/>
                  <a:gd name="T12" fmla="*/ 211 w 268"/>
                  <a:gd name="T13" fmla="*/ 57 h 1692"/>
                  <a:gd name="T14" fmla="*/ 214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2 w 268"/>
                  <a:gd name="T25" fmla="*/ 1681 h 1692"/>
                  <a:gd name="T26" fmla="*/ 214 w 268"/>
                  <a:gd name="T27" fmla="*/ 1690 h 1692"/>
                  <a:gd name="T28" fmla="*/ 193 w 268"/>
                  <a:gd name="T29" fmla="*/ 1692 h 1692"/>
                  <a:gd name="T30" fmla="*/ 74 w 268"/>
                  <a:gd name="T31" fmla="*/ 1692 h 1692"/>
                  <a:gd name="T32" fmla="*/ 54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7 w 268"/>
                  <a:gd name="T47" fmla="*/ 57 h 1692"/>
                  <a:gd name="T48" fmla="*/ 66 w 268"/>
                  <a:gd name="T49" fmla="*/ 39 h 1692"/>
                  <a:gd name="T50" fmla="*/ 78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3" y="11"/>
                    </a:lnTo>
                    <a:lnTo>
                      <a:pt x="190" y="23"/>
                    </a:lnTo>
                    <a:lnTo>
                      <a:pt x="203" y="39"/>
                    </a:lnTo>
                    <a:lnTo>
                      <a:pt x="211" y="57"/>
                    </a:lnTo>
                    <a:lnTo>
                      <a:pt x="214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2" y="1681"/>
                    </a:lnTo>
                    <a:lnTo>
                      <a:pt x="214" y="1690"/>
                    </a:lnTo>
                    <a:lnTo>
                      <a:pt x="193" y="1692"/>
                    </a:lnTo>
                    <a:lnTo>
                      <a:pt x="74" y="1692"/>
                    </a:lnTo>
                    <a:lnTo>
                      <a:pt x="54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7" y="57"/>
                    </a:lnTo>
                    <a:lnTo>
                      <a:pt x="66" y="39"/>
                    </a:lnTo>
                    <a:lnTo>
                      <a:pt x="78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3" name="Freeform 117"/>
              <p:cNvSpPr>
                <a:spLocks/>
              </p:cNvSpPr>
              <p:nvPr/>
            </p:nvSpPr>
            <p:spPr bwMode="auto">
              <a:xfrm>
                <a:off x="3885" y="3788"/>
                <a:ext cx="44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6 w 268"/>
                  <a:gd name="T5" fmla="*/ 3 h 1692"/>
                  <a:gd name="T6" fmla="*/ 174 w 268"/>
                  <a:gd name="T7" fmla="*/ 11 h 1692"/>
                  <a:gd name="T8" fmla="*/ 191 w 268"/>
                  <a:gd name="T9" fmla="*/ 23 h 1692"/>
                  <a:gd name="T10" fmla="*/ 204 w 268"/>
                  <a:gd name="T11" fmla="*/ 39 h 1692"/>
                  <a:gd name="T12" fmla="*/ 212 w 268"/>
                  <a:gd name="T13" fmla="*/ 57 h 1692"/>
                  <a:gd name="T14" fmla="*/ 215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60 w 268"/>
                  <a:gd name="T21" fmla="*/ 1654 h 1692"/>
                  <a:gd name="T22" fmla="*/ 249 w 268"/>
                  <a:gd name="T23" fmla="*/ 1670 h 1692"/>
                  <a:gd name="T24" fmla="*/ 233 w 268"/>
                  <a:gd name="T25" fmla="*/ 1681 h 1692"/>
                  <a:gd name="T26" fmla="*/ 215 w 268"/>
                  <a:gd name="T27" fmla="*/ 1690 h 1692"/>
                  <a:gd name="T28" fmla="*/ 194 w 268"/>
                  <a:gd name="T29" fmla="*/ 1692 h 1692"/>
                  <a:gd name="T30" fmla="*/ 75 w 268"/>
                  <a:gd name="T31" fmla="*/ 1692 h 1692"/>
                  <a:gd name="T32" fmla="*/ 55 w 268"/>
                  <a:gd name="T33" fmla="*/ 1690 h 1692"/>
                  <a:gd name="T34" fmla="*/ 36 w 268"/>
                  <a:gd name="T35" fmla="*/ 1681 h 1692"/>
                  <a:gd name="T36" fmla="*/ 21 w 268"/>
                  <a:gd name="T37" fmla="*/ 1670 h 1692"/>
                  <a:gd name="T38" fmla="*/ 10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4 w 268"/>
                  <a:gd name="T45" fmla="*/ 78 h 1692"/>
                  <a:gd name="T46" fmla="*/ 58 w 268"/>
                  <a:gd name="T47" fmla="*/ 57 h 1692"/>
                  <a:gd name="T48" fmla="*/ 66 w 268"/>
                  <a:gd name="T49" fmla="*/ 39 h 1692"/>
                  <a:gd name="T50" fmla="*/ 79 w 268"/>
                  <a:gd name="T51" fmla="*/ 23 h 1692"/>
                  <a:gd name="T52" fmla="*/ 95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4" y="11"/>
                    </a:lnTo>
                    <a:lnTo>
                      <a:pt x="191" y="23"/>
                    </a:lnTo>
                    <a:lnTo>
                      <a:pt x="204" y="39"/>
                    </a:lnTo>
                    <a:lnTo>
                      <a:pt x="212" y="57"/>
                    </a:lnTo>
                    <a:lnTo>
                      <a:pt x="215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60" y="1654"/>
                    </a:lnTo>
                    <a:lnTo>
                      <a:pt x="249" y="1670"/>
                    </a:lnTo>
                    <a:lnTo>
                      <a:pt x="233" y="1681"/>
                    </a:lnTo>
                    <a:lnTo>
                      <a:pt x="215" y="1690"/>
                    </a:lnTo>
                    <a:lnTo>
                      <a:pt x="194" y="1692"/>
                    </a:lnTo>
                    <a:lnTo>
                      <a:pt x="75" y="1692"/>
                    </a:lnTo>
                    <a:lnTo>
                      <a:pt x="55" y="1690"/>
                    </a:lnTo>
                    <a:lnTo>
                      <a:pt x="36" y="1681"/>
                    </a:lnTo>
                    <a:lnTo>
                      <a:pt x="21" y="1670"/>
                    </a:lnTo>
                    <a:lnTo>
                      <a:pt x="10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4" y="78"/>
                    </a:lnTo>
                    <a:lnTo>
                      <a:pt x="58" y="57"/>
                    </a:lnTo>
                    <a:lnTo>
                      <a:pt x="66" y="39"/>
                    </a:lnTo>
                    <a:lnTo>
                      <a:pt x="79" y="23"/>
                    </a:lnTo>
                    <a:lnTo>
                      <a:pt x="95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4" name="Freeform 118"/>
              <p:cNvSpPr>
                <a:spLocks/>
              </p:cNvSpPr>
              <p:nvPr/>
            </p:nvSpPr>
            <p:spPr bwMode="auto">
              <a:xfrm>
                <a:off x="3953" y="3788"/>
                <a:ext cx="44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4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3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1 w 268"/>
                  <a:gd name="T25" fmla="*/ 1681 h 1692"/>
                  <a:gd name="T26" fmla="*/ 213 w 268"/>
                  <a:gd name="T27" fmla="*/ 1690 h 1692"/>
                  <a:gd name="T28" fmla="*/ 194 w 268"/>
                  <a:gd name="T29" fmla="*/ 1692 h 1692"/>
                  <a:gd name="T30" fmla="*/ 74 w 268"/>
                  <a:gd name="T31" fmla="*/ 1692 h 1692"/>
                  <a:gd name="T32" fmla="*/ 53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6 w 268"/>
                  <a:gd name="T47" fmla="*/ 57 h 1692"/>
                  <a:gd name="T48" fmla="*/ 65 w 268"/>
                  <a:gd name="T49" fmla="*/ 39 h 1692"/>
                  <a:gd name="T50" fmla="*/ 77 w 268"/>
                  <a:gd name="T51" fmla="*/ 23 h 1692"/>
                  <a:gd name="T52" fmla="*/ 94 w 268"/>
                  <a:gd name="T53" fmla="*/ 11 h 1692"/>
                  <a:gd name="T54" fmla="*/ 112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4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3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1" y="1681"/>
                    </a:lnTo>
                    <a:lnTo>
                      <a:pt x="213" y="1690"/>
                    </a:lnTo>
                    <a:lnTo>
                      <a:pt x="194" y="1692"/>
                    </a:lnTo>
                    <a:lnTo>
                      <a:pt x="74" y="1692"/>
                    </a:lnTo>
                    <a:lnTo>
                      <a:pt x="53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6" y="57"/>
                    </a:lnTo>
                    <a:lnTo>
                      <a:pt x="65" y="39"/>
                    </a:lnTo>
                    <a:lnTo>
                      <a:pt x="77" y="23"/>
                    </a:lnTo>
                    <a:lnTo>
                      <a:pt x="94" y="11"/>
                    </a:lnTo>
                    <a:lnTo>
                      <a:pt x="112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5" name="Freeform 119"/>
              <p:cNvSpPr>
                <a:spLocks/>
              </p:cNvSpPr>
              <p:nvPr/>
            </p:nvSpPr>
            <p:spPr bwMode="auto">
              <a:xfrm>
                <a:off x="4020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6 w 268"/>
                  <a:gd name="T5" fmla="*/ 3 h 1692"/>
                  <a:gd name="T6" fmla="*/ 174 w 268"/>
                  <a:gd name="T7" fmla="*/ 11 h 1692"/>
                  <a:gd name="T8" fmla="*/ 190 w 268"/>
                  <a:gd name="T9" fmla="*/ 23 h 1692"/>
                  <a:gd name="T10" fmla="*/ 202 w 268"/>
                  <a:gd name="T11" fmla="*/ 39 h 1692"/>
                  <a:gd name="T12" fmla="*/ 211 w 268"/>
                  <a:gd name="T13" fmla="*/ 57 h 1692"/>
                  <a:gd name="T14" fmla="*/ 215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9 w 268"/>
                  <a:gd name="T21" fmla="*/ 1654 h 1692"/>
                  <a:gd name="T22" fmla="*/ 247 w 268"/>
                  <a:gd name="T23" fmla="*/ 1670 h 1692"/>
                  <a:gd name="T24" fmla="*/ 233 w 268"/>
                  <a:gd name="T25" fmla="*/ 1681 h 1692"/>
                  <a:gd name="T26" fmla="*/ 215 w 268"/>
                  <a:gd name="T27" fmla="*/ 1690 h 1692"/>
                  <a:gd name="T28" fmla="*/ 194 w 268"/>
                  <a:gd name="T29" fmla="*/ 1692 h 1692"/>
                  <a:gd name="T30" fmla="*/ 74 w 268"/>
                  <a:gd name="T31" fmla="*/ 1692 h 1692"/>
                  <a:gd name="T32" fmla="*/ 55 w 268"/>
                  <a:gd name="T33" fmla="*/ 1690 h 1692"/>
                  <a:gd name="T34" fmla="*/ 36 w 268"/>
                  <a:gd name="T35" fmla="*/ 1681 h 1692"/>
                  <a:gd name="T36" fmla="*/ 21 w 268"/>
                  <a:gd name="T37" fmla="*/ 1670 h 1692"/>
                  <a:gd name="T38" fmla="*/ 10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5 w 268"/>
                  <a:gd name="T45" fmla="*/ 78 h 1692"/>
                  <a:gd name="T46" fmla="*/ 58 w 268"/>
                  <a:gd name="T47" fmla="*/ 57 h 1692"/>
                  <a:gd name="T48" fmla="*/ 66 w 268"/>
                  <a:gd name="T49" fmla="*/ 39 h 1692"/>
                  <a:gd name="T50" fmla="*/ 79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4" y="11"/>
                    </a:lnTo>
                    <a:lnTo>
                      <a:pt x="190" y="23"/>
                    </a:lnTo>
                    <a:lnTo>
                      <a:pt x="202" y="39"/>
                    </a:lnTo>
                    <a:lnTo>
                      <a:pt x="211" y="57"/>
                    </a:lnTo>
                    <a:lnTo>
                      <a:pt x="215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9" y="1654"/>
                    </a:lnTo>
                    <a:lnTo>
                      <a:pt x="247" y="1670"/>
                    </a:lnTo>
                    <a:lnTo>
                      <a:pt x="233" y="1681"/>
                    </a:lnTo>
                    <a:lnTo>
                      <a:pt x="215" y="1690"/>
                    </a:lnTo>
                    <a:lnTo>
                      <a:pt x="194" y="1692"/>
                    </a:lnTo>
                    <a:lnTo>
                      <a:pt x="74" y="1692"/>
                    </a:lnTo>
                    <a:lnTo>
                      <a:pt x="55" y="1690"/>
                    </a:lnTo>
                    <a:lnTo>
                      <a:pt x="36" y="1681"/>
                    </a:lnTo>
                    <a:lnTo>
                      <a:pt x="21" y="1670"/>
                    </a:lnTo>
                    <a:lnTo>
                      <a:pt x="10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5" y="78"/>
                    </a:lnTo>
                    <a:lnTo>
                      <a:pt x="58" y="57"/>
                    </a:lnTo>
                    <a:lnTo>
                      <a:pt x="66" y="39"/>
                    </a:lnTo>
                    <a:lnTo>
                      <a:pt x="79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6" name="Freeform 120"/>
              <p:cNvSpPr>
                <a:spLocks/>
              </p:cNvSpPr>
              <p:nvPr/>
            </p:nvSpPr>
            <p:spPr bwMode="auto">
              <a:xfrm>
                <a:off x="4088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3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3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1 w 268"/>
                  <a:gd name="T25" fmla="*/ 1681 h 1692"/>
                  <a:gd name="T26" fmla="*/ 213 w 268"/>
                  <a:gd name="T27" fmla="*/ 1690 h 1692"/>
                  <a:gd name="T28" fmla="*/ 193 w 268"/>
                  <a:gd name="T29" fmla="*/ 1692 h 1692"/>
                  <a:gd name="T30" fmla="*/ 73 w 268"/>
                  <a:gd name="T31" fmla="*/ 1692 h 1692"/>
                  <a:gd name="T32" fmla="*/ 53 w 268"/>
                  <a:gd name="T33" fmla="*/ 1690 h 1692"/>
                  <a:gd name="T34" fmla="*/ 35 w 268"/>
                  <a:gd name="T35" fmla="*/ 1681 h 1692"/>
                  <a:gd name="T36" fmla="*/ 19 w 268"/>
                  <a:gd name="T37" fmla="*/ 1670 h 1692"/>
                  <a:gd name="T38" fmla="*/ 8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6 w 268"/>
                  <a:gd name="T47" fmla="*/ 57 h 1692"/>
                  <a:gd name="T48" fmla="*/ 64 w 268"/>
                  <a:gd name="T49" fmla="*/ 39 h 1692"/>
                  <a:gd name="T50" fmla="*/ 77 w 268"/>
                  <a:gd name="T51" fmla="*/ 23 h 1692"/>
                  <a:gd name="T52" fmla="*/ 93 w 268"/>
                  <a:gd name="T53" fmla="*/ 11 h 1692"/>
                  <a:gd name="T54" fmla="*/ 112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3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3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1" y="1681"/>
                    </a:lnTo>
                    <a:lnTo>
                      <a:pt x="213" y="1690"/>
                    </a:lnTo>
                    <a:lnTo>
                      <a:pt x="193" y="1692"/>
                    </a:lnTo>
                    <a:lnTo>
                      <a:pt x="73" y="1692"/>
                    </a:lnTo>
                    <a:lnTo>
                      <a:pt x="53" y="1690"/>
                    </a:lnTo>
                    <a:lnTo>
                      <a:pt x="35" y="1681"/>
                    </a:lnTo>
                    <a:lnTo>
                      <a:pt x="19" y="1670"/>
                    </a:lnTo>
                    <a:lnTo>
                      <a:pt x="8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6" y="57"/>
                    </a:lnTo>
                    <a:lnTo>
                      <a:pt x="64" y="39"/>
                    </a:lnTo>
                    <a:lnTo>
                      <a:pt x="77" y="23"/>
                    </a:lnTo>
                    <a:lnTo>
                      <a:pt x="93" y="11"/>
                    </a:lnTo>
                    <a:lnTo>
                      <a:pt x="112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7" name="Freeform 121"/>
              <p:cNvSpPr>
                <a:spLocks/>
              </p:cNvSpPr>
              <p:nvPr/>
            </p:nvSpPr>
            <p:spPr bwMode="auto">
              <a:xfrm>
                <a:off x="4156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4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5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9 w 268"/>
                  <a:gd name="T21" fmla="*/ 1654 h 1692"/>
                  <a:gd name="T22" fmla="*/ 247 w 268"/>
                  <a:gd name="T23" fmla="*/ 1670 h 1692"/>
                  <a:gd name="T24" fmla="*/ 232 w 268"/>
                  <a:gd name="T25" fmla="*/ 1681 h 1692"/>
                  <a:gd name="T26" fmla="*/ 215 w 268"/>
                  <a:gd name="T27" fmla="*/ 1690 h 1692"/>
                  <a:gd name="T28" fmla="*/ 194 w 268"/>
                  <a:gd name="T29" fmla="*/ 1692 h 1692"/>
                  <a:gd name="T30" fmla="*/ 74 w 268"/>
                  <a:gd name="T31" fmla="*/ 1692 h 1692"/>
                  <a:gd name="T32" fmla="*/ 54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7 w 268"/>
                  <a:gd name="T47" fmla="*/ 57 h 1692"/>
                  <a:gd name="T48" fmla="*/ 66 w 268"/>
                  <a:gd name="T49" fmla="*/ 39 h 1692"/>
                  <a:gd name="T50" fmla="*/ 78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4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5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9" y="1654"/>
                    </a:lnTo>
                    <a:lnTo>
                      <a:pt x="247" y="1670"/>
                    </a:lnTo>
                    <a:lnTo>
                      <a:pt x="232" y="1681"/>
                    </a:lnTo>
                    <a:lnTo>
                      <a:pt x="215" y="1690"/>
                    </a:lnTo>
                    <a:lnTo>
                      <a:pt x="194" y="1692"/>
                    </a:lnTo>
                    <a:lnTo>
                      <a:pt x="74" y="1692"/>
                    </a:lnTo>
                    <a:lnTo>
                      <a:pt x="54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7" y="57"/>
                    </a:lnTo>
                    <a:lnTo>
                      <a:pt x="66" y="39"/>
                    </a:lnTo>
                    <a:lnTo>
                      <a:pt x="78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Freeform 122"/>
              <p:cNvSpPr>
                <a:spLocks/>
              </p:cNvSpPr>
              <p:nvPr/>
            </p:nvSpPr>
            <p:spPr bwMode="auto">
              <a:xfrm>
                <a:off x="4224" y="3788"/>
                <a:ext cx="45" cy="282"/>
              </a:xfrm>
              <a:custGeom>
                <a:avLst/>
                <a:gdLst>
                  <a:gd name="T0" fmla="*/ 134 w 269"/>
                  <a:gd name="T1" fmla="*/ 0 h 1692"/>
                  <a:gd name="T2" fmla="*/ 135 w 269"/>
                  <a:gd name="T3" fmla="*/ 0 h 1692"/>
                  <a:gd name="T4" fmla="*/ 156 w 269"/>
                  <a:gd name="T5" fmla="*/ 3 h 1692"/>
                  <a:gd name="T6" fmla="*/ 175 w 269"/>
                  <a:gd name="T7" fmla="*/ 11 h 1692"/>
                  <a:gd name="T8" fmla="*/ 191 w 269"/>
                  <a:gd name="T9" fmla="*/ 23 h 1692"/>
                  <a:gd name="T10" fmla="*/ 203 w 269"/>
                  <a:gd name="T11" fmla="*/ 39 h 1692"/>
                  <a:gd name="T12" fmla="*/ 212 w 269"/>
                  <a:gd name="T13" fmla="*/ 57 h 1692"/>
                  <a:gd name="T14" fmla="*/ 215 w 269"/>
                  <a:gd name="T15" fmla="*/ 78 h 1692"/>
                  <a:gd name="T16" fmla="*/ 269 w 269"/>
                  <a:gd name="T17" fmla="*/ 1615 h 1692"/>
                  <a:gd name="T18" fmla="*/ 267 w 269"/>
                  <a:gd name="T19" fmla="*/ 1635 h 1692"/>
                  <a:gd name="T20" fmla="*/ 260 w 269"/>
                  <a:gd name="T21" fmla="*/ 1654 h 1692"/>
                  <a:gd name="T22" fmla="*/ 248 w 269"/>
                  <a:gd name="T23" fmla="*/ 1670 h 1692"/>
                  <a:gd name="T24" fmla="*/ 233 w 269"/>
                  <a:gd name="T25" fmla="*/ 1681 h 1692"/>
                  <a:gd name="T26" fmla="*/ 215 w 269"/>
                  <a:gd name="T27" fmla="*/ 1690 h 1692"/>
                  <a:gd name="T28" fmla="*/ 195 w 269"/>
                  <a:gd name="T29" fmla="*/ 1692 h 1692"/>
                  <a:gd name="T30" fmla="*/ 75 w 269"/>
                  <a:gd name="T31" fmla="*/ 1692 h 1692"/>
                  <a:gd name="T32" fmla="*/ 55 w 269"/>
                  <a:gd name="T33" fmla="*/ 1690 h 1692"/>
                  <a:gd name="T34" fmla="*/ 37 w 269"/>
                  <a:gd name="T35" fmla="*/ 1681 h 1692"/>
                  <a:gd name="T36" fmla="*/ 21 w 269"/>
                  <a:gd name="T37" fmla="*/ 1670 h 1692"/>
                  <a:gd name="T38" fmla="*/ 10 w 269"/>
                  <a:gd name="T39" fmla="*/ 1654 h 1692"/>
                  <a:gd name="T40" fmla="*/ 2 w 269"/>
                  <a:gd name="T41" fmla="*/ 1635 h 1692"/>
                  <a:gd name="T42" fmla="*/ 0 w 269"/>
                  <a:gd name="T43" fmla="*/ 1615 h 1692"/>
                  <a:gd name="T44" fmla="*/ 55 w 269"/>
                  <a:gd name="T45" fmla="*/ 78 h 1692"/>
                  <a:gd name="T46" fmla="*/ 58 w 269"/>
                  <a:gd name="T47" fmla="*/ 57 h 1692"/>
                  <a:gd name="T48" fmla="*/ 66 w 269"/>
                  <a:gd name="T49" fmla="*/ 39 h 1692"/>
                  <a:gd name="T50" fmla="*/ 79 w 269"/>
                  <a:gd name="T51" fmla="*/ 23 h 1692"/>
                  <a:gd name="T52" fmla="*/ 94 w 269"/>
                  <a:gd name="T53" fmla="*/ 11 h 1692"/>
                  <a:gd name="T54" fmla="*/ 113 w 269"/>
                  <a:gd name="T55" fmla="*/ 3 h 1692"/>
                  <a:gd name="T56" fmla="*/ 134 w 269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9" h="1692">
                    <a:moveTo>
                      <a:pt x="134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5" y="11"/>
                    </a:lnTo>
                    <a:lnTo>
                      <a:pt x="191" y="23"/>
                    </a:lnTo>
                    <a:lnTo>
                      <a:pt x="203" y="39"/>
                    </a:lnTo>
                    <a:lnTo>
                      <a:pt x="212" y="57"/>
                    </a:lnTo>
                    <a:lnTo>
                      <a:pt x="215" y="78"/>
                    </a:lnTo>
                    <a:lnTo>
                      <a:pt x="269" y="1615"/>
                    </a:lnTo>
                    <a:lnTo>
                      <a:pt x="267" y="1635"/>
                    </a:lnTo>
                    <a:lnTo>
                      <a:pt x="260" y="1654"/>
                    </a:lnTo>
                    <a:lnTo>
                      <a:pt x="248" y="1670"/>
                    </a:lnTo>
                    <a:lnTo>
                      <a:pt x="233" y="1681"/>
                    </a:lnTo>
                    <a:lnTo>
                      <a:pt x="215" y="1690"/>
                    </a:lnTo>
                    <a:lnTo>
                      <a:pt x="195" y="1692"/>
                    </a:lnTo>
                    <a:lnTo>
                      <a:pt x="75" y="1692"/>
                    </a:lnTo>
                    <a:lnTo>
                      <a:pt x="55" y="1690"/>
                    </a:lnTo>
                    <a:lnTo>
                      <a:pt x="37" y="1681"/>
                    </a:lnTo>
                    <a:lnTo>
                      <a:pt x="21" y="1670"/>
                    </a:lnTo>
                    <a:lnTo>
                      <a:pt x="10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5" y="78"/>
                    </a:lnTo>
                    <a:lnTo>
                      <a:pt x="58" y="57"/>
                    </a:lnTo>
                    <a:lnTo>
                      <a:pt x="66" y="39"/>
                    </a:lnTo>
                    <a:lnTo>
                      <a:pt x="79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9" name="Freeform 123"/>
              <p:cNvSpPr>
                <a:spLocks/>
              </p:cNvSpPr>
              <p:nvPr/>
            </p:nvSpPr>
            <p:spPr bwMode="auto">
              <a:xfrm>
                <a:off x="4292" y="3788"/>
                <a:ext cx="44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3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4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2 w 268"/>
                  <a:gd name="T25" fmla="*/ 1681 h 1692"/>
                  <a:gd name="T26" fmla="*/ 213 w 268"/>
                  <a:gd name="T27" fmla="*/ 1690 h 1692"/>
                  <a:gd name="T28" fmla="*/ 193 w 268"/>
                  <a:gd name="T29" fmla="*/ 1692 h 1692"/>
                  <a:gd name="T30" fmla="*/ 74 w 268"/>
                  <a:gd name="T31" fmla="*/ 1692 h 1692"/>
                  <a:gd name="T32" fmla="*/ 53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7 w 268"/>
                  <a:gd name="T47" fmla="*/ 57 h 1692"/>
                  <a:gd name="T48" fmla="*/ 66 w 268"/>
                  <a:gd name="T49" fmla="*/ 39 h 1692"/>
                  <a:gd name="T50" fmla="*/ 78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3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4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2" y="1681"/>
                    </a:lnTo>
                    <a:lnTo>
                      <a:pt x="213" y="1690"/>
                    </a:lnTo>
                    <a:lnTo>
                      <a:pt x="193" y="1692"/>
                    </a:lnTo>
                    <a:lnTo>
                      <a:pt x="74" y="1692"/>
                    </a:lnTo>
                    <a:lnTo>
                      <a:pt x="53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7" y="57"/>
                    </a:lnTo>
                    <a:lnTo>
                      <a:pt x="66" y="39"/>
                    </a:lnTo>
                    <a:lnTo>
                      <a:pt x="78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145" name="자유형 144"/>
          <p:cNvSpPr/>
          <p:nvPr/>
        </p:nvSpPr>
        <p:spPr>
          <a:xfrm flipV="1">
            <a:off x="1" y="-9696"/>
            <a:ext cx="12201069" cy="1427352"/>
          </a:xfrm>
          <a:custGeom>
            <a:avLst/>
            <a:gdLst>
              <a:gd name="connsiteX0" fmla="*/ 5386811 w 12201069"/>
              <a:gd name="connsiteY0" fmla="*/ 1427352 h 1427352"/>
              <a:gd name="connsiteX1" fmla="*/ 5547181 w 12201069"/>
              <a:gd name="connsiteY1" fmla="*/ 1417657 h 1427352"/>
              <a:gd name="connsiteX2" fmla="*/ 12191999 w 12201069"/>
              <a:gd name="connsiteY2" fmla="*/ 1417657 h 1427352"/>
              <a:gd name="connsiteX3" fmla="*/ 12191999 w 12201069"/>
              <a:gd name="connsiteY3" fmla="*/ 1194768 h 1427352"/>
              <a:gd name="connsiteX4" fmla="*/ 12201069 w 12201069"/>
              <a:gd name="connsiteY4" fmla="*/ 1192116 h 1427352"/>
              <a:gd name="connsiteX5" fmla="*/ 12201069 w 12201069"/>
              <a:gd name="connsiteY5" fmla="*/ 178220 h 1427352"/>
              <a:gd name="connsiteX6" fmla="*/ 12120366 w 12201069"/>
              <a:gd name="connsiteY6" fmla="*/ 154618 h 1427352"/>
              <a:gd name="connsiteX7" fmla="*/ 11704384 w 12201069"/>
              <a:gd name="connsiteY7" fmla="*/ 109369 h 1427352"/>
              <a:gd name="connsiteX8" fmla="*/ 10818211 w 12201069"/>
              <a:gd name="connsiteY8" fmla="*/ 363233 h 1427352"/>
              <a:gd name="connsiteX9" fmla="*/ 10787651 w 12201069"/>
              <a:gd name="connsiteY9" fmla="*/ 393569 h 1427352"/>
              <a:gd name="connsiteX10" fmla="*/ 10689856 w 12201069"/>
              <a:gd name="connsiteY10" fmla="*/ 362157 h 1427352"/>
              <a:gd name="connsiteX11" fmla="*/ 9877694 w 12201069"/>
              <a:gd name="connsiteY11" fmla="*/ 265580 h 1427352"/>
              <a:gd name="connsiteX12" fmla="*/ 9584945 w 12201069"/>
              <a:gd name="connsiteY12" fmla="*/ 277069 h 1427352"/>
              <a:gd name="connsiteX13" fmla="*/ 9575516 w 12201069"/>
              <a:gd name="connsiteY13" fmla="*/ 278208 h 1427352"/>
              <a:gd name="connsiteX14" fmla="*/ 9534039 w 12201069"/>
              <a:gd name="connsiteY14" fmla="*/ 229994 h 1427352"/>
              <a:gd name="connsiteX15" fmla="*/ 8968472 w 12201069"/>
              <a:gd name="connsiteY15" fmla="*/ 40267 h 1427352"/>
              <a:gd name="connsiteX16" fmla="*/ 8402905 w 12201069"/>
              <a:gd name="connsiteY16" fmla="*/ 229994 h 1427352"/>
              <a:gd name="connsiteX17" fmla="*/ 8351559 w 12201069"/>
              <a:gd name="connsiteY17" fmla="*/ 289680 h 1427352"/>
              <a:gd name="connsiteX18" fmla="*/ 8280984 w 12201069"/>
              <a:gd name="connsiteY18" fmla="*/ 277292 h 1427352"/>
              <a:gd name="connsiteX19" fmla="*/ 8214540 w 12201069"/>
              <a:gd name="connsiteY19" fmla="*/ 246363 h 1427352"/>
              <a:gd name="connsiteX20" fmla="*/ 7136941 w 12201069"/>
              <a:gd name="connsiteY20" fmla="*/ 74933 h 1427352"/>
              <a:gd name="connsiteX21" fmla="*/ 6284883 w 12201069"/>
              <a:gd name="connsiteY21" fmla="*/ 174893 h 1427352"/>
              <a:gd name="connsiteX22" fmla="*/ 6207307 w 12201069"/>
              <a:gd name="connsiteY22" fmla="*/ 199475 h 1427352"/>
              <a:gd name="connsiteX23" fmla="*/ 6186982 w 12201069"/>
              <a:gd name="connsiteY23" fmla="*/ 185400 h 1427352"/>
              <a:gd name="connsiteX24" fmla="*/ 5386811 w 12201069"/>
              <a:gd name="connsiteY24" fmla="*/ 0 h 1427352"/>
              <a:gd name="connsiteX25" fmla="*/ 4923585 w 12201069"/>
              <a:gd name="connsiteY25" fmla="*/ 56084 h 1427352"/>
              <a:gd name="connsiteX26" fmla="*/ 4825189 w 12201069"/>
              <a:gd name="connsiteY26" fmla="*/ 88113 h 1427352"/>
              <a:gd name="connsiteX27" fmla="*/ 4695448 w 12201069"/>
              <a:gd name="connsiteY27" fmla="*/ 55192 h 1427352"/>
              <a:gd name="connsiteX28" fmla="*/ 4110684 w 12201069"/>
              <a:gd name="connsiteY28" fmla="*/ 0 h 1427352"/>
              <a:gd name="connsiteX29" fmla="*/ 3048394 w 12201069"/>
              <a:gd name="connsiteY29" fmla="*/ 205704 h 1427352"/>
              <a:gd name="connsiteX30" fmla="*/ 2967627 w 12201069"/>
              <a:gd name="connsiteY30" fmla="*/ 251468 h 1427352"/>
              <a:gd name="connsiteX31" fmla="*/ 2960971 w 12201069"/>
              <a:gd name="connsiteY31" fmla="*/ 252548 h 1427352"/>
              <a:gd name="connsiteX32" fmla="*/ 2744847 w 12201069"/>
              <a:gd name="connsiteY32" fmla="*/ 305884 h 1427352"/>
              <a:gd name="connsiteX33" fmla="*/ 2737794 w 12201069"/>
              <a:gd name="connsiteY33" fmla="*/ 308441 h 1427352"/>
              <a:gd name="connsiteX34" fmla="*/ 2461468 w 12201069"/>
              <a:gd name="connsiteY34" fmla="*/ 183453 h 1427352"/>
              <a:gd name="connsiteX35" fmla="*/ 1249280 w 12201069"/>
              <a:gd name="connsiteY35" fmla="*/ 0 h 1427352"/>
              <a:gd name="connsiteX36" fmla="*/ 241295 w 12201069"/>
              <a:gd name="connsiteY36" fmla="*/ 120605 h 1427352"/>
              <a:gd name="connsiteX37" fmla="*/ 0 w 12201069"/>
              <a:gd name="connsiteY37" fmla="*/ 198588 h 1427352"/>
              <a:gd name="connsiteX38" fmla="*/ 0 w 12201069"/>
              <a:gd name="connsiteY38" fmla="*/ 1213777 h 1427352"/>
              <a:gd name="connsiteX39" fmla="*/ 1 w 12201069"/>
              <a:gd name="connsiteY39" fmla="*/ 1213777 h 1427352"/>
              <a:gd name="connsiteX40" fmla="*/ 1 w 12201069"/>
              <a:gd name="connsiteY40" fmla="*/ 1417657 h 1427352"/>
              <a:gd name="connsiteX41" fmla="*/ 5226441 w 12201069"/>
              <a:gd name="connsiteY41" fmla="*/ 1417657 h 142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201069" h="1427352">
                <a:moveTo>
                  <a:pt x="5386811" y="1427352"/>
                </a:moveTo>
                <a:lnTo>
                  <a:pt x="5547181" y="1417657"/>
                </a:lnTo>
                <a:lnTo>
                  <a:pt x="12191999" y="1417657"/>
                </a:lnTo>
                <a:lnTo>
                  <a:pt x="12191999" y="1194768"/>
                </a:lnTo>
                <a:lnTo>
                  <a:pt x="12201069" y="1192116"/>
                </a:lnTo>
                <a:lnTo>
                  <a:pt x="12201069" y="178220"/>
                </a:lnTo>
                <a:lnTo>
                  <a:pt x="12120366" y="154618"/>
                </a:lnTo>
                <a:cubicBezTo>
                  <a:pt x="11992511" y="125481"/>
                  <a:pt x="11851940" y="109369"/>
                  <a:pt x="11704384" y="109369"/>
                </a:cubicBezTo>
                <a:cubicBezTo>
                  <a:pt x="11335496" y="109369"/>
                  <a:pt x="11010262" y="210070"/>
                  <a:pt x="10818211" y="363233"/>
                </a:cubicBezTo>
                <a:lnTo>
                  <a:pt x="10787651" y="393569"/>
                </a:lnTo>
                <a:lnTo>
                  <a:pt x="10689856" y="362157"/>
                </a:lnTo>
                <a:cubicBezTo>
                  <a:pt x="10458020" y="301183"/>
                  <a:pt x="10178537" y="265580"/>
                  <a:pt x="9877694" y="265580"/>
                </a:cubicBezTo>
                <a:cubicBezTo>
                  <a:pt x="9777413" y="265580"/>
                  <a:pt x="9679505" y="269536"/>
                  <a:pt x="9584945" y="277069"/>
                </a:cubicBezTo>
                <a:lnTo>
                  <a:pt x="9575516" y="278208"/>
                </a:lnTo>
                <a:lnTo>
                  <a:pt x="9534039" y="229994"/>
                </a:lnTo>
                <a:cubicBezTo>
                  <a:pt x="9411469" y="115526"/>
                  <a:pt x="9203901" y="40267"/>
                  <a:pt x="8968472" y="40267"/>
                </a:cubicBezTo>
                <a:cubicBezTo>
                  <a:pt x="8733043" y="40267"/>
                  <a:pt x="8525475" y="115526"/>
                  <a:pt x="8402905" y="229994"/>
                </a:cubicBezTo>
                <a:lnTo>
                  <a:pt x="8351559" y="289680"/>
                </a:lnTo>
                <a:lnTo>
                  <a:pt x="8280984" y="277292"/>
                </a:lnTo>
                <a:lnTo>
                  <a:pt x="8214540" y="246363"/>
                </a:lnTo>
                <a:cubicBezTo>
                  <a:pt x="7938758" y="140445"/>
                  <a:pt x="7557769" y="74933"/>
                  <a:pt x="7136941" y="74933"/>
                </a:cubicBezTo>
                <a:cubicBezTo>
                  <a:pt x="6821319" y="74933"/>
                  <a:pt x="6528108" y="111783"/>
                  <a:pt x="6284883" y="174893"/>
                </a:cubicBezTo>
                <a:lnTo>
                  <a:pt x="6207307" y="199475"/>
                </a:lnTo>
                <a:lnTo>
                  <a:pt x="6186982" y="185400"/>
                </a:lnTo>
                <a:cubicBezTo>
                  <a:pt x="5975642" y="70208"/>
                  <a:pt x="5694899" y="0"/>
                  <a:pt x="5386811" y="0"/>
                </a:cubicBezTo>
                <a:cubicBezTo>
                  <a:pt x="5222498" y="0"/>
                  <a:pt x="5065963" y="19970"/>
                  <a:pt x="4923585" y="56084"/>
                </a:cubicBezTo>
                <a:lnTo>
                  <a:pt x="4825189" y="88113"/>
                </a:lnTo>
                <a:lnTo>
                  <a:pt x="4695448" y="55192"/>
                </a:lnTo>
                <a:cubicBezTo>
                  <a:pt x="4515715" y="19652"/>
                  <a:pt x="4318109" y="0"/>
                  <a:pt x="4110684" y="0"/>
                </a:cubicBezTo>
                <a:cubicBezTo>
                  <a:pt x="3695834" y="0"/>
                  <a:pt x="3320258" y="78610"/>
                  <a:pt x="3048394" y="205704"/>
                </a:cubicBezTo>
                <a:lnTo>
                  <a:pt x="2967627" y="251468"/>
                </a:lnTo>
                <a:lnTo>
                  <a:pt x="2960971" y="252548"/>
                </a:lnTo>
                <a:cubicBezTo>
                  <a:pt x="2883281" y="268247"/>
                  <a:pt x="2810914" y="286123"/>
                  <a:pt x="2744847" y="305884"/>
                </a:cubicBezTo>
                <a:lnTo>
                  <a:pt x="2737794" y="308441"/>
                </a:lnTo>
                <a:lnTo>
                  <a:pt x="2461468" y="183453"/>
                </a:lnTo>
                <a:cubicBezTo>
                  <a:pt x="2141308" y="69471"/>
                  <a:pt x="1716005" y="0"/>
                  <a:pt x="1249280" y="0"/>
                </a:cubicBezTo>
                <a:cubicBezTo>
                  <a:pt x="875899" y="0"/>
                  <a:pt x="529031" y="44461"/>
                  <a:pt x="241295" y="120605"/>
                </a:cubicBezTo>
                <a:lnTo>
                  <a:pt x="0" y="198588"/>
                </a:lnTo>
                <a:lnTo>
                  <a:pt x="0" y="1213777"/>
                </a:lnTo>
                <a:lnTo>
                  <a:pt x="1" y="1213777"/>
                </a:lnTo>
                <a:lnTo>
                  <a:pt x="1" y="1417657"/>
                </a:lnTo>
                <a:lnTo>
                  <a:pt x="5226441" y="1417657"/>
                </a:lnTo>
                <a:close/>
              </a:path>
            </a:pathLst>
          </a:custGeom>
          <a:solidFill>
            <a:srgbClr val="00AD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232033" y="97926"/>
            <a:ext cx="645728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dirty="0">
                <a:solidFill>
                  <a:schemeClr val="bg1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① 기획의도 </a:t>
            </a:r>
            <a:r>
              <a:rPr lang="en-US" altLang="ko-KR" sz="4000" dirty="0">
                <a:solidFill>
                  <a:schemeClr val="bg1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(Planning)</a:t>
            </a:r>
            <a:endParaRPr lang="en-US" altLang="ko-KR" sz="4000" dirty="0">
              <a:solidFill>
                <a:schemeClr val="bg1"/>
              </a:solidFill>
              <a:latin typeface="가나초콜릿" panose="020B0600000101010101" pitchFamily="50" charset="-127"/>
              <a:ea typeface="가나초콜릿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365142" y="188809"/>
            <a:ext cx="2318908" cy="724477"/>
            <a:chOff x="9365142" y="188809"/>
            <a:chExt cx="2318908" cy="724477"/>
          </a:xfrm>
        </p:grpSpPr>
        <p:grpSp>
          <p:nvGrpSpPr>
            <p:cNvPr id="4" name="그룹 3"/>
            <p:cNvGrpSpPr/>
            <p:nvPr/>
          </p:nvGrpSpPr>
          <p:grpSpPr>
            <a:xfrm>
              <a:off x="10836940" y="188809"/>
              <a:ext cx="847110" cy="603298"/>
              <a:chOff x="8242760" y="356674"/>
              <a:chExt cx="1855788" cy="1321662"/>
            </a:xfrm>
          </p:grpSpPr>
          <p:sp>
            <p:nvSpPr>
              <p:cNvPr id="148" name="현 147"/>
              <p:cNvSpPr/>
              <p:nvPr/>
            </p:nvSpPr>
            <p:spPr>
              <a:xfrm>
                <a:off x="8399688" y="592222"/>
                <a:ext cx="1086114" cy="1086114"/>
              </a:xfrm>
              <a:prstGeom prst="chord">
                <a:avLst>
                  <a:gd name="adj1" fmla="val 10343950"/>
                  <a:gd name="adj2" fmla="val 50921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9" name="Group 4"/>
              <p:cNvGrpSpPr>
                <a:grpSpLocks noChangeAspect="1"/>
              </p:cNvGrpSpPr>
              <p:nvPr/>
            </p:nvGrpSpPr>
            <p:grpSpPr bwMode="auto">
              <a:xfrm rot="19501659">
                <a:off x="8242760" y="356674"/>
                <a:ext cx="1855788" cy="1190625"/>
                <a:chOff x="2916" y="429"/>
                <a:chExt cx="1169" cy="750"/>
              </a:xfrm>
              <a:solidFill>
                <a:schemeClr val="bg1"/>
              </a:solidFill>
            </p:grpSpPr>
            <p:sp>
              <p:nvSpPr>
                <p:cNvPr id="150" name="Freeform 6"/>
                <p:cNvSpPr>
                  <a:spLocks/>
                </p:cNvSpPr>
                <p:nvPr/>
              </p:nvSpPr>
              <p:spPr bwMode="auto">
                <a:xfrm>
                  <a:off x="2916" y="429"/>
                  <a:ext cx="1169" cy="750"/>
                </a:xfrm>
                <a:custGeom>
                  <a:avLst/>
                  <a:gdLst>
                    <a:gd name="T0" fmla="*/ 174 w 3507"/>
                    <a:gd name="T1" fmla="*/ 3 h 2251"/>
                    <a:gd name="T2" fmla="*/ 190 w 3507"/>
                    <a:gd name="T3" fmla="*/ 21 h 2251"/>
                    <a:gd name="T4" fmla="*/ 1569 w 3507"/>
                    <a:gd name="T5" fmla="*/ 1116 h 2251"/>
                    <a:gd name="T6" fmla="*/ 3083 w 3507"/>
                    <a:gd name="T7" fmla="*/ 1685 h 2251"/>
                    <a:gd name="T8" fmla="*/ 3135 w 3507"/>
                    <a:gd name="T9" fmla="*/ 1709 h 2251"/>
                    <a:gd name="T10" fmla="*/ 3193 w 3507"/>
                    <a:gd name="T11" fmla="*/ 1744 h 2251"/>
                    <a:gd name="T12" fmla="*/ 3256 w 3507"/>
                    <a:gd name="T13" fmla="*/ 1787 h 2251"/>
                    <a:gd name="T14" fmla="*/ 3321 w 3507"/>
                    <a:gd name="T15" fmla="*/ 1839 h 2251"/>
                    <a:gd name="T16" fmla="*/ 3382 w 3507"/>
                    <a:gd name="T17" fmla="*/ 1894 h 2251"/>
                    <a:gd name="T18" fmla="*/ 3434 w 3507"/>
                    <a:gd name="T19" fmla="*/ 1952 h 2251"/>
                    <a:gd name="T20" fmla="*/ 3475 w 3507"/>
                    <a:gd name="T21" fmla="*/ 2010 h 2251"/>
                    <a:gd name="T22" fmla="*/ 3501 w 3507"/>
                    <a:gd name="T23" fmla="*/ 2066 h 2251"/>
                    <a:gd name="T24" fmla="*/ 3507 w 3507"/>
                    <a:gd name="T25" fmla="*/ 2118 h 2251"/>
                    <a:gd name="T26" fmla="*/ 3491 w 3507"/>
                    <a:gd name="T27" fmla="*/ 2162 h 2251"/>
                    <a:gd name="T28" fmla="*/ 3455 w 3507"/>
                    <a:gd name="T29" fmla="*/ 2196 h 2251"/>
                    <a:gd name="T30" fmla="*/ 3403 w 3507"/>
                    <a:gd name="T31" fmla="*/ 2221 h 2251"/>
                    <a:gd name="T32" fmla="*/ 3339 w 3507"/>
                    <a:gd name="T33" fmla="*/ 2238 h 2251"/>
                    <a:gd name="T34" fmla="*/ 3266 w 3507"/>
                    <a:gd name="T35" fmla="*/ 2248 h 2251"/>
                    <a:gd name="T36" fmla="*/ 3189 w 3507"/>
                    <a:gd name="T37" fmla="*/ 2251 h 2251"/>
                    <a:gd name="T38" fmla="*/ 3111 w 3507"/>
                    <a:gd name="T39" fmla="*/ 2249 h 2251"/>
                    <a:gd name="T40" fmla="*/ 3036 w 3507"/>
                    <a:gd name="T41" fmla="*/ 2243 h 2251"/>
                    <a:gd name="T42" fmla="*/ 2969 w 3507"/>
                    <a:gd name="T43" fmla="*/ 2232 h 2251"/>
                    <a:gd name="T44" fmla="*/ 2911 w 3507"/>
                    <a:gd name="T45" fmla="*/ 2218 h 2251"/>
                    <a:gd name="T46" fmla="*/ 2503 w 3507"/>
                    <a:gd name="T47" fmla="*/ 2065 h 2251"/>
                    <a:gd name="T48" fmla="*/ 988 w 3507"/>
                    <a:gd name="T49" fmla="*/ 1923 h 2251"/>
                    <a:gd name="T50" fmla="*/ 959 w 3507"/>
                    <a:gd name="T51" fmla="*/ 1895 h 2251"/>
                    <a:gd name="T52" fmla="*/ 942 w 3507"/>
                    <a:gd name="T53" fmla="*/ 1853 h 2251"/>
                    <a:gd name="T54" fmla="*/ 946 w 3507"/>
                    <a:gd name="T55" fmla="*/ 1809 h 2251"/>
                    <a:gd name="T56" fmla="*/ 969 w 3507"/>
                    <a:gd name="T57" fmla="*/ 1770 h 2251"/>
                    <a:gd name="T58" fmla="*/ 299 w 3507"/>
                    <a:gd name="T59" fmla="*/ 1235 h 2251"/>
                    <a:gd name="T60" fmla="*/ 52 w 3507"/>
                    <a:gd name="T61" fmla="*/ 978 h 2251"/>
                    <a:gd name="T62" fmla="*/ 33 w 3507"/>
                    <a:gd name="T63" fmla="*/ 943 h 2251"/>
                    <a:gd name="T64" fmla="*/ 7 w 3507"/>
                    <a:gd name="T65" fmla="*/ 910 h 2251"/>
                    <a:gd name="T66" fmla="*/ 0 w 3507"/>
                    <a:gd name="T67" fmla="*/ 868 h 2251"/>
                    <a:gd name="T68" fmla="*/ 16 w 3507"/>
                    <a:gd name="T69" fmla="*/ 827 h 2251"/>
                    <a:gd name="T70" fmla="*/ 47 w 3507"/>
                    <a:gd name="T71" fmla="*/ 800 h 2251"/>
                    <a:gd name="T72" fmla="*/ 89 w 3507"/>
                    <a:gd name="T73" fmla="*/ 793 h 2251"/>
                    <a:gd name="T74" fmla="*/ 124 w 3507"/>
                    <a:gd name="T75" fmla="*/ 760 h 2251"/>
                    <a:gd name="T76" fmla="*/ 160 w 3507"/>
                    <a:gd name="T77" fmla="*/ 726 h 2251"/>
                    <a:gd name="T78" fmla="*/ 127 w 3507"/>
                    <a:gd name="T79" fmla="*/ 24 h 2251"/>
                    <a:gd name="T80" fmla="*/ 140 w 3507"/>
                    <a:gd name="T81" fmla="*/ 6 h 2251"/>
                    <a:gd name="T82" fmla="*/ 164 w 3507"/>
                    <a:gd name="T83" fmla="*/ 0 h 2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507" h="2251">
                      <a:moveTo>
                        <a:pt x="164" y="0"/>
                      </a:moveTo>
                      <a:lnTo>
                        <a:pt x="174" y="3"/>
                      </a:lnTo>
                      <a:lnTo>
                        <a:pt x="184" y="10"/>
                      </a:lnTo>
                      <a:lnTo>
                        <a:pt x="190" y="21"/>
                      </a:lnTo>
                      <a:lnTo>
                        <a:pt x="505" y="715"/>
                      </a:lnTo>
                      <a:lnTo>
                        <a:pt x="1569" y="1116"/>
                      </a:lnTo>
                      <a:lnTo>
                        <a:pt x="2506" y="1468"/>
                      </a:lnTo>
                      <a:lnTo>
                        <a:pt x="3083" y="1685"/>
                      </a:lnTo>
                      <a:lnTo>
                        <a:pt x="3108" y="1696"/>
                      </a:lnTo>
                      <a:lnTo>
                        <a:pt x="3135" y="1709"/>
                      </a:lnTo>
                      <a:lnTo>
                        <a:pt x="3163" y="1725"/>
                      </a:lnTo>
                      <a:lnTo>
                        <a:pt x="3193" y="1744"/>
                      </a:lnTo>
                      <a:lnTo>
                        <a:pt x="3224" y="1765"/>
                      </a:lnTo>
                      <a:lnTo>
                        <a:pt x="3256" y="1787"/>
                      </a:lnTo>
                      <a:lnTo>
                        <a:pt x="3290" y="1812"/>
                      </a:lnTo>
                      <a:lnTo>
                        <a:pt x="3321" y="1839"/>
                      </a:lnTo>
                      <a:lnTo>
                        <a:pt x="3352" y="1866"/>
                      </a:lnTo>
                      <a:lnTo>
                        <a:pt x="3382" y="1894"/>
                      </a:lnTo>
                      <a:lnTo>
                        <a:pt x="3408" y="1923"/>
                      </a:lnTo>
                      <a:lnTo>
                        <a:pt x="3434" y="1952"/>
                      </a:lnTo>
                      <a:lnTo>
                        <a:pt x="3456" y="1981"/>
                      </a:lnTo>
                      <a:lnTo>
                        <a:pt x="3475" y="2010"/>
                      </a:lnTo>
                      <a:lnTo>
                        <a:pt x="3491" y="2039"/>
                      </a:lnTo>
                      <a:lnTo>
                        <a:pt x="3501" y="2066"/>
                      </a:lnTo>
                      <a:lnTo>
                        <a:pt x="3507" y="2093"/>
                      </a:lnTo>
                      <a:lnTo>
                        <a:pt x="3507" y="2118"/>
                      </a:lnTo>
                      <a:lnTo>
                        <a:pt x="3501" y="2142"/>
                      </a:lnTo>
                      <a:lnTo>
                        <a:pt x="3491" y="2162"/>
                      </a:lnTo>
                      <a:lnTo>
                        <a:pt x="3476" y="2180"/>
                      </a:lnTo>
                      <a:lnTo>
                        <a:pt x="3455" y="2196"/>
                      </a:lnTo>
                      <a:lnTo>
                        <a:pt x="3431" y="2209"/>
                      </a:lnTo>
                      <a:lnTo>
                        <a:pt x="3403" y="2221"/>
                      </a:lnTo>
                      <a:lnTo>
                        <a:pt x="3372" y="2231"/>
                      </a:lnTo>
                      <a:lnTo>
                        <a:pt x="3339" y="2238"/>
                      </a:lnTo>
                      <a:lnTo>
                        <a:pt x="3303" y="2244"/>
                      </a:lnTo>
                      <a:lnTo>
                        <a:pt x="3266" y="2248"/>
                      </a:lnTo>
                      <a:lnTo>
                        <a:pt x="3229" y="2250"/>
                      </a:lnTo>
                      <a:lnTo>
                        <a:pt x="3189" y="2251"/>
                      </a:lnTo>
                      <a:lnTo>
                        <a:pt x="3151" y="2251"/>
                      </a:lnTo>
                      <a:lnTo>
                        <a:pt x="3111" y="2249"/>
                      </a:lnTo>
                      <a:lnTo>
                        <a:pt x="3074" y="2247"/>
                      </a:lnTo>
                      <a:lnTo>
                        <a:pt x="3036" y="2243"/>
                      </a:lnTo>
                      <a:lnTo>
                        <a:pt x="3002" y="2237"/>
                      </a:lnTo>
                      <a:lnTo>
                        <a:pt x="2969" y="2232"/>
                      </a:lnTo>
                      <a:lnTo>
                        <a:pt x="2938" y="2225"/>
                      </a:lnTo>
                      <a:lnTo>
                        <a:pt x="2911" y="2218"/>
                      </a:lnTo>
                      <a:lnTo>
                        <a:pt x="2888" y="2209"/>
                      </a:lnTo>
                      <a:lnTo>
                        <a:pt x="2503" y="2065"/>
                      </a:lnTo>
                      <a:lnTo>
                        <a:pt x="1005" y="1931"/>
                      </a:lnTo>
                      <a:lnTo>
                        <a:pt x="988" y="1923"/>
                      </a:lnTo>
                      <a:lnTo>
                        <a:pt x="972" y="1911"/>
                      </a:lnTo>
                      <a:lnTo>
                        <a:pt x="959" y="1895"/>
                      </a:lnTo>
                      <a:lnTo>
                        <a:pt x="948" y="1874"/>
                      </a:lnTo>
                      <a:lnTo>
                        <a:pt x="942" y="1853"/>
                      </a:lnTo>
                      <a:lnTo>
                        <a:pt x="942" y="1830"/>
                      </a:lnTo>
                      <a:lnTo>
                        <a:pt x="946" y="1809"/>
                      </a:lnTo>
                      <a:lnTo>
                        <a:pt x="955" y="1788"/>
                      </a:lnTo>
                      <a:lnTo>
                        <a:pt x="969" y="1770"/>
                      </a:lnTo>
                      <a:lnTo>
                        <a:pt x="1573" y="1715"/>
                      </a:lnTo>
                      <a:lnTo>
                        <a:pt x="299" y="1235"/>
                      </a:lnTo>
                      <a:lnTo>
                        <a:pt x="57" y="1001"/>
                      </a:lnTo>
                      <a:lnTo>
                        <a:pt x="52" y="978"/>
                      </a:lnTo>
                      <a:lnTo>
                        <a:pt x="51" y="954"/>
                      </a:lnTo>
                      <a:lnTo>
                        <a:pt x="33" y="943"/>
                      </a:lnTo>
                      <a:lnTo>
                        <a:pt x="17" y="928"/>
                      </a:lnTo>
                      <a:lnTo>
                        <a:pt x="7" y="910"/>
                      </a:lnTo>
                      <a:lnTo>
                        <a:pt x="1" y="889"/>
                      </a:lnTo>
                      <a:lnTo>
                        <a:pt x="0" y="868"/>
                      </a:lnTo>
                      <a:lnTo>
                        <a:pt x="5" y="846"/>
                      </a:lnTo>
                      <a:lnTo>
                        <a:pt x="16" y="827"/>
                      </a:lnTo>
                      <a:lnTo>
                        <a:pt x="30" y="812"/>
                      </a:lnTo>
                      <a:lnTo>
                        <a:pt x="47" y="800"/>
                      </a:lnTo>
                      <a:lnTo>
                        <a:pt x="67" y="794"/>
                      </a:lnTo>
                      <a:lnTo>
                        <a:pt x="89" y="793"/>
                      </a:lnTo>
                      <a:lnTo>
                        <a:pt x="110" y="796"/>
                      </a:lnTo>
                      <a:lnTo>
                        <a:pt x="124" y="760"/>
                      </a:lnTo>
                      <a:lnTo>
                        <a:pt x="141" y="742"/>
                      </a:lnTo>
                      <a:lnTo>
                        <a:pt x="160" y="726"/>
                      </a:lnTo>
                      <a:lnTo>
                        <a:pt x="125" y="36"/>
                      </a:lnTo>
                      <a:lnTo>
                        <a:pt x="127" y="24"/>
                      </a:lnTo>
                      <a:lnTo>
                        <a:pt x="133" y="14"/>
                      </a:lnTo>
                      <a:lnTo>
                        <a:pt x="140" y="6"/>
                      </a:lnTo>
                      <a:lnTo>
                        <a:pt x="152" y="1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51" name="Freeform 7"/>
                <p:cNvSpPr>
                  <a:spLocks/>
                </p:cNvSpPr>
                <p:nvPr/>
              </p:nvSpPr>
              <p:spPr bwMode="auto">
                <a:xfrm>
                  <a:off x="3376" y="707"/>
                  <a:ext cx="237" cy="143"/>
                </a:xfrm>
                <a:custGeom>
                  <a:avLst/>
                  <a:gdLst>
                    <a:gd name="T0" fmla="*/ 94 w 711"/>
                    <a:gd name="T1" fmla="*/ 0 h 428"/>
                    <a:gd name="T2" fmla="*/ 113 w 711"/>
                    <a:gd name="T3" fmla="*/ 1 h 428"/>
                    <a:gd name="T4" fmla="*/ 133 w 711"/>
                    <a:gd name="T5" fmla="*/ 6 h 428"/>
                    <a:gd name="T6" fmla="*/ 711 w 711"/>
                    <a:gd name="T7" fmla="*/ 428 h 428"/>
                    <a:gd name="T8" fmla="*/ 85 w 711"/>
                    <a:gd name="T9" fmla="*/ 192 h 428"/>
                    <a:gd name="T10" fmla="*/ 0 w 711"/>
                    <a:gd name="T11" fmla="*/ 104 h 428"/>
                    <a:gd name="T12" fmla="*/ 1 w 711"/>
                    <a:gd name="T13" fmla="*/ 81 h 428"/>
                    <a:gd name="T14" fmla="*/ 8 w 711"/>
                    <a:gd name="T15" fmla="*/ 59 h 428"/>
                    <a:gd name="T16" fmla="*/ 19 w 711"/>
                    <a:gd name="T17" fmla="*/ 39 h 428"/>
                    <a:gd name="T18" fmla="*/ 34 w 711"/>
                    <a:gd name="T19" fmla="*/ 23 h 428"/>
                    <a:gd name="T20" fmla="*/ 54 w 711"/>
                    <a:gd name="T21" fmla="*/ 11 h 428"/>
                    <a:gd name="T22" fmla="*/ 75 w 711"/>
                    <a:gd name="T23" fmla="*/ 3 h 428"/>
                    <a:gd name="T24" fmla="*/ 94 w 711"/>
                    <a:gd name="T25" fmla="*/ 0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11" h="428">
                      <a:moveTo>
                        <a:pt x="94" y="0"/>
                      </a:moveTo>
                      <a:lnTo>
                        <a:pt x="113" y="1"/>
                      </a:lnTo>
                      <a:lnTo>
                        <a:pt x="133" y="6"/>
                      </a:lnTo>
                      <a:lnTo>
                        <a:pt x="711" y="428"/>
                      </a:lnTo>
                      <a:lnTo>
                        <a:pt x="85" y="192"/>
                      </a:lnTo>
                      <a:lnTo>
                        <a:pt x="0" y="104"/>
                      </a:lnTo>
                      <a:lnTo>
                        <a:pt x="1" y="81"/>
                      </a:lnTo>
                      <a:lnTo>
                        <a:pt x="8" y="59"/>
                      </a:lnTo>
                      <a:lnTo>
                        <a:pt x="19" y="39"/>
                      </a:lnTo>
                      <a:lnTo>
                        <a:pt x="34" y="23"/>
                      </a:lnTo>
                      <a:lnTo>
                        <a:pt x="54" y="11"/>
                      </a:lnTo>
                      <a:lnTo>
                        <a:pt x="75" y="3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  <p:cxnSp>
          <p:nvCxnSpPr>
            <p:cNvPr id="153" name="직선 연결선 152"/>
            <p:cNvCxnSpPr/>
            <p:nvPr/>
          </p:nvCxnSpPr>
          <p:spPr>
            <a:xfrm flipV="1">
              <a:off x="9365142" y="567286"/>
              <a:ext cx="1029771" cy="24324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 flipV="1">
              <a:off x="9724117" y="666152"/>
              <a:ext cx="877371" cy="247134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 flipV="1">
              <a:off x="9602847" y="349521"/>
              <a:ext cx="1029771" cy="24324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481" y="1774153"/>
            <a:ext cx="4399926" cy="1019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308" y="3179033"/>
            <a:ext cx="4400739" cy="11935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61"/>
          <a:stretch/>
        </p:blipFill>
        <p:spPr>
          <a:xfrm>
            <a:off x="1260308" y="4759662"/>
            <a:ext cx="4402272" cy="14938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04495" y="3308482"/>
            <a:ext cx="427327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광고와 주관적인 리뷰 및 검증을 거쳐</a:t>
            </a:r>
            <a:endParaRPr lang="en-US" altLang="ko-KR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정보성 글을 공유하는 </a:t>
            </a:r>
            <a:endParaRPr lang="en-US" altLang="ko-KR" dirty="0" smtClean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여행자들을 위한 커뮤니티를 만들어보자</a:t>
            </a:r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241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자유형 146"/>
          <p:cNvSpPr/>
          <p:nvPr/>
        </p:nvSpPr>
        <p:spPr>
          <a:xfrm flipV="1">
            <a:off x="1" y="78431"/>
            <a:ext cx="12201069" cy="1427352"/>
          </a:xfrm>
          <a:custGeom>
            <a:avLst/>
            <a:gdLst>
              <a:gd name="connsiteX0" fmla="*/ 5386811 w 12201069"/>
              <a:gd name="connsiteY0" fmla="*/ 1427352 h 1427352"/>
              <a:gd name="connsiteX1" fmla="*/ 5547181 w 12201069"/>
              <a:gd name="connsiteY1" fmla="*/ 1417657 h 1427352"/>
              <a:gd name="connsiteX2" fmla="*/ 12191999 w 12201069"/>
              <a:gd name="connsiteY2" fmla="*/ 1417657 h 1427352"/>
              <a:gd name="connsiteX3" fmla="*/ 12191999 w 12201069"/>
              <a:gd name="connsiteY3" fmla="*/ 1194768 h 1427352"/>
              <a:gd name="connsiteX4" fmla="*/ 12201069 w 12201069"/>
              <a:gd name="connsiteY4" fmla="*/ 1192116 h 1427352"/>
              <a:gd name="connsiteX5" fmla="*/ 12201069 w 12201069"/>
              <a:gd name="connsiteY5" fmla="*/ 178220 h 1427352"/>
              <a:gd name="connsiteX6" fmla="*/ 12120366 w 12201069"/>
              <a:gd name="connsiteY6" fmla="*/ 154618 h 1427352"/>
              <a:gd name="connsiteX7" fmla="*/ 11704384 w 12201069"/>
              <a:gd name="connsiteY7" fmla="*/ 109369 h 1427352"/>
              <a:gd name="connsiteX8" fmla="*/ 10818211 w 12201069"/>
              <a:gd name="connsiteY8" fmla="*/ 363233 h 1427352"/>
              <a:gd name="connsiteX9" fmla="*/ 10787651 w 12201069"/>
              <a:gd name="connsiteY9" fmla="*/ 393569 h 1427352"/>
              <a:gd name="connsiteX10" fmla="*/ 10689856 w 12201069"/>
              <a:gd name="connsiteY10" fmla="*/ 362157 h 1427352"/>
              <a:gd name="connsiteX11" fmla="*/ 9877694 w 12201069"/>
              <a:gd name="connsiteY11" fmla="*/ 265580 h 1427352"/>
              <a:gd name="connsiteX12" fmla="*/ 9584945 w 12201069"/>
              <a:gd name="connsiteY12" fmla="*/ 277069 h 1427352"/>
              <a:gd name="connsiteX13" fmla="*/ 9575516 w 12201069"/>
              <a:gd name="connsiteY13" fmla="*/ 278208 h 1427352"/>
              <a:gd name="connsiteX14" fmla="*/ 9534039 w 12201069"/>
              <a:gd name="connsiteY14" fmla="*/ 229994 h 1427352"/>
              <a:gd name="connsiteX15" fmla="*/ 8968472 w 12201069"/>
              <a:gd name="connsiteY15" fmla="*/ 40267 h 1427352"/>
              <a:gd name="connsiteX16" fmla="*/ 8402905 w 12201069"/>
              <a:gd name="connsiteY16" fmla="*/ 229994 h 1427352"/>
              <a:gd name="connsiteX17" fmla="*/ 8351559 w 12201069"/>
              <a:gd name="connsiteY17" fmla="*/ 289680 h 1427352"/>
              <a:gd name="connsiteX18" fmla="*/ 8280984 w 12201069"/>
              <a:gd name="connsiteY18" fmla="*/ 277292 h 1427352"/>
              <a:gd name="connsiteX19" fmla="*/ 8214540 w 12201069"/>
              <a:gd name="connsiteY19" fmla="*/ 246363 h 1427352"/>
              <a:gd name="connsiteX20" fmla="*/ 7136941 w 12201069"/>
              <a:gd name="connsiteY20" fmla="*/ 74933 h 1427352"/>
              <a:gd name="connsiteX21" fmla="*/ 6284883 w 12201069"/>
              <a:gd name="connsiteY21" fmla="*/ 174893 h 1427352"/>
              <a:gd name="connsiteX22" fmla="*/ 6207307 w 12201069"/>
              <a:gd name="connsiteY22" fmla="*/ 199475 h 1427352"/>
              <a:gd name="connsiteX23" fmla="*/ 6186982 w 12201069"/>
              <a:gd name="connsiteY23" fmla="*/ 185400 h 1427352"/>
              <a:gd name="connsiteX24" fmla="*/ 5386811 w 12201069"/>
              <a:gd name="connsiteY24" fmla="*/ 0 h 1427352"/>
              <a:gd name="connsiteX25" fmla="*/ 4923585 w 12201069"/>
              <a:gd name="connsiteY25" fmla="*/ 56084 h 1427352"/>
              <a:gd name="connsiteX26" fmla="*/ 4825189 w 12201069"/>
              <a:gd name="connsiteY26" fmla="*/ 88113 h 1427352"/>
              <a:gd name="connsiteX27" fmla="*/ 4695448 w 12201069"/>
              <a:gd name="connsiteY27" fmla="*/ 55192 h 1427352"/>
              <a:gd name="connsiteX28" fmla="*/ 4110684 w 12201069"/>
              <a:gd name="connsiteY28" fmla="*/ 0 h 1427352"/>
              <a:gd name="connsiteX29" fmla="*/ 3048394 w 12201069"/>
              <a:gd name="connsiteY29" fmla="*/ 205704 h 1427352"/>
              <a:gd name="connsiteX30" fmla="*/ 2967627 w 12201069"/>
              <a:gd name="connsiteY30" fmla="*/ 251468 h 1427352"/>
              <a:gd name="connsiteX31" fmla="*/ 2960971 w 12201069"/>
              <a:gd name="connsiteY31" fmla="*/ 252548 h 1427352"/>
              <a:gd name="connsiteX32" fmla="*/ 2744847 w 12201069"/>
              <a:gd name="connsiteY32" fmla="*/ 305884 h 1427352"/>
              <a:gd name="connsiteX33" fmla="*/ 2737794 w 12201069"/>
              <a:gd name="connsiteY33" fmla="*/ 308441 h 1427352"/>
              <a:gd name="connsiteX34" fmla="*/ 2461468 w 12201069"/>
              <a:gd name="connsiteY34" fmla="*/ 183453 h 1427352"/>
              <a:gd name="connsiteX35" fmla="*/ 1249280 w 12201069"/>
              <a:gd name="connsiteY35" fmla="*/ 0 h 1427352"/>
              <a:gd name="connsiteX36" fmla="*/ 241295 w 12201069"/>
              <a:gd name="connsiteY36" fmla="*/ 120605 h 1427352"/>
              <a:gd name="connsiteX37" fmla="*/ 0 w 12201069"/>
              <a:gd name="connsiteY37" fmla="*/ 198588 h 1427352"/>
              <a:gd name="connsiteX38" fmla="*/ 0 w 12201069"/>
              <a:gd name="connsiteY38" fmla="*/ 1213777 h 1427352"/>
              <a:gd name="connsiteX39" fmla="*/ 1 w 12201069"/>
              <a:gd name="connsiteY39" fmla="*/ 1213777 h 1427352"/>
              <a:gd name="connsiteX40" fmla="*/ 1 w 12201069"/>
              <a:gd name="connsiteY40" fmla="*/ 1417657 h 1427352"/>
              <a:gd name="connsiteX41" fmla="*/ 5226441 w 12201069"/>
              <a:gd name="connsiteY41" fmla="*/ 1417657 h 142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201069" h="1427352">
                <a:moveTo>
                  <a:pt x="5386811" y="1427352"/>
                </a:moveTo>
                <a:lnTo>
                  <a:pt x="5547181" y="1417657"/>
                </a:lnTo>
                <a:lnTo>
                  <a:pt x="12191999" y="1417657"/>
                </a:lnTo>
                <a:lnTo>
                  <a:pt x="12191999" y="1194768"/>
                </a:lnTo>
                <a:lnTo>
                  <a:pt x="12201069" y="1192116"/>
                </a:lnTo>
                <a:lnTo>
                  <a:pt x="12201069" y="178220"/>
                </a:lnTo>
                <a:lnTo>
                  <a:pt x="12120366" y="154618"/>
                </a:lnTo>
                <a:cubicBezTo>
                  <a:pt x="11992511" y="125481"/>
                  <a:pt x="11851940" y="109369"/>
                  <a:pt x="11704384" y="109369"/>
                </a:cubicBezTo>
                <a:cubicBezTo>
                  <a:pt x="11335496" y="109369"/>
                  <a:pt x="11010262" y="210070"/>
                  <a:pt x="10818211" y="363233"/>
                </a:cubicBezTo>
                <a:lnTo>
                  <a:pt x="10787651" y="393569"/>
                </a:lnTo>
                <a:lnTo>
                  <a:pt x="10689856" y="362157"/>
                </a:lnTo>
                <a:cubicBezTo>
                  <a:pt x="10458020" y="301183"/>
                  <a:pt x="10178537" y="265580"/>
                  <a:pt x="9877694" y="265580"/>
                </a:cubicBezTo>
                <a:cubicBezTo>
                  <a:pt x="9777413" y="265580"/>
                  <a:pt x="9679505" y="269536"/>
                  <a:pt x="9584945" y="277069"/>
                </a:cubicBezTo>
                <a:lnTo>
                  <a:pt x="9575516" y="278208"/>
                </a:lnTo>
                <a:lnTo>
                  <a:pt x="9534039" y="229994"/>
                </a:lnTo>
                <a:cubicBezTo>
                  <a:pt x="9411469" y="115526"/>
                  <a:pt x="9203901" y="40267"/>
                  <a:pt x="8968472" y="40267"/>
                </a:cubicBezTo>
                <a:cubicBezTo>
                  <a:pt x="8733043" y="40267"/>
                  <a:pt x="8525475" y="115526"/>
                  <a:pt x="8402905" y="229994"/>
                </a:cubicBezTo>
                <a:lnTo>
                  <a:pt x="8351559" y="289680"/>
                </a:lnTo>
                <a:lnTo>
                  <a:pt x="8280984" y="277292"/>
                </a:lnTo>
                <a:lnTo>
                  <a:pt x="8214540" y="246363"/>
                </a:lnTo>
                <a:cubicBezTo>
                  <a:pt x="7938758" y="140445"/>
                  <a:pt x="7557769" y="74933"/>
                  <a:pt x="7136941" y="74933"/>
                </a:cubicBezTo>
                <a:cubicBezTo>
                  <a:pt x="6821319" y="74933"/>
                  <a:pt x="6528108" y="111783"/>
                  <a:pt x="6284883" y="174893"/>
                </a:cubicBezTo>
                <a:lnTo>
                  <a:pt x="6207307" y="199475"/>
                </a:lnTo>
                <a:lnTo>
                  <a:pt x="6186982" y="185400"/>
                </a:lnTo>
                <a:cubicBezTo>
                  <a:pt x="5975642" y="70208"/>
                  <a:pt x="5694899" y="0"/>
                  <a:pt x="5386811" y="0"/>
                </a:cubicBezTo>
                <a:cubicBezTo>
                  <a:pt x="5222498" y="0"/>
                  <a:pt x="5065963" y="19970"/>
                  <a:pt x="4923585" y="56084"/>
                </a:cubicBezTo>
                <a:lnTo>
                  <a:pt x="4825189" y="88113"/>
                </a:lnTo>
                <a:lnTo>
                  <a:pt x="4695448" y="55192"/>
                </a:lnTo>
                <a:cubicBezTo>
                  <a:pt x="4515715" y="19652"/>
                  <a:pt x="4318109" y="0"/>
                  <a:pt x="4110684" y="0"/>
                </a:cubicBezTo>
                <a:cubicBezTo>
                  <a:pt x="3695834" y="0"/>
                  <a:pt x="3320258" y="78610"/>
                  <a:pt x="3048394" y="205704"/>
                </a:cubicBezTo>
                <a:lnTo>
                  <a:pt x="2967627" y="251468"/>
                </a:lnTo>
                <a:lnTo>
                  <a:pt x="2960971" y="252548"/>
                </a:lnTo>
                <a:cubicBezTo>
                  <a:pt x="2883281" y="268247"/>
                  <a:pt x="2810914" y="286123"/>
                  <a:pt x="2744847" y="305884"/>
                </a:cubicBezTo>
                <a:lnTo>
                  <a:pt x="2737794" y="308441"/>
                </a:lnTo>
                <a:lnTo>
                  <a:pt x="2461468" y="183453"/>
                </a:lnTo>
                <a:cubicBezTo>
                  <a:pt x="2141308" y="69471"/>
                  <a:pt x="1716005" y="0"/>
                  <a:pt x="1249280" y="0"/>
                </a:cubicBezTo>
                <a:cubicBezTo>
                  <a:pt x="875899" y="0"/>
                  <a:pt x="529031" y="44461"/>
                  <a:pt x="241295" y="120605"/>
                </a:cubicBezTo>
                <a:lnTo>
                  <a:pt x="0" y="198588"/>
                </a:lnTo>
                <a:lnTo>
                  <a:pt x="0" y="1213777"/>
                </a:lnTo>
                <a:lnTo>
                  <a:pt x="1" y="1213777"/>
                </a:lnTo>
                <a:lnTo>
                  <a:pt x="1" y="1417657"/>
                </a:lnTo>
                <a:lnTo>
                  <a:pt x="5226441" y="141765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6835066" y="5877547"/>
            <a:ext cx="5285522" cy="1011238"/>
            <a:chOff x="-12304" y="4638405"/>
            <a:chExt cx="11870727" cy="2271135"/>
          </a:xfrm>
        </p:grpSpPr>
        <p:sp>
          <p:nvSpPr>
            <p:cNvPr id="310" name="Freeform 128"/>
            <p:cNvSpPr>
              <a:spLocks noEditPoints="1"/>
            </p:cNvSpPr>
            <p:nvPr/>
          </p:nvSpPr>
          <p:spPr bwMode="auto">
            <a:xfrm>
              <a:off x="1625532" y="6051925"/>
              <a:ext cx="860425" cy="809625"/>
            </a:xfrm>
            <a:custGeom>
              <a:avLst/>
              <a:gdLst>
                <a:gd name="T0" fmla="*/ 2321 w 3252"/>
                <a:gd name="T1" fmla="*/ 1714 h 3056"/>
                <a:gd name="T2" fmla="*/ 1095 w 3252"/>
                <a:gd name="T3" fmla="*/ 2968 h 3056"/>
                <a:gd name="T4" fmla="*/ 1513 w 3252"/>
                <a:gd name="T5" fmla="*/ 1 h 3056"/>
                <a:gd name="T6" fmla="*/ 1596 w 3252"/>
                <a:gd name="T7" fmla="*/ 61 h 3056"/>
                <a:gd name="T8" fmla="*/ 1643 w 3252"/>
                <a:gd name="T9" fmla="*/ 56 h 3056"/>
                <a:gd name="T10" fmla="*/ 1722 w 3252"/>
                <a:gd name="T11" fmla="*/ 1 h 3056"/>
                <a:gd name="T12" fmla="*/ 1687 w 3252"/>
                <a:gd name="T13" fmla="*/ 97 h 3056"/>
                <a:gd name="T14" fmla="*/ 1630 w 3252"/>
                <a:gd name="T15" fmla="*/ 135 h 3056"/>
                <a:gd name="T16" fmla="*/ 1685 w 3252"/>
                <a:gd name="T17" fmla="*/ 282 h 3056"/>
                <a:gd name="T18" fmla="*/ 1661 w 3252"/>
                <a:gd name="T19" fmla="*/ 450 h 3056"/>
                <a:gd name="T20" fmla="*/ 1732 w 3252"/>
                <a:gd name="T21" fmla="*/ 449 h 3056"/>
                <a:gd name="T22" fmla="*/ 1783 w 3252"/>
                <a:gd name="T23" fmla="*/ 531 h 3056"/>
                <a:gd name="T24" fmla="*/ 1837 w 3252"/>
                <a:gd name="T25" fmla="*/ 549 h 3056"/>
                <a:gd name="T26" fmla="*/ 1856 w 3252"/>
                <a:gd name="T27" fmla="*/ 679 h 3056"/>
                <a:gd name="T28" fmla="*/ 1891 w 3252"/>
                <a:gd name="T29" fmla="*/ 844 h 3056"/>
                <a:gd name="T30" fmla="*/ 1959 w 3252"/>
                <a:gd name="T31" fmla="*/ 1032 h 3056"/>
                <a:gd name="T32" fmla="*/ 1958 w 3252"/>
                <a:gd name="T33" fmla="*/ 859 h 3056"/>
                <a:gd name="T34" fmla="*/ 2058 w 3252"/>
                <a:gd name="T35" fmla="*/ 725 h 3056"/>
                <a:gd name="T36" fmla="*/ 2112 w 3252"/>
                <a:gd name="T37" fmla="*/ 548 h 3056"/>
                <a:gd name="T38" fmla="*/ 2186 w 3252"/>
                <a:gd name="T39" fmla="*/ 570 h 3056"/>
                <a:gd name="T40" fmla="*/ 2202 w 3252"/>
                <a:gd name="T41" fmla="*/ 683 h 3056"/>
                <a:gd name="T42" fmla="*/ 2155 w 3252"/>
                <a:gd name="T43" fmla="*/ 761 h 3056"/>
                <a:gd name="T44" fmla="*/ 2186 w 3252"/>
                <a:gd name="T45" fmla="*/ 819 h 3056"/>
                <a:gd name="T46" fmla="*/ 2192 w 3252"/>
                <a:gd name="T47" fmla="*/ 950 h 3056"/>
                <a:gd name="T48" fmla="*/ 2146 w 3252"/>
                <a:gd name="T49" fmla="*/ 1024 h 3056"/>
                <a:gd name="T50" fmla="*/ 2142 w 3252"/>
                <a:gd name="T51" fmla="*/ 991 h 3056"/>
                <a:gd name="T52" fmla="*/ 2157 w 3252"/>
                <a:gd name="T53" fmla="*/ 899 h 3056"/>
                <a:gd name="T54" fmla="*/ 2106 w 3252"/>
                <a:gd name="T55" fmla="*/ 920 h 3056"/>
                <a:gd name="T56" fmla="*/ 2081 w 3252"/>
                <a:gd name="T57" fmla="*/ 1032 h 3056"/>
                <a:gd name="T58" fmla="*/ 3163 w 3252"/>
                <a:gd name="T59" fmla="*/ 1329 h 3056"/>
                <a:gd name="T60" fmla="*/ 126 w 3252"/>
                <a:gd name="T61" fmla="*/ 1689 h 3056"/>
                <a:gd name="T62" fmla="*/ 1209 w 3252"/>
                <a:gd name="T63" fmla="*/ 1049 h 3056"/>
                <a:gd name="T64" fmla="*/ 1191 w 3252"/>
                <a:gd name="T65" fmla="*/ 937 h 3056"/>
                <a:gd name="T66" fmla="*/ 1133 w 3252"/>
                <a:gd name="T67" fmla="*/ 897 h 3056"/>
                <a:gd name="T68" fmla="*/ 1133 w 3252"/>
                <a:gd name="T69" fmla="*/ 973 h 3056"/>
                <a:gd name="T70" fmla="*/ 1146 w 3252"/>
                <a:gd name="T71" fmla="*/ 1017 h 3056"/>
                <a:gd name="T72" fmla="*/ 1104 w 3252"/>
                <a:gd name="T73" fmla="*/ 978 h 3056"/>
                <a:gd name="T74" fmla="*/ 1096 w 3252"/>
                <a:gd name="T75" fmla="*/ 844 h 3056"/>
                <a:gd name="T76" fmla="*/ 1126 w 3252"/>
                <a:gd name="T77" fmla="*/ 767 h 3056"/>
                <a:gd name="T78" fmla="*/ 1078 w 3252"/>
                <a:gd name="T79" fmla="*/ 685 h 3056"/>
                <a:gd name="T80" fmla="*/ 1107 w 3252"/>
                <a:gd name="T81" fmla="*/ 574 h 3056"/>
                <a:gd name="T82" fmla="*/ 1176 w 3252"/>
                <a:gd name="T83" fmla="*/ 550 h 3056"/>
                <a:gd name="T84" fmla="*/ 1227 w 3252"/>
                <a:gd name="T85" fmla="*/ 725 h 3056"/>
                <a:gd name="T86" fmla="*/ 1328 w 3252"/>
                <a:gd name="T87" fmla="*/ 859 h 3056"/>
                <a:gd name="T88" fmla="*/ 1327 w 3252"/>
                <a:gd name="T89" fmla="*/ 1031 h 3056"/>
                <a:gd name="T90" fmla="*/ 1441 w 3252"/>
                <a:gd name="T91" fmla="*/ 952 h 3056"/>
                <a:gd name="T92" fmla="*/ 1434 w 3252"/>
                <a:gd name="T93" fmla="*/ 978 h 3056"/>
                <a:gd name="T94" fmla="*/ 1427 w 3252"/>
                <a:gd name="T95" fmla="*/ 1014 h 3056"/>
                <a:gd name="T96" fmla="*/ 1417 w 3252"/>
                <a:gd name="T97" fmla="*/ 997 h 3056"/>
                <a:gd name="T98" fmla="*/ 1381 w 3252"/>
                <a:gd name="T99" fmla="*/ 896 h 3056"/>
                <a:gd name="T100" fmla="*/ 1403 w 3252"/>
                <a:gd name="T101" fmla="*/ 754 h 3056"/>
                <a:gd name="T102" fmla="*/ 1422 w 3252"/>
                <a:gd name="T103" fmla="*/ 614 h 3056"/>
                <a:gd name="T104" fmla="*/ 1458 w 3252"/>
                <a:gd name="T105" fmla="*/ 547 h 3056"/>
                <a:gd name="T106" fmla="*/ 1495 w 3252"/>
                <a:gd name="T107" fmla="*/ 644 h 3056"/>
                <a:gd name="T108" fmla="*/ 1520 w 3252"/>
                <a:gd name="T109" fmla="*/ 697 h 3056"/>
                <a:gd name="T110" fmla="*/ 1537 w 3252"/>
                <a:gd name="T111" fmla="*/ 580 h 3056"/>
                <a:gd name="T112" fmla="*/ 1526 w 3252"/>
                <a:gd name="T113" fmla="*/ 470 h 3056"/>
                <a:gd name="T114" fmla="*/ 1599 w 3252"/>
                <a:gd name="T115" fmla="*/ 441 h 3056"/>
                <a:gd name="T116" fmla="*/ 1542 w 3252"/>
                <a:gd name="T117" fmla="*/ 247 h 3056"/>
                <a:gd name="T118" fmla="*/ 1596 w 3252"/>
                <a:gd name="T119" fmla="*/ 132 h 3056"/>
                <a:gd name="T120" fmla="*/ 1525 w 3252"/>
                <a:gd name="T121" fmla="*/ 56 h 3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252" h="3056">
                  <a:moveTo>
                    <a:pt x="2619" y="1714"/>
                  </a:moveTo>
                  <a:lnTo>
                    <a:pt x="2619" y="2968"/>
                  </a:lnTo>
                  <a:lnTo>
                    <a:pt x="2822" y="2968"/>
                  </a:lnTo>
                  <a:lnTo>
                    <a:pt x="2822" y="1714"/>
                  </a:lnTo>
                  <a:lnTo>
                    <a:pt x="2619" y="1714"/>
                  </a:lnTo>
                  <a:close/>
                  <a:moveTo>
                    <a:pt x="2100" y="1714"/>
                  </a:moveTo>
                  <a:lnTo>
                    <a:pt x="2100" y="2968"/>
                  </a:lnTo>
                  <a:lnTo>
                    <a:pt x="2321" y="2968"/>
                  </a:lnTo>
                  <a:lnTo>
                    <a:pt x="2321" y="1714"/>
                  </a:lnTo>
                  <a:lnTo>
                    <a:pt x="2100" y="1714"/>
                  </a:lnTo>
                  <a:close/>
                  <a:moveTo>
                    <a:pt x="1392" y="1714"/>
                  </a:moveTo>
                  <a:lnTo>
                    <a:pt x="1392" y="2968"/>
                  </a:lnTo>
                  <a:lnTo>
                    <a:pt x="1804" y="2968"/>
                  </a:lnTo>
                  <a:lnTo>
                    <a:pt x="1804" y="1714"/>
                  </a:lnTo>
                  <a:lnTo>
                    <a:pt x="1392" y="1714"/>
                  </a:lnTo>
                  <a:close/>
                  <a:moveTo>
                    <a:pt x="903" y="1714"/>
                  </a:moveTo>
                  <a:lnTo>
                    <a:pt x="903" y="2968"/>
                  </a:lnTo>
                  <a:lnTo>
                    <a:pt x="1095" y="2968"/>
                  </a:lnTo>
                  <a:lnTo>
                    <a:pt x="1095" y="1714"/>
                  </a:lnTo>
                  <a:lnTo>
                    <a:pt x="903" y="1714"/>
                  </a:lnTo>
                  <a:close/>
                  <a:moveTo>
                    <a:pt x="414" y="1714"/>
                  </a:moveTo>
                  <a:lnTo>
                    <a:pt x="414" y="2968"/>
                  </a:lnTo>
                  <a:lnTo>
                    <a:pt x="606" y="2968"/>
                  </a:lnTo>
                  <a:lnTo>
                    <a:pt x="606" y="1714"/>
                  </a:lnTo>
                  <a:lnTo>
                    <a:pt x="414" y="1714"/>
                  </a:lnTo>
                  <a:close/>
                  <a:moveTo>
                    <a:pt x="1510" y="0"/>
                  </a:moveTo>
                  <a:lnTo>
                    <a:pt x="1513" y="1"/>
                  </a:lnTo>
                  <a:lnTo>
                    <a:pt x="1519" y="4"/>
                  </a:lnTo>
                  <a:lnTo>
                    <a:pt x="1528" y="8"/>
                  </a:lnTo>
                  <a:lnTo>
                    <a:pt x="1539" y="14"/>
                  </a:lnTo>
                  <a:lnTo>
                    <a:pt x="1551" y="21"/>
                  </a:lnTo>
                  <a:lnTo>
                    <a:pt x="1563" y="28"/>
                  </a:lnTo>
                  <a:lnTo>
                    <a:pt x="1574" y="37"/>
                  </a:lnTo>
                  <a:lnTo>
                    <a:pt x="1584" y="46"/>
                  </a:lnTo>
                  <a:lnTo>
                    <a:pt x="1590" y="53"/>
                  </a:lnTo>
                  <a:lnTo>
                    <a:pt x="1596" y="61"/>
                  </a:lnTo>
                  <a:lnTo>
                    <a:pt x="1599" y="48"/>
                  </a:lnTo>
                  <a:lnTo>
                    <a:pt x="1604" y="38"/>
                  </a:lnTo>
                  <a:lnTo>
                    <a:pt x="1610" y="31"/>
                  </a:lnTo>
                  <a:lnTo>
                    <a:pt x="1618" y="29"/>
                  </a:lnTo>
                  <a:lnTo>
                    <a:pt x="1625" y="31"/>
                  </a:lnTo>
                  <a:lnTo>
                    <a:pt x="1631" y="38"/>
                  </a:lnTo>
                  <a:lnTo>
                    <a:pt x="1636" y="48"/>
                  </a:lnTo>
                  <a:lnTo>
                    <a:pt x="1639" y="61"/>
                  </a:lnTo>
                  <a:lnTo>
                    <a:pt x="1643" y="56"/>
                  </a:lnTo>
                  <a:lnTo>
                    <a:pt x="1647" y="51"/>
                  </a:lnTo>
                  <a:lnTo>
                    <a:pt x="1652" y="46"/>
                  </a:lnTo>
                  <a:lnTo>
                    <a:pt x="1661" y="37"/>
                  </a:lnTo>
                  <a:lnTo>
                    <a:pt x="1672" y="28"/>
                  </a:lnTo>
                  <a:lnTo>
                    <a:pt x="1684" y="21"/>
                  </a:lnTo>
                  <a:lnTo>
                    <a:pt x="1696" y="14"/>
                  </a:lnTo>
                  <a:lnTo>
                    <a:pt x="1707" y="8"/>
                  </a:lnTo>
                  <a:lnTo>
                    <a:pt x="1716" y="4"/>
                  </a:lnTo>
                  <a:lnTo>
                    <a:pt x="1722" y="1"/>
                  </a:lnTo>
                  <a:lnTo>
                    <a:pt x="1724" y="0"/>
                  </a:lnTo>
                  <a:lnTo>
                    <a:pt x="1723" y="4"/>
                  </a:lnTo>
                  <a:lnTo>
                    <a:pt x="1722" y="12"/>
                  </a:lnTo>
                  <a:lnTo>
                    <a:pt x="1719" y="24"/>
                  </a:lnTo>
                  <a:lnTo>
                    <a:pt x="1715" y="39"/>
                  </a:lnTo>
                  <a:lnTo>
                    <a:pt x="1710" y="56"/>
                  </a:lnTo>
                  <a:lnTo>
                    <a:pt x="1704" y="73"/>
                  </a:lnTo>
                  <a:lnTo>
                    <a:pt x="1697" y="85"/>
                  </a:lnTo>
                  <a:lnTo>
                    <a:pt x="1687" y="97"/>
                  </a:lnTo>
                  <a:lnTo>
                    <a:pt x="1677" y="107"/>
                  </a:lnTo>
                  <a:lnTo>
                    <a:pt x="1666" y="116"/>
                  </a:lnTo>
                  <a:lnTo>
                    <a:pt x="1656" y="123"/>
                  </a:lnTo>
                  <a:lnTo>
                    <a:pt x="1648" y="128"/>
                  </a:lnTo>
                  <a:lnTo>
                    <a:pt x="1642" y="131"/>
                  </a:lnTo>
                  <a:lnTo>
                    <a:pt x="1640" y="132"/>
                  </a:lnTo>
                  <a:lnTo>
                    <a:pt x="1636" y="133"/>
                  </a:lnTo>
                  <a:lnTo>
                    <a:pt x="1633" y="134"/>
                  </a:lnTo>
                  <a:lnTo>
                    <a:pt x="1630" y="135"/>
                  </a:lnTo>
                  <a:lnTo>
                    <a:pt x="1630" y="171"/>
                  </a:lnTo>
                  <a:lnTo>
                    <a:pt x="1647" y="177"/>
                  </a:lnTo>
                  <a:lnTo>
                    <a:pt x="1662" y="185"/>
                  </a:lnTo>
                  <a:lnTo>
                    <a:pt x="1675" y="197"/>
                  </a:lnTo>
                  <a:lnTo>
                    <a:pt x="1685" y="212"/>
                  </a:lnTo>
                  <a:lnTo>
                    <a:pt x="1691" y="229"/>
                  </a:lnTo>
                  <a:lnTo>
                    <a:pt x="1693" y="247"/>
                  </a:lnTo>
                  <a:lnTo>
                    <a:pt x="1691" y="265"/>
                  </a:lnTo>
                  <a:lnTo>
                    <a:pt x="1685" y="282"/>
                  </a:lnTo>
                  <a:lnTo>
                    <a:pt x="1675" y="296"/>
                  </a:lnTo>
                  <a:lnTo>
                    <a:pt x="1662" y="308"/>
                  </a:lnTo>
                  <a:lnTo>
                    <a:pt x="1647" y="316"/>
                  </a:lnTo>
                  <a:lnTo>
                    <a:pt x="1630" y="321"/>
                  </a:lnTo>
                  <a:lnTo>
                    <a:pt x="1630" y="437"/>
                  </a:lnTo>
                  <a:lnTo>
                    <a:pt x="1640" y="438"/>
                  </a:lnTo>
                  <a:lnTo>
                    <a:pt x="1648" y="441"/>
                  </a:lnTo>
                  <a:lnTo>
                    <a:pt x="1655" y="445"/>
                  </a:lnTo>
                  <a:lnTo>
                    <a:pt x="1661" y="450"/>
                  </a:lnTo>
                  <a:lnTo>
                    <a:pt x="1668" y="456"/>
                  </a:lnTo>
                  <a:lnTo>
                    <a:pt x="1675" y="462"/>
                  </a:lnTo>
                  <a:lnTo>
                    <a:pt x="1682" y="465"/>
                  </a:lnTo>
                  <a:lnTo>
                    <a:pt x="1687" y="466"/>
                  </a:lnTo>
                  <a:lnTo>
                    <a:pt x="1691" y="462"/>
                  </a:lnTo>
                  <a:lnTo>
                    <a:pt x="1696" y="457"/>
                  </a:lnTo>
                  <a:lnTo>
                    <a:pt x="1706" y="453"/>
                  </a:lnTo>
                  <a:lnTo>
                    <a:pt x="1718" y="450"/>
                  </a:lnTo>
                  <a:lnTo>
                    <a:pt x="1732" y="449"/>
                  </a:lnTo>
                  <a:lnTo>
                    <a:pt x="1747" y="450"/>
                  </a:lnTo>
                  <a:lnTo>
                    <a:pt x="1761" y="454"/>
                  </a:lnTo>
                  <a:lnTo>
                    <a:pt x="1768" y="459"/>
                  </a:lnTo>
                  <a:lnTo>
                    <a:pt x="1774" y="467"/>
                  </a:lnTo>
                  <a:lnTo>
                    <a:pt x="1778" y="478"/>
                  </a:lnTo>
                  <a:lnTo>
                    <a:pt x="1780" y="491"/>
                  </a:lnTo>
                  <a:lnTo>
                    <a:pt x="1782" y="505"/>
                  </a:lnTo>
                  <a:lnTo>
                    <a:pt x="1782" y="519"/>
                  </a:lnTo>
                  <a:lnTo>
                    <a:pt x="1783" y="531"/>
                  </a:lnTo>
                  <a:lnTo>
                    <a:pt x="1782" y="541"/>
                  </a:lnTo>
                  <a:lnTo>
                    <a:pt x="1782" y="548"/>
                  </a:lnTo>
                  <a:lnTo>
                    <a:pt x="1782" y="550"/>
                  </a:lnTo>
                  <a:lnTo>
                    <a:pt x="1784" y="549"/>
                  </a:lnTo>
                  <a:lnTo>
                    <a:pt x="1790" y="546"/>
                  </a:lnTo>
                  <a:lnTo>
                    <a:pt x="1800" y="544"/>
                  </a:lnTo>
                  <a:lnTo>
                    <a:pt x="1813" y="543"/>
                  </a:lnTo>
                  <a:lnTo>
                    <a:pt x="1828" y="545"/>
                  </a:lnTo>
                  <a:lnTo>
                    <a:pt x="1837" y="549"/>
                  </a:lnTo>
                  <a:lnTo>
                    <a:pt x="1843" y="558"/>
                  </a:lnTo>
                  <a:lnTo>
                    <a:pt x="1847" y="569"/>
                  </a:lnTo>
                  <a:lnTo>
                    <a:pt x="1850" y="584"/>
                  </a:lnTo>
                  <a:lnTo>
                    <a:pt x="1852" y="600"/>
                  </a:lnTo>
                  <a:lnTo>
                    <a:pt x="1853" y="617"/>
                  </a:lnTo>
                  <a:lnTo>
                    <a:pt x="1854" y="634"/>
                  </a:lnTo>
                  <a:lnTo>
                    <a:pt x="1855" y="651"/>
                  </a:lnTo>
                  <a:lnTo>
                    <a:pt x="1855" y="666"/>
                  </a:lnTo>
                  <a:lnTo>
                    <a:pt x="1856" y="679"/>
                  </a:lnTo>
                  <a:lnTo>
                    <a:pt x="1857" y="691"/>
                  </a:lnTo>
                  <a:lnTo>
                    <a:pt x="1858" y="703"/>
                  </a:lnTo>
                  <a:lnTo>
                    <a:pt x="1861" y="716"/>
                  </a:lnTo>
                  <a:lnTo>
                    <a:pt x="1864" y="730"/>
                  </a:lnTo>
                  <a:lnTo>
                    <a:pt x="1869" y="747"/>
                  </a:lnTo>
                  <a:lnTo>
                    <a:pt x="1876" y="766"/>
                  </a:lnTo>
                  <a:lnTo>
                    <a:pt x="1883" y="790"/>
                  </a:lnTo>
                  <a:lnTo>
                    <a:pt x="1888" y="816"/>
                  </a:lnTo>
                  <a:lnTo>
                    <a:pt x="1891" y="844"/>
                  </a:lnTo>
                  <a:lnTo>
                    <a:pt x="1893" y="871"/>
                  </a:lnTo>
                  <a:lnTo>
                    <a:pt x="1894" y="898"/>
                  </a:lnTo>
                  <a:lnTo>
                    <a:pt x="1894" y="924"/>
                  </a:lnTo>
                  <a:lnTo>
                    <a:pt x="1894" y="945"/>
                  </a:lnTo>
                  <a:lnTo>
                    <a:pt x="1894" y="962"/>
                  </a:lnTo>
                  <a:lnTo>
                    <a:pt x="1894" y="1049"/>
                  </a:lnTo>
                  <a:lnTo>
                    <a:pt x="1955" y="1049"/>
                  </a:lnTo>
                  <a:lnTo>
                    <a:pt x="1957" y="1039"/>
                  </a:lnTo>
                  <a:lnTo>
                    <a:pt x="1959" y="1032"/>
                  </a:lnTo>
                  <a:lnTo>
                    <a:pt x="1960" y="1014"/>
                  </a:lnTo>
                  <a:lnTo>
                    <a:pt x="1959" y="995"/>
                  </a:lnTo>
                  <a:lnTo>
                    <a:pt x="1957" y="975"/>
                  </a:lnTo>
                  <a:lnTo>
                    <a:pt x="1955" y="953"/>
                  </a:lnTo>
                  <a:lnTo>
                    <a:pt x="1955" y="938"/>
                  </a:lnTo>
                  <a:lnTo>
                    <a:pt x="1955" y="920"/>
                  </a:lnTo>
                  <a:lnTo>
                    <a:pt x="1955" y="900"/>
                  </a:lnTo>
                  <a:lnTo>
                    <a:pt x="1956" y="879"/>
                  </a:lnTo>
                  <a:lnTo>
                    <a:pt x="1958" y="859"/>
                  </a:lnTo>
                  <a:lnTo>
                    <a:pt x="1962" y="840"/>
                  </a:lnTo>
                  <a:lnTo>
                    <a:pt x="1968" y="824"/>
                  </a:lnTo>
                  <a:lnTo>
                    <a:pt x="1976" y="811"/>
                  </a:lnTo>
                  <a:lnTo>
                    <a:pt x="1989" y="797"/>
                  </a:lnTo>
                  <a:lnTo>
                    <a:pt x="2004" y="784"/>
                  </a:lnTo>
                  <a:lnTo>
                    <a:pt x="2020" y="770"/>
                  </a:lnTo>
                  <a:lnTo>
                    <a:pt x="2035" y="756"/>
                  </a:lnTo>
                  <a:lnTo>
                    <a:pt x="2048" y="741"/>
                  </a:lnTo>
                  <a:lnTo>
                    <a:pt x="2058" y="725"/>
                  </a:lnTo>
                  <a:lnTo>
                    <a:pt x="2066" y="703"/>
                  </a:lnTo>
                  <a:lnTo>
                    <a:pt x="2073" y="677"/>
                  </a:lnTo>
                  <a:lnTo>
                    <a:pt x="2078" y="651"/>
                  </a:lnTo>
                  <a:lnTo>
                    <a:pt x="2083" y="623"/>
                  </a:lnTo>
                  <a:lnTo>
                    <a:pt x="2087" y="599"/>
                  </a:lnTo>
                  <a:lnTo>
                    <a:pt x="2091" y="578"/>
                  </a:lnTo>
                  <a:lnTo>
                    <a:pt x="2097" y="564"/>
                  </a:lnTo>
                  <a:lnTo>
                    <a:pt x="2104" y="554"/>
                  </a:lnTo>
                  <a:lnTo>
                    <a:pt x="2112" y="548"/>
                  </a:lnTo>
                  <a:lnTo>
                    <a:pt x="2122" y="544"/>
                  </a:lnTo>
                  <a:lnTo>
                    <a:pt x="2133" y="542"/>
                  </a:lnTo>
                  <a:lnTo>
                    <a:pt x="2145" y="542"/>
                  </a:lnTo>
                  <a:lnTo>
                    <a:pt x="2157" y="543"/>
                  </a:lnTo>
                  <a:lnTo>
                    <a:pt x="2168" y="546"/>
                  </a:lnTo>
                  <a:lnTo>
                    <a:pt x="2177" y="551"/>
                  </a:lnTo>
                  <a:lnTo>
                    <a:pt x="2182" y="557"/>
                  </a:lnTo>
                  <a:lnTo>
                    <a:pt x="2185" y="563"/>
                  </a:lnTo>
                  <a:lnTo>
                    <a:pt x="2186" y="570"/>
                  </a:lnTo>
                  <a:lnTo>
                    <a:pt x="2187" y="576"/>
                  </a:lnTo>
                  <a:lnTo>
                    <a:pt x="2187" y="582"/>
                  </a:lnTo>
                  <a:lnTo>
                    <a:pt x="2189" y="592"/>
                  </a:lnTo>
                  <a:lnTo>
                    <a:pt x="2191" y="605"/>
                  </a:lnTo>
                  <a:lnTo>
                    <a:pt x="2194" y="620"/>
                  </a:lnTo>
                  <a:lnTo>
                    <a:pt x="2196" y="637"/>
                  </a:lnTo>
                  <a:lnTo>
                    <a:pt x="2199" y="654"/>
                  </a:lnTo>
                  <a:lnTo>
                    <a:pt x="2201" y="669"/>
                  </a:lnTo>
                  <a:lnTo>
                    <a:pt x="2202" y="683"/>
                  </a:lnTo>
                  <a:lnTo>
                    <a:pt x="2202" y="694"/>
                  </a:lnTo>
                  <a:lnTo>
                    <a:pt x="2201" y="700"/>
                  </a:lnTo>
                  <a:lnTo>
                    <a:pt x="2196" y="706"/>
                  </a:lnTo>
                  <a:lnTo>
                    <a:pt x="2190" y="709"/>
                  </a:lnTo>
                  <a:lnTo>
                    <a:pt x="2183" y="709"/>
                  </a:lnTo>
                  <a:lnTo>
                    <a:pt x="2177" y="709"/>
                  </a:lnTo>
                  <a:lnTo>
                    <a:pt x="2172" y="707"/>
                  </a:lnTo>
                  <a:lnTo>
                    <a:pt x="2170" y="707"/>
                  </a:lnTo>
                  <a:lnTo>
                    <a:pt x="2155" y="761"/>
                  </a:lnTo>
                  <a:lnTo>
                    <a:pt x="2156" y="763"/>
                  </a:lnTo>
                  <a:lnTo>
                    <a:pt x="2160" y="768"/>
                  </a:lnTo>
                  <a:lnTo>
                    <a:pt x="2165" y="775"/>
                  </a:lnTo>
                  <a:lnTo>
                    <a:pt x="2170" y="783"/>
                  </a:lnTo>
                  <a:lnTo>
                    <a:pt x="2176" y="792"/>
                  </a:lnTo>
                  <a:lnTo>
                    <a:pt x="2181" y="800"/>
                  </a:lnTo>
                  <a:lnTo>
                    <a:pt x="2184" y="807"/>
                  </a:lnTo>
                  <a:lnTo>
                    <a:pt x="2186" y="812"/>
                  </a:lnTo>
                  <a:lnTo>
                    <a:pt x="2186" y="819"/>
                  </a:lnTo>
                  <a:lnTo>
                    <a:pt x="2188" y="830"/>
                  </a:lnTo>
                  <a:lnTo>
                    <a:pt x="2189" y="845"/>
                  </a:lnTo>
                  <a:lnTo>
                    <a:pt x="2192" y="861"/>
                  </a:lnTo>
                  <a:lnTo>
                    <a:pt x="2194" y="878"/>
                  </a:lnTo>
                  <a:lnTo>
                    <a:pt x="2196" y="895"/>
                  </a:lnTo>
                  <a:lnTo>
                    <a:pt x="2198" y="909"/>
                  </a:lnTo>
                  <a:lnTo>
                    <a:pt x="2198" y="922"/>
                  </a:lnTo>
                  <a:lnTo>
                    <a:pt x="2195" y="935"/>
                  </a:lnTo>
                  <a:lnTo>
                    <a:pt x="2192" y="950"/>
                  </a:lnTo>
                  <a:lnTo>
                    <a:pt x="2187" y="964"/>
                  </a:lnTo>
                  <a:lnTo>
                    <a:pt x="2181" y="978"/>
                  </a:lnTo>
                  <a:lnTo>
                    <a:pt x="2176" y="991"/>
                  </a:lnTo>
                  <a:lnTo>
                    <a:pt x="2172" y="1001"/>
                  </a:lnTo>
                  <a:lnTo>
                    <a:pt x="2169" y="1008"/>
                  </a:lnTo>
                  <a:lnTo>
                    <a:pt x="2168" y="1010"/>
                  </a:lnTo>
                  <a:lnTo>
                    <a:pt x="2159" y="1019"/>
                  </a:lnTo>
                  <a:lnTo>
                    <a:pt x="2152" y="1023"/>
                  </a:lnTo>
                  <a:lnTo>
                    <a:pt x="2146" y="1024"/>
                  </a:lnTo>
                  <a:lnTo>
                    <a:pt x="2143" y="1022"/>
                  </a:lnTo>
                  <a:lnTo>
                    <a:pt x="2140" y="1018"/>
                  </a:lnTo>
                  <a:lnTo>
                    <a:pt x="2138" y="1013"/>
                  </a:lnTo>
                  <a:lnTo>
                    <a:pt x="2138" y="1007"/>
                  </a:lnTo>
                  <a:lnTo>
                    <a:pt x="2137" y="1003"/>
                  </a:lnTo>
                  <a:lnTo>
                    <a:pt x="2137" y="999"/>
                  </a:lnTo>
                  <a:lnTo>
                    <a:pt x="2137" y="998"/>
                  </a:lnTo>
                  <a:lnTo>
                    <a:pt x="2139" y="996"/>
                  </a:lnTo>
                  <a:lnTo>
                    <a:pt x="2142" y="991"/>
                  </a:lnTo>
                  <a:lnTo>
                    <a:pt x="2148" y="983"/>
                  </a:lnTo>
                  <a:lnTo>
                    <a:pt x="2153" y="973"/>
                  </a:lnTo>
                  <a:lnTo>
                    <a:pt x="2159" y="961"/>
                  </a:lnTo>
                  <a:lnTo>
                    <a:pt x="2165" y="950"/>
                  </a:lnTo>
                  <a:lnTo>
                    <a:pt x="2167" y="937"/>
                  </a:lnTo>
                  <a:lnTo>
                    <a:pt x="2167" y="925"/>
                  </a:lnTo>
                  <a:lnTo>
                    <a:pt x="2164" y="914"/>
                  </a:lnTo>
                  <a:lnTo>
                    <a:pt x="2160" y="905"/>
                  </a:lnTo>
                  <a:lnTo>
                    <a:pt x="2157" y="899"/>
                  </a:lnTo>
                  <a:lnTo>
                    <a:pt x="2156" y="897"/>
                  </a:lnTo>
                  <a:lnTo>
                    <a:pt x="2154" y="897"/>
                  </a:lnTo>
                  <a:lnTo>
                    <a:pt x="2149" y="899"/>
                  </a:lnTo>
                  <a:lnTo>
                    <a:pt x="2139" y="900"/>
                  </a:lnTo>
                  <a:lnTo>
                    <a:pt x="2125" y="900"/>
                  </a:lnTo>
                  <a:lnTo>
                    <a:pt x="2117" y="902"/>
                  </a:lnTo>
                  <a:lnTo>
                    <a:pt x="2112" y="906"/>
                  </a:lnTo>
                  <a:lnTo>
                    <a:pt x="2109" y="911"/>
                  </a:lnTo>
                  <a:lnTo>
                    <a:pt x="2106" y="920"/>
                  </a:lnTo>
                  <a:lnTo>
                    <a:pt x="2102" y="928"/>
                  </a:lnTo>
                  <a:lnTo>
                    <a:pt x="2095" y="937"/>
                  </a:lnTo>
                  <a:lnTo>
                    <a:pt x="2090" y="945"/>
                  </a:lnTo>
                  <a:lnTo>
                    <a:pt x="2086" y="957"/>
                  </a:lnTo>
                  <a:lnTo>
                    <a:pt x="2084" y="971"/>
                  </a:lnTo>
                  <a:lnTo>
                    <a:pt x="2083" y="987"/>
                  </a:lnTo>
                  <a:lnTo>
                    <a:pt x="2082" y="1003"/>
                  </a:lnTo>
                  <a:lnTo>
                    <a:pt x="2082" y="1018"/>
                  </a:lnTo>
                  <a:lnTo>
                    <a:pt x="2081" y="1032"/>
                  </a:lnTo>
                  <a:lnTo>
                    <a:pt x="2079" y="1042"/>
                  </a:lnTo>
                  <a:lnTo>
                    <a:pt x="2077" y="1049"/>
                  </a:lnTo>
                  <a:lnTo>
                    <a:pt x="2383" y="1049"/>
                  </a:lnTo>
                  <a:lnTo>
                    <a:pt x="2383" y="1152"/>
                  </a:lnTo>
                  <a:lnTo>
                    <a:pt x="3114" y="1152"/>
                  </a:lnTo>
                  <a:lnTo>
                    <a:pt x="3114" y="1203"/>
                  </a:lnTo>
                  <a:lnTo>
                    <a:pt x="3091" y="1203"/>
                  </a:lnTo>
                  <a:lnTo>
                    <a:pt x="3091" y="1329"/>
                  </a:lnTo>
                  <a:lnTo>
                    <a:pt x="3163" y="1329"/>
                  </a:lnTo>
                  <a:lnTo>
                    <a:pt x="3163" y="1688"/>
                  </a:lnTo>
                  <a:lnTo>
                    <a:pt x="3109" y="1688"/>
                  </a:lnTo>
                  <a:lnTo>
                    <a:pt x="3109" y="2969"/>
                  </a:lnTo>
                  <a:lnTo>
                    <a:pt x="3252" y="2969"/>
                  </a:lnTo>
                  <a:lnTo>
                    <a:pt x="3252" y="3056"/>
                  </a:lnTo>
                  <a:lnTo>
                    <a:pt x="0" y="3056"/>
                  </a:lnTo>
                  <a:lnTo>
                    <a:pt x="0" y="2969"/>
                  </a:lnTo>
                  <a:lnTo>
                    <a:pt x="126" y="2969"/>
                  </a:lnTo>
                  <a:lnTo>
                    <a:pt x="126" y="1689"/>
                  </a:lnTo>
                  <a:lnTo>
                    <a:pt x="75" y="1689"/>
                  </a:lnTo>
                  <a:lnTo>
                    <a:pt x="75" y="1330"/>
                  </a:lnTo>
                  <a:lnTo>
                    <a:pt x="165" y="1330"/>
                  </a:lnTo>
                  <a:lnTo>
                    <a:pt x="165" y="1203"/>
                  </a:lnTo>
                  <a:lnTo>
                    <a:pt x="119" y="1203"/>
                  </a:lnTo>
                  <a:lnTo>
                    <a:pt x="119" y="1152"/>
                  </a:lnTo>
                  <a:lnTo>
                    <a:pt x="864" y="1152"/>
                  </a:lnTo>
                  <a:lnTo>
                    <a:pt x="864" y="1049"/>
                  </a:lnTo>
                  <a:lnTo>
                    <a:pt x="1209" y="1049"/>
                  </a:lnTo>
                  <a:lnTo>
                    <a:pt x="1207" y="1042"/>
                  </a:lnTo>
                  <a:lnTo>
                    <a:pt x="1205" y="1032"/>
                  </a:lnTo>
                  <a:lnTo>
                    <a:pt x="1205" y="1018"/>
                  </a:lnTo>
                  <a:lnTo>
                    <a:pt x="1204" y="1003"/>
                  </a:lnTo>
                  <a:lnTo>
                    <a:pt x="1203" y="987"/>
                  </a:lnTo>
                  <a:lnTo>
                    <a:pt x="1202" y="971"/>
                  </a:lnTo>
                  <a:lnTo>
                    <a:pt x="1200" y="957"/>
                  </a:lnTo>
                  <a:lnTo>
                    <a:pt x="1196" y="945"/>
                  </a:lnTo>
                  <a:lnTo>
                    <a:pt x="1191" y="937"/>
                  </a:lnTo>
                  <a:lnTo>
                    <a:pt x="1184" y="928"/>
                  </a:lnTo>
                  <a:lnTo>
                    <a:pt x="1180" y="920"/>
                  </a:lnTo>
                  <a:lnTo>
                    <a:pt x="1177" y="911"/>
                  </a:lnTo>
                  <a:lnTo>
                    <a:pt x="1174" y="906"/>
                  </a:lnTo>
                  <a:lnTo>
                    <a:pt x="1169" y="902"/>
                  </a:lnTo>
                  <a:lnTo>
                    <a:pt x="1161" y="900"/>
                  </a:lnTo>
                  <a:lnTo>
                    <a:pt x="1147" y="900"/>
                  </a:lnTo>
                  <a:lnTo>
                    <a:pt x="1138" y="899"/>
                  </a:lnTo>
                  <a:lnTo>
                    <a:pt x="1133" y="897"/>
                  </a:lnTo>
                  <a:lnTo>
                    <a:pt x="1131" y="897"/>
                  </a:lnTo>
                  <a:lnTo>
                    <a:pt x="1129" y="899"/>
                  </a:lnTo>
                  <a:lnTo>
                    <a:pt x="1126" y="905"/>
                  </a:lnTo>
                  <a:lnTo>
                    <a:pt x="1123" y="914"/>
                  </a:lnTo>
                  <a:lnTo>
                    <a:pt x="1120" y="925"/>
                  </a:lnTo>
                  <a:lnTo>
                    <a:pt x="1119" y="937"/>
                  </a:lnTo>
                  <a:lnTo>
                    <a:pt x="1121" y="950"/>
                  </a:lnTo>
                  <a:lnTo>
                    <a:pt x="1127" y="961"/>
                  </a:lnTo>
                  <a:lnTo>
                    <a:pt x="1133" y="973"/>
                  </a:lnTo>
                  <a:lnTo>
                    <a:pt x="1138" y="983"/>
                  </a:lnTo>
                  <a:lnTo>
                    <a:pt x="1144" y="991"/>
                  </a:lnTo>
                  <a:lnTo>
                    <a:pt x="1147" y="996"/>
                  </a:lnTo>
                  <a:lnTo>
                    <a:pt x="1149" y="998"/>
                  </a:lnTo>
                  <a:lnTo>
                    <a:pt x="1149" y="999"/>
                  </a:lnTo>
                  <a:lnTo>
                    <a:pt x="1149" y="1003"/>
                  </a:lnTo>
                  <a:lnTo>
                    <a:pt x="1148" y="1007"/>
                  </a:lnTo>
                  <a:lnTo>
                    <a:pt x="1147" y="1013"/>
                  </a:lnTo>
                  <a:lnTo>
                    <a:pt x="1146" y="1017"/>
                  </a:lnTo>
                  <a:lnTo>
                    <a:pt x="1143" y="1021"/>
                  </a:lnTo>
                  <a:lnTo>
                    <a:pt x="1139" y="1023"/>
                  </a:lnTo>
                  <a:lnTo>
                    <a:pt x="1134" y="1023"/>
                  </a:lnTo>
                  <a:lnTo>
                    <a:pt x="1127" y="1018"/>
                  </a:lnTo>
                  <a:lnTo>
                    <a:pt x="1118" y="1010"/>
                  </a:lnTo>
                  <a:lnTo>
                    <a:pt x="1117" y="1008"/>
                  </a:lnTo>
                  <a:lnTo>
                    <a:pt x="1114" y="1001"/>
                  </a:lnTo>
                  <a:lnTo>
                    <a:pt x="1109" y="991"/>
                  </a:lnTo>
                  <a:lnTo>
                    <a:pt x="1104" y="978"/>
                  </a:lnTo>
                  <a:lnTo>
                    <a:pt x="1099" y="964"/>
                  </a:lnTo>
                  <a:lnTo>
                    <a:pt x="1094" y="949"/>
                  </a:lnTo>
                  <a:lnTo>
                    <a:pt x="1091" y="935"/>
                  </a:lnTo>
                  <a:lnTo>
                    <a:pt x="1088" y="921"/>
                  </a:lnTo>
                  <a:lnTo>
                    <a:pt x="1088" y="909"/>
                  </a:lnTo>
                  <a:lnTo>
                    <a:pt x="1090" y="895"/>
                  </a:lnTo>
                  <a:lnTo>
                    <a:pt x="1092" y="878"/>
                  </a:lnTo>
                  <a:lnTo>
                    <a:pt x="1094" y="861"/>
                  </a:lnTo>
                  <a:lnTo>
                    <a:pt x="1096" y="844"/>
                  </a:lnTo>
                  <a:lnTo>
                    <a:pt x="1098" y="830"/>
                  </a:lnTo>
                  <a:lnTo>
                    <a:pt x="1100" y="818"/>
                  </a:lnTo>
                  <a:lnTo>
                    <a:pt x="1100" y="812"/>
                  </a:lnTo>
                  <a:lnTo>
                    <a:pt x="1101" y="807"/>
                  </a:lnTo>
                  <a:lnTo>
                    <a:pt x="1105" y="800"/>
                  </a:lnTo>
                  <a:lnTo>
                    <a:pt x="1110" y="791"/>
                  </a:lnTo>
                  <a:lnTo>
                    <a:pt x="1115" y="782"/>
                  </a:lnTo>
                  <a:lnTo>
                    <a:pt x="1121" y="774"/>
                  </a:lnTo>
                  <a:lnTo>
                    <a:pt x="1126" y="767"/>
                  </a:lnTo>
                  <a:lnTo>
                    <a:pt x="1129" y="762"/>
                  </a:lnTo>
                  <a:lnTo>
                    <a:pt x="1131" y="760"/>
                  </a:lnTo>
                  <a:lnTo>
                    <a:pt x="1115" y="707"/>
                  </a:lnTo>
                  <a:lnTo>
                    <a:pt x="1113" y="707"/>
                  </a:lnTo>
                  <a:lnTo>
                    <a:pt x="1107" y="708"/>
                  </a:lnTo>
                  <a:lnTo>
                    <a:pt x="1099" y="708"/>
                  </a:lnTo>
                  <a:lnTo>
                    <a:pt x="1091" y="706"/>
                  </a:lnTo>
                  <a:lnTo>
                    <a:pt x="1085" y="700"/>
                  </a:lnTo>
                  <a:lnTo>
                    <a:pt x="1078" y="685"/>
                  </a:lnTo>
                  <a:lnTo>
                    <a:pt x="1076" y="669"/>
                  </a:lnTo>
                  <a:lnTo>
                    <a:pt x="1078" y="653"/>
                  </a:lnTo>
                  <a:lnTo>
                    <a:pt x="1083" y="636"/>
                  </a:lnTo>
                  <a:lnTo>
                    <a:pt x="1088" y="621"/>
                  </a:lnTo>
                  <a:lnTo>
                    <a:pt x="1095" y="607"/>
                  </a:lnTo>
                  <a:lnTo>
                    <a:pt x="1101" y="595"/>
                  </a:lnTo>
                  <a:lnTo>
                    <a:pt x="1105" y="586"/>
                  </a:lnTo>
                  <a:lnTo>
                    <a:pt x="1106" y="580"/>
                  </a:lnTo>
                  <a:lnTo>
                    <a:pt x="1107" y="574"/>
                  </a:lnTo>
                  <a:lnTo>
                    <a:pt x="1108" y="567"/>
                  </a:lnTo>
                  <a:lnTo>
                    <a:pt x="1111" y="561"/>
                  </a:lnTo>
                  <a:lnTo>
                    <a:pt x="1117" y="555"/>
                  </a:lnTo>
                  <a:lnTo>
                    <a:pt x="1125" y="550"/>
                  </a:lnTo>
                  <a:lnTo>
                    <a:pt x="1136" y="547"/>
                  </a:lnTo>
                  <a:lnTo>
                    <a:pt x="1148" y="546"/>
                  </a:lnTo>
                  <a:lnTo>
                    <a:pt x="1158" y="546"/>
                  </a:lnTo>
                  <a:lnTo>
                    <a:pt x="1168" y="547"/>
                  </a:lnTo>
                  <a:lnTo>
                    <a:pt x="1176" y="550"/>
                  </a:lnTo>
                  <a:lnTo>
                    <a:pt x="1183" y="555"/>
                  </a:lnTo>
                  <a:lnTo>
                    <a:pt x="1189" y="564"/>
                  </a:lnTo>
                  <a:lnTo>
                    <a:pt x="1194" y="578"/>
                  </a:lnTo>
                  <a:lnTo>
                    <a:pt x="1198" y="598"/>
                  </a:lnTo>
                  <a:lnTo>
                    <a:pt x="1202" y="623"/>
                  </a:lnTo>
                  <a:lnTo>
                    <a:pt x="1207" y="650"/>
                  </a:lnTo>
                  <a:lnTo>
                    <a:pt x="1212" y="677"/>
                  </a:lnTo>
                  <a:lnTo>
                    <a:pt x="1219" y="703"/>
                  </a:lnTo>
                  <a:lnTo>
                    <a:pt x="1227" y="725"/>
                  </a:lnTo>
                  <a:lnTo>
                    <a:pt x="1237" y="741"/>
                  </a:lnTo>
                  <a:lnTo>
                    <a:pt x="1251" y="755"/>
                  </a:lnTo>
                  <a:lnTo>
                    <a:pt x="1266" y="769"/>
                  </a:lnTo>
                  <a:lnTo>
                    <a:pt x="1282" y="783"/>
                  </a:lnTo>
                  <a:lnTo>
                    <a:pt x="1297" y="796"/>
                  </a:lnTo>
                  <a:lnTo>
                    <a:pt x="1310" y="810"/>
                  </a:lnTo>
                  <a:lnTo>
                    <a:pt x="1318" y="824"/>
                  </a:lnTo>
                  <a:lnTo>
                    <a:pt x="1324" y="840"/>
                  </a:lnTo>
                  <a:lnTo>
                    <a:pt x="1328" y="859"/>
                  </a:lnTo>
                  <a:lnTo>
                    <a:pt x="1330" y="879"/>
                  </a:lnTo>
                  <a:lnTo>
                    <a:pt x="1331" y="899"/>
                  </a:lnTo>
                  <a:lnTo>
                    <a:pt x="1331" y="920"/>
                  </a:lnTo>
                  <a:lnTo>
                    <a:pt x="1331" y="938"/>
                  </a:lnTo>
                  <a:lnTo>
                    <a:pt x="1330" y="953"/>
                  </a:lnTo>
                  <a:lnTo>
                    <a:pt x="1329" y="975"/>
                  </a:lnTo>
                  <a:lnTo>
                    <a:pt x="1327" y="995"/>
                  </a:lnTo>
                  <a:lnTo>
                    <a:pt x="1325" y="1014"/>
                  </a:lnTo>
                  <a:lnTo>
                    <a:pt x="1327" y="1031"/>
                  </a:lnTo>
                  <a:lnTo>
                    <a:pt x="1329" y="1039"/>
                  </a:lnTo>
                  <a:lnTo>
                    <a:pt x="1330" y="1049"/>
                  </a:lnTo>
                  <a:lnTo>
                    <a:pt x="1443" y="1049"/>
                  </a:lnTo>
                  <a:lnTo>
                    <a:pt x="1443" y="1032"/>
                  </a:lnTo>
                  <a:lnTo>
                    <a:pt x="1444" y="1014"/>
                  </a:lnTo>
                  <a:lnTo>
                    <a:pt x="1444" y="997"/>
                  </a:lnTo>
                  <a:lnTo>
                    <a:pt x="1444" y="980"/>
                  </a:lnTo>
                  <a:lnTo>
                    <a:pt x="1443" y="965"/>
                  </a:lnTo>
                  <a:lnTo>
                    <a:pt x="1441" y="952"/>
                  </a:lnTo>
                  <a:lnTo>
                    <a:pt x="1438" y="943"/>
                  </a:lnTo>
                  <a:lnTo>
                    <a:pt x="1433" y="937"/>
                  </a:lnTo>
                  <a:lnTo>
                    <a:pt x="1429" y="935"/>
                  </a:lnTo>
                  <a:lnTo>
                    <a:pt x="1427" y="937"/>
                  </a:lnTo>
                  <a:lnTo>
                    <a:pt x="1426" y="942"/>
                  </a:lnTo>
                  <a:lnTo>
                    <a:pt x="1427" y="949"/>
                  </a:lnTo>
                  <a:lnTo>
                    <a:pt x="1429" y="958"/>
                  </a:lnTo>
                  <a:lnTo>
                    <a:pt x="1432" y="968"/>
                  </a:lnTo>
                  <a:lnTo>
                    <a:pt x="1434" y="978"/>
                  </a:lnTo>
                  <a:lnTo>
                    <a:pt x="1437" y="988"/>
                  </a:lnTo>
                  <a:lnTo>
                    <a:pt x="1438" y="997"/>
                  </a:lnTo>
                  <a:lnTo>
                    <a:pt x="1438" y="1005"/>
                  </a:lnTo>
                  <a:lnTo>
                    <a:pt x="1437" y="1010"/>
                  </a:lnTo>
                  <a:lnTo>
                    <a:pt x="1435" y="1013"/>
                  </a:lnTo>
                  <a:lnTo>
                    <a:pt x="1433" y="1015"/>
                  </a:lnTo>
                  <a:lnTo>
                    <a:pt x="1431" y="1015"/>
                  </a:lnTo>
                  <a:lnTo>
                    <a:pt x="1429" y="1015"/>
                  </a:lnTo>
                  <a:lnTo>
                    <a:pt x="1427" y="1014"/>
                  </a:lnTo>
                  <a:lnTo>
                    <a:pt x="1426" y="1012"/>
                  </a:lnTo>
                  <a:lnTo>
                    <a:pt x="1425" y="1011"/>
                  </a:lnTo>
                  <a:lnTo>
                    <a:pt x="1424" y="1009"/>
                  </a:lnTo>
                  <a:lnTo>
                    <a:pt x="1423" y="1007"/>
                  </a:lnTo>
                  <a:lnTo>
                    <a:pt x="1422" y="1005"/>
                  </a:lnTo>
                  <a:lnTo>
                    <a:pt x="1422" y="1004"/>
                  </a:lnTo>
                  <a:lnTo>
                    <a:pt x="1422" y="1004"/>
                  </a:lnTo>
                  <a:lnTo>
                    <a:pt x="1421" y="1002"/>
                  </a:lnTo>
                  <a:lnTo>
                    <a:pt x="1417" y="997"/>
                  </a:lnTo>
                  <a:lnTo>
                    <a:pt x="1413" y="991"/>
                  </a:lnTo>
                  <a:lnTo>
                    <a:pt x="1409" y="983"/>
                  </a:lnTo>
                  <a:lnTo>
                    <a:pt x="1407" y="974"/>
                  </a:lnTo>
                  <a:lnTo>
                    <a:pt x="1404" y="958"/>
                  </a:lnTo>
                  <a:lnTo>
                    <a:pt x="1401" y="941"/>
                  </a:lnTo>
                  <a:lnTo>
                    <a:pt x="1394" y="925"/>
                  </a:lnTo>
                  <a:lnTo>
                    <a:pt x="1390" y="916"/>
                  </a:lnTo>
                  <a:lnTo>
                    <a:pt x="1385" y="907"/>
                  </a:lnTo>
                  <a:lnTo>
                    <a:pt x="1381" y="896"/>
                  </a:lnTo>
                  <a:lnTo>
                    <a:pt x="1376" y="882"/>
                  </a:lnTo>
                  <a:lnTo>
                    <a:pt x="1374" y="867"/>
                  </a:lnTo>
                  <a:lnTo>
                    <a:pt x="1375" y="849"/>
                  </a:lnTo>
                  <a:lnTo>
                    <a:pt x="1376" y="829"/>
                  </a:lnTo>
                  <a:lnTo>
                    <a:pt x="1379" y="811"/>
                  </a:lnTo>
                  <a:lnTo>
                    <a:pt x="1382" y="795"/>
                  </a:lnTo>
                  <a:lnTo>
                    <a:pt x="1386" y="780"/>
                  </a:lnTo>
                  <a:lnTo>
                    <a:pt x="1393" y="766"/>
                  </a:lnTo>
                  <a:lnTo>
                    <a:pt x="1403" y="754"/>
                  </a:lnTo>
                  <a:lnTo>
                    <a:pt x="1410" y="745"/>
                  </a:lnTo>
                  <a:lnTo>
                    <a:pt x="1416" y="732"/>
                  </a:lnTo>
                  <a:lnTo>
                    <a:pt x="1420" y="715"/>
                  </a:lnTo>
                  <a:lnTo>
                    <a:pt x="1422" y="697"/>
                  </a:lnTo>
                  <a:lnTo>
                    <a:pt x="1423" y="678"/>
                  </a:lnTo>
                  <a:lnTo>
                    <a:pt x="1424" y="659"/>
                  </a:lnTo>
                  <a:lnTo>
                    <a:pt x="1424" y="640"/>
                  </a:lnTo>
                  <a:lnTo>
                    <a:pt x="1423" y="625"/>
                  </a:lnTo>
                  <a:lnTo>
                    <a:pt x="1422" y="614"/>
                  </a:lnTo>
                  <a:lnTo>
                    <a:pt x="1421" y="605"/>
                  </a:lnTo>
                  <a:lnTo>
                    <a:pt x="1420" y="594"/>
                  </a:lnTo>
                  <a:lnTo>
                    <a:pt x="1421" y="584"/>
                  </a:lnTo>
                  <a:lnTo>
                    <a:pt x="1422" y="574"/>
                  </a:lnTo>
                  <a:lnTo>
                    <a:pt x="1425" y="565"/>
                  </a:lnTo>
                  <a:lnTo>
                    <a:pt x="1430" y="557"/>
                  </a:lnTo>
                  <a:lnTo>
                    <a:pt x="1436" y="551"/>
                  </a:lnTo>
                  <a:lnTo>
                    <a:pt x="1446" y="548"/>
                  </a:lnTo>
                  <a:lnTo>
                    <a:pt x="1458" y="547"/>
                  </a:lnTo>
                  <a:lnTo>
                    <a:pt x="1470" y="550"/>
                  </a:lnTo>
                  <a:lnTo>
                    <a:pt x="1478" y="557"/>
                  </a:lnTo>
                  <a:lnTo>
                    <a:pt x="1485" y="567"/>
                  </a:lnTo>
                  <a:lnTo>
                    <a:pt x="1489" y="578"/>
                  </a:lnTo>
                  <a:lnTo>
                    <a:pt x="1492" y="590"/>
                  </a:lnTo>
                  <a:lnTo>
                    <a:pt x="1493" y="602"/>
                  </a:lnTo>
                  <a:lnTo>
                    <a:pt x="1494" y="612"/>
                  </a:lnTo>
                  <a:lnTo>
                    <a:pt x="1494" y="620"/>
                  </a:lnTo>
                  <a:lnTo>
                    <a:pt x="1495" y="644"/>
                  </a:lnTo>
                  <a:lnTo>
                    <a:pt x="1498" y="664"/>
                  </a:lnTo>
                  <a:lnTo>
                    <a:pt x="1501" y="681"/>
                  </a:lnTo>
                  <a:lnTo>
                    <a:pt x="1504" y="694"/>
                  </a:lnTo>
                  <a:lnTo>
                    <a:pt x="1508" y="704"/>
                  </a:lnTo>
                  <a:lnTo>
                    <a:pt x="1510" y="710"/>
                  </a:lnTo>
                  <a:lnTo>
                    <a:pt x="1511" y="712"/>
                  </a:lnTo>
                  <a:lnTo>
                    <a:pt x="1512" y="710"/>
                  </a:lnTo>
                  <a:lnTo>
                    <a:pt x="1515" y="705"/>
                  </a:lnTo>
                  <a:lnTo>
                    <a:pt x="1520" y="697"/>
                  </a:lnTo>
                  <a:lnTo>
                    <a:pt x="1527" y="686"/>
                  </a:lnTo>
                  <a:lnTo>
                    <a:pt x="1536" y="673"/>
                  </a:lnTo>
                  <a:lnTo>
                    <a:pt x="1542" y="662"/>
                  </a:lnTo>
                  <a:lnTo>
                    <a:pt x="1544" y="649"/>
                  </a:lnTo>
                  <a:lnTo>
                    <a:pt x="1544" y="634"/>
                  </a:lnTo>
                  <a:lnTo>
                    <a:pt x="1543" y="619"/>
                  </a:lnTo>
                  <a:lnTo>
                    <a:pt x="1541" y="605"/>
                  </a:lnTo>
                  <a:lnTo>
                    <a:pt x="1539" y="591"/>
                  </a:lnTo>
                  <a:lnTo>
                    <a:pt x="1537" y="580"/>
                  </a:lnTo>
                  <a:lnTo>
                    <a:pt x="1536" y="571"/>
                  </a:lnTo>
                  <a:lnTo>
                    <a:pt x="1535" y="560"/>
                  </a:lnTo>
                  <a:lnTo>
                    <a:pt x="1533" y="545"/>
                  </a:lnTo>
                  <a:lnTo>
                    <a:pt x="1530" y="528"/>
                  </a:lnTo>
                  <a:lnTo>
                    <a:pt x="1526" y="511"/>
                  </a:lnTo>
                  <a:lnTo>
                    <a:pt x="1523" y="496"/>
                  </a:lnTo>
                  <a:lnTo>
                    <a:pt x="1521" y="484"/>
                  </a:lnTo>
                  <a:lnTo>
                    <a:pt x="1522" y="476"/>
                  </a:lnTo>
                  <a:lnTo>
                    <a:pt x="1526" y="470"/>
                  </a:lnTo>
                  <a:lnTo>
                    <a:pt x="1532" y="465"/>
                  </a:lnTo>
                  <a:lnTo>
                    <a:pt x="1540" y="462"/>
                  </a:lnTo>
                  <a:lnTo>
                    <a:pt x="1548" y="460"/>
                  </a:lnTo>
                  <a:lnTo>
                    <a:pt x="1555" y="459"/>
                  </a:lnTo>
                  <a:lnTo>
                    <a:pt x="1567" y="458"/>
                  </a:lnTo>
                  <a:lnTo>
                    <a:pt x="1580" y="454"/>
                  </a:lnTo>
                  <a:lnTo>
                    <a:pt x="1594" y="445"/>
                  </a:lnTo>
                  <a:lnTo>
                    <a:pt x="1597" y="443"/>
                  </a:lnTo>
                  <a:lnTo>
                    <a:pt x="1599" y="441"/>
                  </a:lnTo>
                  <a:lnTo>
                    <a:pt x="1602" y="440"/>
                  </a:lnTo>
                  <a:lnTo>
                    <a:pt x="1606" y="439"/>
                  </a:lnTo>
                  <a:lnTo>
                    <a:pt x="1606" y="322"/>
                  </a:lnTo>
                  <a:lnTo>
                    <a:pt x="1588" y="317"/>
                  </a:lnTo>
                  <a:lnTo>
                    <a:pt x="1573" y="308"/>
                  </a:lnTo>
                  <a:lnTo>
                    <a:pt x="1560" y="296"/>
                  </a:lnTo>
                  <a:lnTo>
                    <a:pt x="1550" y="282"/>
                  </a:lnTo>
                  <a:lnTo>
                    <a:pt x="1544" y="265"/>
                  </a:lnTo>
                  <a:lnTo>
                    <a:pt x="1542" y="247"/>
                  </a:lnTo>
                  <a:lnTo>
                    <a:pt x="1544" y="229"/>
                  </a:lnTo>
                  <a:lnTo>
                    <a:pt x="1550" y="212"/>
                  </a:lnTo>
                  <a:lnTo>
                    <a:pt x="1560" y="197"/>
                  </a:lnTo>
                  <a:lnTo>
                    <a:pt x="1573" y="186"/>
                  </a:lnTo>
                  <a:lnTo>
                    <a:pt x="1588" y="177"/>
                  </a:lnTo>
                  <a:lnTo>
                    <a:pt x="1606" y="172"/>
                  </a:lnTo>
                  <a:lnTo>
                    <a:pt x="1606" y="135"/>
                  </a:lnTo>
                  <a:lnTo>
                    <a:pt x="1601" y="134"/>
                  </a:lnTo>
                  <a:lnTo>
                    <a:pt x="1596" y="132"/>
                  </a:lnTo>
                  <a:lnTo>
                    <a:pt x="1594" y="131"/>
                  </a:lnTo>
                  <a:lnTo>
                    <a:pt x="1588" y="128"/>
                  </a:lnTo>
                  <a:lnTo>
                    <a:pt x="1580" y="122"/>
                  </a:lnTo>
                  <a:lnTo>
                    <a:pt x="1569" y="115"/>
                  </a:lnTo>
                  <a:lnTo>
                    <a:pt x="1559" y="107"/>
                  </a:lnTo>
                  <a:lnTo>
                    <a:pt x="1548" y="97"/>
                  </a:lnTo>
                  <a:lnTo>
                    <a:pt x="1539" y="85"/>
                  </a:lnTo>
                  <a:lnTo>
                    <a:pt x="1532" y="73"/>
                  </a:lnTo>
                  <a:lnTo>
                    <a:pt x="1525" y="56"/>
                  </a:lnTo>
                  <a:lnTo>
                    <a:pt x="1520" y="39"/>
                  </a:lnTo>
                  <a:lnTo>
                    <a:pt x="1516" y="24"/>
                  </a:lnTo>
                  <a:lnTo>
                    <a:pt x="1513" y="12"/>
                  </a:lnTo>
                  <a:lnTo>
                    <a:pt x="1511" y="4"/>
                  </a:lnTo>
                  <a:lnTo>
                    <a:pt x="1510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11" name="Group 17"/>
            <p:cNvGrpSpPr>
              <a:grpSpLocks noChangeAspect="1"/>
            </p:cNvGrpSpPr>
            <p:nvPr/>
          </p:nvGrpSpPr>
          <p:grpSpPr bwMode="auto">
            <a:xfrm>
              <a:off x="4210379" y="6169370"/>
              <a:ext cx="1339613" cy="740170"/>
              <a:chOff x="2534" y="2919"/>
              <a:chExt cx="2970" cy="1641"/>
            </a:xfrm>
            <a:solidFill>
              <a:srgbClr val="00ADEF"/>
            </a:solidFill>
          </p:grpSpPr>
          <p:sp>
            <p:nvSpPr>
              <p:cNvPr id="312" name="Freeform 19"/>
              <p:cNvSpPr>
                <a:spLocks noEditPoints="1"/>
              </p:cNvSpPr>
              <p:nvPr/>
            </p:nvSpPr>
            <p:spPr bwMode="auto">
              <a:xfrm>
                <a:off x="2534" y="2919"/>
                <a:ext cx="2970" cy="1641"/>
              </a:xfrm>
              <a:custGeom>
                <a:avLst/>
                <a:gdLst>
                  <a:gd name="T0" fmla="*/ 5395 w 5939"/>
                  <a:gd name="T1" fmla="*/ 2568 h 3282"/>
                  <a:gd name="T2" fmla="*/ 5633 w 5939"/>
                  <a:gd name="T3" fmla="*/ 3076 h 3282"/>
                  <a:gd name="T4" fmla="*/ 1044 w 5939"/>
                  <a:gd name="T5" fmla="*/ 2606 h 3282"/>
                  <a:gd name="T6" fmla="*/ 1228 w 5939"/>
                  <a:gd name="T7" fmla="*/ 2666 h 3282"/>
                  <a:gd name="T8" fmla="*/ 1434 w 5939"/>
                  <a:gd name="T9" fmla="*/ 2872 h 3282"/>
                  <a:gd name="T10" fmla="*/ 1638 w 5939"/>
                  <a:gd name="T11" fmla="*/ 2666 h 3282"/>
                  <a:gd name="T12" fmla="*/ 1823 w 5939"/>
                  <a:gd name="T13" fmla="*/ 2606 h 3282"/>
                  <a:gd name="T14" fmla="*/ 1988 w 5939"/>
                  <a:gd name="T15" fmla="*/ 2892 h 3282"/>
                  <a:gd name="T16" fmla="*/ 2150 w 5939"/>
                  <a:gd name="T17" fmla="*/ 3076 h 3282"/>
                  <a:gd name="T18" fmla="*/ 2388 w 5939"/>
                  <a:gd name="T19" fmla="*/ 2568 h 3282"/>
                  <a:gd name="T20" fmla="*/ 2565 w 5939"/>
                  <a:gd name="T21" fmla="*/ 2942 h 3282"/>
                  <a:gd name="T22" fmla="*/ 2760 w 5939"/>
                  <a:gd name="T23" fmla="*/ 2942 h 3282"/>
                  <a:gd name="T24" fmla="*/ 2938 w 5939"/>
                  <a:gd name="T25" fmla="*/ 2568 h 3282"/>
                  <a:gd name="T26" fmla="*/ 3174 w 5939"/>
                  <a:gd name="T27" fmla="*/ 3076 h 3282"/>
                  <a:gd name="T28" fmla="*/ 3337 w 5939"/>
                  <a:gd name="T29" fmla="*/ 2892 h 3282"/>
                  <a:gd name="T30" fmla="*/ 3501 w 5939"/>
                  <a:gd name="T31" fmla="*/ 2606 h 3282"/>
                  <a:gd name="T32" fmla="*/ 3687 w 5939"/>
                  <a:gd name="T33" fmla="*/ 2666 h 3282"/>
                  <a:gd name="T34" fmla="*/ 3890 w 5939"/>
                  <a:gd name="T35" fmla="*/ 2872 h 3282"/>
                  <a:gd name="T36" fmla="*/ 4096 w 5939"/>
                  <a:gd name="T37" fmla="*/ 2666 h 3282"/>
                  <a:gd name="T38" fmla="*/ 4282 w 5939"/>
                  <a:gd name="T39" fmla="*/ 2606 h 3282"/>
                  <a:gd name="T40" fmla="*/ 4446 w 5939"/>
                  <a:gd name="T41" fmla="*/ 2892 h 3282"/>
                  <a:gd name="T42" fmla="*/ 4608 w 5939"/>
                  <a:gd name="T43" fmla="*/ 3076 h 3282"/>
                  <a:gd name="T44" fmla="*/ 4845 w 5939"/>
                  <a:gd name="T45" fmla="*/ 2568 h 3282"/>
                  <a:gd name="T46" fmla="*/ 922 w 5939"/>
                  <a:gd name="T47" fmla="*/ 2462 h 3282"/>
                  <a:gd name="T48" fmla="*/ 480 w 5939"/>
                  <a:gd name="T49" fmla="*/ 2568 h 3282"/>
                  <a:gd name="T50" fmla="*/ 716 w 5939"/>
                  <a:gd name="T51" fmla="*/ 3076 h 3282"/>
                  <a:gd name="T52" fmla="*/ 4608 w 5939"/>
                  <a:gd name="T53" fmla="*/ 1640 h 3282"/>
                  <a:gd name="T54" fmla="*/ 4403 w 5939"/>
                  <a:gd name="T55" fmla="*/ 1640 h 3282"/>
                  <a:gd name="T56" fmla="*/ 2765 w 5939"/>
                  <a:gd name="T57" fmla="*/ 2256 h 3282"/>
                  <a:gd name="T58" fmla="*/ 2150 w 5939"/>
                  <a:gd name="T59" fmla="*/ 1640 h 3282"/>
                  <a:gd name="T60" fmla="*/ 1331 w 5939"/>
                  <a:gd name="T61" fmla="*/ 2256 h 3282"/>
                  <a:gd name="T62" fmla="*/ 5222 w 5939"/>
                  <a:gd name="T63" fmla="*/ 1333 h 3282"/>
                  <a:gd name="T64" fmla="*/ 716 w 5939"/>
                  <a:gd name="T65" fmla="*/ 1333 h 3282"/>
                  <a:gd name="T66" fmla="*/ 1537 w 5939"/>
                  <a:gd name="T67" fmla="*/ 1436 h 3282"/>
                  <a:gd name="T68" fmla="*/ 922 w 5939"/>
                  <a:gd name="T69" fmla="*/ 1129 h 3282"/>
                  <a:gd name="T70" fmla="*/ 1962 w 5939"/>
                  <a:gd name="T71" fmla="*/ 923 h 3282"/>
                  <a:gd name="T72" fmla="*/ 2467 w 5939"/>
                  <a:gd name="T73" fmla="*/ 791 h 3282"/>
                  <a:gd name="T74" fmla="*/ 3550 w 5939"/>
                  <a:gd name="T75" fmla="*/ 820 h 3282"/>
                  <a:gd name="T76" fmla="*/ 3072 w 5939"/>
                  <a:gd name="T77" fmla="*/ 515 h 3282"/>
                  <a:gd name="T78" fmla="*/ 2868 w 5939"/>
                  <a:gd name="T79" fmla="*/ 455 h 3282"/>
                  <a:gd name="T80" fmla="*/ 4561 w 5939"/>
                  <a:gd name="T81" fmla="*/ 919 h 3282"/>
                  <a:gd name="T82" fmla="*/ 4711 w 5939"/>
                  <a:gd name="T83" fmla="*/ 717 h 3282"/>
                  <a:gd name="T84" fmla="*/ 4873 w 5939"/>
                  <a:gd name="T85" fmla="*/ 430 h 3282"/>
                  <a:gd name="T86" fmla="*/ 5012 w 5939"/>
                  <a:gd name="T87" fmla="*/ 787 h 3282"/>
                  <a:gd name="T88" fmla="*/ 5324 w 5939"/>
                  <a:gd name="T89" fmla="*/ 1026 h 3282"/>
                  <a:gd name="T90" fmla="*/ 5795 w 5939"/>
                  <a:gd name="T91" fmla="*/ 1149 h 3282"/>
                  <a:gd name="T92" fmla="*/ 5934 w 5939"/>
                  <a:gd name="T93" fmla="*/ 1506 h 3282"/>
                  <a:gd name="T94" fmla="*/ 5869 w 5939"/>
                  <a:gd name="T95" fmla="*/ 2261 h 3282"/>
                  <a:gd name="T96" fmla="*/ 5869 w 5939"/>
                  <a:gd name="T97" fmla="*/ 2456 h 3282"/>
                  <a:gd name="T98" fmla="*/ 5934 w 5939"/>
                  <a:gd name="T99" fmla="*/ 3211 h 3282"/>
                  <a:gd name="T100" fmla="*/ 20 w 5939"/>
                  <a:gd name="T101" fmla="*/ 3240 h 3282"/>
                  <a:gd name="T102" fmla="*/ 103 w 5939"/>
                  <a:gd name="T103" fmla="*/ 2462 h 3282"/>
                  <a:gd name="T104" fmla="*/ 41 w 5939"/>
                  <a:gd name="T105" fmla="*/ 2276 h 3282"/>
                  <a:gd name="T106" fmla="*/ 0 w 5939"/>
                  <a:gd name="T107" fmla="*/ 1539 h 3282"/>
                  <a:gd name="T108" fmla="*/ 123 w 5939"/>
                  <a:gd name="T109" fmla="*/ 1170 h 3282"/>
                  <a:gd name="T110" fmla="*/ 620 w 5939"/>
                  <a:gd name="T111" fmla="*/ 1058 h 3282"/>
                  <a:gd name="T112" fmla="*/ 922 w 5939"/>
                  <a:gd name="T113" fmla="*/ 820 h 3282"/>
                  <a:gd name="T114" fmla="*/ 1044 w 5939"/>
                  <a:gd name="T115" fmla="*/ 451 h 3282"/>
                  <a:gd name="T116" fmla="*/ 1228 w 5939"/>
                  <a:gd name="T117" fmla="*/ 513 h 3282"/>
                  <a:gd name="T118" fmla="*/ 1371 w 5939"/>
                  <a:gd name="T119" fmla="*/ 923 h 3282"/>
                  <a:gd name="T120" fmla="*/ 2969 w 5939"/>
                  <a:gd name="T121" fmla="*/ 0 h 3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939" h="3282">
                    <a:moveTo>
                      <a:pt x="5222" y="2462"/>
                    </a:moveTo>
                    <a:lnTo>
                      <a:pt x="5222" y="3076"/>
                    </a:lnTo>
                    <a:lnTo>
                      <a:pt x="5324" y="3076"/>
                    </a:lnTo>
                    <a:lnTo>
                      <a:pt x="5324" y="2666"/>
                    </a:lnTo>
                    <a:lnTo>
                      <a:pt x="5330" y="2633"/>
                    </a:lnTo>
                    <a:lnTo>
                      <a:pt x="5344" y="2606"/>
                    </a:lnTo>
                    <a:lnTo>
                      <a:pt x="5366" y="2583"/>
                    </a:lnTo>
                    <a:lnTo>
                      <a:pt x="5395" y="2568"/>
                    </a:lnTo>
                    <a:lnTo>
                      <a:pt x="5427" y="2563"/>
                    </a:lnTo>
                    <a:lnTo>
                      <a:pt x="5460" y="2568"/>
                    </a:lnTo>
                    <a:lnTo>
                      <a:pt x="5488" y="2583"/>
                    </a:lnTo>
                    <a:lnTo>
                      <a:pt x="5510" y="2606"/>
                    </a:lnTo>
                    <a:lnTo>
                      <a:pt x="5525" y="2633"/>
                    </a:lnTo>
                    <a:lnTo>
                      <a:pt x="5530" y="2666"/>
                    </a:lnTo>
                    <a:lnTo>
                      <a:pt x="5530" y="3076"/>
                    </a:lnTo>
                    <a:lnTo>
                      <a:pt x="5633" y="3076"/>
                    </a:lnTo>
                    <a:lnTo>
                      <a:pt x="5633" y="2462"/>
                    </a:lnTo>
                    <a:lnTo>
                      <a:pt x="5222" y="2462"/>
                    </a:lnTo>
                    <a:close/>
                    <a:moveTo>
                      <a:pt x="922" y="2462"/>
                    </a:moveTo>
                    <a:lnTo>
                      <a:pt x="922" y="3076"/>
                    </a:lnTo>
                    <a:lnTo>
                      <a:pt x="1024" y="3076"/>
                    </a:lnTo>
                    <a:lnTo>
                      <a:pt x="1024" y="2666"/>
                    </a:lnTo>
                    <a:lnTo>
                      <a:pt x="1030" y="2633"/>
                    </a:lnTo>
                    <a:lnTo>
                      <a:pt x="1044" y="2606"/>
                    </a:lnTo>
                    <a:lnTo>
                      <a:pt x="1066" y="2583"/>
                    </a:lnTo>
                    <a:lnTo>
                      <a:pt x="1095" y="2568"/>
                    </a:lnTo>
                    <a:lnTo>
                      <a:pt x="1125" y="2563"/>
                    </a:lnTo>
                    <a:lnTo>
                      <a:pt x="1158" y="2568"/>
                    </a:lnTo>
                    <a:lnTo>
                      <a:pt x="1187" y="2583"/>
                    </a:lnTo>
                    <a:lnTo>
                      <a:pt x="1208" y="2606"/>
                    </a:lnTo>
                    <a:lnTo>
                      <a:pt x="1223" y="2633"/>
                    </a:lnTo>
                    <a:lnTo>
                      <a:pt x="1228" y="2666"/>
                    </a:lnTo>
                    <a:lnTo>
                      <a:pt x="1228" y="3076"/>
                    </a:lnTo>
                    <a:lnTo>
                      <a:pt x="1331" y="3076"/>
                    </a:lnTo>
                    <a:lnTo>
                      <a:pt x="1331" y="2975"/>
                    </a:lnTo>
                    <a:lnTo>
                      <a:pt x="1336" y="2942"/>
                    </a:lnTo>
                    <a:lnTo>
                      <a:pt x="1351" y="2913"/>
                    </a:lnTo>
                    <a:lnTo>
                      <a:pt x="1373" y="2892"/>
                    </a:lnTo>
                    <a:lnTo>
                      <a:pt x="1401" y="2877"/>
                    </a:lnTo>
                    <a:lnTo>
                      <a:pt x="1434" y="2872"/>
                    </a:lnTo>
                    <a:lnTo>
                      <a:pt x="1466" y="2877"/>
                    </a:lnTo>
                    <a:lnTo>
                      <a:pt x="1493" y="2892"/>
                    </a:lnTo>
                    <a:lnTo>
                      <a:pt x="1517" y="2913"/>
                    </a:lnTo>
                    <a:lnTo>
                      <a:pt x="1531" y="2942"/>
                    </a:lnTo>
                    <a:lnTo>
                      <a:pt x="1537" y="2975"/>
                    </a:lnTo>
                    <a:lnTo>
                      <a:pt x="1537" y="3076"/>
                    </a:lnTo>
                    <a:lnTo>
                      <a:pt x="1638" y="3076"/>
                    </a:lnTo>
                    <a:lnTo>
                      <a:pt x="1638" y="2666"/>
                    </a:lnTo>
                    <a:lnTo>
                      <a:pt x="1643" y="2633"/>
                    </a:lnTo>
                    <a:lnTo>
                      <a:pt x="1658" y="2606"/>
                    </a:lnTo>
                    <a:lnTo>
                      <a:pt x="1681" y="2583"/>
                    </a:lnTo>
                    <a:lnTo>
                      <a:pt x="1708" y="2568"/>
                    </a:lnTo>
                    <a:lnTo>
                      <a:pt x="1741" y="2563"/>
                    </a:lnTo>
                    <a:lnTo>
                      <a:pt x="1773" y="2568"/>
                    </a:lnTo>
                    <a:lnTo>
                      <a:pt x="1802" y="2583"/>
                    </a:lnTo>
                    <a:lnTo>
                      <a:pt x="1823" y="2606"/>
                    </a:lnTo>
                    <a:lnTo>
                      <a:pt x="1838" y="2633"/>
                    </a:lnTo>
                    <a:lnTo>
                      <a:pt x="1843" y="2666"/>
                    </a:lnTo>
                    <a:lnTo>
                      <a:pt x="1843" y="3076"/>
                    </a:lnTo>
                    <a:lnTo>
                      <a:pt x="1946" y="3076"/>
                    </a:lnTo>
                    <a:lnTo>
                      <a:pt x="1946" y="2975"/>
                    </a:lnTo>
                    <a:lnTo>
                      <a:pt x="1952" y="2942"/>
                    </a:lnTo>
                    <a:lnTo>
                      <a:pt x="1966" y="2913"/>
                    </a:lnTo>
                    <a:lnTo>
                      <a:pt x="1988" y="2892"/>
                    </a:lnTo>
                    <a:lnTo>
                      <a:pt x="2016" y="2877"/>
                    </a:lnTo>
                    <a:lnTo>
                      <a:pt x="2047" y="2872"/>
                    </a:lnTo>
                    <a:lnTo>
                      <a:pt x="2080" y="2877"/>
                    </a:lnTo>
                    <a:lnTo>
                      <a:pt x="2108" y="2892"/>
                    </a:lnTo>
                    <a:lnTo>
                      <a:pt x="2130" y="2913"/>
                    </a:lnTo>
                    <a:lnTo>
                      <a:pt x="2145" y="2942"/>
                    </a:lnTo>
                    <a:lnTo>
                      <a:pt x="2150" y="2975"/>
                    </a:lnTo>
                    <a:lnTo>
                      <a:pt x="2150" y="3076"/>
                    </a:lnTo>
                    <a:lnTo>
                      <a:pt x="2253" y="3076"/>
                    </a:lnTo>
                    <a:lnTo>
                      <a:pt x="2253" y="2666"/>
                    </a:lnTo>
                    <a:lnTo>
                      <a:pt x="2258" y="2633"/>
                    </a:lnTo>
                    <a:lnTo>
                      <a:pt x="2273" y="2606"/>
                    </a:lnTo>
                    <a:lnTo>
                      <a:pt x="2294" y="2583"/>
                    </a:lnTo>
                    <a:lnTo>
                      <a:pt x="2323" y="2568"/>
                    </a:lnTo>
                    <a:lnTo>
                      <a:pt x="2356" y="2563"/>
                    </a:lnTo>
                    <a:lnTo>
                      <a:pt x="2388" y="2568"/>
                    </a:lnTo>
                    <a:lnTo>
                      <a:pt x="2415" y="2583"/>
                    </a:lnTo>
                    <a:lnTo>
                      <a:pt x="2439" y="2606"/>
                    </a:lnTo>
                    <a:lnTo>
                      <a:pt x="2453" y="2633"/>
                    </a:lnTo>
                    <a:lnTo>
                      <a:pt x="2458" y="2666"/>
                    </a:lnTo>
                    <a:lnTo>
                      <a:pt x="2458" y="3076"/>
                    </a:lnTo>
                    <a:lnTo>
                      <a:pt x="2559" y="3076"/>
                    </a:lnTo>
                    <a:lnTo>
                      <a:pt x="2559" y="2975"/>
                    </a:lnTo>
                    <a:lnTo>
                      <a:pt x="2565" y="2942"/>
                    </a:lnTo>
                    <a:lnTo>
                      <a:pt x="2579" y="2913"/>
                    </a:lnTo>
                    <a:lnTo>
                      <a:pt x="2603" y="2892"/>
                    </a:lnTo>
                    <a:lnTo>
                      <a:pt x="2630" y="2877"/>
                    </a:lnTo>
                    <a:lnTo>
                      <a:pt x="2662" y="2872"/>
                    </a:lnTo>
                    <a:lnTo>
                      <a:pt x="2695" y="2877"/>
                    </a:lnTo>
                    <a:lnTo>
                      <a:pt x="2723" y="2892"/>
                    </a:lnTo>
                    <a:lnTo>
                      <a:pt x="2745" y="2913"/>
                    </a:lnTo>
                    <a:lnTo>
                      <a:pt x="2760" y="2942"/>
                    </a:lnTo>
                    <a:lnTo>
                      <a:pt x="2765" y="2975"/>
                    </a:lnTo>
                    <a:lnTo>
                      <a:pt x="2765" y="3076"/>
                    </a:lnTo>
                    <a:lnTo>
                      <a:pt x="2868" y="3076"/>
                    </a:lnTo>
                    <a:lnTo>
                      <a:pt x="2868" y="2666"/>
                    </a:lnTo>
                    <a:lnTo>
                      <a:pt x="2873" y="2633"/>
                    </a:lnTo>
                    <a:lnTo>
                      <a:pt x="2888" y="2606"/>
                    </a:lnTo>
                    <a:lnTo>
                      <a:pt x="2909" y="2583"/>
                    </a:lnTo>
                    <a:lnTo>
                      <a:pt x="2938" y="2568"/>
                    </a:lnTo>
                    <a:lnTo>
                      <a:pt x="2969" y="2563"/>
                    </a:lnTo>
                    <a:lnTo>
                      <a:pt x="3001" y="2568"/>
                    </a:lnTo>
                    <a:lnTo>
                      <a:pt x="3030" y="2583"/>
                    </a:lnTo>
                    <a:lnTo>
                      <a:pt x="3052" y="2606"/>
                    </a:lnTo>
                    <a:lnTo>
                      <a:pt x="3066" y="2633"/>
                    </a:lnTo>
                    <a:lnTo>
                      <a:pt x="3072" y="2666"/>
                    </a:lnTo>
                    <a:lnTo>
                      <a:pt x="3072" y="3076"/>
                    </a:lnTo>
                    <a:lnTo>
                      <a:pt x="3174" y="3076"/>
                    </a:lnTo>
                    <a:lnTo>
                      <a:pt x="3174" y="2975"/>
                    </a:lnTo>
                    <a:lnTo>
                      <a:pt x="3180" y="2942"/>
                    </a:lnTo>
                    <a:lnTo>
                      <a:pt x="3194" y="2913"/>
                    </a:lnTo>
                    <a:lnTo>
                      <a:pt x="3216" y="2892"/>
                    </a:lnTo>
                    <a:lnTo>
                      <a:pt x="3245" y="2877"/>
                    </a:lnTo>
                    <a:lnTo>
                      <a:pt x="3277" y="2872"/>
                    </a:lnTo>
                    <a:lnTo>
                      <a:pt x="3310" y="2877"/>
                    </a:lnTo>
                    <a:lnTo>
                      <a:pt x="3337" y="2892"/>
                    </a:lnTo>
                    <a:lnTo>
                      <a:pt x="3360" y="2913"/>
                    </a:lnTo>
                    <a:lnTo>
                      <a:pt x="3375" y="2942"/>
                    </a:lnTo>
                    <a:lnTo>
                      <a:pt x="3380" y="2975"/>
                    </a:lnTo>
                    <a:lnTo>
                      <a:pt x="3380" y="3076"/>
                    </a:lnTo>
                    <a:lnTo>
                      <a:pt x="3481" y="3076"/>
                    </a:lnTo>
                    <a:lnTo>
                      <a:pt x="3481" y="2666"/>
                    </a:lnTo>
                    <a:lnTo>
                      <a:pt x="3486" y="2633"/>
                    </a:lnTo>
                    <a:lnTo>
                      <a:pt x="3501" y="2606"/>
                    </a:lnTo>
                    <a:lnTo>
                      <a:pt x="3524" y="2583"/>
                    </a:lnTo>
                    <a:lnTo>
                      <a:pt x="3551" y="2568"/>
                    </a:lnTo>
                    <a:lnTo>
                      <a:pt x="3584" y="2563"/>
                    </a:lnTo>
                    <a:lnTo>
                      <a:pt x="3616" y="2568"/>
                    </a:lnTo>
                    <a:lnTo>
                      <a:pt x="3645" y="2583"/>
                    </a:lnTo>
                    <a:lnTo>
                      <a:pt x="3667" y="2606"/>
                    </a:lnTo>
                    <a:lnTo>
                      <a:pt x="3681" y="2633"/>
                    </a:lnTo>
                    <a:lnTo>
                      <a:pt x="3687" y="2666"/>
                    </a:lnTo>
                    <a:lnTo>
                      <a:pt x="3687" y="3076"/>
                    </a:lnTo>
                    <a:lnTo>
                      <a:pt x="3789" y="3076"/>
                    </a:lnTo>
                    <a:lnTo>
                      <a:pt x="3789" y="2975"/>
                    </a:lnTo>
                    <a:lnTo>
                      <a:pt x="3795" y="2942"/>
                    </a:lnTo>
                    <a:lnTo>
                      <a:pt x="3809" y="2913"/>
                    </a:lnTo>
                    <a:lnTo>
                      <a:pt x="3831" y="2892"/>
                    </a:lnTo>
                    <a:lnTo>
                      <a:pt x="3858" y="2877"/>
                    </a:lnTo>
                    <a:lnTo>
                      <a:pt x="3890" y="2872"/>
                    </a:lnTo>
                    <a:lnTo>
                      <a:pt x="3923" y="2877"/>
                    </a:lnTo>
                    <a:lnTo>
                      <a:pt x="3952" y="2892"/>
                    </a:lnTo>
                    <a:lnTo>
                      <a:pt x="3973" y="2913"/>
                    </a:lnTo>
                    <a:lnTo>
                      <a:pt x="3988" y="2942"/>
                    </a:lnTo>
                    <a:lnTo>
                      <a:pt x="3993" y="2975"/>
                    </a:lnTo>
                    <a:lnTo>
                      <a:pt x="3993" y="3076"/>
                    </a:lnTo>
                    <a:lnTo>
                      <a:pt x="4096" y="3076"/>
                    </a:lnTo>
                    <a:lnTo>
                      <a:pt x="4096" y="2666"/>
                    </a:lnTo>
                    <a:lnTo>
                      <a:pt x="4101" y="2633"/>
                    </a:lnTo>
                    <a:lnTo>
                      <a:pt x="4116" y="2606"/>
                    </a:lnTo>
                    <a:lnTo>
                      <a:pt x="4138" y="2583"/>
                    </a:lnTo>
                    <a:lnTo>
                      <a:pt x="4166" y="2568"/>
                    </a:lnTo>
                    <a:lnTo>
                      <a:pt x="4199" y="2563"/>
                    </a:lnTo>
                    <a:lnTo>
                      <a:pt x="4231" y="2568"/>
                    </a:lnTo>
                    <a:lnTo>
                      <a:pt x="4258" y="2583"/>
                    </a:lnTo>
                    <a:lnTo>
                      <a:pt x="4282" y="2606"/>
                    </a:lnTo>
                    <a:lnTo>
                      <a:pt x="4296" y="2633"/>
                    </a:lnTo>
                    <a:lnTo>
                      <a:pt x="4302" y="2666"/>
                    </a:lnTo>
                    <a:lnTo>
                      <a:pt x="4302" y="3076"/>
                    </a:lnTo>
                    <a:lnTo>
                      <a:pt x="4403" y="3076"/>
                    </a:lnTo>
                    <a:lnTo>
                      <a:pt x="4403" y="2975"/>
                    </a:lnTo>
                    <a:lnTo>
                      <a:pt x="4408" y="2942"/>
                    </a:lnTo>
                    <a:lnTo>
                      <a:pt x="4423" y="2913"/>
                    </a:lnTo>
                    <a:lnTo>
                      <a:pt x="4446" y="2892"/>
                    </a:lnTo>
                    <a:lnTo>
                      <a:pt x="4473" y="2877"/>
                    </a:lnTo>
                    <a:lnTo>
                      <a:pt x="4505" y="2872"/>
                    </a:lnTo>
                    <a:lnTo>
                      <a:pt x="4538" y="2877"/>
                    </a:lnTo>
                    <a:lnTo>
                      <a:pt x="4567" y="2892"/>
                    </a:lnTo>
                    <a:lnTo>
                      <a:pt x="4588" y="2913"/>
                    </a:lnTo>
                    <a:lnTo>
                      <a:pt x="4603" y="2942"/>
                    </a:lnTo>
                    <a:lnTo>
                      <a:pt x="4608" y="2975"/>
                    </a:lnTo>
                    <a:lnTo>
                      <a:pt x="4608" y="3076"/>
                    </a:lnTo>
                    <a:lnTo>
                      <a:pt x="4711" y="3076"/>
                    </a:lnTo>
                    <a:lnTo>
                      <a:pt x="4711" y="2666"/>
                    </a:lnTo>
                    <a:lnTo>
                      <a:pt x="4715" y="2633"/>
                    </a:lnTo>
                    <a:lnTo>
                      <a:pt x="4731" y="2606"/>
                    </a:lnTo>
                    <a:lnTo>
                      <a:pt x="4753" y="2583"/>
                    </a:lnTo>
                    <a:lnTo>
                      <a:pt x="4780" y="2568"/>
                    </a:lnTo>
                    <a:lnTo>
                      <a:pt x="4812" y="2563"/>
                    </a:lnTo>
                    <a:lnTo>
                      <a:pt x="4845" y="2568"/>
                    </a:lnTo>
                    <a:lnTo>
                      <a:pt x="4873" y="2583"/>
                    </a:lnTo>
                    <a:lnTo>
                      <a:pt x="4895" y="2606"/>
                    </a:lnTo>
                    <a:lnTo>
                      <a:pt x="4909" y="2633"/>
                    </a:lnTo>
                    <a:lnTo>
                      <a:pt x="4915" y="2666"/>
                    </a:lnTo>
                    <a:lnTo>
                      <a:pt x="4915" y="3076"/>
                    </a:lnTo>
                    <a:lnTo>
                      <a:pt x="5018" y="3076"/>
                    </a:lnTo>
                    <a:lnTo>
                      <a:pt x="5018" y="2462"/>
                    </a:lnTo>
                    <a:lnTo>
                      <a:pt x="922" y="2462"/>
                    </a:lnTo>
                    <a:close/>
                    <a:moveTo>
                      <a:pt x="307" y="2462"/>
                    </a:moveTo>
                    <a:lnTo>
                      <a:pt x="307" y="3076"/>
                    </a:lnTo>
                    <a:lnTo>
                      <a:pt x="409" y="3076"/>
                    </a:lnTo>
                    <a:lnTo>
                      <a:pt x="409" y="2666"/>
                    </a:lnTo>
                    <a:lnTo>
                      <a:pt x="415" y="2633"/>
                    </a:lnTo>
                    <a:lnTo>
                      <a:pt x="429" y="2606"/>
                    </a:lnTo>
                    <a:lnTo>
                      <a:pt x="451" y="2583"/>
                    </a:lnTo>
                    <a:lnTo>
                      <a:pt x="480" y="2568"/>
                    </a:lnTo>
                    <a:lnTo>
                      <a:pt x="512" y="2563"/>
                    </a:lnTo>
                    <a:lnTo>
                      <a:pt x="545" y="2568"/>
                    </a:lnTo>
                    <a:lnTo>
                      <a:pt x="572" y="2583"/>
                    </a:lnTo>
                    <a:lnTo>
                      <a:pt x="595" y="2606"/>
                    </a:lnTo>
                    <a:lnTo>
                      <a:pt x="610" y="2633"/>
                    </a:lnTo>
                    <a:lnTo>
                      <a:pt x="615" y="2666"/>
                    </a:lnTo>
                    <a:lnTo>
                      <a:pt x="615" y="3076"/>
                    </a:lnTo>
                    <a:lnTo>
                      <a:pt x="716" y="3076"/>
                    </a:lnTo>
                    <a:lnTo>
                      <a:pt x="716" y="2462"/>
                    </a:lnTo>
                    <a:lnTo>
                      <a:pt x="307" y="2462"/>
                    </a:lnTo>
                    <a:close/>
                    <a:moveTo>
                      <a:pt x="5222" y="1640"/>
                    </a:moveTo>
                    <a:lnTo>
                      <a:pt x="5222" y="2256"/>
                    </a:lnTo>
                    <a:lnTo>
                      <a:pt x="5633" y="2256"/>
                    </a:lnTo>
                    <a:lnTo>
                      <a:pt x="5633" y="1640"/>
                    </a:lnTo>
                    <a:lnTo>
                      <a:pt x="5222" y="1640"/>
                    </a:lnTo>
                    <a:close/>
                    <a:moveTo>
                      <a:pt x="4608" y="1640"/>
                    </a:moveTo>
                    <a:lnTo>
                      <a:pt x="4608" y="2256"/>
                    </a:lnTo>
                    <a:lnTo>
                      <a:pt x="5018" y="2256"/>
                    </a:lnTo>
                    <a:lnTo>
                      <a:pt x="5018" y="1640"/>
                    </a:lnTo>
                    <a:lnTo>
                      <a:pt x="4608" y="1640"/>
                    </a:lnTo>
                    <a:close/>
                    <a:moveTo>
                      <a:pt x="3993" y="1640"/>
                    </a:moveTo>
                    <a:lnTo>
                      <a:pt x="3993" y="2256"/>
                    </a:lnTo>
                    <a:lnTo>
                      <a:pt x="4403" y="2256"/>
                    </a:lnTo>
                    <a:lnTo>
                      <a:pt x="4403" y="1640"/>
                    </a:lnTo>
                    <a:lnTo>
                      <a:pt x="3993" y="1640"/>
                    </a:lnTo>
                    <a:close/>
                    <a:moveTo>
                      <a:pt x="3380" y="1640"/>
                    </a:moveTo>
                    <a:lnTo>
                      <a:pt x="3380" y="2256"/>
                    </a:lnTo>
                    <a:lnTo>
                      <a:pt x="3789" y="2256"/>
                    </a:lnTo>
                    <a:lnTo>
                      <a:pt x="3789" y="1640"/>
                    </a:lnTo>
                    <a:lnTo>
                      <a:pt x="3380" y="1640"/>
                    </a:lnTo>
                    <a:close/>
                    <a:moveTo>
                      <a:pt x="2765" y="1640"/>
                    </a:moveTo>
                    <a:lnTo>
                      <a:pt x="2765" y="2256"/>
                    </a:lnTo>
                    <a:lnTo>
                      <a:pt x="3174" y="2256"/>
                    </a:lnTo>
                    <a:lnTo>
                      <a:pt x="3174" y="1640"/>
                    </a:lnTo>
                    <a:lnTo>
                      <a:pt x="2765" y="1640"/>
                    </a:lnTo>
                    <a:close/>
                    <a:moveTo>
                      <a:pt x="2150" y="1640"/>
                    </a:moveTo>
                    <a:lnTo>
                      <a:pt x="2150" y="2256"/>
                    </a:lnTo>
                    <a:lnTo>
                      <a:pt x="2559" y="2256"/>
                    </a:lnTo>
                    <a:lnTo>
                      <a:pt x="2559" y="1640"/>
                    </a:lnTo>
                    <a:lnTo>
                      <a:pt x="2150" y="1640"/>
                    </a:lnTo>
                    <a:close/>
                    <a:moveTo>
                      <a:pt x="1537" y="1640"/>
                    </a:moveTo>
                    <a:lnTo>
                      <a:pt x="1537" y="2256"/>
                    </a:lnTo>
                    <a:lnTo>
                      <a:pt x="1946" y="2256"/>
                    </a:lnTo>
                    <a:lnTo>
                      <a:pt x="1946" y="1640"/>
                    </a:lnTo>
                    <a:lnTo>
                      <a:pt x="1537" y="1640"/>
                    </a:lnTo>
                    <a:close/>
                    <a:moveTo>
                      <a:pt x="922" y="1640"/>
                    </a:moveTo>
                    <a:lnTo>
                      <a:pt x="922" y="2256"/>
                    </a:lnTo>
                    <a:lnTo>
                      <a:pt x="1331" y="2256"/>
                    </a:lnTo>
                    <a:lnTo>
                      <a:pt x="1331" y="1640"/>
                    </a:lnTo>
                    <a:lnTo>
                      <a:pt x="922" y="1640"/>
                    </a:lnTo>
                    <a:close/>
                    <a:moveTo>
                      <a:pt x="307" y="1640"/>
                    </a:moveTo>
                    <a:lnTo>
                      <a:pt x="307" y="2256"/>
                    </a:lnTo>
                    <a:lnTo>
                      <a:pt x="716" y="2256"/>
                    </a:lnTo>
                    <a:lnTo>
                      <a:pt x="716" y="1640"/>
                    </a:lnTo>
                    <a:lnTo>
                      <a:pt x="307" y="1640"/>
                    </a:lnTo>
                    <a:close/>
                    <a:moveTo>
                      <a:pt x="5222" y="1333"/>
                    </a:moveTo>
                    <a:lnTo>
                      <a:pt x="5222" y="1436"/>
                    </a:lnTo>
                    <a:lnTo>
                      <a:pt x="5633" y="1436"/>
                    </a:lnTo>
                    <a:lnTo>
                      <a:pt x="5633" y="1333"/>
                    </a:lnTo>
                    <a:lnTo>
                      <a:pt x="5222" y="1333"/>
                    </a:lnTo>
                    <a:close/>
                    <a:moveTo>
                      <a:pt x="307" y="1333"/>
                    </a:moveTo>
                    <a:lnTo>
                      <a:pt x="307" y="1436"/>
                    </a:lnTo>
                    <a:lnTo>
                      <a:pt x="716" y="1436"/>
                    </a:lnTo>
                    <a:lnTo>
                      <a:pt x="716" y="1333"/>
                    </a:lnTo>
                    <a:lnTo>
                      <a:pt x="307" y="1333"/>
                    </a:lnTo>
                    <a:close/>
                    <a:moveTo>
                      <a:pt x="4608" y="1129"/>
                    </a:moveTo>
                    <a:lnTo>
                      <a:pt x="4608" y="1436"/>
                    </a:lnTo>
                    <a:lnTo>
                      <a:pt x="5018" y="1436"/>
                    </a:lnTo>
                    <a:lnTo>
                      <a:pt x="5018" y="1129"/>
                    </a:lnTo>
                    <a:lnTo>
                      <a:pt x="4608" y="1129"/>
                    </a:lnTo>
                    <a:close/>
                    <a:moveTo>
                      <a:pt x="1537" y="1129"/>
                    </a:moveTo>
                    <a:lnTo>
                      <a:pt x="1537" y="1436"/>
                    </a:lnTo>
                    <a:lnTo>
                      <a:pt x="4403" y="1436"/>
                    </a:lnTo>
                    <a:lnTo>
                      <a:pt x="4403" y="1129"/>
                    </a:lnTo>
                    <a:lnTo>
                      <a:pt x="1537" y="1129"/>
                    </a:lnTo>
                    <a:close/>
                    <a:moveTo>
                      <a:pt x="922" y="1129"/>
                    </a:moveTo>
                    <a:lnTo>
                      <a:pt x="922" y="1436"/>
                    </a:lnTo>
                    <a:lnTo>
                      <a:pt x="1331" y="1436"/>
                    </a:lnTo>
                    <a:lnTo>
                      <a:pt x="1331" y="1129"/>
                    </a:lnTo>
                    <a:lnTo>
                      <a:pt x="922" y="1129"/>
                    </a:lnTo>
                    <a:close/>
                    <a:moveTo>
                      <a:pt x="3939" y="858"/>
                    </a:moveTo>
                    <a:lnTo>
                      <a:pt x="3959" y="888"/>
                    </a:lnTo>
                    <a:lnTo>
                      <a:pt x="3977" y="923"/>
                    </a:lnTo>
                    <a:lnTo>
                      <a:pt x="4082" y="923"/>
                    </a:lnTo>
                    <a:lnTo>
                      <a:pt x="3939" y="858"/>
                    </a:lnTo>
                    <a:close/>
                    <a:moveTo>
                      <a:pt x="2000" y="858"/>
                    </a:moveTo>
                    <a:lnTo>
                      <a:pt x="1858" y="923"/>
                    </a:lnTo>
                    <a:lnTo>
                      <a:pt x="1962" y="923"/>
                    </a:lnTo>
                    <a:lnTo>
                      <a:pt x="1980" y="888"/>
                    </a:lnTo>
                    <a:lnTo>
                      <a:pt x="2000" y="858"/>
                    </a:lnTo>
                    <a:close/>
                    <a:moveTo>
                      <a:pt x="2969" y="717"/>
                    </a:moveTo>
                    <a:lnTo>
                      <a:pt x="2855" y="720"/>
                    </a:lnTo>
                    <a:lnTo>
                      <a:pt x="2747" y="731"/>
                    </a:lnTo>
                    <a:lnTo>
                      <a:pt x="2646" y="746"/>
                    </a:lnTo>
                    <a:lnTo>
                      <a:pt x="2552" y="767"/>
                    </a:lnTo>
                    <a:lnTo>
                      <a:pt x="2467" y="791"/>
                    </a:lnTo>
                    <a:lnTo>
                      <a:pt x="2390" y="820"/>
                    </a:lnTo>
                    <a:lnTo>
                      <a:pt x="2321" y="852"/>
                    </a:lnTo>
                    <a:lnTo>
                      <a:pt x="2264" y="887"/>
                    </a:lnTo>
                    <a:lnTo>
                      <a:pt x="2217" y="923"/>
                    </a:lnTo>
                    <a:lnTo>
                      <a:pt x="3723" y="923"/>
                    </a:lnTo>
                    <a:lnTo>
                      <a:pt x="3676" y="887"/>
                    </a:lnTo>
                    <a:lnTo>
                      <a:pt x="3616" y="852"/>
                    </a:lnTo>
                    <a:lnTo>
                      <a:pt x="3550" y="820"/>
                    </a:lnTo>
                    <a:lnTo>
                      <a:pt x="3472" y="791"/>
                    </a:lnTo>
                    <a:lnTo>
                      <a:pt x="3387" y="767"/>
                    </a:lnTo>
                    <a:lnTo>
                      <a:pt x="3293" y="746"/>
                    </a:lnTo>
                    <a:lnTo>
                      <a:pt x="3192" y="731"/>
                    </a:lnTo>
                    <a:lnTo>
                      <a:pt x="3084" y="720"/>
                    </a:lnTo>
                    <a:lnTo>
                      <a:pt x="2969" y="717"/>
                    </a:lnTo>
                    <a:close/>
                    <a:moveTo>
                      <a:pt x="3072" y="455"/>
                    </a:moveTo>
                    <a:lnTo>
                      <a:pt x="3072" y="515"/>
                    </a:lnTo>
                    <a:lnTo>
                      <a:pt x="3153" y="520"/>
                    </a:lnTo>
                    <a:lnTo>
                      <a:pt x="3230" y="529"/>
                    </a:lnTo>
                    <a:lnTo>
                      <a:pt x="3072" y="455"/>
                    </a:lnTo>
                    <a:close/>
                    <a:moveTo>
                      <a:pt x="2868" y="455"/>
                    </a:moveTo>
                    <a:lnTo>
                      <a:pt x="2707" y="529"/>
                    </a:lnTo>
                    <a:lnTo>
                      <a:pt x="2787" y="520"/>
                    </a:lnTo>
                    <a:lnTo>
                      <a:pt x="2868" y="515"/>
                    </a:lnTo>
                    <a:lnTo>
                      <a:pt x="2868" y="455"/>
                    </a:lnTo>
                    <a:close/>
                    <a:moveTo>
                      <a:pt x="2969" y="0"/>
                    </a:moveTo>
                    <a:lnTo>
                      <a:pt x="3001" y="5"/>
                    </a:lnTo>
                    <a:lnTo>
                      <a:pt x="3030" y="20"/>
                    </a:lnTo>
                    <a:lnTo>
                      <a:pt x="3052" y="41"/>
                    </a:lnTo>
                    <a:lnTo>
                      <a:pt x="3066" y="70"/>
                    </a:lnTo>
                    <a:lnTo>
                      <a:pt x="3072" y="103"/>
                    </a:lnTo>
                    <a:lnTo>
                      <a:pt x="3072" y="229"/>
                    </a:lnTo>
                    <a:lnTo>
                      <a:pt x="4561" y="919"/>
                    </a:lnTo>
                    <a:lnTo>
                      <a:pt x="4569" y="923"/>
                    </a:lnTo>
                    <a:lnTo>
                      <a:pt x="4608" y="923"/>
                    </a:lnTo>
                    <a:lnTo>
                      <a:pt x="4608" y="820"/>
                    </a:lnTo>
                    <a:lnTo>
                      <a:pt x="4614" y="787"/>
                    </a:lnTo>
                    <a:lnTo>
                      <a:pt x="4628" y="760"/>
                    </a:lnTo>
                    <a:lnTo>
                      <a:pt x="4650" y="737"/>
                    </a:lnTo>
                    <a:lnTo>
                      <a:pt x="4679" y="722"/>
                    </a:lnTo>
                    <a:lnTo>
                      <a:pt x="4711" y="717"/>
                    </a:lnTo>
                    <a:lnTo>
                      <a:pt x="4711" y="513"/>
                    </a:lnTo>
                    <a:lnTo>
                      <a:pt x="4715" y="480"/>
                    </a:lnTo>
                    <a:lnTo>
                      <a:pt x="4731" y="451"/>
                    </a:lnTo>
                    <a:lnTo>
                      <a:pt x="4753" y="430"/>
                    </a:lnTo>
                    <a:lnTo>
                      <a:pt x="4780" y="415"/>
                    </a:lnTo>
                    <a:lnTo>
                      <a:pt x="4812" y="410"/>
                    </a:lnTo>
                    <a:lnTo>
                      <a:pt x="4845" y="415"/>
                    </a:lnTo>
                    <a:lnTo>
                      <a:pt x="4873" y="430"/>
                    </a:lnTo>
                    <a:lnTo>
                      <a:pt x="4895" y="451"/>
                    </a:lnTo>
                    <a:lnTo>
                      <a:pt x="4909" y="480"/>
                    </a:lnTo>
                    <a:lnTo>
                      <a:pt x="4915" y="513"/>
                    </a:lnTo>
                    <a:lnTo>
                      <a:pt x="4915" y="717"/>
                    </a:lnTo>
                    <a:lnTo>
                      <a:pt x="4947" y="722"/>
                    </a:lnTo>
                    <a:lnTo>
                      <a:pt x="4976" y="737"/>
                    </a:lnTo>
                    <a:lnTo>
                      <a:pt x="4998" y="760"/>
                    </a:lnTo>
                    <a:lnTo>
                      <a:pt x="5012" y="787"/>
                    </a:lnTo>
                    <a:lnTo>
                      <a:pt x="5018" y="820"/>
                    </a:lnTo>
                    <a:lnTo>
                      <a:pt x="5018" y="923"/>
                    </a:lnTo>
                    <a:lnTo>
                      <a:pt x="5222" y="923"/>
                    </a:lnTo>
                    <a:lnTo>
                      <a:pt x="5254" y="928"/>
                    </a:lnTo>
                    <a:lnTo>
                      <a:pt x="5283" y="943"/>
                    </a:lnTo>
                    <a:lnTo>
                      <a:pt x="5304" y="964"/>
                    </a:lnTo>
                    <a:lnTo>
                      <a:pt x="5319" y="993"/>
                    </a:lnTo>
                    <a:lnTo>
                      <a:pt x="5324" y="1026"/>
                    </a:lnTo>
                    <a:lnTo>
                      <a:pt x="5319" y="1058"/>
                    </a:lnTo>
                    <a:lnTo>
                      <a:pt x="5304" y="1085"/>
                    </a:lnTo>
                    <a:lnTo>
                      <a:pt x="5283" y="1109"/>
                    </a:lnTo>
                    <a:lnTo>
                      <a:pt x="5254" y="1123"/>
                    </a:lnTo>
                    <a:lnTo>
                      <a:pt x="5222" y="1129"/>
                    </a:lnTo>
                    <a:lnTo>
                      <a:pt x="5734" y="1129"/>
                    </a:lnTo>
                    <a:lnTo>
                      <a:pt x="5766" y="1132"/>
                    </a:lnTo>
                    <a:lnTo>
                      <a:pt x="5795" y="1149"/>
                    </a:lnTo>
                    <a:lnTo>
                      <a:pt x="5817" y="1170"/>
                    </a:lnTo>
                    <a:lnTo>
                      <a:pt x="5831" y="1197"/>
                    </a:lnTo>
                    <a:lnTo>
                      <a:pt x="5837" y="1230"/>
                    </a:lnTo>
                    <a:lnTo>
                      <a:pt x="5837" y="1436"/>
                    </a:lnTo>
                    <a:lnTo>
                      <a:pt x="5869" y="1441"/>
                    </a:lnTo>
                    <a:lnTo>
                      <a:pt x="5898" y="1456"/>
                    </a:lnTo>
                    <a:lnTo>
                      <a:pt x="5920" y="1477"/>
                    </a:lnTo>
                    <a:lnTo>
                      <a:pt x="5934" y="1506"/>
                    </a:lnTo>
                    <a:lnTo>
                      <a:pt x="5939" y="1539"/>
                    </a:lnTo>
                    <a:lnTo>
                      <a:pt x="5934" y="1571"/>
                    </a:lnTo>
                    <a:lnTo>
                      <a:pt x="5920" y="1598"/>
                    </a:lnTo>
                    <a:lnTo>
                      <a:pt x="5898" y="1620"/>
                    </a:lnTo>
                    <a:lnTo>
                      <a:pt x="5869" y="1636"/>
                    </a:lnTo>
                    <a:lnTo>
                      <a:pt x="5837" y="1640"/>
                    </a:lnTo>
                    <a:lnTo>
                      <a:pt x="5837" y="2256"/>
                    </a:lnTo>
                    <a:lnTo>
                      <a:pt x="5869" y="2261"/>
                    </a:lnTo>
                    <a:lnTo>
                      <a:pt x="5898" y="2276"/>
                    </a:lnTo>
                    <a:lnTo>
                      <a:pt x="5920" y="2297"/>
                    </a:lnTo>
                    <a:lnTo>
                      <a:pt x="5934" y="2326"/>
                    </a:lnTo>
                    <a:lnTo>
                      <a:pt x="5939" y="2359"/>
                    </a:lnTo>
                    <a:lnTo>
                      <a:pt x="5934" y="2391"/>
                    </a:lnTo>
                    <a:lnTo>
                      <a:pt x="5920" y="2418"/>
                    </a:lnTo>
                    <a:lnTo>
                      <a:pt x="5898" y="2442"/>
                    </a:lnTo>
                    <a:lnTo>
                      <a:pt x="5869" y="2456"/>
                    </a:lnTo>
                    <a:lnTo>
                      <a:pt x="5837" y="2462"/>
                    </a:lnTo>
                    <a:lnTo>
                      <a:pt x="5837" y="3076"/>
                    </a:lnTo>
                    <a:lnTo>
                      <a:pt x="5869" y="3081"/>
                    </a:lnTo>
                    <a:lnTo>
                      <a:pt x="5898" y="3096"/>
                    </a:lnTo>
                    <a:lnTo>
                      <a:pt x="5920" y="3119"/>
                    </a:lnTo>
                    <a:lnTo>
                      <a:pt x="5934" y="3146"/>
                    </a:lnTo>
                    <a:lnTo>
                      <a:pt x="5939" y="3179"/>
                    </a:lnTo>
                    <a:lnTo>
                      <a:pt x="5934" y="3211"/>
                    </a:lnTo>
                    <a:lnTo>
                      <a:pt x="5920" y="3240"/>
                    </a:lnTo>
                    <a:lnTo>
                      <a:pt x="5898" y="3262"/>
                    </a:lnTo>
                    <a:lnTo>
                      <a:pt x="5869" y="3276"/>
                    </a:lnTo>
                    <a:lnTo>
                      <a:pt x="5837" y="3282"/>
                    </a:lnTo>
                    <a:lnTo>
                      <a:pt x="103" y="3282"/>
                    </a:lnTo>
                    <a:lnTo>
                      <a:pt x="70" y="3276"/>
                    </a:lnTo>
                    <a:lnTo>
                      <a:pt x="41" y="3262"/>
                    </a:lnTo>
                    <a:lnTo>
                      <a:pt x="20" y="3240"/>
                    </a:lnTo>
                    <a:lnTo>
                      <a:pt x="5" y="3211"/>
                    </a:lnTo>
                    <a:lnTo>
                      <a:pt x="0" y="3179"/>
                    </a:lnTo>
                    <a:lnTo>
                      <a:pt x="5" y="3146"/>
                    </a:lnTo>
                    <a:lnTo>
                      <a:pt x="20" y="3119"/>
                    </a:lnTo>
                    <a:lnTo>
                      <a:pt x="41" y="3096"/>
                    </a:lnTo>
                    <a:lnTo>
                      <a:pt x="70" y="3081"/>
                    </a:lnTo>
                    <a:lnTo>
                      <a:pt x="103" y="3076"/>
                    </a:lnTo>
                    <a:lnTo>
                      <a:pt x="103" y="2462"/>
                    </a:lnTo>
                    <a:lnTo>
                      <a:pt x="70" y="2456"/>
                    </a:lnTo>
                    <a:lnTo>
                      <a:pt x="41" y="2442"/>
                    </a:lnTo>
                    <a:lnTo>
                      <a:pt x="20" y="2418"/>
                    </a:lnTo>
                    <a:lnTo>
                      <a:pt x="5" y="2391"/>
                    </a:lnTo>
                    <a:lnTo>
                      <a:pt x="0" y="2359"/>
                    </a:lnTo>
                    <a:lnTo>
                      <a:pt x="5" y="2326"/>
                    </a:lnTo>
                    <a:lnTo>
                      <a:pt x="20" y="2297"/>
                    </a:lnTo>
                    <a:lnTo>
                      <a:pt x="41" y="2276"/>
                    </a:lnTo>
                    <a:lnTo>
                      <a:pt x="70" y="2261"/>
                    </a:lnTo>
                    <a:lnTo>
                      <a:pt x="103" y="2256"/>
                    </a:lnTo>
                    <a:lnTo>
                      <a:pt x="103" y="1640"/>
                    </a:lnTo>
                    <a:lnTo>
                      <a:pt x="70" y="1636"/>
                    </a:lnTo>
                    <a:lnTo>
                      <a:pt x="41" y="1620"/>
                    </a:lnTo>
                    <a:lnTo>
                      <a:pt x="20" y="1598"/>
                    </a:lnTo>
                    <a:lnTo>
                      <a:pt x="5" y="1571"/>
                    </a:lnTo>
                    <a:lnTo>
                      <a:pt x="0" y="1539"/>
                    </a:lnTo>
                    <a:lnTo>
                      <a:pt x="5" y="1506"/>
                    </a:lnTo>
                    <a:lnTo>
                      <a:pt x="20" y="1477"/>
                    </a:lnTo>
                    <a:lnTo>
                      <a:pt x="41" y="1456"/>
                    </a:lnTo>
                    <a:lnTo>
                      <a:pt x="70" y="1441"/>
                    </a:lnTo>
                    <a:lnTo>
                      <a:pt x="103" y="1436"/>
                    </a:lnTo>
                    <a:lnTo>
                      <a:pt x="103" y="1230"/>
                    </a:lnTo>
                    <a:lnTo>
                      <a:pt x="108" y="1197"/>
                    </a:lnTo>
                    <a:lnTo>
                      <a:pt x="123" y="1170"/>
                    </a:lnTo>
                    <a:lnTo>
                      <a:pt x="144" y="1149"/>
                    </a:lnTo>
                    <a:lnTo>
                      <a:pt x="173" y="1132"/>
                    </a:lnTo>
                    <a:lnTo>
                      <a:pt x="206" y="1129"/>
                    </a:lnTo>
                    <a:lnTo>
                      <a:pt x="716" y="1129"/>
                    </a:lnTo>
                    <a:lnTo>
                      <a:pt x="684" y="1123"/>
                    </a:lnTo>
                    <a:lnTo>
                      <a:pt x="657" y="1109"/>
                    </a:lnTo>
                    <a:lnTo>
                      <a:pt x="635" y="1085"/>
                    </a:lnTo>
                    <a:lnTo>
                      <a:pt x="620" y="1058"/>
                    </a:lnTo>
                    <a:lnTo>
                      <a:pt x="615" y="1026"/>
                    </a:lnTo>
                    <a:lnTo>
                      <a:pt x="620" y="993"/>
                    </a:lnTo>
                    <a:lnTo>
                      <a:pt x="635" y="964"/>
                    </a:lnTo>
                    <a:lnTo>
                      <a:pt x="657" y="943"/>
                    </a:lnTo>
                    <a:lnTo>
                      <a:pt x="684" y="928"/>
                    </a:lnTo>
                    <a:lnTo>
                      <a:pt x="716" y="923"/>
                    </a:lnTo>
                    <a:lnTo>
                      <a:pt x="922" y="923"/>
                    </a:lnTo>
                    <a:lnTo>
                      <a:pt x="922" y="820"/>
                    </a:lnTo>
                    <a:lnTo>
                      <a:pt x="927" y="787"/>
                    </a:lnTo>
                    <a:lnTo>
                      <a:pt x="941" y="760"/>
                    </a:lnTo>
                    <a:lnTo>
                      <a:pt x="963" y="737"/>
                    </a:lnTo>
                    <a:lnTo>
                      <a:pt x="992" y="722"/>
                    </a:lnTo>
                    <a:lnTo>
                      <a:pt x="1024" y="717"/>
                    </a:lnTo>
                    <a:lnTo>
                      <a:pt x="1024" y="513"/>
                    </a:lnTo>
                    <a:lnTo>
                      <a:pt x="1030" y="480"/>
                    </a:lnTo>
                    <a:lnTo>
                      <a:pt x="1044" y="451"/>
                    </a:lnTo>
                    <a:lnTo>
                      <a:pt x="1066" y="430"/>
                    </a:lnTo>
                    <a:lnTo>
                      <a:pt x="1095" y="415"/>
                    </a:lnTo>
                    <a:lnTo>
                      <a:pt x="1125" y="410"/>
                    </a:lnTo>
                    <a:lnTo>
                      <a:pt x="1158" y="415"/>
                    </a:lnTo>
                    <a:lnTo>
                      <a:pt x="1187" y="430"/>
                    </a:lnTo>
                    <a:lnTo>
                      <a:pt x="1208" y="451"/>
                    </a:lnTo>
                    <a:lnTo>
                      <a:pt x="1223" y="480"/>
                    </a:lnTo>
                    <a:lnTo>
                      <a:pt x="1228" y="513"/>
                    </a:lnTo>
                    <a:lnTo>
                      <a:pt x="1228" y="717"/>
                    </a:lnTo>
                    <a:lnTo>
                      <a:pt x="1261" y="722"/>
                    </a:lnTo>
                    <a:lnTo>
                      <a:pt x="1290" y="737"/>
                    </a:lnTo>
                    <a:lnTo>
                      <a:pt x="1311" y="760"/>
                    </a:lnTo>
                    <a:lnTo>
                      <a:pt x="1326" y="787"/>
                    </a:lnTo>
                    <a:lnTo>
                      <a:pt x="1331" y="820"/>
                    </a:lnTo>
                    <a:lnTo>
                      <a:pt x="1331" y="923"/>
                    </a:lnTo>
                    <a:lnTo>
                      <a:pt x="1371" y="923"/>
                    </a:lnTo>
                    <a:lnTo>
                      <a:pt x="1378" y="919"/>
                    </a:lnTo>
                    <a:lnTo>
                      <a:pt x="2868" y="229"/>
                    </a:lnTo>
                    <a:lnTo>
                      <a:pt x="2868" y="103"/>
                    </a:lnTo>
                    <a:lnTo>
                      <a:pt x="2873" y="70"/>
                    </a:lnTo>
                    <a:lnTo>
                      <a:pt x="2888" y="41"/>
                    </a:lnTo>
                    <a:lnTo>
                      <a:pt x="2909" y="20"/>
                    </a:lnTo>
                    <a:lnTo>
                      <a:pt x="2938" y="5"/>
                    </a:lnTo>
                    <a:lnTo>
                      <a:pt x="29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3" name="Freeform 20"/>
              <p:cNvSpPr>
                <a:spLocks/>
              </p:cNvSpPr>
              <p:nvPr/>
            </p:nvSpPr>
            <p:spPr bwMode="auto">
              <a:xfrm>
                <a:off x="3046" y="3790"/>
                <a:ext cx="102" cy="205"/>
              </a:xfrm>
              <a:custGeom>
                <a:avLst/>
                <a:gdLst>
                  <a:gd name="T0" fmla="*/ 101 w 204"/>
                  <a:gd name="T1" fmla="*/ 0 h 410"/>
                  <a:gd name="T2" fmla="*/ 134 w 204"/>
                  <a:gd name="T3" fmla="*/ 5 h 410"/>
                  <a:gd name="T4" fmla="*/ 163 w 204"/>
                  <a:gd name="T5" fmla="*/ 20 h 410"/>
                  <a:gd name="T6" fmla="*/ 184 w 204"/>
                  <a:gd name="T7" fmla="*/ 41 h 410"/>
                  <a:gd name="T8" fmla="*/ 199 w 204"/>
                  <a:gd name="T9" fmla="*/ 70 h 410"/>
                  <a:gd name="T10" fmla="*/ 204 w 204"/>
                  <a:gd name="T11" fmla="*/ 103 h 410"/>
                  <a:gd name="T12" fmla="*/ 204 w 204"/>
                  <a:gd name="T13" fmla="*/ 309 h 410"/>
                  <a:gd name="T14" fmla="*/ 199 w 204"/>
                  <a:gd name="T15" fmla="*/ 339 h 410"/>
                  <a:gd name="T16" fmla="*/ 184 w 204"/>
                  <a:gd name="T17" fmla="*/ 368 h 410"/>
                  <a:gd name="T18" fmla="*/ 163 w 204"/>
                  <a:gd name="T19" fmla="*/ 390 h 410"/>
                  <a:gd name="T20" fmla="*/ 134 w 204"/>
                  <a:gd name="T21" fmla="*/ 404 h 410"/>
                  <a:gd name="T22" fmla="*/ 101 w 204"/>
                  <a:gd name="T23" fmla="*/ 410 h 410"/>
                  <a:gd name="T24" fmla="*/ 71 w 204"/>
                  <a:gd name="T25" fmla="*/ 404 h 410"/>
                  <a:gd name="T26" fmla="*/ 42 w 204"/>
                  <a:gd name="T27" fmla="*/ 390 h 410"/>
                  <a:gd name="T28" fmla="*/ 20 w 204"/>
                  <a:gd name="T29" fmla="*/ 368 h 410"/>
                  <a:gd name="T30" fmla="*/ 6 w 204"/>
                  <a:gd name="T31" fmla="*/ 339 h 410"/>
                  <a:gd name="T32" fmla="*/ 0 w 204"/>
                  <a:gd name="T33" fmla="*/ 309 h 410"/>
                  <a:gd name="T34" fmla="*/ 0 w 204"/>
                  <a:gd name="T35" fmla="*/ 103 h 410"/>
                  <a:gd name="T36" fmla="*/ 6 w 204"/>
                  <a:gd name="T37" fmla="*/ 70 h 410"/>
                  <a:gd name="T38" fmla="*/ 20 w 204"/>
                  <a:gd name="T39" fmla="*/ 41 h 410"/>
                  <a:gd name="T40" fmla="*/ 42 w 204"/>
                  <a:gd name="T41" fmla="*/ 20 h 410"/>
                  <a:gd name="T42" fmla="*/ 71 w 204"/>
                  <a:gd name="T43" fmla="*/ 5 h 410"/>
                  <a:gd name="T44" fmla="*/ 101 w 204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4" h="410">
                    <a:moveTo>
                      <a:pt x="101" y="0"/>
                    </a:moveTo>
                    <a:lnTo>
                      <a:pt x="134" y="5"/>
                    </a:lnTo>
                    <a:lnTo>
                      <a:pt x="163" y="20"/>
                    </a:lnTo>
                    <a:lnTo>
                      <a:pt x="184" y="41"/>
                    </a:lnTo>
                    <a:lnTo>
                      <a:pt x="199" y="70"/>
                    </a:lnTo>
                    <a:lnTo>
                      <a:pt x="204" y="103"/>
                    </a:lnTo>
                    <a:lnTo>
                      <a:pt x="204" y="309"/>
                    </a:lnTo>
                    <a:lnTo>
                      <a:pt x="199" y="339"/>
                    </a:lnTo>
                    <a:lnTo>
                      <a:pt x="184" y="368"/>
                    </a:lnTo>
                    <a:lnTo>
                      <a:pt x="163" y="390"/>
                    </a:lnTo>
                    <a:lnTo>
                      <a:pt x="134" y="404"/>
                    </a:lnTo>
                    <a:lnTo>
                      <a:pt x="101" y="410"/>
                    </a:lnTo>
                    <a:lnTo>
                      <a:pt x="71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6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6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1" y="5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4" name="Freeform 21"/>
              <p:cNvSpPr>
                <a:spLocks/>
              </p:cNvSpPr>
              <p:nvPr/>
            </p:nvSpPr>
            <p:spPr bwMode="auto">
              <a:xfrm>
                <a:off x="2739" y="3790"/>
                <a:ext cx="103" cy="205"/>
              </a:xfrm>
              <a:custGeom>
                <a:avLst/>
                <a:gdLst>
                  <a:gd name="T0" fmla="*/ 103 w 206"/>
                  <a:gd name="T1" fmla="*/ 0 h 410"/>
                  <a:gd name="T2" fmla="*/ 136 w 206"/>
                  <a:gd name="T3" fmla="*/ 5 h 410"/>
                  <a:gd name="T4" fmla="*/ 163 w 206"/>
                  <a:gd name="T5" fmla="*/ 20 h 410"/>
                  <a:gd name="T6" fmla="*/ 186 w 206"/>
                  <a:gd name="T7" fmla="*/ 41 h 410"/>
                  <a:gd name="T8" fmla="*/ 201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1 w 206"/>
                  <a:gd name="T15" fmla="*/ 339 h 410"/>
                  <a:gd name="T16" fmla="*/ 186 w 206"/>
                  <a:gd name="T17" fmla="*/ 368 h 410"/>
                  <a:gd name="T18" fmla="*/ 163 w 206"/>
                  <a:gd name="T19" fmla="*/ 390 h 410"/>
                  <a:gd name="T20" fmla="*/ 136 w 206"/>
                  <a:gd name="T21" fmla="*/ 404 h 410"/>
                  <a:gd name="T22" fmla="*/ 103 w 206"/>
                  <a:gd name="T23" fmla="*/ 410 h 410"/>
                  <a:gd name="T24" fmla="*/ 71 w 206"/>
                  <a:gd name="T25" fmla="*/ 404 h 410"/>
                  <a:gd name="T26" fmla="*/ 42 w 206"/>
                  <a:gd name="T27" fmla="*/ 390 h 410"/>
                  <a:gd name="T28" fmla="*/ 20 w 206"/>
                  <a:gd name="T29" fmla="*/ 368 h 410"/>
                  <a:gd name="T30" fmla="*/ 6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6 w 206"/>
                  <a:gd name="T37" fmla="*/ 70 h 410"/>
                  <a:gd name="T38" fmla="*/ 20 w 206"/>
                  <a:gd name="T39" fmla="*/ 41 h 410"/>
                  <a:gd name="T40" fmla="*/ 42 w 206"/>
                  <a:gd name="T41" fmla="*/ 20 h 410"/>
                  <a:gd name="T42" fmla="*/ 71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6" y="5"/>
                    </a:lnTo>
                    <a:lnTo>
                      <a:pt x="163" y="20"/>
                    </a:lnTo>
                    <a:lnTo>
                      <a:pt x="186" y="41"/>
                    </a:lnTo>
                    <a:lnTo>
                      <a:pt x="201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1" y="339"/>
                    </a:lnTo>
                    <a:lnTo>
                      <a:pt x="186" y="368"/>
                    </a:lnTo>
                    <a:lnTo>
                      <a:pt x="163" y="390"/>
                    </a:lnTo>
                    <a:lnTo>
                      <a:pt x="136" y="404"/>
                    </a:lnTo>
                    <a:lnTo>
                      <a:pt x="103" y="410"/>
                    </a:lnTo>
                    <a:lnTo>
                      <a:pt x="71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6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6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1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5" name="Freeform 22"/>
              <p:cNvSpPr>
                <a:spLocks/>
              </p:cNvSpPr>
              <p:nvPr/>
            </p:nvSpPr>
            <p:spPr bwMode="auto">
              <a:xfrm>
                <a:off x="5196" y="3790"/>
                <a:ext cx="103" cy="205"/>
              </a:xfrm>
              <a:custGeom>
                <a:avLst/>
                <a:gdLst>
                  <a:gd name="T0" fmla="*/ 103 w 206"/>
                  <a:gd name="T1" fmla="*/ 0 h 410"/>
                  <a:gd name="T2" fmla="*/ 136 w 206"/>
                  <a:gd name="T3" fmla="*/ 5 h 410"/>
                  <a:gd name="T4" fmla="*/ 164 w 206"/>
                  <a:gd name="T5" fmla="*/ 20 h 410"/>
                  <a:gd name="T6" fmla="*/ 186 w 206"/>
                  <a:gd name="T7" fmla="*/ 41 h 410"/>
                  <a:gd name="T8" fmla="*/ 201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1 w 206"/>
                  <a:gd name="T15" fmla="*/ 339 h 410"/>
                  <a:gd name="T16" fmla="*/ 186 w 206"/>
                  <a:gd name="T17" fmla="*/ 368 h 410"/>
                  <a:gd name="T18" fmla="*/ 164 w 206"/>
                  <a:gd name="T19" fmla="*/ 390 h 410"/>
                  <a:gd name="T20" fmla="*/ 136 w 206"/>
                  <a:gd name="T21" fmla="*/ 404 h 410"/>
                  <a:gd name="T22" fmla="*/ 103 w 206"/>
                  <a:gd name="T23" fmla="*/ 410 h 410"/>
                  <a:gd name="T24" fmla="*/ 71 w 206"/>
                  <a:gd name="T25" fmla="*/ 404 h 410"/>
                  <a:gd name="T26" fmla="*/ 42 w 206"/>
                  <a:gd name="T27" fmla="*/ 390 h 410"/>
                  <a:gd name="T28" fmla="*/ 20 w 206"/>
                  <a:gd name="T29" fmla="*/ 368 h 410"/>
                  <a:gd name="T30" fmla="*/ 6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6 w 206"/>
                  <a:gd name="T37" fmla="*/ 70 h 410"/>
                  <a:gd name="T38" fmla="*/ 20 w 206"/>
                  <a:gd name="T39" fmla="*/ 41 h 410"/>
                  <a:gd name="T40" fmla="*/ 42 w 206"/>
                  <a:gd name="T41" fmla="*/ 20 h 410"/>
                  <a:gd name="T42" fmla="*/ 71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6" y="5"/>
                    </a:lnTo>
                    <a:lnTo>
                      <a:pt x="164" y="20"/>
                    </a:lnTo>
                    <a:lnTo>
                      <a:pt x="186" y="41"/>
                    </a:lnTo>
                    <a:lnTo>
                      <a:pt x="201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1" y="339"/>
                    </a:lnTo>
                    <a:lnTo>
                      <a:pt x="186" y="368"/>
                    </a:lnTo>
                    <a:lnTo>
                      <a:pt x="164" y="390"/>
                    </a:lnTo>
                    <a:lnTo>
                      <a:pt x="136" y="404"/>
                    </a:lnTo>
                    <a:lnTo>
                      <a:pt x="103" y="410"/>
                    </a:lnTo>
                    <a:lnTo>
                      <a:pt x="71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6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6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1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6" name="Freeform 23"/>
              <p:cNvSpPr>
                <a:spLocks/>
              </p:cNvSpPr>
              <p:nvPr/>
            </p:nvSpPr>
            <p:spPr bwMode="auto">
              <a:xfrm>
                <a:off x="4890" y="3790"/>
                <a:ext cx="101" cy="205"/>
              </a:xfrm>
              <a:custGeom>
                <a:avLst/>
                <a:gdLst>
                  <a:gd name="T0" fmla="*/ 101 w 204"/>
                  <a:gd name="T1" fmla="*/ 0 h 410"/>
                  <a:gd name="T2" fmla="*/ 134 w 204"/>
                  <a:gd name="T3" fmla="*/ 5 h 410"/>
                  <a:gd name="T4" fmla="*/ 162 w 204"/>
                  <a:gd name="T5" fmla="*/ 20 h 410"/>
                  <a:gd name="T6" fmla="*/ 184 w 204"/>
                  <a:gd name="T7" fmla="*/ 41 h 410"/>
                  <a:gd name="T8" fmla="*/ 198 w 204"/>
                  <a:gd name="T9" fmla="*/ 70 h 410"/>
                  <a:gd name="T10" fmla="*/ 204 w 204"/>
                  <a:gd name="T11" fmla="*/ 103 h 410"/>
                  <a:gd name="T12" fmla="*/ 204 w 204"/>
                  <a:gd name="T13" fmla="*/ 309 h 410"/>
                  <a:gd name="T14" fmla="*/ 198 w 204"/>
                  <a:gd name="T15" fmla="*/ 339 h 410"/>
                  <a:gd name="T16" fmla="*/ 184 w 204"/>
                  <a:gd name="T17" fmla="*/ 368 h 410"/>
                  <a:gd name="T18" fmla="*/ 162 w 204"/>
                  <a:gd name="T19" fmla="*/ 390 h 410"/>
                  <a:gd name="T20" fmla="*/ 134 w 204"/>
                  <a:gd name="T21" fmla="*/ 404 h 410"/>
                  <a:gd name="T22" fmla="*/ 101 w 204"/>
                  <a:gd name="T23" fmla="*/ 410 h 410"/>
                  <a:gd name="T24" fmla="*/ 69 w 204"/>
                  <a:gd name="T25" fmla="*/ 404 h 410"/>
                  <a:gd name="T26" fmla="*/ 42 w 204"/>
                  <a:gd name="T27" fmla="*/ 390 h 410"/>
                  <a:gd name="T28" fmla="*/ 20 w 204"/>
                  <a:gd name="T29" fmla="*/ 368 h 410"/>
                  <a:gd name="T30" fmla="*/ 4 w 204"/>
                  <a:gd name="T31" fmla="*/ 339 h 410"/>
                  <a:gd name="T32" fmla="*/ 0 w 204"/>
                  <a:gd name="T33" fmla="*/ 309 h 410"/>
                  <a:gd name="T34" fmla="*/ 0 w 204"/>
                  <a:gd name="T35" fmla="*/ 103 h 410"/>
                  <a:gd name="T36" fmla="*/ 4 w 204"/>
                  <a:gd name="T37" fmla="*/ 70 h 410"/>
                  <a:gd name="T38" fmla="*/ 20 w 204"/>
                  <a:gd name="T39" fmla="*/ 41 h 410"/>
                  <a:gd name="T40" fmla="*/ 42 w 204"/>
                  <a:gd name="T41" fmla="*/ 20 h 410"/>
                  <a:gd name="T42" fmla="*/ 69 w 204"/>
                  <a:gd name="T43" fmla="*/ 5 h 410"/>
                  <a:gd name="T44" fmla="*/ 101 w 204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4" h="410">
                    <a:moveTo>
                      <a:pt x="101" y="0"/>
                    </a:moveTo>
                    <a:lnTo>
                      <a:pt x="134" y="5"/>
                    </a:lnTo>
                    <a:lnTo>
                      <a:pt x="162" y="20"/>
                    </a:lnTo>
                    <a:lnTo>
                      <a:pt x="184" y="41"/>
                    </a:lnTo>
                    <a:lnTo>
                      <a:pt x="198" y="70"/>
                    </a:lnTo>
                    <a:lnTo>
                      <a:pt x="204" y="103"/>
                    </a:lnTo>
                    <a:lnTo>
                      <a:pt x="204" y="309"/>
                    </a:lnTo>
                    <a:lnTo>
                      <a:pt x="198" y="339"/>
                    </a:lnTo>
                    <a:lnTo>
                      <a:pt x="184" y="368"/>
                    </a:lnTo>
                    <a:lnTo>
                      <a:pt x="162" y="390"/>
                    </a:lnTo>
                    <a:lnTo>
                      <a:pt x="134" y="404"/>
                    </a:lnTo>
                    <a:lnTo>
                      <a:pt x="101" y="410"/>
                    </a:lnTo>
                    <a:lnTo>
                      <a:pt x="69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4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4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69" y="5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7" name="Freeform 24"/>
              <p:cNvSpPr>
                <a:spLocks/>
              </p:cNvSpPr>
              <p:nvPr/>
            </p:nvSpPr>
            <p:spPr bwMode="auto">
              <a:xfrm>
                <a:off x="4582" y="3790"/>
                <a:ext cx="103" cy="205"/>
              </a:xfrm>
              <a:custGeom>
                <a:avLst/>
                <a:gdLst>
                  <a:gd name="T0" fmla="*/ 103 w 206"/>
                  <a:gd name="T1" fmla="*/ 0 h 410"/>
                  <a:gd name="T2" fmla="*/ 135 w 206"/>
                  <a:gd name="T3" fmla="*/ 5 h 410"/>
                  <a:gd name="T4" fmla="*/ 162 w 206"/>
                  <a:gd name="T5" fmla="*/ 20 h 410"/>
                  <a:gd name="T6" fmla="*/ 186 w 206"/>
                  <a:gd name="T7" fmla="*/ 41 h 410"/>
                  <a:gd name="T8" fmla="*/ 200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0 w 206"/>
                  <a:gd name="T15" fmla="*/ 339 h 410"/>
                  <a:gd name="T16" fmla="*/ 186 w 206"/>
                  <a:gd name="T17" fmla="*/ 368 h 410"/>
                  <a:gd name="T18" fmla="*/ 162 w 206"/>
                  <a:gd name="T19" fmla="*/ 390 h 410"/>
                  <a:gd name="T20" fmla="*/ 135 w 206"/>
                  <a:gd name="T21" fmla="*/ 404 h 410"/>
                  <a:gd name="T22" fmla="*/ 103 w 206"/>
                  <a:gd name="T23" fmla="*/ 410 h 410"/>
                  <a:gd name="T24" fmla="*/ 70 w 206"/>
                  <a:gd name="T25" fmla="*/ 404 h 410"/>
                  <a:gd name="T26" fmla="*/ 42 w 206"/>
                  <a:gd name="T27" fmla="*/ 390 h 410"/>
                  <a:gd name="T28" fmla="*/ 20 w 206"/>
                  <a:gd name="T29" fmla="*/ 368 h 410"/>
                  <a:gd name="T30" fmla="*/ 5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5 w 206"/>
                  <a:gd name="T37" fmla="*/ 70 h 410"/>
                  <a:gd name="T38" fmla="*/ 20 w 206"/>
                  <a:gd name="T39" fmla="*/ 41 h 410"/>
                  <a:gd name="T40" fmla="*/ 42 w 206"/>
                  <a:gd name="T41" fmla="*/ 20 h 410"/>
                  <a:gd name="T42" fmla="*/ 70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2" y="20"/>
                    </a:lnTo>
                    <a:lnTo>
                      <a:pt x="186" y="41"/>
                    </a:lnTo>
                    <a:lnTo>
                      <a:pt x="200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0" y="339"/>
                    </a:lnTo>
                    <a:lnTo>
                      <a:pt x="186" y="368"/>
                    </a:lnTo>
                    <a:lnTo>
                      <a:pt x="162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8" name="Freeform 25"/>
              <p:cNvSpPr>
                <a:spLocks/>
              </p:cNvSpPr>
              <p:nvPr/>
            </p:nvSpPr>
            <p:spPr bwMode="auto">
              <a:xfrm>
                <a:off x="4275" y="3790"/>
                <a:ext cx="102" cy="205"/>
              </a:xfrm>
              <a:custGeom>
                <a:avLst/>
                <a:gdLst>
                  <a:gd name="T0" fmla="*/ 103 w 206"/>
                  <a:gd name="T1" fmla="*/ 0 h 410"/>
                  <a:gd name="T2" fmla="*/ 135 w 206"/>
                  <a:gd name="T3" fmla="*/ 5 h 410"/>
                  <a:gd name="T4" fmla="*/ 164 w 206"/>
                  <a:gd name="T5" fmla="*/ 20 h 410"/>
                  <a:gd name="T6" fmla="*/ 186 w 206"/>
                  <a:gd name="T7" fmla="*/ 41 h 410"/>
                  <a:gd name="T8" fmla="*/ 200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0 w 206"/>
                  <a:gd name="T15" fmla="*/ 339 h 410"/>
                  <a:gd name="T16" fmla="*/ 186 w 206"/>
                  <a:gd name="T17" fmla="*/ 368 h 410"/>
                  <a:gd name="T18" fmla="*/ 164 w 206"/>
                  <a:gd name="T19" fmla="*/ 390 h 410"/>
                  <a:gd name="T20" fmla="*/ 135 w 206"/>
                  <a:gd name="T21" fmla="*/ 404 h 410"/>
                  <a:gd name="T22" fmla="*/ 103 w 206"/>
                  <a:gd name="T23" fmla="*/ 410 h 410"/>
                  <a:gd name="T24" fmla="*/ 70 w 206"/>
                  <a:gd name="T25" fmla="*/ 404 h 410"/>
                  <a:gd name="T26" fmla="*/ 43 w 206"/>
                  <a:gd name="T27" fmla="*/ 390 h 410"/>
                  <a:gd name="T28" fmla="*/ 20 w 206"/>
                  <a:gd name="T29" fmla="*/ 368 h 410"/>
                  <a:gd name="T30" fmla="*/ 5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5 w 206"/>
                  <a:gd name="T37" fmla="*/ 70 h 410"/>
                  <a:gd name="T38" fmla="*/ 20 w 206"/>
                  <a:gd name="T39" fmla="*/ 41 h 410"/>
                  <a:gd name="T40" fmla="*/ 43 w 206"/>
                  <a:gd name="T41" fmla="*/ 20 h 410"/>
                  <a:gd name="T42" fmla="*/ 70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4" y="20"/>
                    </a:lnTo>
                    <a:lnTo>
                      <a:pt x="186" y="41"/>
                    </a:lnTo>
                    <a:lnTo>
                      <a:pt x="200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0" y="339"/>
                    </a:lnTo>
                    <a:lnTo>
                      <a:pt x="186" y="368"/>
                    </a:lnTo>
                    <a:lnTo>
                      <a:pt x="164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3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3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9" name="Freeform 26"/>
              <p:cNvSpPr>
                <a:spLocks/>
              </p:cNvSpPr>
              <p:nvPr/>
            </p:nvSpPr>
            <p:spPr bwMode="auto">
              <a:xfrm>
                <a:off x="3968" y="3790"/>
                <a:ext cx="102" cy="205"/>
              </a:xfrm>
              <a:custGeom>
                <a:avLst/>
                <a:gdLst>
                  <a:gd name="T0" fmla="*/ 101 w 204"/>
                  <a:gd name="T1" fmla="*/ 0 h 410"/>
                  <a:gd name="T2" fmla="*/ 133 w 204"/>
                  <a:gd name="T3" fmla="*/ 5 h 410"/>
                  <a:gd name="T4" fmla="*/ 162 w 204"/>
                  <a:gd name="T5" fmla="*/ 20 h 410"/>
                  <a:gd name="T6" fmla="*/ 184 w 204"/>
                  <a:gd name="T7" fmla="*/ 41 h 410"/>
                  <a:gd name="T8" fmla="*/ 198 w 204"/>
                  <a:gd name="T9" fmla="*/ 70 h 410"/>
                  <a:gd name="T10" fmla="*/ 204 w 204"/>
                  <a:gd name="T11" fmla="*/ 103 h 410"/>
                  <a:gd name="T12" fmla="*/ 204 w 204"/>
                  <a:gd name="T13" fmla="*/ 309 h 410"/>
                  <a:gd name="T14" fmla="*/ 198 w 204"/>
                  <a:gd name="T15" fmla="*/ 339 h 410"/>
                  <a:gd name="T16" fmla="*/ 184 w 204"/>
                  <a:gd name="T17" fmla="*/ 368 h 410"/>
                  <a:gd name="T18" fmla="*/ 162 w 204"/>
                  <a:gd name="T19" fmla="*/ 390 h 410"/>
                  <a:gd name="T20" fmla="*/ 133 w 204"/>
                  <a:gd name="T21" fmla="*/ 404 h 410"/>
                  <a:gd name="T22" fmla="*/ 101 w 204"/>
                  <a:gd name="T23" fmla="*/ 410 h 410"/>
                  <a:gd name="T24" fmla="*/ 70 w 204"/>
                  <a:gd name="T25" fmla="*/ 404 h 410"/>
                  <a:gd name="T26" fmla="*/ 41 w 204"/>
                  <a:gd name="T27" fmla="*/ 390 h 410"/>
                  <a:gd name="T28" fmla="*/ 20 w 204"/>
                  <a:gd name="T29" fmla="*/ 368 h 410"/>
                  <a:gd name="T30" fmla="*/ 5 w 204"/>
                  <a:gd name="T31" fmla="*/ 339 h 410"/>
                  <a:gd name="T32" fmla="*/ 0 w 204"/>
                  <a:gd name="T33" fmla="*/ 309 h 410"/>
                  <a:gd name="T34" fmla="*/ 0 w 204"/>
                  <a:gd name="T35" fmla="*/ 103 h 410"/>
                  <a:gd name="T36" fmla="*/ 5 w 204"/>
                  <a:gd name="T37" fmla="*/ 70 h 410"/>
                  <a:gd name="T38" fmla="*/ 20 w 204"/>
                  <a:gd name="T39" fmla="*/ 41 h 410"/>
                  <a:gd name="T40" fmla="*/ 41 w 204"/>
                  <a:gd name="T41" fmla="*/ 20 h 410"/>
                  <a:gd name="T42" fmla="*/ 70 w 204"/>
                  <a:gd name="T43" fmla="*/ 5 h 410"/>
                  <a:gd name="T44" fmla="*/ 101 w 204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4" h="410">
                    <a:moveTo>
                      <a:pt x="101" y="0"/>
                    </a:moveTo>
                    <a:lnTo>
                      <a:pt x="133" y="5"/>
                    </a:lnTo>
                    <a:lnTo>
                      <a:pt x="162" y="20"/>
                    </a:lnTo>
                    <a:lnTo>
                      <a:pt x="184" y="41"/>
                    </a:lnTo>
                    <a:lnTo>
                      <a:pt x="198" y="70"/>
                    </a:lnTo>
                    <a:lnTo>
                      <a:pt x="204" y="103"/>
                    </a:lnTo>
                    <a:lnTo>
                      <a:pt x="204" y="309"/>
                    </a:lnTo>
                    <a:lnTo>
                      <a:pt x="198" y="339"/>
                    </a:lnTo>
                    <a:lnTo>
                      <a:pt x="184" y="368"/>
                    </a:lnTo>
                    <a:lnTo>
                      <a:pt x="162" y="390"/>
                    </a:lnTo>
                    <a:lnTo>
                      <a:pt x="133" y="404"/>
                    </a:lnTo>
                    <a:lnTo>
                      <a:pt x="101" y="410"/>
                    </a:lnTo>
                    <a:lnTo>
                      <a:pt x="70" y="404"/>
                    </a:lnTo>
                    <a:lnTo>
                      <a:pt x="41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1" y="20"/>
                    </a:lnTo>
                    <a:lnTo>
                      <a:pt x="70" y="5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0" name="Freeform 27"/>
              <p:cNvSpPr>
                <a:spLocks/>
              </p:cNvSpPr>
              <p:nvPr/>
            </p:nvSpPr>
            <p:spPr bwMode="auto">
              <a:xfrm>
                <a:off x="3660" y="3790"/>
                <a:ext cx="103" cy="205"/>
              </a:xfrm>
              <a:custGeom>
                <a:avLst/>
                <a:gdLst>
                  <a:gd name="T0" fmla="*/ 103 w 205"/>
                  <a:gd name="T1" fmla="*/ 0 h 410"/>
                  <a:gd name="T2" fmla="*/ 135 w 205"/>
                  <a:gd name="T3" fmla="*/ 5 h 410"/>
                  <a:gd name="T4" fmla="*/ 162 w 205"/>
                  <a:gd name="T5" fmla="*/ 20 h 410"/>
                  <a:gd name="T6" fmla="*/ 186 w 205"/>
                  <a:gd name="T7" fmla="*/ 41 h 410"/>
                  <a:gd name="T8" fmla="*/ 200 w 205"/>
                  <a:gd name="T9" fmla="*/ 70 h 410"/>
                  <a:gd name="T10" fmla="*/ 205 w 205"/>
                  <a:gd name="T11" fmla="*/ 103 h 410"/>
                  <a:gd name="T12" fmla="*/ 205 w 205"/>
                  <a:gd name="T13" fmla="*/ 309 h 410"/>
                  <a:gd name="T14" fmla="*/ 200 w 205"/>
                  <a:gd name="T15" fmla="*/ 339 h 410"/>
                  <a:gd name="T16" fmla="*/ 186 w 205"/>
                  <a:gd name="T17" fmla="*/ 368 h 410"/>
                  <a:gd name="T18" fmla="*/ 162 w 205"/>
                  <a:gd name="T19" fmla="*/ 390 h 410"/>
                  <a:gd name="T20" fmla="*/ 135 w 205"/>
                  <a:gd name="T21" fmla="*/ 404 h 410"/>
                  <a:gd name="T22" fmla="*/ 103 w 205"/>
                  <a:gd name="T23" fmla="*/ 410 h 410"/>
                  <a:gd name="T24" fmla="*/ 70 w 205"/>
                  <a:gd name="T25" fmla="*/ 404 h 410"/>
                  <a:gd name="T26" fmla="*/ 41 w 205"/>
                  <a:gd name="T27" fmla="*/ 390 h 410"/>
                  <a:gd name="T28" fmla="*/ 20 w 205"/>
                  <a:gd name="T29" fmla="*/ 368 h 410"/>
                  <a:gd name="T30" fmla="*/ 5 w 205"/>
                  <a:gd name="T31" fmla="*/ 339 h 410"/>
                  <a:gd name="T32" fmla="*/ 0 w 205"/>
                  <a:gd name="T33" fmla="*/ 309 h 410"/>
                  <a:gd name="T34" fmla="*/ 0 w 205"/>
                  <a:gd name="T35" fmla="*/ 103 h 410"/>
                  <a:gd name="T36" fmla="*/ 5 w 205"/>
                  <a:gd name="T37" fmla="*/ 70 h 410"/>
                  <a:gd name="T38" fmla="*/ 20 w 205"/>
                  <a:gd name="T39" fmla="*/ 41 h 410"/>
                  <a:gd name="T40" fmla="*/ 41 w 205"/>
                  <a:gd name="T41" fmla="*/ 20 h 410"/>
                  <a:gd name="T42" fmla="*/ 70 w 205"/>
                  <a:gd name="T43" fmla="*/ 5 h 410"/>
                  <a:gd name="T44" fmla="*/ 103 w 205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5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2" y="20"/>
                    </a:lnTo>
                    <a:lnTo>
                      <a:pt x="186" y="41"/>
                    </a:lnTo>
                    <a:lnTo>
                      <a:pt x="200" y="70"/>
                    </a:lnTo>
                    <a:lnTo>
                      <a:pt x="205" y="103"/>
                    </a:lnTo>
                    <a:lnTo>
                      <a:pt x="205" y="309"/>
                    </a:lnTo>
                    <a:lnTo>
                      <a:pt x="200" y="339"/>
                    </a:lnTo>
                    <a:lnTo>
                      <a:pt x="186" y="368"/>
                    </a:lnTo>
                    <a:lnTo>
                      <a:pt x="162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1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1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1" name="Freeform 28"/>
              <p:cNvSpPr>
                <a:spLocks/>
              </p:cNvSpPr>
              <p:nvPr/>
            </p:nvSpPr>
            <p:spPr bwMode="auto">
              <a:xfrm>
                <a:off x="3353" y="3790"/>
                <a:ext cx="103" cy="205"/>
              </a:xfrm>
              <a:custGeom>
                <a:avLst/>
                <a:gdLst>
                  <a:gd name="T0" fmla="*/ 103 w 205"/>
                  <a:gd name="T1" fmla="*/ 0 h 410"/>
                  <a:gd name="T2" fmla="*/ 135 w 205"/>
                  <a:gd name="T3" fmla="*/ 5 h 410"/>
                  <a:gd name="T4" fmla="*/ 164 w 205"/>
                  <a:gd name="T5" fmla="*/ 20 h 410"/>
                  <a:gd name="T6" fmla="*/ 185 w 205"/>
                  <a:gd name="T7" fmla="*/ 41 h 410"/>
                  <a:gd name="T8" fmla="*/ 200 w 205"/>
                  <a:gd name="T9" fmla="*/ 70 h 410"/>
                  <a:gd name="T10" fmla="*/ 205 w 205"/>
                  <a:gd name="T11" fmla="*/ 103 h 410"/>
                  <a:gd name="T12" fmla="*/ 205 w 205"/>
                  <a:gd name="T13" fmla="*/ 309 h 410"/>
                  <a:gd name="T14" fmla="*/ 200 w 205"/>
                  <a:gd name="T15" fmla="*/ 339 h 410"/>
                  <a:gd name="T16" fmla="*/ 185 w 205"/>
                  <a:gd name="T17" fmla="*/ 368 h 410"/>
                  <a:gd name="T18" fmla="*/ 164 w 205"/>
                  <a:gd name="T19" fmla="*/ 390 h 410"/>
                  <a:gd name="T20" fmla="*/ 135 w 205"/>
                  <a:gd name="T21" fmla="*/ 404 h 410"/>
                  <a:gd name="T22" fmla="*/ 103 w 205"/>
                  <a:gd name="T23" fmla="*/ 410 h 410"/>
                  <a:gd name="T24" fmla="*/ 70 w 205"/>
                  <a:gd name="T25" fmla="*/ 404 h 410"/>
                  <a:gd name="T26" fmla="*/ 43 w 205"/>
                  <a:gd name="T27" fmla="*/ 390 h 410"/>
                  <a:gd name="T28" fmla="*/ 20 w 205"/>
                  <a:gd name="T29" fmla="*/ 368 h 410"/>
                  <a:gd name="T30" fmla="*/ 5 w 205"/>
                  <a:gd name="T31" fmla="*/ 339 h 410"/>
                  <a:gd name="T32" fmla="*/ 0 w 205"/>
                  <a:gd name="T33" fmla="*/ 309 h 410"/>
                  <a:gd name="T34" fmla="*/ 0 w 205"/>
                  <a:gd name="T35" fmla="*/ 103 h 410"/>
                  <a:gd name="T36" fmla="*/ 5 w 205"/>
                  <a:gd name="T37" fmla="*/ 70 h 410"/>
                  <a:gd name="T38" fmla="*/ 20 w 205"/>
                  <a:gd name="T39" fmla="*/ 41 h 410"/>
                  <a:gd name="T40" fmla="*/ 43 w 205"/>
                  <a:gd name="T41" fmla="*/ 20 h 410"/>
                  <a:gd name="T42" fmla="*/ 70 w 205"/>
                  <a:gd name="T43" fmla="*/ 5 h 410"/>
                  <a:gd name="T44" fmla="*/ 103 w 205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5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4" y="20"/>
                    </a:lnTo>
                    <a:lnTo>
                      <a:pt x="185" y="41"/>
                    </a:lnTo>
                    <a:lnTo>
                      <a:pt x="200" y="70"/>
                    </a:lnTo>
                    <a:lnTo>
                      <a:pt x="205" y="103"/>
                    </a:lnTo>
                    <a:lnTo>
                      <a:pt x="205" y="309"/>
                    </a:lnTo>
                    <a:lnTo>
                      <a:pt x="200" y="339"/>
                    </a:lnTo>
                    <a:lnTo>
                      <a:pt x="185" y="368"/>
                    </a:lnTo>
                    <a:lnTo>
                      <a:pt x="164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3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3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2" name="Freeform 29"/>
              <p:cNvSpPr>
                <a:spLocks/>
              </p:cNvSpPr>
              <p:nvPr/>
            </p:nvSpPr>
            <p:spPr bwMode="auto">
              <a:xfrm>
                <a:off x="3200" y="4200"/>
                <a:ext cx="102" cy="103"/>
              </a:xfrm>
              <a:custGeom>
                <a:avLst/>
                <a:gdLst>
                  <a:gd name="T0" fmla="*/ 103 w 206"/>
                  <a:gd name="T1" fmla="*/ 0 h 206"/>
                  <a:gd name="T2" fmla="*/ 130 w 206"/>
                  <a:gd name="T3" fmla="*/ 3 h 206"/>
                  <a:gd name="T4" fmla="*/ 153 w 206"/>
                  <a:gd name="T5" fmla="*/ 14 h 206"/>
                  <a:gd name="T6" fmla="*/ 175 w 206"/>
                  <a:gd name="T7" fmla="*/ 31 h 206"/>
                  <a:gd name="T8" fmla="*/ 191 w 206"/>
                  <a:gd name="T9" fmla="*/ 52 h 206"/>
                  <a:gd name="T10" fmla="*/ 202 w 206"/>
                  <a:gd name="T11" fmla="*/ 76 h 206"/>
                  <a:gd name="T12" fmla="*/ 206 w 206"/>
                  <a:gd name="T13" fmla="*/ 103 h 206"/>
                  <a:gd name="T14" fmla="*/ 202 w 206"/>
                  <a:gd name="T15" fmla="*/ 130 h 206"/>
                  <a:gd name="T16" fmla="*/ 191 w 206"/>
                  <a:gd name="T17" fmla="*/ 155 h 206"/>
                  <a:gd name="T18" fmla="*/ 175 w 206"/>
                  <a:gd name="T19" fmla="*/ 175 h 206"/>
                  <a:gd name="T20" fmla="*/ 153 w 206"/>
                  <a:gd name="T21" fmla="*/ 191 h 206"/>
                  <a:gd name="T22" fmla="*/ 130 w 206"/>
                  <a:gd name="T23" fmla="*/ 202 h 206"/>
                  <a:gd name="T24" fmla="*/ 103 w 206"/>
                  <a:gd name="T25" fmla="*/ 206 h 206"/>
                  <a:gd name="T26" fmla="*/ 76 w 206"/>
                  <a:gd name="T27" fmla="*/ 202 h 206"/>
                  <a:gd name="T28" fmla="*/ 51 w 206"/>
                  <a:gd name="T29" fmla="*/ 191 h 206"/>
                  <a:gd name="T30" fmla="*/ 31 w 206"/>
                  <a:gd name="T31" fmla="*/ 175 h 206"/>
                  <a:gd name="T32" fmla="*/ 15 w 206"/>
                  <a:gd name="T33" fmla="*/ 155 h 206"/>
                  <a:gd name="T34" fmla="*/ 4 w 206"/>
                  <a:gd name="T35" fmla="*/ 130 h 206"/>
                  <a:gd name="T36" fmla="*/ 0 w 206"/>
                  <a:gd name="T37" fmla="*/ 103 h 206"/>
                  <a:gd name="T38" fmla="*/ 4 w 206"/>
                  <a:gd name="T39" fmla="*/ 76 h 206"/>
                  <a:gd name="T40" fmla="*/ 15 w 206"/>
                  <a:gd name="T41" fmla="*/ 52 h 206"/>
                  <a:gd name="T42" fmla="*/ 31 w 206"/>
                  <a:gd name="T43" fmla="*/ 31 h 206"/>
                  <a:gd name="T44" fmla="*/ 51 w 206"/>
                  <a:gd name="T45" fmla="*/ 14 h 206"/>
                  <a:gd name="T46" fmla="*/ 76 w 206"/>
                  <a:gd name="T47" fmla="*/ 3 h 206"/>
                  <a:gd name="T48" fmla="*/ 103 w 206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130" y="3"/>
                    </a:lnTo>
                    <a:lnTo>
                      <a:pt x="153" y="14"/>
                    </a:lnTo>
                    <a:lnTo>
                      <a:pt x="175" y="31"/>
                    </a:lnTo>
                    <a:lnTo>
                      <a:pt x="191" y="52"/>
                    </a:lnTo>
                    <a:lnTo>
                      <a:pt x="202" y="76"/>
                    </a:lnTo>
                    <a:lnTo>
                      <a:pt x="206" y="103"/>
                    </a:lnTo>
                    <a:lnTo>
                      <a:pt x="202" y="130"/>
                    </a:lnTo>
                    <a:lnTo>
                      <a:pt x="191" y="155"/>
                    </a:lnTo>
                    <a:lnTo>
                      <a:pt x="175" y="175"/>
                    </a:lnTo>
                    <a:lnTo>
                      <a:pt x="153" y="191"/>
                    </a:lnTo>
                    <a:lnTo>
                      <a:pt x="130" y="202"/>
                    </a:lnTo>
                    <a:lnTo>
                      <a:pt x="103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31" y="175"/>
                    </a:lnTo>
                    <a:lnTo>
                      <a:pt x="15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5" y="52"/>
                    </a:lnTo>
                    <a:lnTo>
                      <a:pt x="31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3" name="Freeform 30"/>
              <p:cNvSpPr>
                <a:spLocks/>
              </p:cNvSpPr>
              <p:nvPr/>
            </p:nvSpPr>
            <p:spPr bwMode="auto">
              <a:xfrm>
                <a:off x="3507" y="4200"/>
                <a:ext cx="102" cy="103"/>
              </a:xfrm>
              <a:custGeom>
                <a:avLst/>
                <a:gdLst>
                  <a:gd name="T0" fmla="*/ 101 w 204"/>
                  <a:gd name="T1" fmla="*/ 0 h 206"/>
                  <a:gd name="T2" fmla="*/ 128 w 204"/>
                  <a:gd name="T3" fmla="*/ 3 h 206"/>
                  <a:gd name="T4" fmla="*/ 153 w 204"/>
                  <a:gd name="T5" fmla="*/ 14 h 206"/>
                  <a:gd name="T6" fmla="*/ 175 w 204"/>
                  <a:gd name="T7" fmla="*/ 31 h 206"/>
                  <a:gd name="T8" fmla="*/ 191 w 204"/>
                  <a:gd name="T9" fmla="*/ 52 h 206"/>
                  <a:gd name="T10" fmla="*/ 200 w 204"/>
                  <a:gd name="T11" fmla="*/ 76 h 206"/>
                  <a:gd name="T12" fmla="*/ 204 w 204"/>
                  <a:gd name="T13" fmla="*/ 103 h 206"/>
                  <a:gd name="T14" fmla="*/ 200 w 204"/>
                  <a:gd name="T15" fmla="*/ 130 h 206"/>
                  <a:gd name="T16" fmla="*/ 191 w 204"/>
                  <a:gd name="T17" fmla="*/ 155 h 206"/>
                  <a:gd name="T18" fmla="*/ 175 w 204"/>
                  <a:gd name="T19" fmla="*/ 175 h 206"/>
                  <a:gd name="T20" fmla="*/ 153 w 204"/>
                  <a:gd name="T21" fmla="*/ 191 h 206"/>
                  <a:gd name="T22" fmla="*/ 128 w 204"/>
                  <a:gd name="T23" fmla="*/ 202 h 206"/>
                  <a:gd name="T24" fmla="*/ 101 w 204"/>
                  <a:gd name="T25" fmla="*/ 206 h 206"/>
                  <a:gd name="T26" fmla="*/ 76 w 204"/>
                  <a:gd name="T27" fmla="*/ 202 h 206"/>
                  <a:gd name="T28" fmla="*/ 51 w 204"/>
                  <a:gd name="T29" fmla="*/ 191 h 206"/>
                  <a:gd name="T30" fmla="*/ 29 w 204"/>
                  <a:gd name="T31" fmla="*/ 175 h 206"/>
                  <a:gd name="T32" fmla="*/ 13 w 204"/>
                  <a:gd name="T33" fmla="*/ 155 h 206"/>
                  <a:gd name="T34" fmla="*/ 4 w 204"/>
                  <a:gd name="T35" fmla="*/ 130 h 206"/>
                  <a:gd name="T36" fmla="*/ 0 w 204"/>
                  <a:gd name="T37" fmla="*/ 103 h 206"/>
                  <a:gd name="T38" fmla="*/ 4 w 204"/>
                  <a:gd name="T39" fmla="*/ 76 h 206"/>
                  <a:gd name="T40" fmla="*/ 13 w 204"/>
                  <a:gd name="T41" fmla="*/ 52 h 206"/>
                  <a:gd name="T42" fmla="*/ 29 w 204"/>
                  <a:gd name="T43" fmla="*/ 31 h 206"/>
                  <a:gd name="T44" fmla="*/ 51 w 204"/>
                  <a:gd name="T45" fmla="*/ 14 h 206"/>
                  <a:gd name="T46" fmla="*/ 76 w 204"/>
                  <a:gd name="T47" fmla="*/ 3 h 206"/>
                  <a:gd name="T48" fmla="*/ 101 w 204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4" h="206">
                    <a:moveTo>
                      <a:pt x="101" y="0"/>
                    </a:moveTo>
                    <a:lnTo>
                      <a:pt x="128" y="3"/>
                    </a:lnTo>
                    <a:lnTo>
                      <a:pt x="153" y="14"/>
                    </a:lnTo>
                    <a:lnTo>
                      <a:pt x="175" y="31"/>
                    </a:lnTo>
                    <a:lnTo>
                      <a:pt x="191" y="52"/>
                    </a:lnTo>
                    <a:lnTo>
                      <a:pt x="200" y="76"/>
                    </a:lnTo>
                    <a:lnTo>
                      <a:pt x="204" y="103"/>
                    </a:lnTo>
                    <a:lnTo>
                      <a:pt x="200" y="130"/>
                    </a:lnTo>
                    <a:lnTo>
                      <a:pt x="191" y="155"/>
                    </a:lnTo>
                    <a:lnTo>
                      <a:pt x="175" y="175"/>
                    </a:lnTo>
                    <a:lnTo>
                      <a:pt x="153" y="191"/>
                    </a:lnTo>
                    <a:lnTo>
                      <a:pt x="128" y="202"/>
                    </a:lnTo>
                    <a:lnTo>
                      <a:pt x="101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29" y="175"/>
                    </a:lnTo>
                    <a:lnTo>
                      <a:pt x="13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3" y="52"/>
                    </a:lnTo>
                    <a:lnTo>
                      <a:pt x="29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4" name="Freeform 31"/>
              <p:cNvSpPr>
                <a:spLocks/>
              </p:cNvSpPr>
              <p:nvPr/>
            </p:nvSpPr>
            <p:spPr bwMode="auto">
              <a:xfrm>
                <a:off x="3814" y="4200"/>
                <a:ext cx="102" cy="103"/>
              </a:xfrm>
              <a:custGeom>
                <a:avLst/>
                <a:gdLst>
                  <a:gd name="T0" fmla="*/ 103 w 206"/>
                  <a:gd name="T1" fmla="*/ 0 h 206"/>
                  <a:gd name="T2" fmla="*/ 130 w 206"/>
                  <a:gd name="T3" fmla="*/ 3 h 206"/>
                  <a:gd name="T4" fmla="*/ 154 w 206"/>
                  <a:gd name="T5" fmla="*/ 14 h 206"/>
                  <a:gd name="T6" fmla="*/ 175 w 206"/>
                  <a:gd name="T7" fmla="*/ 31 h 206"/>
                  <a:gd name="T8" fmla="*/ 192 w 206"/>
                  <a:gd name="T9" fmla="*/ 52 h 206"/>
                  <a:gd name="T10" fmla="*/ 202 w 206"/>
                  <a:gd name="T11" fmla="*/ 76 h 206"/>
                  <a:gd name="T12" fmla="*/ 206 w 206"/>
                  <a:gd name="T13" fmla="*/ 103 h 206"/>
                  <a:gd name="T14" fmla="*/ 202 w 206"/>
                  <a:gd name="T15" fmla="*/ 130 h 206"/>
                  <a:gd name="T16" fmla="*/ 192 w 206"/>
                  <a:gd name="T17" fmla="*/ 155 h 206"/>
                  <a:gd name="T18" fmla="*/ 175 w 206"/>
                  <a:gd name="T19" fmla="*/ 175 h 206"/>
                  <a:gd name="T20" fmla="*/ 155 w 206"/>
                  <a:gd name="T21" fmla="*/ 191 h 206"/>
                  <a:gd name="T22" fmla="*/ 130 w 206"/>
                  <a:gd name="T23" fmla="*/ 202 h 206"/>
                  <a:gd name="T24" fmla="*/ 103 w 206"/>
                  <a:gd name="T25" fmla="*/ 206 h 206"/>
                  <a:gd name="T26" fmla="*/ 76 w 206"/>
                  <a:gd name="T27" fmla="*/ 202 h 206"/>
                  <a:gd name="T28" fmla="*/ 53 w 206"/>
                  <a:gd name="T29" fmla="*/ 191 h 206"/>
                  <a:gd name="T30" fmla="*/ 31 w 206"/>
                  <a:gd name="T31" fmla="*/ 175 h 206"/>
                  <a:gd name="T32" fmla="*/ 15 w 206"/>
                  <a:gd name="T33" fmla="*/ 155 h 206"/>
                  <a:gd name="T34" fmla="*/ 4 w 206"/>
                  <a:gd name="T35" fmla="*/ 130 h 206"/>
                  <a:gd name="T36" fmla="*/ 0 w 206"/>
                  <a:gd name="T37" fmla="*/ 103 h 206"/>
                  <a:gd name="T38" fmla="*/ 4 w 206"/>
                  <a:gd name="T39" fmla="*/ 76 h 206"/>
                  <a:gd name="T40" fmla="*/ 15 w 206"/>
                  <a:gd name="T41" fmla="*/ 52 h 206"/>
                  <a:gd name="T42" fmla="*/ 31 w 206"/>
                  <a:gd name="T43" fmla="*/ 31 h 206"/>
                  <a:gd name="T44" fmla="*/ 53 w 206"/>
                  <a:gd name="T45" fmla="*/ 14 h 206"/>
                  <a:gd name="T46" fmla="*/ 76 w 206"/>
                  <a:gd name="T47" fmla="*/ 3 h 206"/>
                  <a:gd name="T48" fmla="*/ 103 w 206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130" y="3"/>
                    </a:lnTo>
                    <a:lnTo>
                      <a:pt x="154" y="14"/>
                    </a:lnTo>
                    <a:lnTo>
                      <a:pt x="175" y="31"/>
                    </a:lnTo>
                    <a:lnTo>
                      <a:pt x="192" y="52"/>
                    </a:lnTo>
                    <a:lnTo>
                      <a:pt x="202" y="76"/>
                    </a:lnTo>
                    <a:lnTo>
                      <a:pt x="206" y="103"/>
                    </a:lnTo>
                    <a:lnTo>
                      <a:pt x="202" y="130"/>
                    </a:lnTo>
                    <a:lnTo>
                      <a:pt x="192" y="155"/>
                    </a:lnTo>
                    <a:lnTo>
                      <a:pt x="175" y="175"/>
                    </a:lnTo>
                    <a:lnTo>
                      <a:pt x="155" y="191"/>
                    </a:lnTo>
                    <a:lnTo>
                      <a:pt x="130" y="202"/>
                    </a:lnTo>
                    <a:lnTo>
                      <a:pt x="103" y="206"/>
                    </a:lnTo>
                    <a:lnTo>
                      <a:pt x="76" y="202"/>
                    </a:lnTo>
                    <a:lnTo>
                      <a:pt x="53" y="191"/>
                    </a:lnTo>
                    <a:lnTo>
                      <a:pt x="31" y="175"/>
                    </a:lnTo>
                    <a:lnTo>
                      <a:pt x="15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5" y="52"/>
                    </a:lnTo>
                    <a:lnTo>
                      <a:pt x="31" y="31"/>
                    </a:lnTo>
                    <a:lnTo>
                      <a:pt x="53" y="14"/>
                    </a:lnTo>
                    <a:lnTo>
                      <a:pt x="76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5" name="Freeform 32"/>
              <p:cNvSpPr>
                <a:spLocks/>
              </p:cNvSpPr>
              <p:nvPr/>
            </p:nvSpPr>
            <p:spPr bwMode="auto">
              <a:xfrm>
                <a:off x="4121" y="4200"/>
                <a:ext cx="103" cy="103"/>
              </a:xfrm>
              <a:custGeom>
                <a:avLst/>
                <a:gdLst>
                  <a:gd name="T0" fmla="*/ 103 w 206"/>
                  <a:gd name="T1" fmla="*/ 0 h 206"/>
                  <a:gd name="T2" fmla="*/ 128 w 206"/>
                  <a:gd name="T3" fmla="*/ 3 h 206"/>
                  <a:gd name="T4" fmla="*/ 154 w 206"/>
                  <a:gd name="T5" fmla="*/ 14 h 206"/>
                  <a:gd name="T6" fmla="*/ 175 w 206"/>
                  <a:gd name="T7" fmla="*/ 31 h 206"/>
                  <a:gd name="T8" fmla="*/ 192 w 206"/>
                  <a:gd name="T9" fmla="*/ 52 h 206"/>
                  <a:gd name="T10" fmla="*/ 202 w 206"/>
                  <a:gd name="T11" fmla="*/ 76 h 206"/>
                  <a:gd name="T12" fmla="*/ 206 w 206"/>
                  <a:gd name="T13" fmla="*/ 103 h 206"/>
                  <a:gd name="T14" fmla="*/ 202 w 206"/>
                  <a:gd name="T15" fmla="*/ 130 h 206"/>
                  <a:gd name="T16" fmla="*/ 192 w 206"/>
                  <a:gd name="T17" fmla="*/ 155 h 206"/>
                  <a:gd name="T18" fmla="*/ 175 w 206"/>
                  <a:gd name="T19" fmla="*/ 175 h 206"/>
                  <a:gd name="T20" fmla="*/ 154 w 206"/>
                  <a:gd name="T21" fmla="*/ 191 h 206"/>
                  <a:gd name="T22" fmla="*/ 128 w 206"/>
                  <a:gd name="T23" fmla="*/ 202 h 206"/>
                  <a:gd name="T24" fmla="*/ 103 w 206"/>
                  <a:gd name="T25" fmla="*/ 206 h 206"/>
                  <a:gd name="T26" fmla="*/ 76 w 206"/>
                  <a:gd name="T27" fmla="*/ 202 h 206"/>
                  <a:gd name="T28" fmla="*/ 51 w 206"/>
                  <a:gd name="T29" fmla="*/ 191 h 206"/>
                  <a:gd name="T30" fmla="*/ 31 w 206"/>
                  <a:gd name="T31" fmla="*/ 175 h 206"/>
                  <a:gd name="T32" fmla="*/ 15 w 206"/>
                  <a:gd name="T33" fmla="*/ 155 h 206"/>
                  <a:gd name="T34" fmla="*/ 4 w 206"/>
                  <a:gd name="T35" fmla="*/ 130 h 206"/>
                  <a:gd name="T36" fmla="*/ 0 w 206"/>
                  <a:gd name="T37" fmla="*/ 103 h 206"/>
                  <a:gd name="T38" fmla="*/ 4 w 206"/>
                  <a:gd name="T39" fmla="*/ 76 h 206"/>
                  <a:gd name="T40" fmla="*/ 15 w 206"/>
                  <a:gd name="T41" fmla="*/ 52 h 206"/>
                  <a:gd name="T42" fmla="*/ 31 w 206"/>
                  <a:gd name="T43" fmla="*/ 31 h 206"/>
                  <a:gd name="T44" fmla="*/ 51 w 206"/>
                  <a:gd name="T45" fmla="*/ 14 h 206"/>
                  <a:gd name="T46" fmla="*/ 76 w 206"/>
                  <a:gd name="T47" fmla="*/ 3 h 206"/>
                  <a:gd name="T48" fmla="*/ 103 w 206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128" y="3"/>
                    </a:lnTo>
                    <a:lnTo>
                      <a:pt x="154" y="14"/>
                    </a:lnTo>
                    <a:lnTo>
                      <a:pt x="175" y="31"/>
                    </a:lnTo>
                    <a:lnTo>
                      <a:pt x="192" y="52"/>
                    </a:lnTo>
                    <a:lnTo>
                      <a:pt x="202" y="76"/>
                    </a:lnTo>
                    <a:lnTo>
                      <a:pt x="206" y="103"/>
                    </a:lnTo>
                    <a:lnTo>
                      <a:pt x="202" y="130"/>
                    </a:lnTo>
                    <a:lnTo>
                      <a:pt x="192" y="155"/>
                    </a:lnTo>
                    <a:lnTo>
                      <a:pt x="175" y="175"/>
                    </a:lnTo>
                    <a:lnTo>
                      <a:pt x="154" y="191"/>
                    </a:lnTo>
                    <a:lnTo>
                      <a:pt x="128" y="202"/>
                    </a:lnTo>
                    <a:lnTo>
                      <a:pt x="103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31" y="175"/>
                    </a:lnTo>
                    <a:lnTo>
                      <a:pt x="15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5" y="52"/>
                    </a:lnTo>
                    <a:lnTo>
                      <a:pt x="31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6" name="Freeform 33"/>
              <p:cNvSpPr>
                <a:spLocks/>
              </p:cNvSpPr>
              <p:nvPr/>
            </p:nvSpPr>
            <p:spPr bwMode="auto">
              <a:xfrm>
                <a:off x="4429" y="4200"/>
                <a:ext cx="102" cy="103"/>
              </a:xfrm>
              <a:custGeom>
                <a:avLst/>
                <a:gdLst>
                  <a:gd name="T0" fmla="*/ 101 w 204"/>
                  <a:gd name="T1" fmla="*/ 0 h 206"/>
                  <a:gd name="T2" fmla="*/ 128 w 204"/>
                  <a:gd name="T3" fmla="*/ 3 h 206"/>
                  <a:gd name="T4" fmla="*/ 154 w 204"/>
                  <a:gd name="T5" fmla="*/ 14 h 206"/>
                  <a:gd name="T6" fmla="*/ 175 w 204"/>
                  <a:gd name="T7" fmla="*/ 31 h 206"/>
                  <a:gd name="T8" fmla="*/ 192 w 204"/>
                  <a:gd name="T9" fmla="*/ 52 h 206"/>
                  <a:gd name="T10" fmla="*/ 201 w 204"/>
                  <a:gd name="T11" fmla="*/ 76 h 206"/>
                  <a:gd name="T12" fmla="*/ 204 w 204"/>
                  <a:gd name="T13" fmla="*/ 103 h 206"/>
                  <a:gd name="T14" fmla="*/ 201 w 204"/>
                  <a:gd name="T15" fmla="*/ 130 h 206"/>
                  <a:gd name="T16" fmla="*/ 192 w 204"/>
                  <a:gd name="T17" fmla="*/ 155 h 206"/>
                  <a:gd name="T18" fmla="*/ 175 w 204"/>
                  <a:gd name="T19" fmla="*/ 175 h 206"/>
                  <a:gd name="T20" fmla="*/ 154 w 204"/>
                  <a:gd name="T21" fmla="*/ 191 h 206"/>
                  <a:gd name="T22" fmla="*/ 128 w 204"/>
                  <a:gd name="T23" fmla="*/ 202 h 206"/>
                  <a:gd name="T24" fmla="*/ 101 w 204"/>
                  <a:gd name="T25" fmla="*/ 206 h 206"/>
                  <a:gd name="T26" fmla="*/ 76 w 204"/>
                  <a:gd name="T27" fmla="*/ 202 h 206"/>
                  <a:gd name="T28" fmla="*/ 51 w 204"/>
                  <a:gd name="T29" fmla="*/ 191 h 206"/>
                  <a:gd name="T30" fmla="*/ 29 w 204"/>
                  <a:gd name="T31" fmla="*/ 175 h 206"/>
                  <a:gd name="T32" fmla="*/ 13 w 204"/>
                  <a:gd name="T33" fmla="*/ 155 h 206"/>
                  <a:gd name="T34" fmla="*/ 4 w 204"/>
                  <a:gd name="T35" fmla="*/ 130 h 206"/>
                  <a:gd name="T36" fmla="*/ 0 w 204"/>
                  <a:gd name="T37" fmla="*/ 103 h 206"/>
                  <a:gd name="T38" fmla="*/ 4 w 204"/>
                  <a:gd name="T39" fmla="*/ 76 h 206"/>
                  <a:gd name="T40" fmla="*/ 13 w 204"/>
                  <a:gd name="T41" fmla="*/ 52 h 206"/>
                  <a:gd name="T42" fmla="*/ 29 w 204"/>
                  <a:gd name="T43" fmla="*/ 31 h 206"/>
                  <a:gd name="T44" fmla="*/ 51 w 204"/>
                  <a:gd name="T45" fmla="*/ 14 h 206"/>
                  <a:gd name="T46" fmla="*/ 76 w 204"/>
                  <a:gd name="T47" fmla="*/ 3 h 206"/>
                  <a:gd name="T48" fmla="*/ 101 w 204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4" h="206">
                    <a:moveTo>
                      <a:pt x="101" y="0"/>
                    </a:moveTo>
                    <a:lnTo>
                      <a:pt x="128" y="3"/>
                    </a:lnTo>
                    <a:lnTo>
                      <a:pt x="154" y="14"/>
                    </a:lnTo>
                    <a:lnTo>
                      <a:pt x="175" y="31"/>
                    </a:lnTo>
                    <a:lnTo>
                      <a:pt x="192" y="52"/>
                    </a:lnTo>
                    <a:lnTo>
                      <a:pt x="201" y="76"/>
                    </a:lnTo>
                    <a:lnTo>
                      <a:pt x="204" y="103"/>
                    </a:lnTo>
                    <a:lnTo>
                      <a:pt x="201" y="130"/>
                    </a:lnTo>
                    <a:lnTo>
                      <a:pt x="192" y="155"/>
                    </a:lnTo>
                    <a:lnTo>
                      <a:pt x="175" y="175"/>
                    </a:lnTo>
                    <a:lnTo>
                      <a:pt x="154" y="191"/>
                    </a:lnTo>
                    <a:lnTo>
                      <a:pt x="128" y="202"/>
                    </a:lnTo>
                    <a:lnTo>
                      <a:pt x="101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29" y="175"/>
                    </a:lnTo>
                    <a:lnTo>
                      <a:pt x="13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3" y="52"/>
                    </a:lnTo>
                    <a:lnTo>
                      <a:pt x="29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7" name="Freeform 34"/>
              <p:cNvSpPr>
                <a:spLocks/>
              </p:cNvSpPr>
              <p:nvPr/>
            </p:nvSpPr>
            <p:spPr bwMode="auto">
              <a:xfrm>
                <a:off x="4735" y="4200"/>
                <a:ext cx="103" cy="103"/>
              </a:xfrm>
              <a:custGeom>
                <a:avLst/>
                <a:gdLst>
                  <a:gd name="T0" fmla="*/ 102 w 205"/>
                  <a:gd name="T1" fmla="*/ 0 h 206"/>
                  <a:gd name="T2" fmla="*/ 130 w 205"/>
                  <a:gd name="T3" fmla="*/ 3 h 206"/>
                  <a:gd name="T4" fmla="*/ 153 w 205"/>
                  <a:gd name="T5" fmla="*/ 14 h 206"/>
                  <a:gd name="T6" fmla="*/ 175 w 205"/>
                  <a:gd name="T7" fmla="*/ 31 h 206"/>
                  <a:gd name="T8" fmla="*/ 191 w 205"/>
                  <a:gd name="T9" fmla="*/ 52 h 206"/>
                  <a:gd name="T10" fmla="*/ 202 w 205"/>
                  <a:gd name="T11" fmla="*/ 76 h 206"/>
                  <a:gd name="T12" fmla="*/ 205 w 205"/>
                  <a:gd name="T13" fmla="*/ 103 h 206"/>
                  <a:gd name="T14" fmla="*/ 202 w 205"/>
                  <a:gd name="T15" fmla="*/ 130 h 206"/>
                  <a:gd name="T16" fmla="*/ 191 w 205"/>
                  <a:gd name="T17" fmla="*/ 155 h 206"/>
                  <a:gd name="T18" fmla="*/ 175 w 205"/>
                  <a:gd name="T19" fmla="*/ 175 h 206"/>
                  <a:gd name="T20" fmla="*/ 153 w 205"/>
                  <a:gd name="T21" fmla="*/ 191 h 206"/>
                  <a:gd name="T22" fmla="*/ 130 w 205"/>
                  <a:gd name="T23" fmla="*/ 202 h 206"/>
                  <a:gd name="T24" fmla="*/ 102 w 205"/>
                  <a:gd name="T25" fmla="*/ 206 h 206"/>
                  <a:gd name="T26" fmla="*/ 75 w 205"/>
                  <a:gd name="T27" fmla="*/ 202 h 206"/>
                  <a:gd name="T28" fmla="*/ 52 w 205"/>
                  <a:gd name="T29" fmla="*/ 191 h 206"/>
                  <a:gd name="T30" fmla="*/ 30 w 205"/>
                  <a:gd name="T31" fmla="*/ 175 h 206"/>
                  <a:gd name="T32" fmla="*/ 14 w 205"/>
                  <a:gd name="T33" fmla="*/ 155 h 206"/>
                  <a:gd name="T34" fmla="*/ 3 w 205"/>
                  <a:gd name="T35" fmla="*/ 130 h 206"/>
                  <a:gd name="T36" fmla="*/ 0 w 205"/>
                  <a:gd name="T37" fmla="*/ 103 h 206"/>
                  <a:gd name="T38" fmla="*/ 3 w 205"/>
                  <a:gd name="T39" fmla="*/ 76 h 206"/>
                  <a:gd name="T40" fmla="*/ 14 w 205"/>
                  <a:gd name="T41" fmla="*/ 52 h 206"/>
                  <a:gd name="T42" fmla="*/ 30 w 205"/>
                  <a:gd name="T43" fmla="*/ 31 h 206"/>
                  <a:gd name="T44" fmla="*/ 52 w 205"/>
                  <a:gd name="T45" fmla="*/ 14 h 206"/>
                  <a:gd name="T46" fmla="*/ 75 w 205"/>
                  <a:gd name="T47" fmla="*/ 3 h 206"/>
                  <a:gd name="T48" fmla="*/ 102 w 205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5" h="206">
                    <a:moveTo>
                      <a:pt x="102" y="0"/>
                    </a:moveTo>
                    <a:lnTo>
                      <a:pt x="130" y="3"/>
                    </a:lnTo>
                    <a:lnTo>
                      <a:pt x="153" y="14"/>
                    </a:lnTo>
                    <a:lnTo>
                      <a:pt x="175" y="31"/>
                    </a:lnTo>
                    <a:lnTo>
                      <a:pt x="191" y="52"/>
                    </a:lnTo>
                    <a:lnTo>
                      <a:pt x="202" y="76"/>
                    </a:lnTo>
                    <a:lnTo>
                      <a:pt x="205" y="103"/>
                    </a:lnTo>
                    <a:lnTo>
                      <a:pt x="202" y="130"/>
                    </a:lnTo>
                    <a:lnTo>
                      <a:pt x="191" y="155"/>
                    </a:lnTo>
                    <a:lnTo>
                      <a:pt x="175" y="175"/>
                    </a:lnTo>
                    <a:lnTo>
                      <a:pt x="153" y="191"/>
                    </a:lnTo>
                    <a:lnTo>
                      <a:pt x="130" y="202"/>
                    </a:lnTo>
                    <a:lnTo>
                      <a:pt x="102" y="206"/>
                    </a:lnTo>
                    <a:lnTo>
                      <a:pt x="75" y="202"/>
                    </a:lnTo>
                    <a:lnTo>
                      <a:pt x="52" y="191"/>
                    </a:lnTo>
                    <a:lnTo>
                      <a:pt x="30" y="175"/>
                    </a:lnTo>
                    <a:lnTo>
                      <a:pt x="14" y="155"/>
                    </a:lnTo>
                    <a:lnTo>
                      <a:pt x="3" y="130"/>
                    </a:lnTo>
                    <a:lnTo>
                      <a:pt x="0" y="103"/>
                    </a:lnTo>
                    <a:lnTo>
                      <a:pt x="3" y="76"/>
                    </a:lnTo>
                    <a:lnTo>
                      <a:pt x="14" y="52"/>
                    </a:lnTo>
                    <a:lnTo>
                      <a:pt x="30" y="31"/>
                    </a:lnTo>
                    <a:lnTo>
                      <a:pt x="52" y="14"/>
                    </a:lnTo>
                    <a:lnTo>
                      <a:pt x="75" y="3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28" name="Freeform 39"/>
            <p:cNvSpPr>
              <a:spLocks noEditPoints="1"/>
            </p:cNvSpPr>
            <p:nvPr/>
          </p:nvSpPr>
          <p:spPr bwMode="auto">
            <a:xfrm>
              <a:off x="10867823" y="4638405"/>
              <a:ext cx="990600" cy="2228850"/>
            </a:xfrm>
            <a:custGeom>
              <a:avLst/>
              <a:gdLst>
                <a:gd name="T0" fmla="*/ 389 w 1873"/>
                <a:gd name="T1" fmla="*/ 3984 h 4211"/>
                <a:gd name="T2" fmla="*/ 570 w 1873"/>
                <a:gd name="T3" fmla="*/ 3718 h 4211"/>
                <a:gd name="T4" fmla="*/ 868 w 1873"/>
                <a:gd name="T5" fmla="*/ 3589 h 4211"/>
                <a:gd name="T6" fmla="*/ 1195 w 1873"/>
                <a:gd name="T7" fmla="*/ 3647 h 4211"/>
                <a:gd name="T8" fmla="*/ 1430 w 1873"/>
                <a:gd name="T9" fmla="*/ 3864 h 4211"/>
                <a:gd name="T10" fmla="*/ 1745 w 1873"/>
                <a:gd name="T11" fmla="*/ 4115 h 4211"/>
                <a:gd name="T12" fmla="*/ 1394 w 1873"/>
                <a:gd name="T13" fmla="*/ 3430 h 4211"/>
                <a:gd name="T14" fmla="*/ 1082 w 1873"/>
                <a:gd name="T15" fmla="*/ 3227 h 4211"/>
                <a:gd name="T16" fmla="*/ 754 w 1873"/>
                <a:gd name="T17" fmla="*/ 2599 h 4211"/>
                <a:gd name="T18" fmla="*/ 777 w 1873"/>
                <a:gd name="T19" fmla="*/ 2780 h 4211"/>
                <a:gd name="T20" fmla="*/ 1049 w 1873"/>
                <a:gd name="T21" fmla="*/ 2742 h 4211"/>
                <a:gd name="T22" fmla="*/ 1180 w 1873"/>
                <a:gd name="T23" fmla="*/ 3227 h 4211"/>
                <a:gd name="T24" fmla="*/ 1127 w 1873"/>
                <a:gd name="T25" fmla="*/ 2585 h 4211"/>
                <a:gd name="T26" fmla="*/ 903 w 1873"/>
                <a:gd name="T27" fmla="*/ 601 h 4211"/>
                <a:gd name="T28" fmla="*/ 891 w 1873"/>
                <a:gd name="T29" fmla="*/ 925 h 4211"/>
                <a:gd name="T30" fmla="*/ 867 w 1873"/>
                <a:gd name="T31" fmla="*/ 1473 h 4211"/>
                <a:gd name="T32" fmla="*/ 826 w 1873"/>
                <a:gd name="T33" fmla="*/ 2031 h 4211"/>
                <a:gd name="T34" fmla="*/ 781 w 1873"/>
                <a:gd name="T35" fmla="*/ 2380 h 4211"/>
                <a:gd name="T36" fmla="*/ 1093 w 1873"/>
                <a:gd name="T37" fmla="*/ 2380 h 4211"/>
                <a:gd name="T38" fmla="*/ 1048 w 1873"/>
                <a:gd name="T39" fmla="*/ 2031 h 4211"/>
                <a:gd name="T40" fmla="*/ 1007 w 1873"/>
                <a:gd name="T41" fmla="*/ 1473 h 4211"/>
                <a:gd name="T42" fmla="*/ 982 w 1873"/>
                <a:gd name="T43" fmla="*/ 925 h 4211"/>
                <a:gd name="T44" fmla="*/ 971 w 1873"/>
                <a:gd name="T45" fmla="*/ 601 h 4211"/>
                <a:gd name="T46" fmla="*/ 878 w 1873"/>
                <a:gd name="T47" fmla="*/ 288 h 4211"/>
                <a:gd name="T48" fmla="*/ 878 w 1873"/>
                <a:gd name="T49" fmla="*/ 412 h 4211"/>
                <a:gd name="T50" fmla="*/ 998 w 1873"/>
                <a:gd name="T51" fmla="*/ 408 h 4211"/>
                <a:gd name="T52" fmla="*/ 881 w 1873"/>
                <a:gd name="T53" fmla="*/ 288 h 4211"/>
                <a:gd name="T54" fmla="*/ 981 w 1873"/>
                <a:gd name="T55" fmla="*/ 29 h 4211"/>
                <a:gd name="T56" fmla="*/ 1044 w 1873"/>
                <a:gd name="T57" fmla="*/ 206 h 4211"/>
                <a:gd name="T58" fmla="*/ 1093 w 1873"/>
                <a:gd name="T59" fmla="*/ 408 h 4211"/>
                <a:gd name="T60" fmla="*/ 1063 w 1873"/>
                <a:gd name="T61" fmla="*/ 485 h 4211"/>
                <a:gd name="T62" fmla="*/ 1067 w 1873"/>
                <a:gd name="T63" fmla="*/ 616 h 4211"/>
                <a:gd name="T64" fmla="*/ 1079 w 1873"/>
                <a:gd name="T65" fmla="*/ 940 h 4211"/>
                <a:gd name="T66" fmla="*/ 1102 w 1873"/>
                <a:gd name="T67" fmla="*/ 1467 h 4211"/>
                <a:gd name="T68" fmla="*/ 1141 w 1873"/>
                <a:gd name="T69" fmla="*/ 2005 h 4211"/>
                <a:gd name="T70" fmla="*/ 1185 w 1873"/>
                <a:gd name="T71" fmla="*/ 2349 h 4211"/>
                <a:gd name="T72" fmla="*/ 1267 w 1873"/>
                <a:gd name="T73" fmla="*/ 2464 h 4211"/>
                <a:gd name="T74" fmla="*/ 1288 w 1873"/>
                <a:gd name="T75" fmla="*/ 2538 h 4211"/>
                <a:gd name="T76" fmla="*/ 1475 w 1873"/>
                <a:gd name="T77" fmla="*/ 3241 h 4211"/>
                <a:gd name="T78" fmla="*/ 1873 w 1873"/>
                <a:gd name="T79" fmla="*/ 4155 h 4211"/>
                <a:gd name="T80" fmla="*/ 1826 w 1873"/>
                <a:gd name="T81" fmla="*/ 4211 h 4211"/>
                <a:gd name="T82" fmla="*/ 1418 w 1873"/>
                <a:gd name="T83" fmla="*/ 4163 h 4211"/>
                <a:gd name="T84" fmla="*/ 1331 w 1873"/>
                <a:gd name="T85" fmla="*/ 3887 h 4211"/>
                <a:gd name="T86" fmla="*/ 1111 w 1873"/>
                <a:gd name="T87" fmla="*/ 3714 h 4211"/>
                <a:gd name="T88" fmla="*/ 819 w 1873"/>
                <a:gd name="T89" fmla="*/ 3696 h 4211"/>
                <a:gd name="T90" fmla="*/ 578 w 1873"/>
                <a:gd name="T91" fmla="*/ 3844 h 4211"/>
                <a:gd name="T92" fmla="*/ 460 w 1873"/>
                <a:gd name="T93" fmla="*/ 4102 h 4211"/>
                <a:gd name="T94" fmla="*/ 408 w 1873"/>
                <a:gd name="T95" fmla="*/ 4211 h 4211"/>
                <a:gd name="T96" fmla="*/ 0 w 1873"/>
                <a:gd name="T97" fmla="*/ 4172 h 4211"/>
                <a:gd name="T98" fmla="*/ 388 w 1873"/>
                <a:gd name="T99" fmla="*/ 3257 h 4211"/>
                <a:gd name="T100" fmla="*/ 656 w 1873"/>
                <a:gd name="T101" fmla="*/ 2625 h 4211"/>
                <a:gd name="T102" fmla="*/ 591 w 1873"/>
                <a:gd name="T103" fmla="*/ 2473 h 4211"/>
                <a:gd name="T104" fmla="*/ 682 w 1873"/>
                <a:gd name="T105" fmla="*/ 2394 h 4211"/>
                <a:gd name="T106" fmla="*/ 723 w 1873"/>
                <a:gd name="T107" fmla="*/ 2089 h 4211"/>
                <a:gd name="T108" fmla="*/ 765 w 1873"/>
                <a:gd name="T109" fmla="*/ 1590 h 4211"/>
                <a:gd name="T110" fmla="*/ 791 w 1873"/>
                <a:gd name="T111" fmla="*/ 1028 h 4211"/>
                <a:gd name="T112" fmla="*/ 805 w 1873"/>
                <a:gd name="T113" fmla="*/ 665 h 4211"/>
                <a:gd name="T114" fmla="*/ 810 w 1873"/>
                <a:gd name="T115" fmla="*/ 497 h 4211"/>
                <a:gd name="T116" fmla="*/ 785 w 1873"/>
                <a:gd name="T117" fmla="*/ 435 h 4211"/>
                <a:gd name="T118" fmla="*/ 810 w 1873"/>
                <a:gd name="T119" fmla="*/ 221 h 4211"/>
                <a:gd name="T120" fmla="*/ 889 w 1873"/>
                <a:gd name="T121" fmla="*/ 49 h 4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73" h="4211">
                  <a:moveTo>
                    <a:pt x="460" y="3526"/>
                  </a:moveTo>
                  <a:lnTo>
                    <a:pt x="130" y="4115"/>
                  </a:lnTo>
                  <a:lnTo>
                    <a:pt x="362" y="4115"/>
                  </a:lnTo>
                  <a:lnTo>
                    <a:pt x="372" y="4048"/>
                  </a:lnTo>
                  <a:lnTo>
                    <a:pt x="389" y="3984"/>
                  </a:lnTo>
                  <a:lnTo>
                    <a:pt x="413" y="3922"/>
                  </a:lnTo>
                  <a:lnTo>
                    <a:pt x="444" y="3864"/>
                  </a:lnTo>
                  <a:lnTo>
                    <a:pt x="480" y="3810"/>
                  </a:lnTo>
                  <a:lnTo>
                    <a:pt x="523" y="3761"/>
                  </a:lnTo>
                  <a:lnTo>
                    <a:pt x="570" y="3718"/>
                  </a:lnTo>
                  <a:lnTo>
                    <a:pt x="623" y="3679"/>
                  </a:lnTo>
                  <a:lnTo>
                    <a:pt x="678" y="3647"/>
                  </a:lnTo>
                  <a:lnTo>
                    <a:pt x="738" y="3621"/>
                  </a:lnTo>
                  <a:lnTo>
                    <a:pt x="802" y="3602"/>
                  </a:lnTo>
                  <a:lnTo>
                    <a:pt x="868" y="3589"/>
                  </a:lnTo>
                  <a:lnTo>
                    <a:pt x="937" y="3585"/>
                  </a:lnTo>
                  <a:lnTo>
                    <a:pt x="1005" y="3589"/>
                  </a:lnTo>
                  <a:lnTo>
                    <a:pt x="1072" y="3602"/>
                  </a:lnTo>
                  <a:lnTo>
                    <a:pt x="1135" y="3621"/>
                  </a:lnTo>
                  <a:lnTo>
                    <a:pt x="1195" y="3647"/>
                  </a:lnTo>
                  <a:lnTo>
                    <a:pt x="1252" y="3679"/>
                  </a:lnTo>
                  <a:lnTo>
                    <a:pt x="1303" y="3718"/>
                  </a:lnTo>
                  <a:lnTo>
                    <a:pt x="1351" y="3761"/>
                  </a:lnTo>
                  <a:lnTo>
                    <a:pt x="1393" y="3810"/>
                  </a:lnTo>
                  <a:lnTo>
                    <a:pt x="1430" y="3864"/>
                  </a:lnTo>
                  <a:lnTo>
                    <a:pt x="1461" y="3922"/>
                  </a:lnTo>
                  <a:lnTo>
                    <a:pt x="1484" y="3984"/>
                  </a:lnTo>
                  <a:lnTo>
                    <a:pt x="1501" y="4048"/>
                  </a:lnTo>
                  <a:lnTo>
                    <a:pt x="1511" y="4115"/>
                  </a:lnTo>
                  <a:lnTo>
                    <a:pt x="1745" y="4115"/>
                  </a:lnTo>
                  <a:lnTo>
                    <a:pt x="1414" y="3526"/>
                  </a:lnTo>
                  <a:lnTo>
                    <a:pt x="460" y="3526"/>
                  </a:lnTo>
                  <a:close/>
                  <a:moveTo>
                    <a:pt x="479" y="3322"/>
                  </a:moveTo>
                  <a:lnTo>
                    <a:pt x="479" y="3430"/>
                  </a:lnTo>
                  <a:lnTo>
                    <a:pt x="1394" y="3430"/>
                  </a:lnTo>
                  <a:lnTo>
                    <a:pt x="1394" y="3322"/>
                  </a:lnTo>
                  <a:lnTo>
                    <a:pt x="479" y="3322"/>
                  </a:lnTo>
                  <a:close/>
                  <a:moveTo>
                    <a:pt x="864" y="2837"/>
                  </a:moveTo>
                  <a:lnTo>
                    <a:pt x="791" y="3227"/>
                  </a:lnTo>
                  <a:lnTo>
                    <a:pt x="1082" y="3227"/>
                  </a:lnTo>
                  <a:lnTo>
                    <a:pt x="1010" y="2837"/>
                  </a:lnTo>
                  <a:lnTo>
                    <a:pt x="864" y="2837"/>
                  </a:lnTo>
                  <a:close/>
                  <a:moveTo>
                    <a:pt x="723" y="2556"/>
                  </a:moveTo>
                  <a:lnTo>
                    <a:pt x="746" y="2585"/>
                  </a:lnTo>
                  <a:lnTo>
                    <a:pt x="754" y="2599"/>
                  </a:lnTo>
                  <a:lnTo>
                    <a:pt x="758" y="2613"/>
                  </a:lnTo>
                  <a:lnTo>
                    <a:pt x="755" y="2628"/>
                  </a:lnTo>
                  <a:lnTo>
                    <a:pt x="574" y="3227"/>
                  </a:lnTo>
                  <a:lnTo>
                    <a:pt x="693" y="3227"/>
                  </a:lnTo>
                  <a:lnTo>
                    <a:pt x="777" y="2780"/>
                  </a:lnTo>
                  <a:lnTo>
                    <a:pt x="783" y="2765"/>
                  </a:lnTo>
                  <a:lnTo>
                    <a:pt x="793" y="2753"/>
                  </a:lnTo>
                  <a:lnTo>
                    <a:pt x="808" y="2744"/>
                  </a:lnTo>
                  <a:lnTo>
                    <a:pt x="824" y="2742"/>
                  </a:lnTo>
                  <a:lnTo>
                    <a:pt x="1049" y="2742"/>
                  </a:lnTo>
                  <a:lnTo>
                    <a:pt x="1066" y="2744"/>
                  </a:lnTo>
                  <a:lnTo>
                    <a:pt x="1080" y="2753"/>
                  </a:lnTo>
                  <a:lnTo>
                    <a:pt x="1091" y="2765"/>
                  </a:lnTo>
                  <a:lnTo>
                    <a:pt x="1097" y="2780"/>
                  </a:lnTo>
                  <a:lnTo>
                    <a:pt x="1180" y="3227"/>
                  </a:lnTo>
                  <a:lnTo>
                    <a:pt x="1299" y="3227"/>
                  </a:lnTo>
                  <a:lnTo>
                    <a:pt x="1118" y="2628"/>
                  </a:lnTo>
                  <a:lnTo>
                    <a:pt x="1117" y="2613"/>
                  </a:lnTo>
                  <a:lnTo>
                    <a:pt x="1120" y="2599"/>
                  </a:lnTo>
                  <a:lnTo>
                    <a:pt x="1127" y="2585"/>
                  </a:lnTo>
                  <a:lnTo>
                    <a:pt x="1150" y="2556"/>
                  </a:lnTo>
                  <a:lnTo>
                    <a:pt x="723" y="2556"/>
                  </a:lnTo>
                  <a:close/>
                  <a:moveTo>
                    <a:pt x="905" y="530"/>
                  </a:moveTo>
                  <a:lnTo>
                    <a:pt x="904" y="561"/>
                  </a:lnTo>
                  <a:lnTo>
                    <a:pt x="903" y="601"/>
                  </a:lnTo>
                  <a:lnTo>
                    <a:pt x="901" y="649"/>
                  </a:lnTo>
                  <a:lnTo>
                    <a:pt x="899" y="705"/>
                  </a:lnTo>
                  <a:lnTo>
                    <a:pt x="897" y="770"/>
                  </a:lnTo>
                  <a:lnTo>
                    <a:pt x="894" y="844"/>
                  </a:lnTo>
                  <a:lnTo>
                    <a:pt x="891" y="925"/>
                  </a:lnTo>
                  <a:lnTo>
                    <a:pt x="887" y="1017"/>
                  </a:lnTo>
                  <a:lnTo>
                    <a:pt x="883" y="1117"/>
                  </a:lnTo>
                  <a:lnTo>
                    <a:pt x="878" y="1227"/>
                  </a:lnTo>
                  <a:lnTo>
                    <a:pt x="873" y="1345"/>
                  </a:lnTo>
                  <a:lnTo>
                    <a:pt x="867" y="1473"/>
                  </a:lnTo>
                  <a:lnTo>
                    <a:pt x="860" y="1601"/>
                  </a:lnTo>
                  <a:lnTo>
                    <a:pt x="853" y="1721"/>
                  </a:lnTo>
                  <a:lnTo>
                    <a:pt x="845" y="1833"/>
                  </a:lnTo>
                  <a:lnTo>
                    <a:pt x="836" y="1936"/>
                  </a:lnTo>
                  <a:lnTo>
                    <a:pt x="826" y="2031"/>
                  </a:lnTo>
                  <a:lnTo>
                    <a:pt x="817" y="2117"/>
                  </a:lnTo>
                  <a:lnTo>
                    <a:pt x="808" y="2196"/>
                  </a:lnTo>
                  <a:lnTo>
                    <a:pt x="799" y="2265"/>
                  </a:lnTo>
                  <a:lnTo>
                    <a:pt x="790" y="2327"/>
                  </a:lnTo>
                  <a:lnTo>
                    <a:pt x="781" y="2380"/>
                  </a:lnTo>
                  <a:lnTo>
                    <a:pt x="774" y="2424"/>
                  </a:lnTo>
                  <a:lnTo>
                    <a:pt x="768" y="2460"/>
                  </a:lnTo>
                  <a:lnTo>
                    <a:pt x="1107" y="2460"/>
                  </a:lnTo>
                  <a:lnTo>
                    <a:pt x="1100" y="2424"/>
                  </a:lnTo>
                  <a:lnTo>
                    <a:pt x="1093" y="2380"/>
                  </a:lnTo>
                  <a:lnTo>
                    <a:pt x="1085" y="2327"/>
                  </a:lnTo>
                  <a:lnTo>
                    <a:pt x="1076" y="2265"/>
                  </a:lnTo>
                  <a:lnTo>
                    <a:pt x="1067" y="2196"/>
                  </a:lnTo>
                  <a:lnTo>
                    <a:pt x="1057" y="2117"/>
                  </a:lnTo>
                  <a:lnTo>
                    <a:pt x="1048" y="2031"/>
                  </a:lnTo>
                  <a:lnTo>
                    <a:pt x="1039" y="1936"/>
                  </a:lnTo>
                  <a:lnTo>
                    <a:pt x="1030" y="1833"/>
                  </a:lnTo>
                  <a:lnTo>
                    <a:pt x="1021" y="1721"/>
                  </a:lnTo>
                  <a:lnTo>
                    <a:pt x="1013" y="1601"/>
                  </a:lnTo>
                  <a:lnTo>
                    <a:pt x="1007" y="1473"/>
                  </a:lnTo>
                  <a:lnTo>
                    <a:pt x="1000" y="1345"/>
                  </a:lnTo>
                  <a:lnTo>
                    <a:pt x="995" y="1227"/>
                  </a:lnTo>
                  <a:lnTo>
                    <a:pt x="990" y="1117"/>
                  </a:lnTo>
                  <a:lnTo>
                    <a:pt x="986" y="1017"/>
                  </a:lnTo>
                  <a:lnTo>
                    <a:pt x="982" y="925"/>
                  </a:lnTo>
                  <a:lnTo>
                    <a:pt x="980" y="843"/>
                  </a:lnTo>
                  <a:lnTo>
                    <a:pt x="977" y="770"/>
                  </a:lnTo>
                  <a:lnTo>
                    <a:pt x="975" y="705"/>
                  </a:lnTo>
                  <a:lnTo>
                    <a:pt x="972" y="649"/>
                  </a:lnTo>
                  <a:lnTo>
                    <a:pt x="971" y="601"/>
                  </a:lnTo>
                  <a:lnTo>
                    <a:pt x="969" y="561"/>
                  </a:lnTo>
                  <a:lnTo>
                    <a:pt x="968" y="530"/>
                  </a:lnTo>
                  <a:lnTo>
                    <a:pt x="905" y="530"/>
                  </a:lnTo>
                  <a:close/>
                  <a:moveTo>
                    <a:pt x="881" y="288"/>
                  </a:moveTo>
                  <a:lnTo>
                    <a:pt x="878" y="288"/>
                  </a:lnTo>
                  <a:lnTo>
                    <a:pt x="877" y="290"/>
                  </a:lnTo>
                  <a:lnTo>
                    <a:pt x="876" y="292"/>
                  </a:lnTo>
                  <a:lnTo>
                    <a:pt x="876" y="408"/>
                  </a:lnTo>
                  <a:lnTo>
                    <a:pt x="877" y="411"/>
                  </a:lnTo>
                  <a:lnTo>
                    <a:pt x="878" y="412"/>
                  </a:lnTo>
                  <a:lnTo>
                    <a:pt x="881" y="412"/>
                  </a:lnTo>
                  <a:lnTo>
                    <a:pt x="994" y="412"/>
                  </a:lnTo>
                  <a:lnTo>
                    <a:pt x="995" y="412"/>
                  </a:lnTo>
                  <a:lnTo>
                    <a:pt x="996" y="411"/>
                  </a:lnTo>
                  <a:lnTo>
                    <a:pt x="998" y="408"/>
                  </a:lnTo>
                  <a:lnTo>
                    <a:pt x="998" y="292"/>
                  </a:lnTo>
                  <a:lnTo>
                    <a:pt x="996" y="290"/>
                  </a:lnTo>
                  <a:lnTo>
                    <a:pt x="995" y="288"/>
                  </a:lnTo>
                  <a:lnTo>
                    <a:pt x="994" y="288"/>
                  </a:lnTo>
                  <a:lnTo>
                    <a:pt x="881" y="288"/>
                  </a:lnTo>
                  <a:close/>
                  <a:moveTo>
                    <a:pt x="937" y="0"/>
                  </a:moveTo>
                  <a:lnTo>
                    <a:pt x="937" y="0"/>
                  </a:lnTo>
                  <a:lnTo>
                    <a:pt x="955" y="4"/>
                  </a:lnTo>
                  <a:lnTo>
                    <a:pt x="971" y="14"/>
                  </a:lnTo>
                  <a:lnTo>
                    <a:pt x="981" y="29"/>
                  </a:lnTo>
                  <a:lnTo>
                    <a:pt x="985" y="49"/>
                  </a:lnTo>
                  <a:lnTo>
                    <a:pt x="985" y="192"/>
                  </a:lnTo>
                  <a:lnTo>
                    <a:pt x="994" y="192"/>
                  </a:lnTo>
                  <a:lnTo>
                    <a:pt x="1019" y="196"/>
                  </a:lnTo>
                  <a:lnTo>
                    <a:pt x="1044" y="206"/>
                  </a:lnTo>
                  <a:lnTo>
                    <a:pt x="1064" y="221"/>
                  </a:lnTo>
                  <a:lnTo>
                    <a:pt x="1080" y="242"/>
                  </a:lnTo>
                  <a:lnTo>
                    <a:pt x="1090" y="265"/>
                  </a:lnTo>
                  <a:lnTo>
                    <a:pt x="1093" y="292"/>
                  </a:lnTo>
                  <a:lnTo>
                    <a:pt x="1093" y="408"/>
                  </a:lnTo>
                  <a:lnTo>
                    <a:pt x="1089" y="435"/>
                  </a:lnTo>
                  <a:lnTo>
                    <a:pt x="1079" y="459"/>
                  </a:lnTo>
                  <a:lnTo>
                    <a:pt x="1063" y="480"/>
                  </a:lnTo>
                  <a:lnTo>
                    <a:pt x="1063" y="481"/>
                  </a:lnTo>
                  <a:lnTo>
                    <a:pt x="1063" y="485"/>
                  </a:lnTo>
                  <a:lnTo>
                    <a:pt x="1063" y="497"/>
                  </a:lnTo>
                  <a:lnTo>
                    <a:pt x="1064" y="515"/>
                  </a:lnTo>
                  <a:lnTo>
                    <a:pt x="1064" y="541"/>
                  </a:lnTo>
                  <a:lnTo>
                    <a:pt x="1066" y="575"/>
                  </a:lnTo>
                  <a:lnTo>
                    <a:pt x="1067" y="616"/>
                  </a:lnTo>
                  <a:lnTo>
                    <a:pt x="1068" y="665"/>
                  </a:lnTo>
                  <a:lnTo>
                    <a:pt x="1071" y="722"/>
                  </a:lnTo>
                  <a:lnTo>
                    <a:pt x="1073" y="786"/>
                  </a:lnTo>
                  <a:lnTo>
                    <a:pt x="1076" y="858"/>
                  </a:lnTo>
                  <a:lnTo>
                    <a:pt x="1079" y="940"/>
                  </a:lnTo>
                  <a:lnTo>
                    <a:pt x="1082" y="1028"/>
                  </a:lnTo>
                  <a:lnTo>
                    <a:pt x="1086" y="1126"/>
                  </a:lnTo>
                  <a:lnTo>
                    <a:pt x="1091" y="1232"/>
                  </a:lnTo>
                  <a:lnTo>
                    <a:pt x="1097" y="1345"/>
                  </a:lnTo>
                  <a:lnTo>
                    <a:pt x="1102" y="1467"/>
                  </a:lnTo>
                  <a:lnTo>
                    <a:pt x="1108" y="1590"/>
                  </a:lnTo>
                  <a:lnTo>
                    <a:pt x="1116" y="1706"/>
                  </a:lnTo>
                  <a:lnTo>
                    <a:pt x="1123" y="1812"/>
                  </a:lnTo>
                  <a:lnTo>
                    <a:pt x="1132" y="1913"/>
                  </a:lnTo>
                  <a:lnTo>
                    <a:pt x="1141" y="2005"/>
                  </a:lnTo>
                  <a:lnTo>
                    <a:pt x="1150" y="2089"/>
                  </a:lnTo>
                  <a:lnTo>
                    <a:pt x="1159" y="2166"/>
                  </a:lnTo>
                  <a:lnTo>
                    <a:pt x="1168" y="2235"/>
                  </a:lnTo>
                  <a:lnTo>
                    <a:pt x="1177" y="2296"/>
                  </a:lnTo>
                  <a:lnTo>
                    <a:pt x="1185" y="2349"/>
                  </a:lnTo>
                  <a:lnTo>
                    <a:pt x="1192" y="2394"/>
                  </a:lnTo>
                  <a:lnTo>
                    <a:pt x="1198" y="2432"/>
                  </a:lnTo>
                  <a:lnTo>
                    <a:pt x="1204" y="2460"/>
                  </a:lnTo>
                  <a:lnTo>
                    <a:pt x="1249" y="2460"/>
                  </a:lnTo>
                  <a:lnTo>
                    <a:pt x="1267" y="2464"/>
                  </a:lnTo>
                  <a:lnTo>
                    <a:pt x="1283" y="2473"/>
                  </a:lnTo>
                  <a:lnTo>
                    <a:pt x="1293" y="2487"/>
                  </a:lnTo>
                  <a:lnTo>
                    <a:pt x="1298" y="2505"/>
                  </a:lnTo>
                  <a:lnTo>
                    <a:pt x="1296" y="2522"/>
                  </a:lnTo>
                  <a:lnTo>
                    <a:pt x="1288" y="2538"/>
                  </a:lnTo>
                  <a:lnTo>
                    <a:pt x="1217" y="2625"/>
                  </a:lnTo>
                  <a:lnTo>
                    <a:pt x="1400" y="3227"/>
                  </a:lnTo>
                  <a:lnTo>
                    <a:pt x="1442" y="3227"/>
                  </a:lnTo>
                  <a:lnTo>
                    <a:pt x="1461" y="3231"/>
                  </a:lnTo>
                  <a:lnTo>
                    <a:pt x="1475" y="3241"/>
                  </a:lnTo>
                  <a:lnTo>
                    <a:pt x="1486" y="3257"/>
                  </a:lnTo>
                  <a:lnTo>
                    <a:pt x="1489" y="3275"/>
                  </a:lnTo>
                  <a:lnTo>
                    <a:pt x="1489" y="3465"/>
                  </a:lnTo>
                  <a:lnTo>
                    <a:pt x="1868" y="4140"/>
                  </a:lnTo>
                  <a:lnTo>
                    <a:pt x="1873" y="4155"/>
                  </a:lnTo>
                  <a:lnTo>
                    <a:pt x="1873" y="4172"/>
                  </a:lnTo>
                  <a:lnTo>
                    <a:pt x="1868" y="4187"/>
                  </a:lnTo>
                  <a:lnTo>
                    <a:pt x="1857" y="4200"/>
                  </a:lnTo>
                  <a:lnTo>
                    <a:pt x="1842" y="4208"/>
                  </a:lnTo>
                  <a:lnTo>
                    <a:pt x="1826" y="4211"/>
                  </a:lnTo>
                  <a:lnTo>
                    <a:pt x="1465" y="4211"/>
                  </a:lnTo>
                  <a:lnTo>
                    <a:pt x="1447" y="4207"/>
                  </a:lnTo>
                  <a:lnTo>
                    <a:pt x="1432" y="4196"/>
                  </a:lnTo>
                  <a:lnTo>
                    <a:pt x="1421" y="4182"/>
                  </a:lnTo>
                  <a:lnTo>
                    <a:pt x="1418" y="4163"/>
                  </a:lnTo>
                  <a:lnTo>
                    <a:pt x="1414" y="4102"/>
                  </a:lnTo>
                  <a:lnTo>
                    <a:pt x="1402" y="4044"/>
                  </a:lnTo>
                  <a:lnTo>
                    <a:pt x="1385" y="3989"/>
                  </a:lnTo>
                  <a:lnTo>
                    <a:pt x="1361" y="3936"/>
                  </a:lnTo>
                  <a:lnTo>
                    <a:pt x="1331" y="3887"/>
                  </a:lnTo>
                  <a:lnTo>
                    <a:pt x="1296" y="3844"/>
                  </a:lnTo>
                  <a:lnTo>
                    <a:pt x="1256" y="3802"/>
                  </a:lnTo>
                  <a:lnTo>
                    <a:pt x="1211" y="3768"/>
                  </a:lnTo>
                  <a:lnTo>
                    <a:pt x="1162" y="3738"/>
                  </a:lnTo>
                  <a:lnTo>
                    <a:pt x="1111" y="3714"/>
                  </a:lnTo>
                  <a:lnTo>
                    <a:pt x="1055" y="3696"/>
                  </a:lnTo>
                  <a:lnTo>
                    <a:pt x="996" y="3685"/>
                  </a:lnTo>
                  <a:lnTo>
                    <a:pt x="937" y="3681"/>
                  </a:lnTo>
                  <a:lnTo>
                    <a:pt x="877" y="3685"/>
                  </a:lnTo>
                  <a:lnTo>
                    <a:pt x="819" y="3696"/>
                  </a:lnTo>
                  <a:lnTo>
                    <a:pt x="763" y="3714"/>
                  </a:lnTo>
                  <a:lnTo>
                    <a:pt x="711" y="3738"/>
                  </a:lnTo>
                  <a:lnTo>
                    <a:pt x="663" y="3768"/>
                  </a:lnTo>
                  <a:lnTo>
                    <a:pt x="618" y="3802"/>
                  </a:lnTo>
                  <a:lnTo>
                    <a:pt x="578" y="3844"/>
                  </a:lnTo>
                  <a:lnTo>
                    <a:pt x="543" y="3887"/>
                  </a:lnTo>
                  <a:lnTo>
                    <a:pt x="512" y="3936"/>
                  </a:lnTo>
                  <a:lnTo>
                    <a:pt x="489" y="3989"/>
                  </a:lnTo>
                  <a:lnTo>
                    <a:pt x="471" y="4044"/>
                  </a:lnTo>
                  <a:lnTo>
                    <a:pt x="460" y="4102"/>
                  </a:lnTo>
                  <a:lnTo>
                    <a:pt x="456" y="4163"/>
                  </a:lnTo>
                  <a:lnTo>
                    <a:pt x="452" y="4182"/>
                  </a:lnTo>
                  <a:lnTo>
                    <a:pt x="442" y="4196"/>
                  </a:lnTo>
                  <a:lnTo>
                    <a:pt x="428" y="4207"/>
                  </a:lnTo>
                  <a:lnTo>
                    <a:pt x="408" y="4211"/>
                  </a:lnTo>
                  <a:lnTo>
                    <a:pt x="48" y="4211"/>
                  </a:lnTo>
                  <a:lnTo>
                    <a:pt x="31" y="4208"/>
                  </a:lnTo>
                  <a:lnTo>
                    <a:pt x="17" y="4200"/>
                  </a:lnTo>
                  <a:lnTo>
                    <a:pt x="6" y="4187"/>
                  </a:lnTo>
                  <a:lnTo>
                    <a:pt x="0" y="4172"/>
                  </a:lnTo>
                  <a:lnTo>
                    <a:pt x="0" y="4155"/>
                  </a:lnTo>
                  <a:lnTo>
                    <a:pt x="5" y="4140"/>
                  </a:lnTo>
                  <a:lnTo>
                    <a:pt x="384" y="3465"/>
                  </a:lnTo>
                  <a:lnTo>
                    <a:pt x="384" y="3275"/>
                  </a:lnTo>
                  <a:lnTo>
                    <a:pt x="388" y="3257"/>
                  </a:lnTo>
                  <a:lnTo>
                    <a:pt x="398" y="3241"/>
                  </a:lnTo>
                  <a:lnTo>
                    <a:pt x="413" y="3231"/>
                  </a:lnTo>
                  <a:lnTo>
                    <a:pt x="431" y="3227"/>
                  </a:lnTo>
                  <a:lnTo>
                    <a:pt x="474" y="3227"/>
                  </a:lnTo>
                  <a:lnTo>
                    <a:pt x="656" y="2625"/>
                  </a:lnTo>
                  <a:lnTo>
                    <a:pt x="587" y="2538"/>
                  </a:lnTo>
                  <a:lnTo>
                    <a:pt x="578" y="2522"/>
                  </a:lnTo>
                  <a:lnTo>
                    <a:pt x="577" y="2505"/>
                  </a:lnTo>
                  <a:lnTo>
                    <a:pt x="580" y="2487"/>
                  </a:lnTo>
                  <a:lnTo>
                    <a:pt x="591" y="2473"/>
                  </a:lnTo>
                  <a:lnTo>
                    <a:pt x="606" y="2464"/>
                  </a:lnTo>
                  <a:lnTo>
                    <a:pt x="624" y="2460"/>
                  </a:lnTo>
                  <a:lnTo>
                    <a:pt x="670" y="2460"/>
                  </a:lnTo>
                  <a:lnTo>
                    <a:pt x="675" y="2432"/>
                  </a:lnTo>
                  <a:lnTo>
                    <a:pt x="682" y="2394"/>
                  </a:lnTo>
                  <a:lnTo>
                    <a:pt x="688" y="2349"/>
                  </a:lnTo>
                  <a:lnTo>
                    <a:pt x="697" y="2296"/>
                  </a:lnTo>
                  <a:lnTo>
                    <a:pt x="705" y="2235"/>
                  </a:lnTo>
                  <a:lnTo>
                    <a:pt x="714" y="2166"/>
                  </a:lnTo>
                  <a:lnTo>
                    <a:pt x="723" y="2089"/>
                  </a:lnTo>
                  <a:lnTo>
                    <a:pt x="732" y="2005"/>
                  </a:lnTo>
                  <a:lnTo>
                    <a:pt x="741" y="1913"/>
                  </a:lnTo>
                  <a:lnTo>
                    <a:pt x="750" y="1812"/>
                  </a:lnTo>
                  <a:lnTo>
                    <a:pt x="758" y="1706"/>
                  </a:lnTo>
                  <a:lnTo>
                    <a:pt x="765" y="1590"/>
                  </a:lnTo>
                  <a:lnTo>
                    <a:pt x="772" y="1467"/>
                  </a:lnTo>
                  <a:lnTo>
                    <a:pt x="777" y="1345"/>
                  </a:lnTo>
                  <a:lnTo>
                    <a:pt x="782" y="1231"/>
                  </a:lnTo>
                  <a:lnTo>
                    <a:pt x="787" y="1125"/>
                  </a:lnTo>
                  <a:lnTo>
                    <a:pt x="791" y="1028"/>
                  </a:lnTo>
                  <a:lnTo>
                    <a:pt x="795" y="940"/>
                  </a:lnTo>
                  <a:lnTo>
                    <a:pt x="797" y="858"/>
                  </a:lnTo>
                  <a:lnTo>
                    <a:pt x="800" y="786"/>
                  </a:lnTo>
                  <a:lnTo>
                    <a:pt x="802" y="722"/>
                  </a:lnTo>
                  <a:lnTo>
                    <a:pt x="805" y="665"/>
                  </a:lnTo>
                  <a:lnTo>
                    <a:pt x="806" y="616"/>
                  </a:lnTo>
                  <a:lnTo>
                    <a:pt x="808" y="574"/>
                  </a:lnTo>
                  <a:lnTo>
                    <a:pt x="809" y="541"/>
                  </a:lnTo>
                  <a:lnTo>
                    <a:pt x="810" y="515"/>
                  </a:lnTo>
                  <a:lnTo>
                    <a:pt x="810" y="497"/>
                  </a:lnTo>
                  <a:lnTo>
                    <a:pt x="810" y="485"/>
                  </a:lnTo>
                  <a:lnTo>
                    <a:pt x="810" y="480"/>
                  </a:lnTo>
                  <a:lnTo>
                    <a:pt x="810" y="480"/>
                  </a:lnTo>
                  <a:lnTo>
                    <a:pt x="795" y="459"/>
                  </a:lnTo>
                  <a:lnTo>
                    <a:pt x="785" y="435"/>
                  </a:lnTo>
                  <a:lnTo>
                    <a:pt x="781" y="408"/>
                  </a:lnTo>
                  <a:lnTo>
                    <a:pt x="781" y="292"/>
                  </a:lnTo>
                  <a:lnTo>
                    <a:pt x="785" y="265"/>
                  </a:lnTo>
                  <a:lnTo>
                    <a:pt x="793" y="242"/>
                  </a:lnTo>
                  <a:lnTo>
                    <a:pt x="810" y="221"/>
                  </a:lnTo>
                  <a:lnTo>
                    <a:pt x="829" y="206"/>
                  </a:lnTo>
                  <a:lnTo>
                    <a:pt x="854" y="196"/>
                  </a:lnTo>
                  <a:lnTo>
                    <a:pt x="881" y="192"/>
                  </a:lnTo>
                  <a:lnTo>
                    <a:pt x="889" y="192"/>
                  </a:lnTo>
                  <a:lnTo>
                    <a:pt x="889" y="49"/>
                  </a:lnTo>
                  <a:lnTo>
                    <a:pt x="892" y="29"/>
                  </a:lnTo>
                  <a:lnTo>
                    <a:pt x="903" y="14"/>
                  </a:lnTo>
                  <a:lnTo>
                    <a:pt x="918" y="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44"/>
            <p:cNvSpPr>
              <a:spLocks noEditPoints="1"/>
            </p:cNvSpPr>
            <p:nvPr/>
          </p:nvSpPr>
          <p:spPr bwMode="auto">
            <a:xfrm>
              <a:off x="5767843" y="5315789"/>
              <a:ext cx="792162" cy="1549400"/>
            </a:xfrm>
            <a:custGeom>
              <a:avLst/>
              <a:gdLst>
                <a:gd name="T0" fmla="*/ 1340 w 1997"/>
                <a:gd name="T1" fmla="*/ 3764 h 3904"/>
                <a:gd name="T2" fmla="*/ 596 w 1997"/>
                <a:gd name="T3" fmla="*/ 3608 h 3904"/>
                <a:gd name="T4" fmla="*/ 737 w 1997"/>
                <a:gd name="T5" fmla="*/ 3616 h 3904"/>
                <a:gd name="T6" fmla="*/ 509 w 1997"/>
                <a:gd name="T7" fmla="*/ 3591 h 3904"/>
                <a:gd name="T8" fmla="*/ 794 w 1997"/>
                <a:gd name="T9" fmla="*/ 3565 h 3904"/>
                <a:gd name="T10" fmla="*/ 1088 w 1997"/>
                <a:gd name="T11" fmla="*/ 3645 h 3904"/>
                <a:gd name="T12" fmla="*/ 1386 w 1997"/>
                <a:gd name="T13" fmla="*/ 3652 h 3904"/>
                <a:gd name="T14" fmla="*/ 581 w 1997"/>
                <a:gd name="T15" fmla="*/ 3258 h 3904"/>
                <a:gd name="T16" fmla="*/ 768 w 1997"/>
                <a:gd name="T17" fmla="*/ 3279 h 3904"/>
                <a:gd name="T18" fmla="*/ 955 w 1997"/>
                <a:gd name="T19" fmla="*/ 3299 h 3904"/>
                <a:gd name="T20" fmla="*/ 1144 w 1997"/>
                <a:gd name="T21" fmla="*/ 3319 h 3904"/>
                <a:gd name="T22" fmla="*/ 1331 w 1997"/>
                <a:gd name="T23" fmla="*/ 3339 h 3904"/>
                <a:gd name="T24" fmla="*/ 1515 w 1997"/>
                <a:gd name="T25" fmla="*/ 3360 h 3904"/>
                <a:gd name="T26" fmla="*/ 712 w 1997"/>
                <a:gd name="T27" fmla="*/ 2550 h 3904"/>
                <a:gd name="T28" fmla="*/ 899 w 1997"/>
                <a:gd name="T29" fmla="*/ 2570 h 3904"/>
                <a:gd name="T30" fmla="*/ 1087 w 1997"/>
                <a:gd name="T31" fmla="*/ 2591 h 3904"/>
                <a:gd name="T32" fmla="*/ 1275 w 1997"/>
                <a:gd name="T33" fmla="*/ 2612 h 3904"/>
                <a:gd name="T34" fmla="*/ 1462 w 1997"/>
                <a:gd name="T35" fmla="*/ 2632 h 3904"/>
                <a:gd name="T36" fmla="*/ 709 w 1997"/>
                <a:gd name="T37" fmla="*/ 2091 h 3904"/>
                <a:gd name="T38" fmla="*/ 896 w 1997"/>
                <a:gd name="T39" fmla="*/ 2111 h 3904"/>
                <a:gd name="T40" fmla="*/ 1084 w 1997"/>
                <a:gd name="T41" fmla="*/ 2131 h 3904"/>
                <a:gd name="T42" fmla="*/ 1272 w 1997"/>
                <a:gd name="T43" fmla="*/ 2151 h 3904"/>
                <a:gd name="T44" fmla="*/ 1459 w 1997"/>
                <a:gd name="T45" fmla="*/ 2172 h 3904"/>
                <a:gd name="T46" fmla="*/ 1663 w 1997"/>
                <a:gd name="T47" fmla="*/ 2002 h 3904"/>
                <a:gd name="T48" fmla="*/ 830 w 1997"/>
                <a:gd name="T49" fmla="*/ 1582 h 3904"/>
                <a:gd name="T50" fmla="*/ 1018 w 1997"/>
                <a:gd name="T51" fmla="*/ 1602 h 3904"/>
                <a:gd name="T52" fmla="*/ 1205 w 1997"/>
                <a:gd name="T53" fmla="*/ 1622 h 3904"/>
                <a:gd name="T54" fmla="*/ 1393 w 1997"/>
                <a:gd name="T55" fmla="*/ 1644 h 3904"/>
                <a:gd name="T56" fmla="*/ 1581 w 1997"/>
                <a:gd name="T57" fmla="*/ 1664 h 3904"/>
                <a:gd name="T58" fmla="*/ 819 w 1997"/>
                <a:gd name="T59" fmla="*/ 1099 h 3904"/>
                <a:gd name="T60" fmla="*/ 1008 w 1997"/>
                <a:gd name="T61" fmla="*/ 1119 h 3904"/>
                <a:gd name="T62" fmla="*/ 1195 w 1997"/>
                <a:gd name="T63" fmla="*/ 1139 h 3904"/>
                <a:gd name="T64" fmla="*/ 1383 w 1997"/>
                <a:gd name="T65" fmla="*/ 1160 h 3904"/>
                <a:gd name="T66" fmla="*/ 1571 w 1997"/>
                <a:gd name="T67" fmla="*/ 1180 h 3904"/>
                <a:gd name="T68" fmla="*/ 730 w 1997"/>
                <a:gd name="T69" fmla="*/ 911 h 3904"/>
                <a:gd name="T70" fmla="*/ 944 w 1997"/>
                <a:gd name="T71" fmla="*/ 617 h 3904"/>
                <a:gd name="T72" fmla="*/ 1131 w 1997"/>
                <a:gd name="T73" fmla="*/ 638 h 3904"/>
                <a:gd name="T74" fmla="*/ 1319 w 1997"/>
                <a:gd name="T75" fmla="*/ 658 h 3904"/>
                <a:gd name="T76" fmla="*/ 1507 w 1997"/>
                <a:gd name="T77" fmla="*/ 678 h 3904"/>
                <a:gd name="T78" fmla="*/ 1695 w 1997"/>
                <a:gd name="T79" fmla="*/ 700 h 3904"/>
                <a:gd name="T80" fmla="*/ 1289 w 1997"/>
                <a:gd name="T81" fmla="*/ 349 h 3904"/>
                <a:gd name="T82" fmla="*/ 1530 w 1997"/>
                <a:gd name="T83" fmla="*/ 368 h 3904"/>
                <a:gd name="T84" fmla="*/ 1299 w 1997"/>
                <a:gd name="T85" fmla="*/ 120 h 3904"/>
                <a:gd name="T86" fmla="*/ 1105 w 1997"/>
                <a:gd name="T87" fmla="*/ 321 h 3904"/>
                <a:gd name="T88" fmla="*/ 1808 w 1997"/>
                <a:gd name="T89" fmla="*/ 172 h 3904"/>
                <a:gd name="T90" fmla="*/ 1963 w 1997"/>
                <a:gd name="T91" fmla="*/ 619 h 3904"/>
                <a:gd name="T92" fmla="*/ 1928 w 1997"/>
                <a:gd name="T93" fmla="*/ 1017 h 3904"/>
                <a:gd name="T94" fmla="*/ 1878 w 1997"/>
                <a:gd name="T95" fmla="*/ 1491 h 3904"/>
                <a:gd name="T96" fmla="*/ 1823 w 1997"/>
                <a:gd name="T97" fmla="*/ 1966 h 3904"/>
                <a:gd name="T98" fmla="*/ 1763 w 1997"/>
                <a:gd name="T99" fmla="*/ 2442 h 3904"/>
                <a:gd name="T100" fmla="*/ 1699 w 1997"/>
                <a:gd name="T101" fmla="*/ 2921 h 3904"/>
                <a:gd name="T102" fmla="*/ 1644 w 1997"/>
                <a:gd name="T103" fmla="*/ 3374 h 3904"/>
                <a:gd name="T104" fmla="*/ 1994 w 1997"/>
                <a:gd name="T105" fmla="*/ 3880 h 3904"/>
                <a:gd name="T106" fmla="*/ 11 w 1997"/>
                <a:gd name="T107" fmla="*/ 3839 h 3904"/>
                <a:gd name="T108" fmla="*/ 396 w 1997"/>
                <a:gd name="T109" fmla="*/ 2853 h 3904"/>
                <a:gd name="T110" fmla="*/ 450 w 1997"/>
                <a:gd name="T111" fmla="*/ 2364 h 3904"/>
                <a:gd name="T112" fmla="*/ 503 w 1997"/>
                <a:gd name="T113" fmla="*/ 1876 h 3904"/>
                <a:gd name="T114" fmla="*/ 557 w 1997"/>
                <a:gd name="T115" fmla="*/ 1387 h 3904"/>
                <a:gd name="T116" fmla="*/ 611 w 1997"/>
                <a:gd name="T117" fmla="*/ 898 h 3904"/>
                <a:gd name="T118" fmla="*/ 655 w 1997"/>
                <a:gd name="T119" fmla="*/ 489 h 3904"/>
                <a:gd name="T120" fmla="*/ 893 w 1997"/>
                <a:gd name="T121" fmla="*/ 76 h 3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97" h="3904">
                  <a:moveTo>
                    <a:pt x="1247" y="3648"/>
                  </a:moveTo>
                  <a:lnTo>
                    <a:pt x="1221" y="3648"/>
                  </a:lnTo>
                  <a:lnTo>
                    <a:pt x="1199" y="3654"/>
                  </a:lnTo>
                  <a:lnTo>
                    <a:pt x="1179" y="3664"/>
                  </a:lnTo>
                  <a:lnTo>
                    <a:pt x="1161" y="3678"/>
                  </a:lnTo>
                  <a:lnTo>
                    <a:pt x="1145" y="3697"/>
                  </a:lnTo>
                  <a:lnTo>
                    <a:pt x="1136" y="3717"/>
                  </a:lnTo>
                  <a:lnTo>
                    <a:pt x="1130" y="3741"/>
                  </a:lnTo>
                  <a:lnTo>
                    <a:pt x="1120" y="3828"/>
                  </a:lnTo>
                  <a:lnTo>
                    <a:pt x="1332" y="3828"/>
                  </a:lnTo>
                  <a:lnTo>
                    <a:pt x="1340" y="3764"/>
                  </a:lnTo>
                  <a:lnTo>
                    <a:pt x="1340" y="3740"/>
                  </a:lnTo>
                  <a:lnTo>
                    <a:pt x="1334" y="3717"/>
                  </a:lnTo>
                  <a:lnTo>
                    <a:pt x="1324" y="3696"/>
                  </a:lnTo>
                  <a:lnTo>
                    <a:pt x="1310" y="3678"/>
                  </a:lnTo>
                  <a:lnTo>
                    <a:pt x="1291" y="3664"/>
                  </a:lnTo>
                  <a:lnTo>
                    <a:pt x="1270" y="3653"/>
                  </a:lnTo>
                  <a:lnTo>
                    <a:pt x="1247" y="3648"/>
                  </a:lnTo>
                  <a:close/>
                  <a:moveTo>
                    <a:pt x="652" y="3585"/>
                  </a:moveTo>
                  <a:lnTo>
                    <a:pt x="632" y="3589"/>
                  </a:lnTo>
                  <a:lnTo>
                    <a:pt x="613" y="3597"/>
                  </a:lnTo>
                  <a:lnTo>
                    <a:pt x="596" y="3608"/>
                  </a:lnTo>
                  <a:lnTo>
                    <a:pt x="581" y="3623"/>
                  </a:lnTo>
                  <a:lnTo>
                    <a:pt x="569" y="3640"/>
                  </a:lnTo>
                  <a:lnTo>
                    <a:pt x="562" y="3659"/>
                  </a:lnTo>
                  <a:lnTo>
                    <a:pt x="557" y="3679"/>
                  </a:lnTo>
                  <a:lnTo>
                    <a:pt x="540" y="3828"/>
                  </a:lnTo>
                  <a:lnTo>
                    <a:pt x="754" y="3828"/>
                  </a:lnTo>
                  <a:lnTo>
                    <a:pt x="767" y="3702"/>
                  </a:lnTo>
                  <a:lnTo>
                    <a:pt x="767" y="3678"/>
                  </a:lnTo>
                  <a:lnTo>
                    <a:pt x="761" y="3654"/>
                  </a:lnTo>
                  <a:lnTo>
                    <a:pt x="752" y="3634"/>
                  </a:lnTo>
                  <a:lnTo>
                    <a:pt x="737" y="3616"/>
                  </a:lnTo>
                  <a:lnTo>
                    <a:pt x="718" y="3602"/>
                  </a:lnTo>
                  <a:lnTo>
                    <a:pt x="698" y="3591"/>
                  </a:lnTo>
                  <a:lnTo>
                    <a:pt x="674" y="3585"/>
                  </a:lnTo>
                  <a:lnTo>
                    <a:pt x="652" y="3585"/>
                  </a:lnTo>
                  <a:close/>
                  <a:moveTo>
                    <a:pt x="375" y="3313"/>
                  </a:moveTo>
                  <a:lnTo>
                    <a:pt x="318" y="3828"/>
                  </a:lnTo>
                  <a:lnTo>
                    <a:pt x="464" y="3828"/>
                  </a:lnTo>
                  <a:lnTo>
                    <a:pt x="481" y="3671"/>
                  </a:lnTo>
                  <a:lnTo>
                    <a:pt x="487" y="3643"/>
                  </a:lnTo>
                  <a:lnTo>
                    <a:pt x="496" y="3616"/>
                  </a:lnTo>
                  <a:lnTo>
                    <a:pt x="509" y="3591"/>
                  </a:lnTo>
                  <a:lnTo>
                    <a:pt x="527" y="3569"/>
                  </a:lnTo>
                  <a:lnTo>
                    <a:pt x="548" y="3549"/>
                  </a:lnTo>
                  <a:lnTo>
                    <a:pt x="571" y="3533"/>
                  </a:lnTo>
                  <a:lnTo>
                    <a:pt x="598" y="3520"/>
                  </a:lnTo>
                  <a:lnTo>
                    <a:pt x="625" y="3513"/>
                  </a:lnTo>
                  <a:lnTo>
                    <a:pt x="652" y="3509"/>
                  </a:lnTo>
                  <a:lnTo>
                    <a:pt x="682" y="3509"/>
                  </a:lnTo>
                  <a:lnTo>
                    <a:pt x="715" y="3516"/>
                  </a:lnTo>
                  <a:lnTo>
                    <a:pt x="744" y="3528"/>
                  </a:lnTo>
                  <a:lnTo>
                    <a:pt x="771" y="3545"/>
                  </a:lnTo>
                  <a:lnTo>
                    <a:pt x="794" y="3565"/>
                  </a:lnTo>
                  <a:lnTo>
                    <a:pt x="814" y="3589"/>
                  </a:lnTo>
                  <a:lnTo>
                    <a:pt x="829" y="3616"/>
                  </a:lnTo>
                  <a:lnTo>
                    <a:pt x="839" y="3646"/>
                  </a:lnTo>
                  <a:lnTo>
                    <a:pt x="845" y="3677"/>
                  </a:lnTo>
                  <a:lnTo>
                    <a:pt x="843" y="3710"/>
                  </a:lnTo>
                  <a:lnTo>
                    <a:pt x="830" y="3828"/>
                  </a:lnTo>
                  <a:lnTo>
                    <a:pt x="1044" y="3828"/>
                  </a:lnTo>
                  <a:lnTo>
                    <a:pt x="1053" y="3733"/>
                  </a:lnTo>
                  <a:lnTo>
                    <a:pt x="1060" y="3701"/>
                  </a:lnTo>
                  <a:lnTo>
                    <a:pt x="1071" y="3671"/>
                  </a:lnTo>
                  <a:lnTo>
                    <a:pt x="1088" y="3645"/>
                  </a:lnTo>
                  <a:lnTo>
                    <a:pt x="1109" y="3621"/>
                  </a:lnTo>
                  <a:lnTo>
                    <a:pt x="1133" y="3602"/>
                  </a:lnTo>
                  <a:lnTo>
                    <a:pt x="1161" y="3587"/>
                  </a:lnTo>
                  <a:lnTo>
                    <a:pt x="1190" y="3576"/>
                  </a:lnTo>
                  <a:lnTo>
                    <a:pt x="1221" y="3571"/>
                  </a:lnTo>
                  <a:lnTo>
                    <a:pt x="1255" y="3572"/>
                  </a:lnTo>
                  <a:lnTo>
                    <a:pt x="1287" y="3578"/>
                  </a:lnTo>
                  <a:lnTo>
                    <a:pt x="1317" y="3590"/>
                  </a:lnTo>
                  <a:lnTo>
                    <a:pt x="1343" y="3607"/>
                  </a:lnTo>
                  <a:lnTo>
                    <a:pt x="1367" y="3627"/>
                  </a:lnTo>
                  <a:lnTo>
                    <a:pt x="1386" y="3652"/>
                  </a:lnTo>
                  <a:lnTo>
                    <a:pt x="1402" y="3678"/>
                  </a:lnTo>
                  <a:lnTo>
                    <a:pt x="1411" y="3708"/>
                  </a:lnTo>
                  <a:lnTo>
                    <a:pt x="1417" y="3740"/>
                  </a:lnTo>
                  <a:lnTo>
                    <a:pt x="1416" y="3772"/>
                  </a:lnTo>
                  <a:lnTo>
                    <a:pt x="1410" y="3828"/>
                  </a:lnTo>
                  <a:lnTo>
                    <a:pt x="1555" y="3828"/>
                  </a:lnTo>
                  <a:lnTo>
                    <a:pt x="1597" y="3445"/>
                  </a:lnTo>
                  <a:lnTo>
                    <a:pt x="375" y="3313"/>
                  </a:lnTo>
                  <a:close/>
                  <a:moveTo>
                    <a:pt x="515" y="2866"/>
                  </a:moveTo>
                  <a:lnTo>
                    <a:pt x="474" y="3247"/>
                  </a:lnTo>
                  <a:lnTo>
                    <a:pt x="581" y="3258"/>
                  </a:lnTo>
                  <a:lnTo>
                    <a:pt x="605" y="3036"/>
                  </a:lnTo>
                  <a:lnTo>
                    <a:pt x="610" y="3022"/>
                  </a:lnTo>
                  <a:lnTo>
                    <a:pt x="619" y="3010"/>
                  </a:lnTo>
                  <a:lnTo>
                    <a:pt x="632" y="3004"/>
                  </a:lnTo>
                  <a:lnTo>
                    <a:pt x="648" y="3002"/>
                  </a:lnTo>
                  <a:lnTo>
                    <a:pt x="662" y="3006"/>
                  </a:lnTo>
                  <a:lnTo>
                    <a:pt x="673" y="3016"/>
                  </a:lnTo>
                  <a:lnTo>
                    <a:pt x="680" y="3029"/>
                  </a:lnTo>
                  <a:lnTo>
                    <a:pt x="681" y="3044"/>
                  </a:lnTo>
                  <a:lnTo>
                    <a:pt x="657" y="3267"/>
                  </a:lnTo>
                  <a:lnTo>
                    <a:pt x="768" y="3279"/>
                  </a:lnTo>
                  <a:lnTo>
                    <a:pt x="792" y="3056"/>
                  </a:lnTo>
                  <a:lnTo>
                    <a:pt x="797" y="3042"/>
                  </a:lnTo>
                  <a:lnTo>
                    <a:pt x="806" y="3031"/>
                  </a:lnTo>
                  <a:lnTo>
                    <a:pt x="819" y="3024"/>
                  </a:lnTo>
                  <a:lnTo>
                    <a:pt x="835" y="3023"/>
                  </a:lnTo>
                  <a:lnTo>
                    <a:pt x="849" y="3028"/>
                  </a:lnTo>
                  <a:lnTo>
                    <a:pt x="861" y="3036"/>
                  </a:lnTo>
                  <a:lnTo>
                    <a:pt x="867" y="3049"/>
                  </a:lnTo>
                  <a:lnTo>
                    <a:pt x="870" y="3065"/>
                  </a:lnTo>
                  <a:lnTo>
                    <a:pt x="845" y="3287"/>
                  </a:lnTo>
                  <a:lnTo>
                    <a:pt x="955" y="3299"/>
                  </a:lnTo>
                  <a:lnTo>
                    <a:pt x="981" y="3077"/>
                  </a:lnTo>
                  <a:lnTo>
                    <a:pt x="985" y="3062"/>
                  </a:lnTo>
                  <a:lnTo>
                    <a:pt x="995" y="3052"/>
                  </a:lnTo>
                  <a:lnTo>
                    <a:pt x="1008" y="3044"/>
                  </a:lnTo>
                  <a:lnTo>
                    <a:pt x="1022" y="3043"/>
                  </a:lnTo>
                  <a:lnTo>
                    <a:pt x="1038" y="3048"/>
                  </a:lnTo>
                  <a:lnTo>
                    <a:pt x="1049" y="3057"/>
                  </a:lnTo>
                  <a:lnTo>
                    <a:pt x="1056" y="3071"/>
                  </a:lnTo>
                  <a:lnTo>
                    <a:pt x="1057" y="3085"/>
                  </a:lnTo>
                  <a:lnTo>
                    <a:pt x="1033" y="3307"/>
                  </a:lnTo>
                  <a:lnTo>
                    <a:pt x="1144" y="3319"/>
                  </a:lnTo>
                  <a:lnTo>
                    <a:pt x="1168" y="3097"/>
                  </a:lnTo>
                  <a:lnTo>
                    <a:pt x="1173" y="3082"/>
                  </a:lnTo>
                  <a:lnTo>
                    <a:pt x="1182" y="3072"/>
                  </a:lnTo>
                  <a:lnTo>
                    <a:pt x="1195" y="3065"/>
                  </a:lnTo>
                  <a:lnTo>
                    <a:pt x="1211" y="3063"/>
                  </a:lnTo>
                  <a:lnTo>
                    <a:pt x="1225" y="3068"/>
                  </a:lnTo>
                  <a:lnTo>
                    <a:pt x="1236" y="3078"/>
                  </a:lnTo>
                  <a:lnTo>
                    <a:pt x="1243" y="3091"/>
                  </a:lnTo>
                  <a:lnTo>
                    <a:pt x="1244" y="3105"/>
                  </a:lnTo>
                  <a:lnTo>
                    <a:pt x="1220" y="3327"/>
                  </a:lnTo>
                  <a:lnTo>
                    <a:pt x="1331" y="3339"/>
                  </a:lnTo>
                  <a:lnTo>
                    <a:pt x="1356" y="3118"/>
                  </a:lnTo>
                  <a:lnTo>
                    <a:pt x="1360" y="3103"/>
                  </a:lnTo>
                  <a:lnTo>
                    <a:pt x="1369" y="3092"/>
                  </a:lnTo>
                  <a:lnTo>
                    <a:pt x="1383" y="3085"/>
                  </a:lnTo>
                  <a:lnTo>
                    <a:pt x="1398" y="3084"/>
                  </a:lnTo>
                  <a:lnTo>
                    <a:pt x="1412" y="3088"/>
                  </a:lnTo>
                  <a:lnTo>
                    <a:pt x="1424" y="3098"/>
                  </a:lnTo>
                  <a:lnTo>
                    <a:pt x="1430" y="3111"/>
                  </a:lnTo>
                  <a:lnTo>
                    <a:pt x="1433" y="3126"/>
                  </a:lnTo>
                  <a:lnTo>
                    <a:pt x="1408" y="3348"/>
                  </a:lnTo>
                  <a:lnTo>
                    <a:pt x="1515" y="3360"/>
                  </a:lnTo>
                  <a:lnTo>
                    <a:pt x="1555" y="2979"/>
                  </a:lnTo>
                  <a:lnTo>
                    <a:pt x="515" y="2866"/>
                  </a:lnTo>
                  <a:close/>
                  <a:moveTo>
                    <a:pt x="569" y="2377"/>
                  </a:moveTo>
                  <a:lnTo>
                    <a:pt x="524" y="2790"/>
                  </a:lnTo>
                  <a:lnTo>
                    <a:pt x="631" y="2802"/>
                  </a:lnTo>
                  <a:lnTo>
                    <a:pt x="655" y="2579"/>
                  </a:lnTo>
                  <a:lnTo>
                    <a:pt x="660" y="2565"/>
                  </a:lnTo>
                  <a:lnTo>
                    <a:pt x="669" y="2553"/>
                  </a:lnTo>
                  <a:lnTo>
                    <a:pt x="682" y="2547"/>
                  </a:lnTo>
                  <a:lnTo>
                    <a:pt x="697" y="2545"/>
                  </a:lnTo>
                  <a:lnTo>
                    <a:pt x="712" y="2550"/>
                  </a:lnTo>
                  <a:lnTo>
                    <a:pt x="723" y="2559"/>
                  </a:lnTo>
                  <a:lnTo>
                    <a:pt x="730" y="2572"/>
                  </a:lnTo>
                  <a:lnTo>
                    <a:pt x="731" y="2588"/>
                  </a:lnTo>
                  <a:lnTo>
                    <a:pt x="707" y="2810"/>
                  </a:lnTo>
                  <a:lnTo>
                    <a:pt x="818" y="2822"/>
                  </a:lnTo>
                  <a:lnTo>
                    <a:pt x="842" y="2600"/>
                  </a:lnTo>
                  <a:lnTo>
                    <a:pt x="847" y="2585"/>
                  </a:lnTo>
                  <a:lnTo>
                    <a:pt x="856" y="2575"/>
                  </a:lnTo>
                  <a:lnTo>
                    <a:pt x="870" y="2568"/>
                  </a:lnTo>
                  <a:lnTo>
                    <a:pt x="885" y="2566"/>
                  </a:lnTo>
                  <a:lnTo>
                    <a:pt x="899" y="2570"/>
                  </a:lnTo>
                  <a:lnTo>
                    <a:pt x="910" y="2579"/>
                  </a:lnTo>
                  <a:lnTo>
                    <a:pt x="917" y="2593"/>
                  </a:lnTo>
                  <a:lnTo>
                    <a:pt x="919" y="2608"/>
                  </a:lnTo>
                  <a:lnTo>
                    <a:pt x="895" y="2830"/>
                  </a:lnTo>
                  <a:lnTo>
                    <a:pt x="1006" y="2842"/>
                  </a:lnTo>
                  <a:lnTo>
                    <a:pt x="1031" y="2620"/>
                  </a:lnTo>
                  <a:lnTo>
                    <a:pt x="1035" y="2606"/>
                  </a:lnTo>
                  <a:lnTo>
                    <a:pt x="1045" y="2595"/>
                  </a:lnTo>
                  <a:lnTo>
                    <a:pt x="1057" y="2588"/>
                  </a:lnTo>
                  <a:lnTo>
                    <a:pt x="1072" y="2587"/>
                  </a:lnTo>
                  <a:lnTo>
                    <a:pt x="1087" y="2591"/>
                  </a:lnTo>
                  <a:lnTo>
                    <a:pt x="1099" y="2601"/>
                  </a:lnTo>
                  <a:lnTo>
                    <a:pt x="1106" y="2613"/>
                  </a:lnTo>
                  <a:lnTo>
                    <a:pt x="1107" y="2628"/>
                  </a:lnTo>
                  <a:lnTo>
                    <a:pt x="1082" y="2851"/>
                  </a:lnTo>
                  <a:lnTo>
                    <a:pt x="1194" y="2862"/>
                  </a:lnTo>
                  <a:lnTo>
                    <a:pt x="1218" y="2640"/>
                  </a:lnTo>
                  <a:lnTo>
                    <a:pt x="1223" y="2626"/>
                  </a:lnTo>
                  <a:lnTo>
                    <a:pt x="1232" y="2615"/>
                  </a:lnTo>
                  <a:lnTo>
                    <a:pt x="1245" y="2608"/>
                  </a:lnTo>
                  <a:lnTo>
                    <a:pt x="1261" y="2607"/>
                  </a:lnTo>
                  <a:lnTo>
                    <a:pt x="1275" y="2612"/>
                  </a:lnTo>
                  <a:lnTo>
                    <a:pt x="1286" y="2621"/>
                  </a:lnTo>
                  <a:lnTo>
                    <a:pt x="1293" y="2634"/>
                  </a:lnTo>
                  <a:lnTo>
                    <a:pt x="1294" y="2648"/>
                  </a:lnTo>
                  <a:lnTo>
                    <a:pt x="1270" y="2871"/>
                  </a:lnTo>
                  <a:lnTo>
                    <a:pt x="1381" y="2883"/>
                  </a:lnTo>
                  <a:lnTo>
                    <a:pt x="1405" y="2662"/>
                  </a:lnTo>
                  <a:lnTo>
                    <a:pt x="1410" y="2646"/>
                  </a:lnTo>
                  <a:lnTo>
                    <a:pt x="1420" y="2635"/>
                  </a:lnTo>
                  <a:lnTo>
                    <a:pt x="1433" y="2628"/>
                  </a:lnTo>
                  <a:lnTo>
                    <a:pt x="1448" y="2627"/>
                  </a:lnTo>
                  <a:lnTo>
                    <a:pt x="1462" y="2632"/>
                  </a:lnTo>
                  <a:lnTo>
                    <a:pt x="1474" y="2641"/>
                  </a:lnTo>
                  <a:lnTo>
                    <a:pt x="1480" y="2654"/>
                  </a:lnTo>
                  <a:lnTo>
                    <a:pt x="1482" y="2670"/>
                  </a:lnTo>
                  <a:lnTo>
                    <a:pt x="1458" y="2891"/>
                  </a:lnTo>
                  <a:lnTo>
                    <a:pt x="1564" y="2903"/>
                  </a:lnTo>
                  <a:lnTo>
                    <a:pt x="1609" y="2490"/>
                  </a:lnTo>
                  <a:lnTo>
                    <a:pt x="569" y="2377"/>
                  </a:lnTo>
                  <a:close/>
                  <a:moveTo>
                    <a:pt x="623" y="1889"/>
                  </a:moveTo>
                  <a:lnTo>
                    <a:pt x="577" y="2301"/>
                  </a:lnTo>
                  <a:lnTo>
                    <a:pt x="684" y="2313"/>
                  </a:lnTo>
                  <a:lnTo>
                    <a:pt x="709" y="2091"/>
                  </a:lnTo>
                  <a:lnTo>
                    <a:pt x="713" y="2076"/>
                  </a:lnTo>
                  <a:lnTo>
                    <a:pt x="723" y="2065"/>
                  </a:lnTo>
                  <a:lnTo>
                    <a:pt x="736" y="2059"/>
                  </a:lnTo>
                  <a:lnTo>
                    <a:pt x="750" y="2056"/>
                  </a:lnTo>
                  <a:lnTo>
                    <a:pt x="765" y="2061"/>
                  </a:lnTo>
                  <a:lnTo>
                    <a:pt x="777" y="2071"/>
                  </a:lnTo>
                  <a:lnTo>
                    <a:pt x="784" y="2084"/>
                  </a:lnTo>
                  <a:lnTo>
                    <a:pt x="785" y="2099"/>
                  </a:lnTo>
                  <a:lnTo>
                    <a:pt x="760" y="2321"/>
                  </a:lnTo>
                  <a:lnTo>
                    <a:pt x="872" y="2333"/>
                  </a:lnTo>
                  <a:lnTo>
                    <a:pt x="896" y="2111"/>
                  </a:lnTo>
                  <a:lnTo>
                    <a:pt x="901" y="2097"/>
                  </a:lnTo>
                  <a:lnTo>
                    <a:pt x="910" y="2085"/>
                  </a:lnTo>
                  <a:lnTo>
                    <a:pt x="923" y="2079"/>
                  </a:lnTo>
                  <a:lnTo>
                    <a:pt x="939" y="2076"/>
                  </a:lnTo>
                  <a:lnTo>
                    <a:pt x="953" y="2081"/>
                  </a:lnTo>
                  <a:lnTo>
                    <a:pt x="964" y="2091"/>
                  </a:lnTo>
                  <a:lnTo>
                    <a:pt x="971" y="2104"/>
                  </a:lnTo>
                  <a:lnTo>
                    <a:pt x="972" y="2119"/>
                  </a:lnTo>
                  <a:lnTo>
                    <a:pt x="948" y="2342"/>
                  </a:lnTo>
                  <a:lnTo>
                    <a:pt x="1059" y="2354"/>
                  </a:lnTo>
                  <a:lnTo>
                    <a:pt x="1084" y="2131"/>
                  </a:lnTo>
                  <a:lnTo>
                    <a:pt x="1088" y="2117"/>
                  </a:lnTo>
                  <a:lnTo>
                    <a:pt x="1097" y="2106"/>
                  </a:lnTo>
                  <a:lnTo>
                    <a:pt x="1111" y="2099"/>
                  </a:lnTo>
                  <a:lnTo>
                    <a:pt x="1126" y="2098"/>
                  </a:lnTo>
                  <a:lnTo>
                    <a:pt x="1140" y="2103"/>
                  </a:lnTo>
                  <a:lnTo>
                    <a:pt x="1152" y="2111"/>
                  </a:lnTo>
                  <a:lnTo>
                    <a:pt x="1158" y="2124"/>
                  </a:lnTo>
                  <a:lnTo>
                    <a:pt x="1161" y="2139"/>
                  </a:lnTo>
                  <a:lnTo>
                    <a:pt x="1136" y="2362"/>
                  </a:lnTo>
                  <a:lnTo>
                    <a:pt x="1248" y="2374"/>
                  </a:lnTo>
                  <a:lnTo>
                    <a:pt x="1272" y="2151"/>
                  </a:lnTo>
                  <a:lnTo>
                    <a:pt x="1276" y="2137"/>
                  </a:lnTo>
                  <a:lnTo>
                    <a:pt x="1286" y="2126"/>
                  </a:lnTo>
                  <a:lnTo>
                    <a:pt x="1299" y="2119"/>
                  </a:lnTo>
                  <a:lnTo>
                    <a:pt x="1313" y="2118"/>
                  </a:lnTo>
                  <a:lnTo>
                    <a:pt x="1329" y="2123"/>
                  </a:lnTo>
                  <a:lnTo>
                    <a:pt x="1340" y="2132"/>
                  </a:lnTo>
                  <a:lnTo>
                    <a:pt x="1347" y="2145"/>
                  </a:lnTo>
                  <a:lnTo>
                    <a:pt x="1348" y="2160"/>
                  </a:lnTo>
                  <a:lnTo>
                    <a:pt x="1324" y="2382"/>
                  </a:lnTo>
                  <a:lnTo>
                    <a:pt x="1435" y="2394"/>
                  </a:lnTo>
                  <a:lnTo>
                    <a:pt x="1459" y="2172"/>
                  </a:lnTo>
                  <a:lnTo>
                    <a:pt x="1464" y="2157"/>
                  </a:lnTo>
                  <a:lnTo>
                    <a:pt x="1473" y="2147"/>
                  </a:lnTo>
                  <a:lnTo>
                    <a:pt x="1486" y="2139"/>
                  </a:lnTo>
                  <a:lnTo>
                    <a:pt x="1502" y="2138"/>
                  </a:lnTo>
                  <a:lnTo>
                    <a:pt x="1516" y="2143"/>
                  </a:lnTo>
                  <a:lnTo>
                    <a:pt x="1527" y="2153"/>
                  </a:lnTo>
                  <a:lnTo>
                    <a:pt x="1534" y="2166"/>
                  </a:lnTo>
                  <a:lnTo>
                    <a:pt x="1535" y="2180"/>
                  </a:lnTo>
                  <a:lnTo>
                    <a:pt x="1511" y="2402"/>
                  </a:lnTo>
                  <a:lnTo>
                    <a:pt x="1618" y="2414"/>
                  </a:lnTo>
                  <a:lnTo>
                    <a:pt x="1663" y="2002"/>
                  </a:lnTo>
                  <a:lnTo>
                    <a:pt x="623" y="1889"/>
                  </a:lnTo>
                  <a:close/>
                  <a:moveTo>
                    <a:pt x="676" y="1400"/>
                  </a:moveTo>
                  <a:lnTo>
                    <a:pt x="631" y="1812"/>
                  </a:lnTo>
                  <a:lnTo>
                    <a:pt x="737" y="1823"/>
                  </a:lnTo>
                  <a:lnTo>
                    <a:pt x="762" y="1602"/>
                  </a:lnTo>
                  <a:lnTo>
                    <a:pt x="766" y="1588"/>
                  </a:lnTo>
                  <a:lnTo>
                    <a:pt x="775" y="1576"/>
                  </a:lnTo>
                  <a:lnTo>
                    <a:pt x="788" y="1569"/>
                  </a:lnTo>
                  <a:lnTo>
                    <a:pt x="804" y="1568"/>
                  </a:lnTo>
                  <a:lnTo>
                    <a:pt x="818" y="1572"/>
                  </a:lnTo>
                  <a:lnTo>
                    <a:pt x="830" y="1582"/>
                  </a:lnTo>
                  <a:lnTo>
                    <a:pt x="836" y="1595"/>
                  </a:lnTo>
                  <a:lnTo>
                    <a:pt x="839" y="1610"/>
                  </a:lnTo>
                  <a:lnTo>
                    <a:pt x="814" y="1832"/>
                  </a:lnTo>
                  <a:lnTo>
                    <a:pt x="926" y="1845"/>
                  </a:lnTo>
                  <a:lnTo>
                    <a:pt x="950" y="1622"/>
                  </a:lnTo>
                  <a:lnTo>
                    <a:pt x="954" y="1608"/>
                  </a:lnTo>
                  <a:lnTo>
                    <a:pt x="964" y="1596"/>
                  </a:lnTo>
                  <a:lnTo>
                    <a:pt x="977" y="1590"/>
                  </a:lnTo>
                  <a:lnTo>
                    <a:pt x="991" y="1588"/>
                  </a:lnTo>
                  <a:lnTo>
                    <a:pt x="1007" y="1593"/>
                  </a:lnTo>
                  <a:lnTo>
                    <a:pt x="1018" y="1602"/>
                  </a:lnTo>
                  <a:lnTo>
                    <a:pt x="1025" y="1615"/>
                  </a:lnTo>
                  <a:lnTo>
                    <a:pt x="1026" y="1631"/>
                  </a:lnTo>
                  <a:lnTo>
                    <a:pt x="1001" y="1853"/>
                  </a:lnTo>
                  <a:lnTo>
                    <a:pt x="1113" y="1865"/>
                  </a:lnTo>
                  <a:lnTo>
                    <a:pt x="1137" y="1642"/>
                  </a:lnTo>
                  <a:lnTo>
                    <a:pt x="1142" y="1628"/>
                  </a:lnTo>
                  <a:lnTo>
                    <a:pt x="1151" y="1617"/>
                  </a:lnTo>
                  <a:lnTo>
                    <a:pt x="1164" y="1610"/>
                  </a:lnTo>
                  <a:lnTo>
                    <a:pt x="1180" y="1609"/>
                  </a:lnTo>
                  <a:lnTo>
                    <a:pt x="1194" y="1613"/>
                  </a:lnTo>
                  <a:lnTo>
                    <a:pt x="1205" y="1622"/>
                  </a:lnTo>
                  <a:lnTo>
                    <a:pt x="1212" y="1635"/>
                  </a:lnTo>
                  <a:lnTo>
                    <a:pt x="1213" y="1651"/>
                  </a:lnTo>
                  <a:lnTo>
                    <a:pt x="1189" y="1873"/>
                  </a:lnTo>
                  <a:lnTo>
                    <a:pt x="1300" y="1885"/>
                  </a:lnTo>
                  <a:lnTo>
                    <a:pt x="1325" y="1663"/>
                  </a:lnTo>
                  <a:lnTo>
                    <a:pt x="1330" y="1648"/>
                  </a:lnTo>
                  <a:lnTo>
                    <a:pt x="1340" y="1638"/>
                  </a:lnTo>
                  <a:lnTo>
                    <a:pt x="1352" y="1631"/>
                  </a:lnTo>
                  <a:lnTo>
                    <a:pt x="1367" y="1629"/>
                  </a:lnTo>
                  <a:lnTo>
                    <a:pt x="1381" y="1634"/>
                  </a:lnTo>
                  <a:lnTo>
                    <a:pt x="1393" y="1644"/>
                  </a:lnTo>
                  <a:lnTo>
                    <a:pt x="1400" y="1656"/>
                  </a:lnTo>
                  <a:lnTo>
                    <a:pt x="1402" y="1671"/>
                  </a:lnTo>
                  <a:lnTo>
                    <a:pt x="1377" y="1893"/>
                  </a:lnTo>
                  <a:lnTo>
                    <a:pt x="1489" y="1905"/>
                  </a:lnTo>
                  <a:lnTo>
                    <a:pt x="1513" y="1683"/>
                  </a:lnTo>
                  <a:lnTo>
                    <a:pt x="1517" y="1669"/>
                  </a:lnTo>
                  <a:lnTo>
                    <a:pt x="1527" y="1658"/>
                  </a:lnTo>
                  <a:lnTo>
                    <a:pt x="1540" y="1651"/>
                  </a:lnTo>
                  <a:lnTo>
                    <a:pt x="1555" y="1650"/>
                  </a:lnTo>
                  <a:lnTo>
                    <a:pt x="1570" y="1654"/>
                  </a:lnTo>
                  <a:lnTo>
                    <a:pt x="1581" y="1664"/>
                  </a:lnTo>
                  <a:lnTo>
                    <a:pt x="1588" y="1677"/>
                  </a:lnTo>
                  <a:lnTo>
                    <a:pt x="1589" y="1691"/>
                  </a:lnTo>
                  <a:lnTo>
                    <a:pt x="1565" y="1914"/>
                  </a:lnTo>
                  <a:lnTo>
                    <a:pt x="1671" y="1925"/>
                  </a:lnTo>
                  <a:lnTo>
                    <a:pt x="1717" y="1513"/>
                  </a:lnTo>
                  <a:lnTo>
                    <a:pt x="676" y="1400"/>
                  </a:lnTo>
                  <a:close/>
                  <a:moveTo>
                    <a:pt x="730" y="911"/>
                  </a:moveTo>
                  <a:lnTo>
                    <a:pt x="685" y="1324"/>
                  </a:lnTo>
                  <a:lnTo>
                    <a:pt x="791" y="1334"/>
                  </a:lnTo>
                  <a:lnTo>
                    <a:pt x="815" y="1113"/>
                  </a:lnTo>
                  <a:lnTo>
                    <a:pt x="819" y="1099"/>
                  </a:lnTo>
                  <a:lnTo>
                    <a:pt x="829" y="1087"/>
                  </a:lnTo>
                  <a:lnTo>
                    <a:pt x="842" y="1080"/>
                  </a:lnTo>
                  <a:lnTo>
                    <a:pt x="858" y="1079"/>
                  </a:lnTo>
                  <a:lnTo>
                    <a:pt x="872" y="1084"/>
                  </a:lnTo>
                  <a:lnTo>
                    <a:pt x="884" y="1093"/>
                  </a:lnTo>
                  <a:lnTo>
                    <a:pt x="890" y="1106"/>
                  </a:lnTo>
                  <a:lnTo>
                    <a:pt x="891" y="1122"/>
                  </a:lnTo>
                  <a:lnTo>
                    <a:pt x="867" y="1343"/>
                  </a:lnTo>
                  <a:lnTo>
                    <a:pt x="978" y="1356"/>
                  </a:lnTo>
                  <a:lnTo>
                    <a:pt x="1003" y="1134"/>
                  </a:lnTo>
                  <a:lnTo>
                    <a:pt x="1008" y="1119"/>
                  </a:lnTo>
                  <a:lnTo>
                    <a:pt x="1018" y="1107"/>
                  </a:lnTo>
                  <a:lnTo>
                    <a:pt x="1031" y="1101"/>
                  </a:lnTo>
                  <a:lnTo>
                    <a:pt x="1045" y="1099"/>
                  </a:lnTo>
                  <a:lnTo>
                    <a:pt x="1059" y="1104"/>
                  </a:lnTo>
                  <a:lnTo>
                    <a:pt x="1071" y="1113"/>
                  </a:lnTo>
                  <a:lnTo>
                    <a:pt x="1078" y="1126"/>
                  </a:lnTo>
                  <a:lnTo>
                    <a:pt x="1080" y="1142"/>
                  </a:lnTo>
                  <a:lnTo>
                    <a:pt x="1054" y="1364"/>
                  </a:lnTo>
                  <a:lnTo>
                    <a:pt x="1167" y="1376"/>
                  </a:lnTo>
                  <a:lnTo>
                    <a:pt x="1190" y="1154"/>
                  </a:lnTo>
                  <a:lnTo>
                    <a:pt x="1195" y="1139"/>
                  </a:lnTo>
                  <a:lnTo>
                    <a:pt x="1205" y="1128"/>
                  </a:lnTo>
                  <a:lnTo>
                    <a:pt x="1218" y="1122"/>
                  </a:lnTo>
                  <a:lnTo>
                    <a:pt x="1233" y="1120"/>
                  </a:lnTo>
                  <a:lnTo>
                    <a:pt x="1248" y="1124"/>
                  </a:lnTo>
                  <a:lnTo>
                    <a:pt x="1258" y="1134"/>
                  </a:lnTo>
                  <a:lnTo>
                    <a:pt x="1266" y="1147"/>
                  </a:lnTo>
                  <a:lnTo>
                    <a:pt x="1267" y="1162"/>
                  </a:lnTo>
                  <a:lnTo>
                    <a:pt x="1243" y="1384"/>
                  </a:lnTo>
                  <a:lnTo>
                    <a:pt x="1354" y="1396"/>
                  </a:lnTo>
                  <a:lnTo>
                    <a:pt x="1379" y="1174"/>
                  </a:lnTo>
                  <a:lnTo>
                    <a:pt x="1383" y="1160"/>
                  </a:lnTo>
                  <a:lnTo>
                    <a:pt x="1392" y="1149"/>
                  </a:lnTo>
                  <a:lnTo>
                    <a:pt x="1405" y="1142"/>
                  </a:lnTo>
                  <a:lnTo>
                    <a:pt x="1421" y="1141"/>
                  </a:lnTo>
                  <a:lnTo>
                    <a:pt x="1435" y="1145"/>
                  </a:lnTo>
                  <a:lnTo>
                    <a:pt x="1447" y="1155"/>
                  </a:lnTo>
                  <a:lnTo>
                    <a:pt x="1453" y="1167"/>
                  </a:lnTo>
                  <a:lnTo>
                    <a:pt x="1455" y="1182"/>
                  </a:lnTo>
                  <a:lnTo>
                    <a:pt x="1430" y="1405"/>
                  </a:lnTo>
                  <a:lnTo>
                    <a:pt x="1542" y="1417"/>
                  </a:lnTo>
                  <a:lnTo>
                    <a:pt x="1566" y="1194"/>
                  </a:lnTo>
                  <a:lnTo>
                    <a:pt x="1571" y="1180"/>
                  </a:lnTo>
                  <a:lnTo>
                    <a:pt x="1581" y="1169"/>
                  </a:lnTo>
                  <a:lnTo>
                    <a:pt x="1594" y="1162"/>
                  </a:lnTo>
                  <a:lnTo>
                    <a:pt x="1608" y="1161"/>
                  </a:lnTo>
                  <a:lnTo>
                    <a:pt x="1623" y="1166"/>
                  </a:lnTo>
                  <a:lnTo>
                    <a:pt x="1634" y="1175"/>
                  </a:lnTo>
                  <a:lnTo>
                    <a:pt x="1641" y="1188"/>
                  </a:lnTo>
                  <a:lnTo>
                    <a:pt x="1643" y="1202"/>
                  </a:lnTo>
                  <a:lnTo>
                    <a:pt x="1619" y="1425"/>
                  </a:lnTo>
                  <a:lnTo>
                    <a:pt x="1725" y="1437"/>
                  </a:lnTo>
                  <a:lnTo>
                    <a:pt x="1770" y="1024"/>
                  </a:lnTo>
                  <a:lnTo>
                    <a:pt x="730" y="911"/>
                  </a:lnTo>
                  <a:close/>
                  <a:moveTo>
                    <a:pt x="774" y="502"/>
                  </a:moveTo>
                  <a:lnTo>
                    <a:pt x="738" y="835"/>
                  </a:lnTo>
                  <a:lnTo>
                    <a:pt x="845" y="846"/>
                  </a:lnTo>
                  <a:lnTo>
                    <a:pt x="868" y="625"/>
                  </a:lnTo>
                  <a:lnTo>
                    <a:pt x="873" y="609"/>
                  </a:lnTo>
                  <a:lnTo>
                    <a:pt x="883" y="598"/>
                  </a:lnTo>
                  <a:lnTo>
                    <a:pt x="896" y="591"/>
                  </a:lnTo>
                  <a:lnTo>
                    <a:pt x="911" y="590"/>
                  </a:lnTo>
                  <a:lnTo>
                    <a:pt x="926" y="595"/>
                  </a:lnTo>
                  <a:lnTo>
                    <a:pt x="936" y="604"/>
                  </a:lnTo>
                  <a:lnTo>
                    <a:pt x="944" y="617"/>
                  </a:lnTo>
                  <a:lnTo>
                    <a:pt x="945" y="633"/>
                  </a:lnTo>
                  <a:lnTo>
                    <a:pt x="921" y="854"/>
                  </a:lnTo>
                  <a:lnTo>
                    <a:pt x="1032" y="867"/>
                  </a:lnTo>
                  <a:lnTo>
                    <a:pt x="1057" y="645"/>
                  </a:lnTo>
                  <a:lnTo>
                    <a:pt x="1060" y="631"/>
                  </a:lnTo>
                  <a:lnTo>
                    <a:pt x="1070" y="619"/>
                  </a:lnTo>
                  <a:lnTo>
                    <a:pt x="1083" y="612"/>
                  </a:lnTo>
                  <a:lnTo>
                    <a:pt x="1099" y="610"/>
                  </a:lnTo>
                  <a:lnTo>
                    <a:pt x="1113" y="615"/>
                  </a:lnTo>
                  <a:lnTo>
                    <a:pt x="1125" y="625"/>
                  </a:lnTo>
                  <a:lnTo>
                    <a:pt x="1131" y="638"/>
                  </a:lnTo>
                  <a:lnTo>
                    <a:pt x="1133" y="653"/>
                  </a:lnTo>
                  <a:lnTo>
                    <a:pt x="1108" y="874"/>
                  </a:lnTo>
                  <a:lnTo>
                    <a:pt x="1220" y="887"/>
                  </a:lnTo>
                  <a:lnTo>
                    <a:pt x="1244" y="665"/>
                  </a:lnTo>
                  <a:lnTo>
                    <a:pt x="1249" y="651"/>
                  </a:lnTo>
                  <a:lnTo>
                    <a:pt x="1258" y="639"/>
                  </a:lnTo>
                  <a:lnTo>
                    <a:pt x="1272" y="633"/>
                  </a:lnTo>
                  <a:lnTo>
                    <a:pt x="1286" y="631"/>
                  </a:lnTo>
                  <a:lnTo>
                    <a:pt x="1301" y="635"/>
                  </a:lnTo>
                  <a:lnTo>
                    <a:pt x="1312" y="645"/>
                  </a:lnTo>
                  <a:lnTo>
                    <a:pt x="1319" y="658"/>
                  </a:lnTo>
                  <a:lnTo>
                    <a:pt x="1320" y="673"/>
                  </a:lnTo>
                  <a:lnTo>
                    <a:pt x="1297" y="896"/>
                  </a:lnTo>
                  <a:lnTo>
                    <a:pt x="1408" y="908"/>
                  </a:lnTo>
                  <a:lnTo>
                    <a:pt x="1431" y="685"/>
                  </a:lnTo>
                  <a:lnTo>
                    <a:pt x="1436" y="671"/>
                  </a:lnTo>
                  <a:lnTo>
                    <a:pt x="1446" y="660"/>
                  </a:lnTo>
                  <a:lnTo>
                    <a:pt x="1459" y="653"/>
                  </a:lnTo>
                  <a:lnTo>
                    <a:pt x="1474" y="652"/>
                  </a:lnTo>
                  <a:lnTo>
                    <a:pt x="1489" y="656"/>
                  </a:lnTo>
                  <a:lnTo>
                    <a:pt x="1499" y="665"/>
                  </a:lnTo>
                  <a:lnTo>
                    <a:pt x="1507" y="678"/>
                  </a:lnTo>
                  <a:lnTo>
                    <a:pt x="1508" y="694"/>
                  </a:lnTo>
                  <a:lnTo>
                    <a:pt x="1484" y="916"/>
                  </a:lnTo>
                  <a:lnTo>
                    <a:pt x="1595" y="928"/>
                  </a:lnTo>
                  <a:lnTo>
                    <a:pt x="1620" y="705"/>
                  </a:lnTo>
                  <a:lnTo>
                    <a:pt x="1625" y="691"/>
                  </a:lnTo>
                  <a:lnTo>
                    <a:pt x="1634" y="680"/>
                  </a:lnTo>
                  <a:lnTo>
                    <a:pt x="1646" y="673"/>
                  </a:lnTo>
                  <a:lnTo>
                    <a:pt x="1662" y="672"/>
                  </a:lnTo>
                  <a:lnTo>
                    <a:pt x="1676" y="677"/>
                  </a:lnTo>
                  <a:lnTo>
                    <a:pt x="1688" y="686"/>
                  </a:lnTo>
                  <a:lnTo>
                    <a:pt x="1695" y="700"/>
                  </a:lnTo>
                  <a:lnTo>
                    <a:pt x="1696" y="714"/>
                  </a:lnTo>
                  <a:lnTo>
                    <a:pt x="1671" y="936"/>
                  </a:lnTo>
                  <a:lnTo>
                    <a:pt x="1779" y="948"/>
                  </a:lnTo>
                  <a:lnTo>
                    <a:pt x="1814" y="615"/>
                  </a:lnTo>
                  <a:lnTo>
                    <a:pt x="774" y="502"/>
                  </a:lnTo>
                  <a:close/>
                  <a:moveTo>
                    <a:pt x="986" y="87"/>
                  </a:moveTo>
                  <a:lnTo>
                    <a:pt x="947" y="444"/>
                  </a:lnTo>
                  <a:lnTo>
                    <a:pt x="1264" y="478"/>
                  </a:lnTo>
                  <a:lnTo>
                    <a:pt x="1276" y="375"/>
                  </a:lnTo>
                  <a:lnTo>
                    <a:pt x="1280" y="361"/>
                  </a:lnTo>
                  <a:lnTo>
                    <a:pt x="1289" y="349"/>
                  </a:lnTo>
                  <a:lnTo>
                    <a:pt x="1303" y="343"/>
                  </a:lnTo>
                  <a:lnTo>
                    <a:pt x="1318" y="340"/>
                  </a:lnTo>
                  <a:lnTo>
                    <a:pt x="1332" y="345"/>
                  </a:lnTo>
                  <a:lnTo>
                    <a:pt x="1344" y="355"/>
                  </a:lnTo>
                  <a:lnTo>
                    <a:pt x="1350" y="368"/>
                  </a:lnTo>
                  <a:lnTo>
                    <a:pt x="1353" y="383"/>
                  </a:lnTo>
                  <a:lnTo>
                    <a:pt x="1341" y="487"/>
                  </a:lnTo>
                  <a:lnTo>
                    <a:pt x="1658" y="521"/>
                  </a:lnTo>
                  <a:lnTo>
                    <a:pt x="1697" y="164"/>
                  </a:lnTo>
                  <a:lnTo>
                    <a:pt x="1555" y="149"/>
                  </a:lnTo>
                  <a:lnTo>
                    <a:pt x="1530" y="368"/>
                  </a:lnTo>
                  <a:lnTo>
                    <a:pt x="1527" y="382"/>
                  </a:lnTo>
                  <a:lnTo>
                    <a:pt x="1519" y="393"/>
                  </a:lnTo>
                  <a:lnTo>
                    <a:pt x="1507" y="400"/>
                  </a:lnTo>
                  <a:lnTo>
                    <a:pt x="1492" y="402"/>
                  </a:lnTo>
                  <a:lnTo>
                    <a:pt x="1489" y="402"/>
                  </a:lnTo>
                  <a:lnTo>
                    <a:pt x="1474" y="397"/>
                  </a:lnTo>
                  <a:lnTo>
                    <a:pt x="1462" y="388"/>
                  </a:lnTo>
                  <a:lnTo>
                    <a:pt x="1456" y="375"/>
                  </a:lnTo>
                  <a:lnTo>
                    <a:pt x="1454" y="359"/>
                  </a:lnTo>
                  <a:lnTo>
                    <a:pt x="1479" y="141"/>
                  </a:lnTo>
                  <a:lnTo>
                    <a:pt x="1299" y="120"/>
                  </a:lnTo>
                  <a:lnTo>
                    <a:pt x="1205" y="111"/>
                  </a:lnTo>
                  <a:lnTo>
                    <a:pt x="1181" y="330"/>
                  </a:lnTo>
                  <a:lnTo>
                    <a:pt x="1176" y="344"/>
                  </a:lnTo>
                  <a:lnTo>
                    <a:pt x="1168" y="355"/>
                  </a:lnTo>
                  <a:lnTo>
                    <a:pt x="1157" y="362"/>
                  </a:lnTo>
                  <a:lnTo>
                    <a:pt x="1143" y="364"/>
                  </a:lnTo>
                  <a:lnTo>
                    <a:pt x="1138" y="364"/>
                  </a:lnTo>
                  <a:lnTo>
                    <a:pt x="1124" y="359"/>
                  </a:lnTo>
                  <a:lnTo>
                    <a:pt x="1113" y="350"/>
                  </a:lnTo>
                  <a:lnTo>
                    <a:pt x="1106" y="337"/>
                  </a:lnTo>
                  <a:lnTo>
                    <a:pt x="1105" y="321"/>
                  </a:lnTo>
                  <a:lnTo>
                    <a:pt x="1128" y="103"/>
                  </a:lnTo>
                  <a:lnTo>
                    <a:pt x="986" y="87"/>
                  </a:lnTo>
                  <a:close/>
                  <a:moveTo>
                    <a:pt x="902" y="0"/>
                  </a:moveTo>
                  <a:lnTo>
                    <a:pt x="1799" y="98"/>
                  </a:lnTo>
                  <a:lnTo>
                    <a:pt x="1813" y="103"/>
                  </a:lnTo>
                  <a:lnTo>
                    <a:pt x="1825" y="112"/>
                  </a:lnTo>
                  <a:lnTo>
                    <a:pt x="1831" y="125"/>
                  </a:lnTo>
                  <a:lnTo>
                    <a:pt x="1832" y="141"/>
                  </a:lnTo>
                  <a:lnTo>
                    <a:pt x="1829" y="154"/>
                  </a:lnTo>
                  <a:lnTo>
                    <a:pt x="1820" y="164"/>
                  </a:lnTo>
                  <a:lnTo>
                    <a:pt x="1808" y="172"/>
                  </a:lnTo>
                  <a:lnTo>
                    <a:pt x="1794" y="174"/>
                  </a:lnTo>
                  <a:lnTo>
                    <a:pt x="1790" y="174"/>
                  </a:lnTo>
                  <a:lnTo>
                    <a:pt x="1774" y="173"/>
                  </a:lnTo>
                  <a:lnTo>
                    <a:pt x="1734" y="529"/>
                  </a:lnTo>
                  <a:lnTo>
                    <a:pt x="1942" y="552"/>
                  </a:lnTo>
                  <a:lnTo>
                    <a:pt x="1956" y="556"/>
                  </a:lnTo>
                  <a:lnTo>
                    <a:pt x="1968" y="565"/>
                  </a:lnTo>
                  <a:lnTo>
                    <a:pt x="1975" y="578"/>
                  </a:lnTo>
                  <a:lnTo>
                    <a:pt x="1977" y="594"/>
                  </a:lnTo>
                  <a:lnTo>
                    <a:pt x="1972" y="607"/>
                  </a:lnTo>
                  <a:lnTo>
                    <a:pt x="1963" y="619"/>
                  </a:lnTo>
                  <a:lnTo>
                    <a:pt x="1952" y="626"/>
                  </a:lnTo>
                  <a:lnTo>
                    <a:pt x="1938" y="628"/>
                  </a:lnTo>
                  <a:lnTo>
                    <a:pt x="1934" y="628"/>
                  </a:lnTo>
                  <a:lnTo>
                    <a:pt x="1891" y="623"/>
                  </a:lnTo>
                  <a:lnTo>
                    <a:pt x="1855" y="956"/>
                  </a:lnTo>
                  <a:lnTo>
                    <a:pt x="1898" y="961"/>
                  </a:lnTo>
                  <a:lnTo>
                    <a:pt x="1912" y="965"/>
                  </a:lnTo>
                  <a:lnTo>
                    <a:pt x="1923" y="974"/>
                  </a:lnTo>
                  <a:lnTo>
                    <a:pt x="1930" y="987"/>
                  </a:lnTo>
                  <a:lnTo>
                    <a:pt x="1931" y="1003"/>
                  </a:lnTo>
                  <a:lnTo>
                    <a:pt x="1928" y="1017"/>
                  </a:lnTo>
                  <a:lnTo>
                    <a:pt x="1919" y="1028"/>
                  </a:lnTo>
                  <a:lnTo>
                    <a:pt x="1907" y="1035"/>
                  </a:lnTo>
                  <a:lnTo>
                    <a:pt x="1893" y="1037"/>
                  </a:lnTo>
                  <a:lnTo>
                    <a:pt x="1889" y="1037"/>
                  </a:lnTo>
                  <a:lnTo>
                    <a:pt x="1847" y="1032"/>
                  </a:lnTo>
                  <a:lnTo>
                    <a:pt x="1801" y="1445"/>
                  </a:lnTo>
                  <a:lnTo>
                    <a:pt x="1844" y="1450"/>
                  </a:lnTo>
                  <a:lnTo>
                    <a:pt x="1858" y="1455"/>
                  </a:lnTo>
                  <a:lnTo>
                    <a:pt x="1870" y="1463"/>
                  </a:lnTo>
                  <a:lnTo>
                    <a:pt x="1876" y="1476"/>
                  </a:lnTo>
                  <a:lnTo>
                    <a:pt x="1878" y="1491"/>
                  </a:lnTo>
                  <a:lnTo>
                    <a:pt x="1874" y="1506"/>
                  </a:lnTo>
                  <a:lnTo>
                    <a:pt x="1866" y="1516"/>
                  </a:lnTo>
                  <a:lnTo>
                    <a:pt x="1854" y="1524"/>
                  </a:lnTo>
                  <a:lnTo>
                    <a:pt x="1839" y="1526"/>
                  </a:lnTo>
                  <a:lnTo>
                    <a:pt x="1836" y="1526"/>
                  </a:lnTo>
                  <a:lnTo>
                    <a:pt x="1793" y="1521"/>
                  </a:lnTo>
                  <a:lnTo>
                    <a:pt x="1748" y="1934"/>
                  </a:lnTo>
                  <a:lnTo>
                    <a:pt x="1790" y="1939"/>
                  </a:lnTo>
                  <a:lnTo>
                    <a:pt x="1805" y="1943"/>
                  </a:lnTo>
                  <a:lnTo>
                    <a:pt x="1817" y="1953"/>
                  </a:lnTo>
                  <a:lnTo>
                    <a:pt x="1823" y="1966"/>
                  </a:lnTo>
                  <a:lnTo>
                    <a:pt x="1825" y="1980"/>
                  </a:lnTo>
                  <a:lnTo>
                    <a:pt x="1820" y="1994"/>
                  </a:lnTo>
                  <a:lnTo>
                    <a:pt x="1812" y="2005"/>
                  </a:lnTo>
                  <a:lnTo>
                    <a:pt x="1800" y="2012"/>
                  </a:lnTo>
                  <a:lnTo>
                    <a:pt x="1787" y="2015"/>
                  </a:lnTo>
                  <a:lnTo>
                    <a:pt x="1782" y="2015"/>
                  </a:lnTo>
                  <a:lnTo>
                    <a:pt x="1739" y="2010"/>
                  </a:lnTo>
                  <a:lnTo>
                    <a:pt x="1694" y="2423"/>
                  </a:lnTo>
                  <a:lnTo>
                    <a:pt x="1737" y="2427"/>
                  </a:lnTo>
                  <a:lnTo>
                    <a:pt x="1751" y="2432"/>
                  </a:lnTo>
                  <a:lnTo>
                    <a:pt x="1763" y="2442"/>
                  </a:lnTo>
                  <a:lnTo>
                    <a:pt x="1770" y="2455"/>
                  </a:lnTo>
                  <a:lnTo>
                    <a:pt x="1771" y="2469"/>
                  </a:lnTo>
                  <a:lnTo>
                    <a:pt x="1767" y="2483"/>
                  </a:lnTo>
                  <a:lnTo>
                    <a:pt x="1758" y="2494"/>
                  </a:lnTo>
                  <a:lnTo>
                    <a:pt x="1746" y="2501"/>
                  </a:lnTo>
                  <a:lnTo>
                    <a:pt x="1733" y="2503"/>
                  </a:lnTo>
                  <a:lnTo>
                    <a:pt x="1728" y="2503"/>
                  </a:lnTo>
                  <a:lnTo>
                    <a:pt x="1686" y="2499"/>
                  </a:lnTo>
                  <a:lnTo>
                    <a:pt x="1640" y="2911"/>
                  </a:lnTo>
                  <a:lnTo>
                    <a:pt x="1683" y="2916"/>
                  </a:lnTo>
                  <a:lnTo>
                    <a:pt x="1699" y="2921"/>
                  </a:lnTo>
                  <a:lnTo>
                    <a:pt x="1709" y="2930"/>
                  </a:lnTo>
                  <a:lnTo>
                    <a:pt x="1717" y="2943"/>
                  </a:lnTo>
                  <a:lnTo>
                    <a:pt x="1718" y="2958"/>
                  </a:lnTo>
                  <a:lnTo>
                    <a:pt x="1713" y="2972"/>
                  </a:lnTo>
                  <a:lnTo>
                    <a:pt x="1705" y="2983"/>
                  </a:lnTo>
                  <a:lnTo>
                    <a:pt x="1694" y="2990"/>
                  </a:lnTo>
                  <a:lnTo>
                    <a:pt x="1680" y="2992"/>
                  </a:lnTo>
                  <a:lnTo>
                    <a:pt x="1675" y="2992"/>
                  </a:lnTo>
                  <a:lnTo>
                    <a:pt x="1632" y="2987"/>
                  </a:lnTo>
                  <a:lnTo>
                    <a:pt x="1591" y="3368"/>
                  </a:lnTo>
                  <a:lnTo>
                    <a:pt x="1644" y="3374"/>
                  </a:lnTo>
                  <a:lnTo>
                    <a:pt x="1658" y="3379"/>
                  </a:lnTo>
                  <a:lnTo>
                    <a:pt x="1669" y="3388"/>
                  </a:lnTo>
                  <a:lnTo>
                    <a:pt x="1676" y="3401"/>
                  </a:lnTo>
                  <a:lnTo>
                    <a:pt x="1677" y="3415"/>
                  </a:lnTo>
                  <a:lnTo>
                    <a:pt x="1632" y="3828"/>
                  </a:lnTo>
                  <a:lnTo>
                    <a:pt x="1959" y="3828"/>
                  </a:lnTo>
                  <a:lnTo>
                    <a:pt x="1973" y="3830"/>
                  </a:lnTo>
                  <a:lnTo>
                    <a:pt x="1986" y="3839"/>
                  </a:lnTo>
                  <a:lnTo>
                    <a:pt x="1994" y="3851"/>
                  </a:lnTo>
                  <a:lnTo>
                    <a:pt x="1997" y="3866"/>
                  </a:lnTo>
                  <a:lnTo>
                    <a:pt x="1994" y="3880"/>
                  </a:lnTo>
                  <a:lnTo>
                    <a:pt x="1986" y="3893"/>
                  </a:lnTo>
                  <a:lnTo>
                    <a:pt x="1973" y="3901"/>
                  </a:lnTo>
                  <a:lnTo>
                    <a:pt x="1959" y="3904"/>
                  </a:lnTo>
                  <a:lnTo>
                    <a:pt x="38" y="3904"/>
                  </a:lnTo>
                  <a:lnTo>
                    <a:pt x="24" y="3901"/>
                  </a:lnTo>
                  <a:lnTo>
                    <a:pt x="11" y="3893"/>
                  </a:lnTo>
                  <a:lnTo>
                    <a:pt x="2" y="3880"/>
                  </a:lnTo>
                  <a:lnTo>
                    <a:pt x="0" y="3866"/>
                  </a:lnTo>
                  <a:lnTo>
                    <a:pt x="0" y="3866"/>
                  </a:lnTo>
                  <a:lnTo>
                    <a:pt x="2" y="3851"/>
                  </a:lnTo>
                  <a:lnTo>
                    <a:pt x="11" y="3839"/>
                  </a:lnTo>
                  <a:lnTo>
                    <a:pt x="24" y="3830"/>
                  </a:lnTo>
                  <a:lnTo>
                    <a:pt x="38" y="3828"/>
                  </a:lnTo>
                  <a:lnTo>
                    <a:pt x="242" y="3828"/>
                  </a:lnTo>
                  <a:lnTo>
                    <a:pt x="303" y="3267"/>
                  </a:lnTo>
                  <a:lnTo>
                    <a:pt x="308" y="3252"/>
                  </a:lnTo>
                  <a:lnTo>
                    <a:pt x="317" y="3241"/>
                  </a:lnTo>
                  <a:lnTo>
                    <a:pt x="330" y="3233"/>
                  </a:lnTo>
                  <a:lnTo>
                    <a:pt x="345" y="3232"/>
                  </a:lnTo>
                  <a:lnTo>
                    <a:pt x="397" y="3238"/>
                  </a:lnTo>
                  <a:lnTo>
                    <a:pt x="439" y="2858"/>
                  </a:lnTo>
                  <a:lnTo>
                    <a:pt x="396" y="2853"/>
                  </a:lnTo>
                  <a:lnTo>
                    <a:pt x="382" y="2848"/>
                  </a:lnTo>
                  <a:lnTo>
                    <a:pt x="371" y="2839"/>
                  </a:lnTo>
                  <a:lnTo>
                    <a:pt x="364" y="2826"/>
                  </a:lnTo>
                  <a:lnTo>
                    <a:pt x="363" y="2810"/>
                  </a:lnTo>
                  <a:lnTo>
                    <a:pt x="367" y="2796"/>
                  </a:lnTo>
                  <a:lnTo>
                    <a:pt x="377" y="2785"/>
                  </a:lnTo>
                  <a:lnTo>
                    <a:pt x="390" y="2778"/>
                  </a:lnTo>
                  <a:lnTo>
                    <a:pt x="404" y="2777"/>
                  </a:lnTo>
                  <a:lnTo>
                    <a:pt x="447" y="2782"/>
                  </a:lnTo>
                  <a:lnTo>
                    <a:pt x="493" y="2369"/>
                  </a:lnTo>
                  <a:lnTo>
                    <a:pt x="450" y="2364"/>
                  </a:lnTo>
                  <a:lnTo>
                    <a:pt x="435" y="2359"/>
                  </a:lnTo>
                  <a:lnTo>
                    <a:pt x="423" y="2350"/>
                  </a:lnTo>
                  <a:lnTo>
                    <a:pt x="418" y="2337"/>
                  </a:lnTo>
                  <a:lnTo>
                    <a:pt x="416" y="2321"/>
                  </a:lnTo>
                  <a:lnTo>
                    <a:pt x="420" y="2307"/>
                  </a:lnTo>
                  <a:lnTo>
                    <a:pt x="429" y="2296"/>
                  </a:lnTo>
                  <a:lnTo>
                    <a:pt x="443" y="2289"/>
                  </a:lnTo>
                  <a:lnTo>
                    <a:pt x="458" y="2288"/>
                  </a:lnTo>
                  <a:lnTo>
                    <a:pt x="501" y="2293"/>
                  </a:lnTo>
                  <a:lnTo>
                    <a:pt x="546" y="1880"/>
                  </a:lnTo>
                  <a:lnTo>
                    <a:pt x="503" y="1876"/>
                  </a:lnTo>
                  <a:lnTo>
                    <a:pt x="489" y="1871"/>
                  </a:lnTo>
                  <a:lnTo>
                    <a:pt x="477" y="1861"/>
                  </a:lnTo>
                  <a:lnTo>
                    <a:pt x="471" y="1848"/>
                  </a:lnTo>
                  <a:lnTo>
                    <a:pt x="469" y="1833"/>
                  </a:lnTo>
                  <a:lnTo>
                    <a:pt x="474" y="1818"/>
                  </a:lnTo>
                  <a:lnTo>
                    <a:pt x="483" y="1808"/>
                  </a:lnTo>
                  <a:lnTo>
                    <a:pt x="496" y="1801"/>
                  </a:lnTo>
                  <a:lnTo>
                    <a:pt x="512" y="1799"/>
                  </a:lnTo>
                  <a:lnTo>
                    <a:pt x="555" y="1804"/>
                  </a:lnTo>
                  <a:lnTo>
                    <a:pt x="600" y="1392"/>
                  </a:lnTo>
                  <a:lnTo>
                    <a:pt x="557" y="1387"/>
                  </a:lnTo>
                  <a:lnTo>
                    <a:pt x="543" y="1382"/>
                  </a:lnTo>
                  <a:lnTo>
                    <a:pt x="531" y="1373"/>
                  </a:lnTo>
                  <a:lnTo>
                    <a:pt x="524" y="1359"/>
                  </a:lnTo>
                  <a:lnTo>
                    <a:pt x="522" y="1344"/>
                  </a:lnTo>
                  <a:lnTo>
                    <a:pt x="527" y="1330"/>
                  </a:lnTo>
                  <a:lnTo>
                    <a:pt x="537" y="1319"/>
                  </a:lnTo>
                  <a:lnTo>
                    <a:pt x="550" y="1312"/>
                  </a:lnTo>
                  <a:lnTo>
                    <a:pt x="565" y="1311"/>
                  </a:lnTo>
                  <a:lnTo>
                    <a:pt x="608" y="1315"/>
                  </a:lnTo>
                  <a:lnTo>
                    <a:pt x="654" y="903"/>
                  </a:lnTo>
                  <a:lnTo>
                    <a:pt x="611" y="898"/>
                  </a:lnTo>
                  <a:lnTo>
                    <a:pt x="595" y="893"/>
                  </a:lnTo>
                  <a:lnTo>
                    <a:pt x="585" y="884"/>
                  </a:lnTo>
                  <a:lnTo>
                    <a:pt x="577" y="871"/>
                  </a:lnTo>
                  <a:lnTo>
                    <a:pt x="576" y="855"/>
                  </a:lnTo>
                  <a:lnTo>
                    <a:pt x="581" y="841"/>
                  </a:lnTo>
                  <a:lnTo>
                    <a:pt x="590" y="830"/>
                  </a:lnTo>
                  <a:lnTo>
                    <a:pt x="604" y="823"/>
                  </a:lnTo>
                  <a:lnTo>
                    <a:pt x="619" y="822"/>
                  </a:lnTo>
                  <a:lnTo>
                    <a:pt x="662" y="827"/>
                  </a:lnTo>
                  <a:lnTo>
                    <a:pt x="698" y="494"/>
                  </a:lnTo>
                  <a:lnTo>
                    <a:pt x="655" y="489"/>
                  </a:lnTo>
                  <a:lnTo>
                    <a:pt x="641" y="484"/>
                  </a:lnTo>
                  <a:lnTo>
                    <a:pt x="629" y="475"/>
                  </a:lnTo>
                  <a:lnTo>
                    <a:pt x="623" y="462"/>
                  </a:lnTo>
                  <a:lnTo>
                    <a:pt x="621" y="446"/>
                  </a:lnTo>
                  <a:lnTo>
                    <a:pt x="625" y="432"/>
                  </a:lnTo>
                  <a:lnTo>
                    <a:pt x="635" y="421"/>
                  </a:lnTo>
                  <a:lnTo>
                    <a:pt x="648" y="414"/>
                  </a:lnTo>
                  <a:lnTo>
                    <a:pt x="663" y="413"/>
                  </a:lnTo>
                  <a:lnTo>
                    <a:pt x="871" y="436"/>
                  </a:lnTo>
                  <a:lnTo>
                    <a:pt x="910" y="79"/>
                  </a:lnTo>
                  <a:lnTo>
                    <a:pt x="893" y="76"/>
                  </a:lnTo>
                  <a:lnTo>
                    <a:pt x="879" y="72"/>
                  </a:lnTo>
                  <a:lnTo>
                    <a:pt x="867" y="62"/>
                  </a:lnTo>
                  <a:lnTo>
                    <a:pt x="860" y="49"/>
                  </a:lnTo>
                  <a:lnTo>
                    <a:pt x="859" y="35"/>
                  </a:lnTo>
                  <a:lnTo>
                    <a:pt x="864" y="19"/>
                  </a:lnTo>
                  <a:lnTo>
                    <a:pt x="873" y="9"/>
                  </a:lnTo>
                  <a:lnTo>
                    <a:pt x="886" y="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30" name="Group 47"/>
            <p:cNvGrpSpPr>
              <a:grpSpLocks noChangeAspect="1"/>
            </p:cNvGrpSpPr>
            <p:nvPr/>
          </p:nvGrpSpPr>
          <p:grpSpPr bwMode="auto">
            <a:xfrm>
              <a:off x="9006063" y="5559456"/>
              <a:ext cx="452438" cy="1314450"/>
              <a:chOff x="5490" y="2435"/>
              <a:chExt cx="285" cy="828"/>
            </a:xfrm>
            <a:solidFill>
              <a:srgbClr val="00ADEF"/>
            </a:solidFill>
          </p:grpSpPr>
          <p:sp>
            <p:nvSpPr>
              <p:cNvPr id="331" name="Freeform 49"/>
              <p:cNvSpPr>
                <a:spLocks/>
              </p:cNvSpPr>
              <p:nvPr/>
            </p:nvSpPr>
            <p:spPr bwMode="auto">
              <a:xfrm>
                <a:off x="5514" y="2435"/>
                <a:ext cx="27" cy="90"/>
              </a:xfrm>
              <a:custGeom>
                <a:avLst/>
                <a:gdLst>
                  <a:gd name="T0" fmla="*/ 79 w 105"/>
                  <a:gd name="T1" fmla="*/ 0 h 359"/>
                  <a:gd name="T2" fmla="*/ 90 w 105"/>
                  <a:gd name="T3" fmla="*/ 4 h 359"/>
                  <a:gd name="T4" fmla="*/ 99 w 105"/>
                  <a:gd name="T5" fmla="*/ 12 h 359"/>
                  <a:gd name="T6" fmla="*/ 104 w 105"/>
                  <a:gd name="T7" fmla="*/ 22 h 359"/>
                  <a:gd name="T8" fmla="*/ 105 w 105"/>
                  <a:gd name="T9" fmla="*/ 34 h 359"/>
                  <a:gd name="T10" fmla="*/ 101 w 105"/>
                  <a:gd name="T11" fmla="*/ 46 h 359"/>
                  <a:gd name="T12" fmla="*/ 100 w 105"/>
                  <a:gd name="T13" fmla="*/ 48 h 359"/>
                  <a:gd name="T14" fmla="*/ 96 w 105"/>
                  <a:gd name="T15" fmla="*/ 55 h 359"/>
                  <a:gd name="T16" fmla="*/ 92 w 105"/>
                  <a:gd name="T17" fmla="*/ 67 h 359"/>
                  <a:gd name="T18" fmla="*/ 87 w 105"/>
                  <a:gd name="T19" fmla="*/ 81 h 359"/>
                  <a:gd name="T20" fmla="*/ 83 w 105"/>
                  <a:gd name="T21" fmla="*/ 97 h 359"/>
                  <a:gd name="T22" fmla="*/ 80 w 105"/>
                  <a:gd name="T23" fmla="*/ 116 h 359"/>
                  <a:gd name="T24" fmla="*/ 80 w 105"/>
                  <a:gd name="T25" fmla="*/ 135 h 359"/>
                  <a:gd name="T26" fmla="*/ 83 w 105"/>
                  <a:gd name="T27" fmla="*/ 156 h 359"/>
                  <a:gd name="T28" fmla="*/ 90 w 105"/>
                  <a:gd name="T29" fmla="*/ 176 h 359"/>
                  <a:gd name="T30" fmla="*/ 99 w 105"/>
                  <a:gd name="T31" fmla="*/ 203 h 359"/>
                  <a:gd name="T32" fmla="*/ 103 w 105"/>
                  <a:gd name="T33" fmla="*/ 227 h 359"/>
                  <a:gd name="T34" fmla="*/ 103 w 105"/>
                  <a:gd name="T35" fmla="*/ 250 h 359"/>
                  <a:gd name="T36" fmla="*/ 99 w 105"/>
                  <a:gd name="T37" fmla="*/ 271 h 359"/>
                  <a:gd name="T38" fmla="*/ 93 w 105"/>
                  <a:gd name="T39" fmla="*/ 290 h 359"/>
                  <a:gd name="T40" fmla="*/ 85 w 105"/>
                  <a:gd name="T41" fmla="*/ 307 h 359"/>
                  <a:gd name="T42" fmla="*/ 76 w 105"/>
                  <a:gd name="T43" fmla="*/ 321 h 359"/>
                  <a:gd name="T44" fmla="*/ 67 w 105"/>
                  <a:gd name="T45" fmla="*/ 334 h 359"/>
                  <a:gd name="T46" fmla="*/ 59 w 105"/>
                  <a:gd name="T47" fmla="*/ 343 h 359"/>
                  <a:gd name="T48" fmla="*/ 54 w 105"/>
                  <a:gd name="T49" fmla="*/ 349 h 359"/>
                  <a:gd name="T50" fmla="*/ 51 w 105"/>
                  <a:gd name="T51" fmla="*/ 351 h 359"/>
                  <a:gd name="T52" fmla="*/ 41 w 105"/>
                  <a:gd name="T53" fmla="*/ 357 h 359"/>
                  <a:gd name="T54" fmla="*/ 30 w 105"/>
                  <a:gd name="T55" fmla="*/ 359 h 359"/>
                  <a:gd name="T56" fmla="*/ 22 w 105"/>
                  <a:gd name="T57" fmla="*/ 358 h 359"/>
                  <a:gd name="T58" fmla="*/ 15 w 105"/>
                  <a:gd name="T59" fmla="*/ 355 h 359"/>
                  <a:gd name="T60" fmla="*/ 8 w 105"/>
                  <a:gd name="T61" fmla="*/ 350 h 359"/>
                  <a:gd name="T62" fmla="*/ 2 w 105"/>
                  <a:gd name="T63" fmla="*/ 339 h 359"/>
                  <a:gd name="T64" fmla="*/ 0 w 105"/>
                  <a:gd name="T65" fmla="*/ 327 h 359"/>
                  <a:gd name="T66" fmla="*/ 2 w 105"/>
                  <a:gd name="T67" fmla="*/ 315 h 359"/>
                  <a:gd name="T68" fmla="*/ 10 w 105"/>
                  <a:gd name="T69" fmla="*/ 305 h 359"/>
                  <a:gd name="T70" fmla="*/ 12 w 105"/>
                  <a:gd name="T71" fmla="*/ 303 h 359"/>
                  <a:gd name="T72" fmla="*/ 16 w 105"/>
                  <a:gd name="T73" fmla="*/ 298 h 359"/>
                  <a:gd name="T74" fmla="*/ 22 w 105"/>
                  <a:gd name="T75" fmla="*/ 290 h 359"/>
                  <a:gd name="T76" fmla="*/ 29 w 105"/>
                  <a:gd name="T77" fmla="*/ 280 h 359"/>
                  <a:gd name="T78" fmla="*/ 35 w 105"/>
                  <a:gd name="T79" fmla="*/ 267 h 359"/>
                  <a:gd name="T80" fmla="*/ 39 w 105"/>
                  <a:gd name="T81" fmla="*/ 253 h 359"/>
                  <a:gd name="T82" fmla="*/ 41 w 105"/>
                  <a:gd name="T83" fmla="*/ 238 h 359"/>
                  <a:gd name="T84" fmla="*/ 39 w 105"/>
                  <a:gd name="T85" fmla="*/ 221 h 359"/>
                  <a:gd name="T86" fmla="*/ 33 w 105"/>
                  <a:gd name="T87" fmla="*/ 203 h 359"/>
                  <a:gd name="T88" fmla="*/ 24 w 105"/>
                  <a:gd name="T89" fmla="*/ 177 h 359"/>
                  <a:gd name="T90" fmla="*/ 19 w 105"/>
                  <a:gd name="T91" fmla="*/ 153 h 359"/>
                  <a:gd name="T92" fmla="*/ 17 w 105"/>
                  <a:gd name="T93" fmla="*/ 129 h 359"/>
                  <a:gd name="T94" fmla="*/ 18 w 105"/>
                  <a:gd name="T95" fmla="*/ 107 h 359"/>
                  <a:gd name="T96" fmla="*/ 22 w 105"/>
                  <a:gd name="T97" fmla="*/ 86 h 359"/>
                  <a:gd name="T98" fmla="*/ 26 w 105"/>
                  <a:gd name="T99" fmla="*/ 67 h 359"/>
                  <a:gd name="T100" fmla="*/ 32 w 105"/>
                  <a:gd name="T101" fmla="*/ 49 h 359"/>
                  <a:gd name="T102" fmla="*/ 37 w 105"/>
                  <a:gd name="T103" fmla="*/ 35 h 359"/>
                  <a:gd name="T104" fmla="*/ 42 w 105"/>
                  <a:gd name="T105" fmla="*/ 25 h 359"/>
                  <a:gd name="T106" fmla="*/ 46 w 105"/>
                  <a:gd name="T107" fmla="*/ 17 h 359"/>
                  <a:gd name="T108" fmla="*/ 47 w 105"/>
                  <a:gd name="T109" fmla="*/ 14 h 359"/>
                  <a:gd name="T110" fmla="*/ 56 w 105"/>
                  <a:gd name="T111" fmla="*/ 5 h 359"/>
                  <a:gd name="T112" fmla="*/ 66 w 105"/>
                  <a:gd name="T113" fmla="*/ 0 h 359"/>
                  <a:gd name="T114" fmla="*/ 79 w 105"/>
                  <a:gd name="T115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5" h="359">
                    <a:moveTo>
                      <a:pt x="79" y="0"/>
                    </a:moveTo>
                    <a:lnTo>
                      <a:pt x="90" y="4"/>
                    </a:lnTo>
                    <a:lnTo>
                      <a:pt x="99" y="12"/>
                    </a:lnTo>
                    <a:lnTo>
                      <a:pt x="104" y="22"/>
                    </a:lnTo>
                    <a:lnTo>
                      <a:pt x="105" y="34"/>
                    </a:lnTo>
                    <a:lnTo>
                      <a:pt x="101" y="46"/>
                    </a:lnTo>
                    <a:lnTo>
                      <a:pt x="100" y="48"/>
                    </a:lnTo>
                    <a:lnTo>
                      <a:pt x="96" y="55"/>
                    </a:lnTo>
                    <a:lnTo>
                      <a:pt x="92" y="67"/>
                    </a:lnTo>
                    <a:lnTo>
                      <a:pt x="87" y="81"/>
                    </a:lnTo>
                    <a:lnTo>
                      <a:pt x="83" y="97"/>
                    </a:lnTo>
                    <a:lnTo>
                      <a:pt x="80" y="116"/>
                    </a:lnTo>
                    <a:lnTo>
                      <a:pt x="80" y="135"/>
                    </a:lnTo>
                    <a:lnTo>
                      <a:pt x="83" y="156"/>
                    </a:lnTo>
                    <a:lnTo>
                      <a:pt x="90" y="176"/>
                    </a:lnTo>
                    <a:lnTo>
                      <a:pt x="99" y="203"/>
                    </a:lnTo>
                    <a:lnTo>
                      <a:pt x="103" y="227"/>
                    </a:lnTo>
                    <a:lnTo>
                      <a:pt x="103" y="250"/>
                    </a:lnTo>
                    <a:lnTo>
                      <a:pt x="99" y="271"/>
                    </a:lnTo>
                    <a:lnTo>
                      <a:pt x="93" y="290"/>
                    </a:lnTo>
                    <a:lnTo>
                      <a:pt x="85" y="307"/>
                    </a:lnTo>
                    <a:lnTo>
                      <a:pt x="76" y="321"/>
                    </a:lnTo>
                    <a:lnTo>
                      <a:pt x="67" y="334"/>
                    </a:lnTo>
                    <a:lnTo>
                      <a:pt x="59" y="343"/>
                    </a:lnTo>
                    <a:lnTo>
                      <a:pt x="54" y="349"/>
                    </a:lnTo>
                    <a:lnTo>
                      <a:pt x="51" y="351"/>
                    </a:lnTo>
                    <a:lnTo>
                      <a:pt x="41" y="357"/>
                    </a:lnTo>
                    <a:lnTo>
                      <a:pt x="30" y="359"/>
                    </a:lnTo>
                    <a:lnTo>
                      <a:pt x="22" y="358"/>
                    </a:lnTo>
                    <a:lnTo>
                      <a:pt x="15" y="355"/>
                    </a:lnTo>
                    <a:lnTo>
                      <a:pt x="8" y="350"/>
                    </a:lnTo>
                    <a:lnTo>
                      <a:pt x="2" y="339"/>
                    </a:lnTo>
                    <a:lnTo>
                      <a:pt x="0" y="327"/>
                    </a:lnTo>
                    <a:lnTo>
                      <a:pt x="2" y="315"/>
                    </a:lnTo>
                    <a:lnTo>
                      <a:pt x="10" y="305"/>
                    </a:lnTo>
                    <a:lnTo>
                      <a:pt x="12" y="303"/>
                    </a:lnTo>
                    <a:lnTo>
                      <a:pt x="16" y="298"/>
                    </a:lnTo>
                    <a:lnTo>
                      <a:pt x="22" y="290"/>
                    </a:lnTo>
                    <a:lnTo>
                      <a:pt x="29" y="280"/>
                    </a:lnTo>
                    <a:lnTo>
                      <a:pt x="35" y="267"/>
                    </a:lnTo>
                    <a:lnTo>
                      <a:pt x="39" y="253"/>
                    </a:lnTo>
                    <a:lnTo>
                      <a:pt x="41" y="238"/>
                    </a:lnTo>
                    <a:lnTo>
                      <a:pt x="39" y="221"/>
                    </a:lnTo>
                    <a:lnTo>
                      <a:pt x="33" y="203"/>
                    </a:lnTo>
                    <a:lnTo>
                      <a:pt x="24" y="177"/>
                    </a:lnTo>
                    <a:lnTo>
                      <a:pt x="19" y="153"/>
                    </a:lnTo>
                    <a:lnTo>
                      <a:pt x="17" y="129"/>
                    </a:lnTo>
                    <a:lnTo>
                      <a:pt x="18" y="107"/>
                    </a:lnTo>
                    <a:lnTo>
                      <a:pt x="22" y="86"/>
                    </a:lnTo>
                    <a:lnTo>
                      <a:pt x="26" y="67"/>
                    </a:lnTo>
                    <a:lnTo>
                      <a:pt x="32" y="49"/>
                    </a:lnTo>
                    <a:lnTo>
                      <a:pt x="37" y="35"/>
                    </a:lnTo>
                    <a:lnTo>
                      <a:pt x="42" y="25"/>
                    </a:lnTo>
                    <a:lnTo>
                      <a:pt x="46" y="17"/>
                    </a:lnTo>
                    <a:lnTo>
                      <a:pt x="47" y="14"/>
                    </a:lnTo>
                    <a:lnTo>
                      <a:pt x="56" y="5"/>
                    </a:lnTo>
                    <a:lnTo>
                      <a:pt x="66" y="0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2" name="Freeform 50"/>
              <p:cNvSpPr>
                <a:spLocks/>
              </p:cNvSpPr>
              <p:nvPr/>
            </p:nvSpPr>
            <p:spPr bwMode="auto">
              <a:xfrm>
                <a:off x="5527" y="2562"/>
                <a:ext cx="164" cy="378"/>
              </a:xfrm>
              <a:custGeom>
                <a:avLst/>
                <a:gdLst>
                  <a:gd name="T0" fmla="*/ 60 w 656"/>
                  <a:gd name="T1" fmla="*/ 18 h 1513"/>
                  <a:gd name="T2" fmla="*/ 112 w 656"/>
                  <a:gd name="T3" fmla="*/ 161 h 1513"/>
                  <a:gd name="T4" fmla="*/ 100 w 656"/>
                  <a:gd name="T5" fmla="*/ 232 h 1513"/>
                  <a:gd name="T6" fmla="*/ 88 w 656"/>
                  <a:gd name="T7" fmla="*/ 366 h 1513"/>
                  <a:gd name="T8" fmla="*/ 90 w 656"/>
                  <a:gd name="T9" fmla="*/ 530 h 1513"/>
                  <a:gd name="T10" fmla="*/ 121 w 656"/>
                  <a:gd name="T11" fmla="*/ 556 h 1513"/>
                  <a:gd name="T12" fmla="*/ 173 w 656"/>
                  <a:gd name="T13" fmla="*/ 430 h 1513"/>
                  <a:gd name="T14" fmla="*/ 173 w 656"/>
                  <a:gd name="T15" fmla="*/ 387 h 1513"/>
                  <a:gd name="T16" fmla="*/ 217 w 656"/>
                  <a:gd name="T17" fmla="*/ 387 h 1513"/>
                  <a:gd name="T18" fmla="*/ 342 w 656"/>
                  <a:gd name="T19" fmla="*/ 335 h 1513"/>
                  <a:gd name="T20" fmla="*/ 374 w 656"/>
                  <a:gd name="T21" fmla="*/ 304 h 1513"/>
                  <a:gd name="T22" fmla="*/ 404 w 656"/>
                  <a:gd name="T23" fmla="*/ 335 h 1513"/>
                  <a:gd name="T24" fmla="*/ 530 w 656"/>
                  <a:gd name="T25" fmla="*/ 387 h 1513"/>
                  <a:gd name="T26" fmla="*/ 573 w 656"/>
                  <a:gd name="T27" fmla="*/ 387 h 1513"/>
                  <a:gd name="T28" fmla="*/ 573 w 656"/>
                  <a:gd name="T29" fmla="*/ 430 h 1513"/>
                  <a:gd name="T30" fmla="*/ 626 w 656"/>
                  <a:gd name="T31" fmla="*/ 556 h 1513"/>
                  <a:gd name="T32" fmla="*/ 656 w 656"/>
                  <a:gd name="T33" fmla="*/ 587 h 1513"/>
                  <a:gd name="T34" fmla="*/ 626 w 656"/>
                  <a:gd name="T35" fmla="*/ 617 h 1513"/>
                  <a:gd name="T36" fmla="*/ 528 w 656"/>
                  <a:gd name="T37" fmla="*/ 636 h 1513"/>
                  <a:gd name="T38" fmla="*/ 515 w 656"/>
                  <a:gd name="T39" fmla="*/ 711 h 1513"/>
                  <a:gd name="T40" fmla="*/ 573 w 656"/>
                  <a:gd name="T41" fmla="*/ 908 h 1513"/>
                  <a:gd name="T42" fmla="*/ 555 w 656"/>
                  <a:gd name="T43" fmla="*/ 948 h 1513"/>
                  <a:gd name="T44" fmla="*/ 499 w 656"/>
                  <a:gd name="T45" fmla="*/ 1023 h 1513"/>
                  <a:gd name="T46" fmla="*/ 417 w 656"/>
                  <a:gd name="T47" fmla="*/ 1121 h 1513"/>
                  <a:gd name="T48" fmla="*/ 330 w 656"/>
                  <a:gd name="T49" fmla="*/ 1209 h 1513"/>
                  <a:gd name="T50" fmla="*/ 266 w 656"/>
                  <a:gd name="T51" fmla="*/ 1251 h 1513"/>
                  <a:gd name="T52" fmla="*/ 168 w 656"/>
                  <a:gd name="T53" fmla="*/ 1300 h 1513"/>
                  <a:gd name="T54" fmla="*/ 85 w 656"/>
                  <a:gd name="T55" fmla="*/ 1371 h 1513"/>
                  <a:gd name="T56" fmla="*/ 83 w 656"/>
                  <a:gd name="T57" fmla="*/ 1446 h 1513"/>
                  <a:gd name="T58" fmla="*/ 96 w 656"/>
                  <a:gd name="T59" fmla="*/ 1499 h 1513"/>
                  <a:gd name="T60" fmla="*/ 60 w 656"/>
                  <a:gd name="T61" fmla="*/ 1512 h 1513"/>
                  <a:gd name="T62" fmla="*/ 18 w 656"/>
                  <a:gd name="T63" fmla="*/ 1450 h 1513"/>
                  <a:gd name="T64" fmla="*/ 26 w 656"/>
                  <a:gd name="T65" fmla="*/ 1351 h 1513"/>
                  <a:gd name="T66" fmla="*/ 99 w 656"/>
                  <a:gd name="T67" fmla="*/ 1271 h 1513"/>
                  <a:gd name="T68" fmla="*/ 196 w 656"/>
                  <a:gd name="T69" fmla="*/ 1215 h 1513"/>
                  <a:gd name="T70" fmla="*/ 255 w 656"/>
                  <a:gd name="T71" fmla="*/ 1189 h 1513"/>
                  <a:gd name="T72" fmla="*/ 310 w 656"/>
                  <a:gd name="T73" fmla="*/ 1142 h 1513"/>
                  <a:gd name="T74" fmla="*/ 408 w 656"/>
                  <a:gd name="T75" fmla="*/ 1038 h 1513"/>
                  <a:gd name="T76" fmla="*/ 445 w 656"/>
                  <a:gd name="T77" fmla="*/ 801 h 1513"/>
                  <a:gd name="T78" fmla="*/ 372 w 656"/>
                  <a:gd name="T79" fmla="*/ 812 h 1513"/>
                  <a:gd name="T80" fmla="*/ 355 w 656"/>
                  <a:gd name="T81" fmla="*/ 772 h 1513"/>
                  <a:gd name="T82" fmla="*/ 403 w 656"/>
                  <a:gd name="T83" fmla="*/ 750 h 1513"/>
                  <a:gd name="T84" fmla="*/ 452 w 656"/>
                  <a:gd name="T85" fmla="*/ 703 h 1513"/>
                  <a:gd name="T86" fmla="*/ 465 w 656"/>
                  <a:gd name="T87" fmla="*/ 640 h 1513"/>
                  <a:gd name="T88" fmla="*/ 456 w 656"/>
                  <a:gd name="T89" fmla="*/ 586 h 1513"/>
                  <a:gd name="T90" fmla="*/ 395 w 656"/>
                  <a:gd name="T91" fmla="*/ 535 h 1513"/>
                  <a:gd name="T92" fmla="*/ 332 w 656"/>
                  <a:gd name="T93" fmla="*/ 542 h 1513"/>
                  <a:gd name="T94" fmla="*/ 283 w 656"/>
                  <a:gd name="T95" fmla="*/ 606 h 1513"/>
                  <a:gd name="T96" fmla="*/ 262 w 656"/>
                  <a:gd name="T97" fmla="*/ 657 h 1513"/>
                  <a:gd name="T98" fmla="*/ 221 w 656"/>
                  <a:gd name="T99" fmla="*/ 641 h 1513"/>
                  <a:gd name="T100" fmla="*/ 121 w 656"/>
                  <a:gd name="T101" fmla="*/ 617 h 1513"/>
                  <a:gd name="T102" fmla="*/ 119 w 656"/>
                  <a:gd name="T103" fmla="*/ 681 h 1513"/>
                  <a:gd name="T104" fmla="*/ 100 w 656"/>
                  <a:gd name="T105" fmla="*/ 720 h 1513"/>
                  <a:gd name="T106" fmla="*/ 72 w 656"/>
                  <a:gd name="T107" fmla="*/ 716 h 1513"/>
                  <a:gd name="T108" fmla="*/ 39 w 656"/>
                  <a:gd name="T109" fmla="*/ 615 h 1513"/>
                  <a:gd name="T110" fmla="*/ 24 w 656"/>
                  <a:gd name="T111" fmla="*/ 436 h 1513"/>
                  <a:gd name="T112" fmla="*/ 33 w 656"/>
                  <a:gd name="T113" fmla="*/ 276 h 1513"/>
                  <a:gd name="T114" fmla="*/ 48 w 656"/>
                  <a:gd name="T115" fmla="*/ 169 h 1513"/>
                  <a:gd name="T116" fmla="*/ 2 w 656"/>
                  <a:gd name="T117" fmla="*/ 19 h 1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56" h="1513">
                    <a:moveTo>
                      <a:pt x="31" y="0"/>
                    </a:moveTo>
                    <a:lnTo>
                      <a:pt x="43" y="2"/>
                    </a:lnTo>
                    <a:lnTo>
                      <a:pt x="53" y="8"/>
                    </a:lnTo>
                    <a:lnTo>
                      <a:pt x="60" y="18"/>
                    </a:lnTo>
                    <a:lnTo>
                      <a:pt x="111" y="139"/>
                    </a:lnTo>
                    <a:lnTo>
                      <a:pt x="113" y="148"/>
                    </a:lnTo>
                    <a:lnTo>
                      <a:pt x="112" y="157"/>
                    </a:lnTo>
                    <a:lnTo>
                      <a:pt x="112" y="161"/>
                    </a:lnTo>
                    <a:lnTo>
                      <a:pt x="110" y="171"/>
                    </a:lnTo>
                    <a:lnTo>
                      <a:pt x="107" y="186"/>
                    </a:lnTo>
                    <a:lnTo>
                      <a:pt x="104" y="207"/>
                    </a:lnTo>
                    <a:lnTo>
                      <a:pt x="100" y="232"/>
                    </a:lnTo>
                    <a:lnTo>
                      <a:pt x="97" y="261"/>
                    </a:lnTo>
                    <a:lnTo>
                      <a:pt x="93" y="293"/>
                    </a:lnTo>
                    <a:lnTo>
                      <a:pt x="90" y="328"/>
                    </a:lnTo>
                    <a:lnTo>
                      <a:pt x="88" y="366"/>
                    </a:lnTo>
                    <a:lnTo>
                      <a:pt x="86" y="406"/>
                    </a:lnTo>
                    <a:lnTo>
                      <a:pt x="86" y="446"/>
                    </a:lnTo>
                    <a:lnTo>
                      <a:pt x="87" y="487"/>
                    </a:lnTo>
                    <a:lnTo>
                      <a:pt x="90" y="530"/>
                    </a:lnTo>
                    <a:lnTo>
                      <a:pt x="94" y="571"/>
                    </a:lnTo>
                    <a:lnTo>
                      <a:pt x="101" y="563"/>
                    </a:lnTo>
                    <a:lnTo>
                      <a:pt x="110" y="558"/>
                    </a:lnTo>
                    <a:lnTo>
                      <a:pt x="121" y="556"/>
                    </a:lnTo>
                    <a:lnTo>
                      <a:pt x="236" y="556"/>
                    </a:lnTo>
                    <a:lnTo>
                      <a:pt x="247" y="537"/>
                    </a:lnTo>
                    <a:lnTo>
                      <a:pt x="262" y="520"/>
                    </a:lnTo>
                    <a:lnTo>
                      <a:pt x="173" y="430"/>
                    </a:lnTo>
                    <a:lnTo>
                      <a:pt x="167" y="420"/>
                    </a:lnTo>
                    <a:lnTo>
                      <a:pt x="164" y="409"/>
                    </a:lnTo>
                    <a:lnTo>
                      <a:pt x="167" y="397"/>
                    </a:lnTo>
                    <a:lnTo>
                      <a:pt x="173" y="387"/>
                    </a:lnTo>
                    <a:lnTo>
                      <a:pt x="183" y="380"/>
                    </a:lnTo>
                    <a:lnTo>
                      <a:pt x="195" y="378"/>
                    </a:lnTo>
                    <a:lnTo>
                      <a:pt x="206" y="380"/>
                    </a:lnTo>
                    <a:lnTo>
                      <a:pt x="217" y="387"/>
                    </a:lnTo>
                    <a:lnTo>
                      <a:pt x="313" y="483"/>
                    </a:lnTo>
                    <a:lnTo>
                      <a:pt x="327" y="477"/>
                    </a:lnTo>
                    <a:lnTo>
                      <a:pt x="342" y="473"/>
                    </a:lnTo>
                    <a:lnTo>
                      <a:pt x="342" y="335"/>
                    </a:lnTo>
                    <a:lnTo>
                      <a:pt x="344" y="323"/>
                    </a:lnTo>
                    <a:lnTo>
                      <a:pt x="351" y="313"/>
                    </a:lnTo>
                    <a:lnTo>
                      <a:pt x="361" y="306"/>
                    </a:lnTo>
                    <a:lnTo>
                      <a:pt x="374" y="304"/>
                    </a:lnTo>
                    <a:lnTo>
                      <a:pt x="386" y="306"/>
                    </a:lnTo>
                    <a:lnTo>
                      <a:pt x="395" y="313"/>
                    </a:lnTo>
                    <a:lnTo>
                      <a:pt x="402" y="323"/>
                    </a:lnTo>
                    <a:lnTo>
                      <a:pt x="404" y="335"/>
                    </a:lnTo>
                    <a:lnTo>
                      <a:pt x="404" y="473"/>
                    </a:lnTo>
                    <a:lnTo>
                      <a:pt x="419" y="477"/>
                    </a:lnTo>
                    <a:lnTo>
                      <a:pt x="433" y="483"/>
                    </a:lnTo>
                    <a:lnTo>
                      <a:pt x="530" y="387"/>
                    </a:lnTo>
                    <a:lnTo>
                      <a:pt x="540" y="380"/>
                    </a:lnTo>
                    <a:lnTo>
                      <a:pt x="551" y="378"/>
                    </a:lnTo>
                    <a:lnTo>
                      <a:pt x="563" y="380"/>
                    </a:lnTo>
                    <a:lnTo>
                      <a:pt x="573" y="387"/>
                    </a:lnTo>
                    <a:lnTo>
                      <a:pt x="580" y="397"/>
                    </a:lnTo>
                    <a:lnTo>
                      <a:pt x="582" y="409"/>
                    </a:lnTo>
                    <a:lnTo>
                      <a:pt x="580" y="420"/>
                    </a:lnTo>
                    <a:lnTo>
                      <a:pt x="573" y="430"/>
                    </a:lnTo>
                    <a:lnTo>
                      <a:pt x="485" y="520"/>
                    </a:lnTo>
                    <a:lnTo>
                      <a:pt x="499" y="537"/>
                    </a:lnTo>
                    <a:lnTo>
                      <a:pt x="510" y="556"/>
                    </a:lnTo>
                    <a:lnTo>
                      <a:pt x="626" y="556"/>
                    </a:lnTo>
                    <a:lnTo>
                      <a:pt x="638" y="558"/>
                    </a:lnTo>
                    <a:lnTo>
                      <a:pt x="647" y="565"/>
                    </a:lnTo>
                    <a:lnTo>
                      <a:pt x="654" y="575"/>
                    </a:lnTo>
                    <a:lnTo>
                      <a:pt x="656" y="587"/>
                    </a:lnTo>
                    <a:lnTo>
                      <a:pt x="654" y="599"/>
                    </a:lnTo>
                    <a:lnTo>
                      <a:pt x="647" y="608"/>
                    </a:lnTo>
                    <a:lnTo>
                      <a:pt x="638" y="615"/>
                    </a:lnTo>
                    <a:lnTo>
                      <a:pt x="626" y="617"/>
                    </a:lnTo>
                    <a:lnTo>
                      <a:pt x="527" y="617"/>
                    </a:lnTo>
                    <a:lnTo>
                      <a:pt x="528" y="622"/>
                    </a:lnTo>
                    <a:lnTo>
                      <a:pt x="528" y="629"/>
                    </a:lnTo>
                    <a:lnTo>
                      <a:pt x="528" y="636"/>
                    </a:lnTo>
                    <a:lnTo>
                      <a:pt x="527" y="649"/>
                    </a:lnTo>
                    <a:lnTo>
                      <a:pt x="525" y="667"/>
                    </a:lnTo>
                    <a:lnTo>
                      <a:pt x="522" y="688"/>
                    </a:lnTo>
                    <a:lnTo>
                      <a:pt x="515" y="711"/>
                    </a:lnTo>
                    <a:lnTo>
                      <a:pt x="506" y="735"/>
                    </a:lnTo>
                    <a:lnTo>
                      <a:pt x="493" y="759"/>
                    </a:lnTo>
                    <a:lnTo>
                      <a:pt x="570" y="897"/>
                    </a:lnTo>
                    <a:lnTo>
                      <a:pt x="573" y="908"/>
                    </a:lnTo>
                    <a:lnTo>
                      <a:pt x="573" y="920"/>
                    </a:lnTo>
                    <a:lnTo>
                      <a:pt x="568" y="930"/>
                    </a:lnTo>
                    <a:lnTo>
                      <a:pt x="563" y="937"/>
                    </a:lnTo>
                    <a:lnTo>
                      <a:pt x="555" y="948"/>
                    </a:lnTo>
                    <a:lnTo>
                      <a:pt x="544" y="963"/>
                    </a:lnTo>
                    <a:lnTo>
                      <a:pt x="531" y="980"/>
                    </a:lnTo>
                    <a:lnTo>
                      <a:pt x="516" y="1000"/>
                    </a:lnTo>
                    <a:lnTo>
                      <a:pt x="499" y="1023"/>
                    </a:lnTo>
                    <a:lnTo>
                      <a:pt x="479" y="1047"/>
                    </a:lnTo>
                    <a:lnTo>
                      <a:pt x="459" y="1071"/>
                    </a:lnTo>
                    <a:lnTo>
                      <a:pt x="439" y="1096"/>
                    </a:lnTo>
                    <a:lnTo>
                      <a:pt x="417" y="1121"/>
                    </a:lnTo>
                    <a:lnTo>
                      <a:pt x="396" y="1145"/>
                    </a:lnTo>
                    <a:lnTo>
                      <a:pt x="374" y="1169"/>
                    </a:lnTo>
                    <a:lnTo>
                      <a:pt x="351" y="1190"/>
                    </a:lnTo>
                    <a:lnTo>
                      <a:pt x="330" y="1209"/>
                    </a:lnTo>
                    <a:lnTo>
                      <a:pt x="310" y="1225"/>
                    </a:lnTo>
                    <a:lnTo>
                      <a:pt x="291" y="1239"/>
                    </a:lnTo>
                    <a:lnTo>
                      <a:pt x="273" y="1248"/>
                    </a:lnTo>
                    <a:lnTo>
                      <a:pt x="266" y="1251"/>
                    </a:lnTo>
                    <a:lnTo>
                      <a:pt x="244" y="1261"/>
                    </a:lnTo>
                    <a:lnTo>
                      <a:pt x="220" y="1272"/>
                    </a:lnTo>
                    <a:lnTo>
                      <a:pt x="194" y="1285"/>
                    </a:lnTo>
                    <a:lnTo>
                      <a:pt x="168" y="1300"/>
                    </a:lnTo>
                    <a:lnTo>
                      <a:pt x="143" y="1316"/>
                    </a:lnTo>
                    <a:lnTo>
                      <a:pt x="120" y="1333"/>
                    </a:lnTo>
                    <a:lnTo>
                      <a:pt x="100" y="1351"/>
                    </a:lnTo>
                    <a:lnTo>
                      <a:pt x="85" y="1371"/>
                    </a:lnTo>
                    <a:lnTo>
                      <a:pt x="76" y="1391"/>
                    </a:lnTo>
                    <a:lnTo>
                      <a:pt x="74" y="1408"/>
                    </a:lnTo>
                    <a:lnTo>
                      <a:pt x="76" y="1427"/>
                    </a:lnTo>
                    <a:lnTo>
                      <a:pt x="83" y="1446"/>
                    </a:lnTo>
                    <a:lnTo>
                      <a:pt x="95" y="1465"/>
                    </a:lnTo>
                    <a:lnTo>
                      <a:pt x="100" y="1476"/>
                    </a:lnTo>
                    <a:lnTo>
                      <a:pt x="100" y="1488"/>
                    </a:lnTo>
                    <a:lnTo>
                      <a:pt x="96" y="1499"/>
                    </a:lnTo>
                    <a:lnTo>
                      <a:pt x="87" y="1508"/>
                    </a:lnTo>
                    <a:lnTo>
                      <a:pt x="79" y="1512"/>
                    </a:lnTo>
                    <a:lnTo>
                      <a:pt x="70" y="1513"/>
                    </a:lnTo>
                    <a:lnTo>
                      <a:pt x="60" y="1512"/>
                    </a:lnTo>
                    <a:lnTo>
                      <a:pt x="52" y="1507"/>
                    </a:lnTo>
                    <a:lnTo>
                      <a:pt x="45" y="1500"/>
                    </a:lnTo>
                    <a:lnTo>
                      <a:pt x="29" y="1475"/>
                    </a:lnTo>
                    <a:lnTo>
                      <a:pt x="18" y="1450"/>
                    </a:lnTo>
                    <a:lnTo>
                      <a:pt x="13" y="1425"/>
                    </a:lnTo>
                    <a:lnTo>
                      <a:pt x="12" y="1399"/>
                    </a:lnTo>
                    <a:lnTo>
                      <a:pt x="16" y="1375"/>
                    </a:lnTo>
                    <a:lnTo>
                      <a:pt x="26" y="1351"/>
                    </a:lnTo>
                    <a:lnTo>
                      <a:pt x="40" y="1329"/>
                    </a:lnTo>
                    <a:lnTo>
                      <a:pt x="57" y="1308"/>
                    </a:lnTo>
                    <a:lnTo>
                      <a:pt x="77" y="1289"/>
                    </a:lnTo>
                    <a:lnTo>
                      <a:pt x="99" y="1271"/>
                    </a:lnTo>
                    <a:lnTo>
                      <a:pt x="122" y="1255"/>
                    </a:lnTo>
                    <a:lnTo>
                      <a:pt x="148" y="1240"/>
                    </a:lnTo>
                    <a:lnTo>
                      <a:pt x="172" y="1227"/>
                    </a:lnTo>
                    <a:lnTo>
                      <a:pt x="196" y="1215"/>
                    </a:lnTo>
                    <a:lnTo>
                      <a:pt x="219" y="1205"/>
                    </a:lnTo>
                    <a:lnTo>
                      <a:pt x="240" y="1195"/>
                    </a:lnTo>
                    <a:lnTo>
                      <a:pt x="247" y="1192"/>
                    </a:lnTo>
                    <a:lnTo>
                      <a:pt x="255" y="1189"/>
                    </a:lnTo>
                    <a:lnTo>
                      <a:pt x="265" y="1182"/>
                    </a:lnTo>
                    <a:lnTo>
                      <a:pt x="277" y="1172"/>
                    </a:lnTo>
                    <a:lnTo>
                      <a:pt x="293" y="1160"/>
                    </a:lnTo>
                    <a:lnTo>
                      <a:pt x="310" y="1142"/>
                    </a:lnTo>
                    <a:lnTo>
                      <a:pt x="331" y="1123"/>
                    </a:lnTo>
                    <a:lnTo>
                      <a:pt x="354" y="1099"/>
                    </a:lnTo>
                    <a:lnTo>
                      <a:pt x="380" y="1071"/>
                    </a:lnTo>
                    <a:lnTo>
                      <a:pt x="408" y="1038"/>
                    </a:lnTo>
                    <a:lnTo>
                      <a:pt x="438" y="1000"/>
                    </a:lnTo>
                    <a:lnTo>
                      <a:pt x="471" y="958"/>
                    </a:lnTo>
                    <a:lnTo>
                      <a:pt x="507" y="910"/>
                    </a:lnTo>
                    <a:lnTo>
                      <a:pt x="445" y="801"/>
                    </a:lnTo>
                    <a:lnTo>
                      <a:pt x="426" y="808"/>
                    </a:lnTo>
                    <a:lnTo>
                      <a:pt x="406" y="813"/>
                    </a:lnTo>
                    <a:lnTo>
                      <a:pt x="384" y="814"/>
                    </a:lnTo>
                    <a:lnTo>
                      <a:pt x="372" y="812"/>
                    </a:lnTo>
                    <a:lnTo>
                      <a:pt x="361" y="805"/>
                    </a:lnTo>
                    <a:lnTo>
                      <a:pt x="355" y="796"/>
                    </a:lnTo>
                    <a:lnTo>
                      <a:pt x="352" y="784"/>
                    </a:lnTo>
                    <a:lnTo>
                      <a:pt x="355" y="772"/>
                    </a:lnTo>
                    <a:lnTo>
                      <a:pt x="361" y="762"/>
                    </a:lnTo>
                    <a:lnTo>
                      <a:pt x="372" y="755"/>
                    </a:lnTo>
                    <a:lnTo>
                      <a:pt x="384" y="752"/>
                    </a:lnTo>
                    <a:lnTo>
                      <a:pt x="403" y="750"/>
                    </a:lnTo>
                    <a:lnTo>
                      <a:pt x="420" y="744"/>
                    </a:lnTo>
                    <a:lnTo>
                      <a:pt x="434" y="733"/>
                    </a:lnTo>
                    <a:lnTo>
                      <a:pt x="444" y="719"/>
                    </a:lnTo>
                    <a:lnTo>
                      <a:pt x="452" y="703"/>
                    </a:lnTo>
                    <a:lnTo>
                      <a:pt x="458" y="686"/>
                    </a:lnTo>
                    <a:lnTo>
                      <a:pt x="462" y="669"/>
                    </a:lnTo>
                    <a:lnTo>
                      <a:pt x="464" y="654"/>
                    </a:lnTo>
                    <a:lnTo>
                      <a:pt x="465" y="640"/>
                    </a:lnTo>
                    <a:lnTo>
                      <a:pt x="466" y="630"/>
                    </a:lnTo>
                    <a:lnTo>
                      <a:pt x="465" y="629"/>
                    </a:lnTo>
                    <a:lnTo>
                      <a:pt x="463" y="606"/>
                    </a:lnTo>
                    <a:lnTo>
                      <a:pt x="456" y="586"/>
                    </a:lnTo>
                    <a:lnTo>
                      <a:pt x="445" y="568"/>
                    </a:lnTo>
                    <a:lnTo>
                      <a:pt x="431" y="554"/>
                    </a:lnTo>
                    <a:lnTo>
                      <a:pt x="414" y="542"/>
                    </a:lnTo>
                    <a:lnTo>
                      <a:pt x="395" y="535"/>
                    </a:lnTo>
                    <a:lnTo>
                      <a:pt x="374" y="532"/>
                    </a:lnTo>
                    <a:lnTo>
                      <a:pt x="374" y="532"/>
                    </a:lnTo>
                    <a:lnTo>
                      <a:pt x="352" y="535"/>
                    </a:lnTo>
                    <a:lnTo>
                      <a:pt x="332" y="542"/>
                    </a:lnTo>
                    <a:lnTo>
                      <a:pt x="315" y="554"/>
                    </a:lnTo>
                    <a:lnTo>
                      <a:pt x="301" y="568"/>
                    </a:lnTo>
                    <a:lnTo>
                      <a:pt x="290" y="586"/>
                    </a:lnTo>
                    <a:lnTo>
                      <a:pt x="283" y="606"/>
                    </a:lnTo>
                    <a:lnTo>
                      <a:pt x="281" y="629"/>
                    </a:lnTo>
                    <a:lnTo>
                      <a:pt x="278" y="641"/>
                    </a:lnTo>
                    <a:lnTo>
                      <a:pt x="272" y="651"/>
                    </a:lnTo>
                    <a:lnTo>
                      <a:pt x="262" y="657"/>
                    </a:lnTo>
                    <a:lnTo>
                      <a:pt x="249" y="660"/>
                    </a:lnTo>
                    <a:lnTo>
                      <a:pt x="237" y="657"/>
                    </a:lnTo>
                    <a:lnTo>
                      <a:pt x="228" y="651"/>
                    </a:lnTo>
                    <a:lnTo>
                      <a:pt x="221" y="641"/>
                    </a:lnTo>
                    <a:lnTo>
                      <a:pt x="219" y="629"/>
                    </a:lnTo>
                    <a:lnTo>
                      <a:pt x="219" y="624"/>
                    </a:lnTo>
                    <a:lnTo>
                      <a:pt x="219" y="617"/>
                    </a:lnTo>
                    <a:lnTo>
                      <a:pt x="121" y="617"/>
                    </a:lnTo>
                    <a:lnTo>
                      <a:pt x="110" y="615"/>
                    </a:lnTo>
                    <a:lnTo>
                      <a:pt x="101" y="609"/>
                    </a:lnTo>
                    <a:lnTo>
                      <a:pt x="109" y="647"/>
                    </a:lnTo>
                    <a:lnTo>
                      <a:pt x="119" y="681"/>
                    </a:lnTo>
                    <a:lnTo>
                      <a:pt x="121" y="693"/>
                    </a:lnTo>
                    <a:lnTo>
                      <a:pt x="118" y="704"/>
                    </a:lnTo>
                    <a:lnTo>
                      <a:pt x="110" y="714"/>
                    </a:lnTo>
                    <a:lnTo>
                      <a:pt x="100" y="720"/>
                    </a:lnTo>
                    <a:lnTo>
                      <a:pt x="95" y="721"/>
                    </a:lnTo>
                    <a:lnTo>
                      <a:pt x="90" y="722"/>
                    </a:lnTo>
                    <a:lnTo>
                      <a:pt x="81" y="720"/>
                    </a:lnTo>
                    <a:lnTo>
                      <a:pt x="72" y="716"/>
                    </a:lnTo>
                    <a:lnTo>
                      <a:pt x="66" y="709"/>
                    </a:lnTo>
                    <a:lnTo>
                      <a:pt x="61" y="701"/>
                    </a:lnTo>
                    <a:lnTo>
                      <a:pt x="49" y="659"/>
                    </a:lnTo>
                    <a:lnTo>
                      <a:pt x="39" y="615"/>
                    </a:lnTo>
                    <a:lnTo>
                      <a:pt x="32" y="571"/>
                    </a:lnTo>
                    <a:lnTo>
                      <a:pt x="28" y="526"/>
                    </a:lnTo>
                    <a:lnTo>
                      <a:pt x="25" y="480"/>
                    </a:lnTo>
                    <a:lnTo>
                      <a:pt x="24" y="436"/>
                    </a:lnTo>
                    <a:lnTo>
                      <a:pt x="25" y="393"/>
                    </a:lnTo>
                    <a:lnTo>
                      <a:pt x="27" y="351"/>
                    </a:lnTo>
                    <a:lnTo>
                      <a:pt x="30" y="312"/>
                    </a:lnTo>
                    <a:lnTo>
                      <a:pt x="33" y="276"/>
                    </a:lnTo>
                    <a:lnTo>
                      <a:pt x="37" y="243"/>
                    </a:lnTo>
                    <a:lnTo>
                      <a:pt x="41" y="213"/>
                    </a:lnTo>
                    <a:lnTo>
                      <a:pt x="45" y="188"/>
                    </a:lnTo>
                    <a:lnTo>
                      <a:pt x="48" y="169"/>
                    </a:lnTo>
                    <a:lnTo>
                      <a:pt x="51" y="155"/>
                    </a:lnTo>
                    <a:lnTo>
                      <a:pt x="2" y="42"/>
                    </a:lnTo>
                    <a:lnTo>
                      <a:pt x="0" y="30"/>
                    </a:lnTo>
                    <a:lnTo>
                      <a:pt x="2" y="19"/>
                    </a:lnTo>
                    <a:lnTo>
                      <a:pt x="8" y="9"/>
                    </a:lnTo>
                    <a:lnTo>
                      <a:pt x="18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3" name="Freeform 51"/>
              <p:cNvSpPr>
                <a:spLocks/>
              </p:cNvSpPr>
              <p:nvPr/>
            </p:nvSpPr>
            <p:spPr bwMode="auto">
              <a:xfrm>
                <a:off x="5502" y="2577"/>
                <a:ext cx="26" cy="32"/>
              </a:xfrm>
              <a:custGeom>
                <a:avLst/>
                <a:gdLst>
                  <a:gd name="T0" fmla="*/ 26 w 102"/>
                  <a:gd name="T1" fmla="*/ 0 h 128"/>
                  <a:gd name="T2" fmla="*/ 38 w 102"/>
                  <a:gd name="T3" fmla="*/ 0 h 128"/>
                  <a:gd name="T4" fmla="*/ 49 w 102"/>
                  <a:gd name="T5" fmla="*/ 5 h 128"/>
                  <a:gd name="T6" fmla="*/ 57 w 102"/>
                  <a:gd name="T7" fmla="*/ 14 h 128"/>
                  <a:gd name="T8" fmla="*/ 98 w 102"/>
                  <a:gd name="T9" fmla="*/ 81 h 128"/>
                  <a:gd name="T10" fmla="*/ 102 w 102"/>
                  <a:gd name="T11" fmla="*/ 93 h 128"/>
                  <a:gd name="T12" fmla="*/ 102 w 102"/>
                  <a:gd name="T13" fmla="*/ 104 h 128"/>
                  <a:gd name="T14" fmla="*/ 97 w 102"/>
                  <a:gd name="T15" fmla="*/ 115 h 128"/>
                  <a:gd name="T16" fmla="*/ 88 w 102"/>
                  <a:gd name="T17" fmla="*/ 123 h 128"/>
                  <a:gd name="T18" fmla="*/ 80 w 102"/>
                  <a:gd name="T19" fmla="*/ 127 h 128"/>
                  <a:gd name="T20" fmla="*/ 72 w 102"/>
                  <a:gd name="T21" fmla="*/ 128 h 128"/>
                  <a:gd name="T22" fmla="*/ 62 w 102"/>
                  <a:gd name="T23" fmla="*/ 126 h 128"/>
                  <a:gd name="T24" fmla="*/ 53 w 102"/>
                  <a:gd name="T25" fmla="*/ 121 h 128"/>
                  <a:gd name="T26" fmla="*/ 46 w 102"/>
                  <a:gd name="T27" fmla="*/ 113 h 128"/>
                  <a:gd name="T28" fmla="*/ 4 w 102"/>
                  <a:gd name="T29" fmla="*/ 47 h 128"/>
                  <a:gd name="T30" fmla="*/ 0 w 102"/>
                  <a:gd name="T31" fmla="*/ 36 h 128"/>
                  <a:gd name="T32" fmla="*/ 0 w 102"/>
                  <a:gd name="T33" fmla="*/ 23 h 128"/>
                  <a:gd name="T34" fmla="*/ 5 w 102"/>
                  <a:gd name="T35" fmla="*/ 12 h 128"/>
                  <a:gd name="T36" fmla="*/ 15 w 102"/>
                  <a:gd name="T37" fmla="*/ 4 h 128"/>
                  <a:gd name="T38" fmla="*/ 26 w 102"/>
                  <a:gd name="T3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2" h="128">
                    <a:moveTo>
                      <a:pt x="26" y="0"/>
                    </a:moveTo>
                    <a:lnTo>
                      <a:pt x="38" y="0"/>
                    </a:lnTo>
                    <a:lnTo>
                      <a:pt x="49" y="5"/>
                    </a:lnTo>
                    <a:lnTo>
                      <a:pt x="57" y="14"/>
                    </a:lnTo>
                    <a:lnTo>
                      <a:pt x="98" y="81"/>
                    </a:lnTo>
                    <a:lnTo>
                      <a:pt x="102" y="93"/>
                    </a:lnTo>
                    <a:lnTo>
                      <a:pt x="102" y="104"/>
                    </a:lnTo>
                    <a:lnTo>
                      <a:pt x="97" y="115"/>
                    </a:lnTo>
                    <a:lnTo>
                      <a:pt x="88" y="123"/>
                    </a:lnTo>
                    <a:lnTo>
                      <a:pt x="80" y="127"/>
                    </a:lnTo>
                    <a:lnTo>
                      <a:pt x="72" y="128"/>
                    </a:lnTo>
                    <a:lnTo>
                      <a:pt x="62" y="126"/>
                    </a:lnTo>
                    <a:lnTo>
                      <a:pt x="53" y="121"/>
                    </a:lnTo>
                    <a:lnTo>
                      <a:pt x="46" y="113"/>
                    </a:lnTo>
                    <a:lnTo>
                      <a:pt x="4" y="47"/>
                    </a:lnTo>
                    <a:lnTo>
                      <a:pt x="0" y="36"/>
                    </a:lnTo>
                    <a:lnTo>
                      <a:pt x="0" y="23"/>
                    </a:lnTo>
                    <a:lnTo>
                      <a:pt x="5" y="12"/>
                    </a:lnTo>
                    <a:lnTo>
                      <a:pt x="15" y="4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4" name="Freeform 52"/>
              <p:cNvSpPr>
                <a:spLocks/>
              </p:cNvSpPr>
              <p:nvPr/>
            </p:nvSpPr>
            <p:spPr bwMode="auto">
              <a:xfrm>
                <a:off x="5490" y="2537"/>
                <a:ext cx="71" cy="16"/>
              </a:xfrm>
              <a:custGeom>
                <a:avLst/>
                <a:gdLst>
                  <a:gd name="T0" fmla="*/ 252 w 282"/>
                  <a:gd name="T1" fmla="*/ 0 h 65"/>
                  <a:gd name="T2" fmla="*/ 263 w 282"/>
                  <a:gd name="T3" fmla="*/ 2 h 65"/>
                  <a:gd name="T4" fmla="*/ 273 w 282"/>
                  <a:gd name="T5" fmla="*/ 8 h 65"/>
                  <a:gd name="T6" fmla="*/ 280 w 282"/>
                  <a:gd name="T7" fmla="*/ 18 h 65"/>
                  <a:gd name="T8" fmla="*/ 282 w 282"/>
                  <a:gd name="T9" fmla="*/ 30 h 65"/>
                  <a:gd name="T10" fmla="*/ 280 w 282"/>
                  <a:gd name="T11" fmla="*/ 42 h 65"/>
                  <a:gd name="T12" fmla="*/ 274 w 282"/>
                  <a:gd name="T13" fmla="*/ 52 h 65"/>
                  <a:gd name="T14" fmla="*/ 264 w 282"/>
                  <a:gd name="T15" fmla="*/ 60 h 65"/>
                  <a:gd name="T16" fmla="*/ 252 w 282"/>
                  <a:gd name="T17" fmla="*/ 62 h 65"/>
                  <a:gd name="T18" fmla="*/ 31 w 282"/>
                  <a:gd name="T19" fmla="*/ 65 h 65"/>
                  <a:gd name="T20" fmla="*/ 30 w 282"/>
                  <a:gd name="T21" fmla="*/ 65 h 65"/>
                  <a:gd name="T22" fmla="*/ 19 w 282"/>
                  <a:gd name="T23" fmla="*/ 62 h 65"/>
                  <a:gd name="T24" fmla="*/ 9 w 282"/>
                  <a:gd name="T25" fmla="*/ 55 h 65"/>
                  <a:gd name="T26" fmla="*/ 2 w 282"/>
                  <a:gd name="T27" fmla="*/ 45 h 65"/>
                  <a:gd name="T28" fmla="*/ 0 w 282"/>
                  <a:gd name="T29" fmla="*/ 33 h 65"/>
                  <a:gd name="T30" fmla="*/ 2 w 282"/>
                  <a:gd name="T31" fmla="*/ 21 h 65"/>
                  <a:gd name="T32" fmla="*/ 9 w 282"/>
                  <a:gd name="T33" fmla="*/ 12 h 65"/>
                  <a:gd name="T34" fmla="*/ 18 w 282"/>
                  <a:gd name="T35" fmla="*/ 5 h 65"/>
                  <a:gd name="T36" fmla="*/ 30 w 282"/>
                  <a:gd name="T37" fmla="*/ 2 h 65"/>
                  <a:gd name="T38" fmla="*/ 252 w 282"/>
                  <a:gd name="T3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2" h="65">
                    <a:moveTo>
                      <a:pt x="252" y="0"/>
                    </a:moveTo>
                    <a:lnTo>
                      <a:pt x="263" y="2"/>
                    </a:lnTo>
                    <a:lnTo>
                      <a:pt x="273" y="8"/>
                    </a:lnTo>
                    <a:lnTo>
                      <a:pt x="280" y="18"/>
                    </a:lnTo>
                    <a:lnTo>
                      <a:pt x="282" y="30"/>
                    </a:lnTo>
                    <a:lnTo>
                      <a:pt x="280" y="42"/>
                    </a:lnTo>
                    <a:lnTo>
                      <a:pt x="274" y="52"/>
                    </a:lnTo>
                    <a:lnTo>
                      <a:pt x="264" y="60"/>
                    </a:lnTo>
                    <a:lnTo>
                      <a:pt x="252" y="62"/>
                    </a:lnTo>
                    <a:lnTo>
                      <a:pt x="31" y="65"/>
                    </a:lnTo>
                    <a:lnTo>
                      <a:pt x="30" y="65"/>
                    </a:lnTo>
                    <a:lnTo>
                      <a:pt x="19" y="62"/>
                    </a:lnTo>
                    <a:lnTo>
                      <a:pt x="9" y="55"/>
                    </a:lnTo>
                    <a:lnTo>
                      <a:pt x="2" y="45"/>
                    </a:lnTo>
                    <a:lnTo>
                      <a:pt x="0" y="33"/>
                    </a:lnTo>
                    <a:lnTo>
                      <a:pt x="2" y="21"/>
                    </a:lnTo>
                    <a:lnTo>
                      <a:pt x="9" y="12"/>
                    </a:lnTo>
                    <a:lnTo>
                      <a:pt x="18" y="5"/>
                    </a:lnTo>
                    <a:lnTo>
                      <a:pt x="30" y="2"/>
                    </a:lnTo>
                    <a:lnTo>
                      <a:pt x="2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5" name="Freeform 53"/>
              <p:cNvSpPr>
                <a:spLocks/>
              </p:cNvSpPr>
              <p:nvPr/>
            </p:nvSpPr>
            <p:spPr bwMode="auto">
              <a:xfrm>
                <a:off x="5504" y="2728"/>
                <a:ext cx="81" cy="78"/>
              </a:xfrm>
              <a:custGeom>
                <a:avLst/>
                <a:gdLst>
                  <a:gd name="T0" fmla="*/ 67 w 323"/>
                  <a:gd name="T1" fmla="*/ 3 h 311"/>
                  <a:gd name="T2" fmla="*/ 83 w 323"/>
                  <a:gd name="T3" fmla="*/ 19 h 311"/>
                  <a:gd name="T4" fmla="*/ 84 w 323"/>
                  <a:gd name="T5" fmla="*/ 42 h 311"/>
                  <a:gd name="T6" fmla="*/ 70 w 323"/>
                  <a:gd name="T7" fmla="*/ 93 h 311"/>
                  <a:gd name="T8" fmla="*/ 63 w 323"/>
                  <a:gd name="T9" fmla="*/ 129 h 311"/>
                  <a:gd name="T10" fmla="*/ 63 w 323"/>
                  <a:gd name="T11" fmla="*/ 153 h 311"/>
                  <a:gd name="T12" fmla="*/ 65 w 323"/>
                  <a:gd name="T13" fmla="*/ 167 h 311"/>
                  <a:gd name="T14" fmla="*/ 69 w 323"/>
                  <a:gd name="T15" fmla="*/ 174 h 311"/>
                  <a:gd name="T16" fmla="*/ 77 w 323"/>
                  <a:gd name="T17" fmla="*/ 177 h 311"/>
                  <a:gd name="T18" fmla="*/ 94 w 323"/>
                  <a:gd name="T19" fmla="*/ 176 h 311"/>
                  <a:gd name="T20" fmla="*/ 130 w 323"/>
                  <a:gd name="T21" fmla="*/ 164 h 311"/>
                  <a:gd name="T22" fmla="*/ 173 w 323"/>
                  <a:gd name="T23" fmla="*/ 142 h 311"/>
                  <a:gd name="T24" fmla="*/ 222 w 323"/>
                  <a:gd name="T25" fmla="*/ 112 h 311"/>
                  <a:gd name="T26" fmla="*/ 273 w 323"/>
                  <a:gd name="T27" fmla="*/ 74 h 311"/>
                  <a:gd name="T28" fmla="*/ 293 w 323"/>
                  <a:gd name="T29" fmla="*/ 67 h 311"/>
                  <a:gd name="T30" fmla="*/ 312 w 323"/>
                  <a:gd name="T31" fmla="*/ 74 h 311"/>
                  <a:gd name="T32" fmla="*/ 323 w 323"/>
                  <a:gd name="T33" fmla="*/ 94 h 311"/>
                  <a:gd name="T34" fmla="*/ 318 w 323"/>
                  <a:gd name="T35" fmla="*/ 115 h 311"/>
                  <a:gd name="T36" fmla="*/ 298 w 323"/>
                  <a:gd name="T37" fmla="*/ 133 h 311"/>
                  <a:gd name="T38" fmla="*/ 263 w 323"/>
                  <a:gd name="T39" fmla="*/ 159 h 311"/>
                  <a:gd name="T40" fmla="*/ 218 w 323"/>
                  <a:gd name="T41" fmla="*/ 187 h 311"/>
                  <a:gd name="T42" fmla="*/ 169 w 323"/>
                  <a:gd name="T43" fmla="*/ 214 h 311"/>
                  <a:gd name="T44" fmla="*/ 119 w 323"/>
                  <a:gd name="T45" fmla="*/ 233 h 311"/>
                  <a:gd name="T46" fmla="*/ 147 w 323"/>
                  <a:gd name="T47" fmla="*/ 271 h 311"/>
                  <a:gd name="T48" fmla="*/ 146 w 323"/>
                  <a:gd name="T49" fmla="*/ 294 h 311"/>
                  <a:gd name="T50" fmla="*/ 129 w 323"/>
                  <a:gd name="T51" fmla="*/ 309 h 311"/>
                  <a:gd name="T52" fmla="*/ 109 w 323"/>
                  <a:gd name="T53" fmla="*/ 310 h 311"/>
                  <a:gd name="T54" fmla="*/ 94 w 323"/>
                  <a:gd name="T55" fmla="*/ 300 h 311"/>
                  <a:gd name="T56" fmla="*/ 16 w 323"/>
                  <a:gd name="T57" fmla="*/ 206 h 311"/>
                  <a:gd name="T58" fmla="*/ 3 w 323"/>
                  <a:gd name="T59" fmla="*/ 171 h 311"/>
                  <a:gd name="T60" fmla="*/ 1 w 323"/>
                  <a:gd name="T61" fmla="*/ 130 h 311"/>
                  <a:gd name="T62" fmla="*/ 8 w 323"/>
                  <a:gd name="T63" fmla="*/ 85 h 311"/>
                  <a:gd name="T64" fmla="*/ 20 w 323"/>
                  <a:gd name="T65" fmla="*/ 42 h 311"/>
                  <a:gd name="T66" fmla="*/ 33 w 323"/>
                  <a:gd name="T67" fmla="*/ 10 h 311"/>
                  <a:gd name="T68" fmla="*/ 54 w 323"/>
                  <a:gd name="T69" fmla="*/ 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23" h="311">
                    <a:moveTo>
                      <a:pt x="54" y="0"/>
                    </a:moveTo>
                    <a:lnTo>
                      <a:pt x="67" y="3"/>
                    </a:lnTo>
                    <a:lnTo>
                      <a:pt x="77" y="9"/>
                    </a:lnTo>
                    <a:lnTo>
                      <a:pt x="83" y="19"/>
                    </a:lnTo>
                    <a:lnTo>
                      <a:pt x="86" y="30"/>
                    </a:lnTo>
                    <a:lnTo>
                      <a:pt x="84" y="42"/>
                    </a:lnTo>
                    <a:lnTo>
                      <a:pt x="76" y="69"/>
                    </a:lnTo>
                    <a:lnTo>
                      <a:pt x="70" y="93"/>
                    </a:lnTo>
                    <a:lnTo>
                      <a:pt x="66" y="113"/>
                    </a:lnTo>
                    <a:lnTo>
                      <a:pt x="63" y="129"/>
                    </a:lnTo>
                    <a:lnTo>
                      <a:pt x="62" y="142"/>
                    </a:lnTo>
                    <a:lnTo>
                      <a:pt x="63" y="153"/>
                    </a:lnTo>
                    <a:lnTo>
                      <a:pt x="63" y="161"/>
                    </a:lnTo>
                    <a:lnTo>
                      <a:pt x="65" y="167"/>
                    </a:lnTo>
                    <a:lnTo>
                      <a:pt x="67" y="171"/>
                    </a:lnTo>
                    <a:lnTo>
                      <a:pt x="69" y="174"/>
                    </a:lnTo>
                    <a:lnTo>
                      <a:pt x="73" y="176"/>
                    </a:lnTo>
                    <a:lnTo>
                      <a:pt x="77" y="177"/>
                    </a:lnTo>
                    <a:lnTo>
                      <a:pt x="81" y="178"/>
                    </a:lnTo>
                    <a:lnTo>
                      <a:pt x="94" y="176"/>
                    </a:lnTo>
                    <a:lnTo>
                      <a:pt x="110" y="172"/>
                    </a:lnTo>
                    <a:lnTo>
                      <a:pt x="130" y="164"/>
                    </a:lnTo>
                    <a:lnTo>
                      <a:pt x="151" y="154"/>
                    </a:lnTo>
                    <a:lnTo>
                      <a:pt x="173" y="142"/>
                    </a:lnTo>
                    <a:lnTo>
                      <a:pt x="197" y="128"/>
                    </a:lnTo>
                    <a:lnTo>
                      <a:pt x="222" y="112"/>
                    </a:lnTo>
                    <a:lnTo>
                      <a:pt x="248" y="94"/>
                    </a:lnTo>
                    <a:lnTo>
                      <a:pt x="273" y="74"/>
                    </a:lnTo>
                    <a:lnTo>
                      <a:pt x="283" y="68"/>
                    </a:lnTo>
                    <a:lnTo>
                      <a:pt x="293" y="67"/>
                    </a:lnTo>
                    <a:lnTo>
                      <a:pt x="303" y="69"/>
                    </a:lnTo>
                    <a:lnTo>
                      <a:pt x="312" y="74"/>
                    </a:lnTo>
                    <a:lnTo>
                      <a:pt x="319" y="83"/>
                    </a:lnTo>
                    <a:lnTo>
                      <a:pt x="323" y="94"/>
                    </a:lnTo>
                    <a:lnTo>
                      <a:pt x="322" y="105"/>
                    </a:lnTo>
                    <a:lnTo>
                      <a:pt x="318" y="115"/>
                    </a:lnTo>
                    <a:lnTo>
                      <a:pt x="311" y="123"/>
                    </a:lnTo>
                    <a:lnTo>
                      <a:pt x="298" y="133"/>
                    </a:lnTo>
                    <a:lnTo>
                      <a:pt x="282" y="145"/>
                    </a:lnTo>
                    <a:lnTo>
                      <a:pt x="263" y="159"/>
                    </a:lnTo>
                    <a:lnTo>
                      <a:pt x="242" y="173"/>
                    </a:lnTo>
                    <a:lnTo>
                      <a:pt x="218" y="187"/>
                    </a:lnTo>
                    <a:lnTo>
                      <a:pt x="194" y="201"/>
                    </a:lnTo>
                    <a:lnTo>
                      <a:pt x="169" y="214"/>
                    </a:lnTo>
                    <a:lnTo>
                      <a:pt x="144" y="226"/>
                    </a:lnTo>
                    <a:lnTo>
                      <a:pt x="119" y="233"/>
                    </a:lnTo>
                    <a:lnTo>
                      <a:pt x="141" y="260"/>
                    </a:lnTo>
                    <a:lnTo>
                      <a:pt x="147" y="271"/>
                    </a:lnTo>
                    <a:lnTo>
                      <a:pt x="148" y="283"/>
                    </a:lnTo>
                    <a:lnTo>
                      <a:pt x="146" y="294"/>
                    </a:lnTo>
                    <a:lnTo>
                      <a:pt x="138" y="304"/>
                    </a:lnTo>
                    <a:lnTo>
                      <a:pt x="129" y="309"/>
                    </a:lnTo>
                    <a:lnTo>
                      <a:pt x="118" y="311"/>
                    </a:lnTo>
                    <a:lnTo>
                      <a:pt x="109" y="310"/>
                    </a:lnTo>
                    <a:lnTo>
                      <a:pt x="101" y="306"/>
                    </a:lnTo>
                    <a:lnTo>
                      <a:pt x="94" y="300"/>
                    </a:lnTo>
                    <a:lnTo>
                      <a:pt x="27" y="219"/>
                    </a:lnTo>
                    <a:lnTo>
                      <a:pt x="16" y="206"/>
                    </a:lnTo>
                    <a:lnTo>
                      <a:pt x="8" y="189"/>
                    </a:lnTo>
                    <a:lnTo>
                      <a:pt x="3" y="171"/>
                    </a:lnTo>
                    <a:lnTo>
                      <a:pt x="0" y="151"/>
                    </a:lnTo>
                    <a:lnTo>
                      <a:pt x="1" y="130"/>
                    </a:lnTo>
                    <a:lnTo>
                      <a:pt x="4" y="108"/>
                    </a:lnTo>
                    <a:lnTo>
                      <a:pt x="8" y="85"/>
                    </a:lnTo>
                    <a:lnTo>
                      <a:pt x="14" y="63"/>
                    </a:lnTo>
                    <a:lnTo>
                      <a:pt x="20" y="42"/>
                    </a:lnTo>
                    <a:lnTo>
                      <a:pt x="27" y="21"/>
                    </a:lnTo>
                    <a:lnTo>
                      <a:pt x="33" y="10"/>
                    </a:lnTo>
                    <a:lnTo>
                      <a:pt x="43" y="3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6" name="Freeform 54"/>
              <p:cNvSpPr>
                <a:spLocks/>
              </p:cNvSpPr>
              <p:nvPr/>
            </p:nvSpPr>
            <p:spPr bwMode="auto">
              <a:xfrm>
                <a:off x="5532" y="2783"/>
                <a:ext cx="54" cy="65"/>
              </a:xfrm>
              <a:custGeom>
                <a:avLst/>
                <a:gdLst>
                  <a:gd name="T0" fmla="*/ 189 w 216"/>
                  <a:gd name="T1" fmla="*/ 0 h 257"/>
                  <a:gd name="T2" fmla="*/ 200 w 216"/>
                  <a:gd name="T3" fmla="*/ 5 h 257"/>
                  <a:gd name="T4" fmla="*/ 210 w 216"/>
                  <a:gd name="T5" fmla="*/ 13 h 257"/>
                  <a:gd name="T6" fmla="*/ 215 w 216"/>
                  <a:gd name="T7" fmla="*/ 23 h 257"/>
                  <a:gd name="T8" fmla="*/ 216 w 216"/>
                  <a:gd name="T9" fmla="*/ 35 h 257"/>
                  <a:gd name="T10" fmla="*/ 212 w 216"/>
                  <a:gd name="T11" fmla="*/ 46 h 257"/>
                  <a:gd name="T12" fmla="*/ 193 w 216"/>
                  <a:gd name="T13" fmla="*/ 78 h 257"/>
                  <a:gd name="T14" fmla="*/ 174 w 216"/>
                  <a:gd name="T15" fmla="*/ 108 h 257"/>
                  <a:gd name="T16" fmla="*/ 154 w 216"/>
                  <a:gd name="T17" fmla="*/ 135 h 257"/>
                  <a:gd name="T18" fmla="*/ 135 w 216"/>
                  <a:gd name="T19" fmla="*/ 160 h 257"/>
                  <a:gd name="T20" fmla="*/ 116 w 216"/>
                  <a:gd name="T21" fmla="*/ 182 h 257"/>
                  <a:gd name="T22" fmla="*/ 99 w 216"/>
                  <a:gd name="T23" fmla="*/ 201 h 257"/>
                  <a:gd name="T24" fmla="*/ 84 w 216"/>
                  <a:gd name="T25" fmla="*/ 218 h 257"/>
                  <a:gd name="T26" fmla="*/ 71 w 216"/>
                  <a:gd name="T27" fmla="*/ 230 h 257"/>
                  <a:gd name="T28" fmla="*/ 61 w 216"/>
                  <a:gd name="T29" fmla="*/ 240 h 257"/>
                  <a:gd name="T30" fmla="*/ 55 w 216"/>
                  <a:gd name="T31" fmla="*/ 246 h 257"/>
                  <a:gd name="T32" fmla="*/ 52 w 216"/>
                  <a:gd name="T33" fmla="*/ 249 h 257"/>
                  <a:gd name="T34" fmla="*/ 42 w 216"/>
                  <a:gd name="T35" fmla="*/ 255 h 257"/>
                  <a:gd name="T36" fmla="*/ 31 w 216"/>
                  <a:gd name="T37" fmla="*/ 257 h 257"/>
                  <a:gd name="T38" fmla="*/ 23 w 216"/>
                  <a:gd name="T39" fmla="*/ 256 h 257"/>
                  <a:gd name="T40" fmla="*/ 15 w 216"/>
                  <a:gd name="T41" fmla="*/ 252 h 257"/>
                  <a:gd name="T42" fmla="*/ 8 w 216"/>
                  <a:gd name="T43" fmla="*/ 246 h 257"/>
                  <a:gd name="T44" fmla="*/ 1 w 216"/>
                  <a:gd name="T45" fmla="*/ 236 h 257"/>
                  <a:gd name="T46" fmla="*/ 0 w 216"/>
                  <a:gd name="T47" fmla="*/ 224 h 257"/>
                  <a:gd name="T48" fmla="*/ 3 w 216"/>
                  <a:gd name="T49" fmla="*/ 213 h 257"/>
                  <a:gd name="T50" fmla="*/ 11 w 216"/>
                  <a:gd name="T51" fmla="*/ 203 h 257"/>
                  <a:gd name="T52" fmla="*/ 13 w 216"/>
                  <a:gd name="T53" fmla="*/ 201 h 257"/>
                  <a:gd name="T54" fmla="*/ 19 w 216"/>
                  <a:gd name="T55" fmla="*/ 196 h 257"/>
                  <a:gd name="T56" fmla="*/ 28 w 216"/>
                  <a:gd name="T57" fmla="*/ 187 h 257"/>
                  <a:gd name="T58" fmla="*/ 40 w 216"/>
                  <a:gd name="T59" fmla="*/ 175 h 257"/>
                  <a:gd name="T60" fmla="*/ 54 w 216"/>
                  <a:gd name="T61" fmla="*/ 160 h 257"/>
                  <a:gd name="T62" fmla="*/ 69 w 216"/>
                  <a:gd name="T63" fmla="*/ 142 h 257"/>
                  <a:gd name="T64" fmla="*/ 86 w 216"/>
                  <a:gd name="T65" fmla="*/ 121 h 257"/>
                  <a:gd name="T66" fmla="*/ 104 w 216"/>
                  <a:gd name="T67" fmla="*/ 98 h 257"/>
                  <a:gd name="T68" fmla="*/ 123 w 216"/>
                  <a:gd name="T69" fmla="*/ 73 h 257"/>
                  <a:gd name="T70" fmla="*/ 141 w 216"/>
                  <a:gd name="T71" fmla="*/ 46 h 257"/>
                  <a:gd name="T72" fmla="*/ 159 w 216"/>
                  <a:gd name="T73" fmla="*/ 16 h 257"/>
                  <a:gd name="T74" fmla="*/ 167 w 216"/>
                  <a:gd name="T75" fmla="*/ 7 h 257"/>
                  <a:gd name="T76" fmla="*/ 177 w 216"/>
                  <a:gd name="T77" fmla="*/ 1 h 257"/>
                  <a:gd name="T78" fmla="*/ 189 w 216"/>
                  <a:gd name="T79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16" h="257">
                    <a:moveTo>
                      <a:pt x="189" y="0"/>
                    </a:moveTo>
                    <a:lnTo>
                      <a:pt x="200" y="5"/>
                    </a:lnTo>
                    <a:lnTo>
                      <a:pt x="210" y="13"/>
                    </a:lnTo>
                    <a:lnTo>
                      <a:pt x="215" y="23"/>
                    </a:lnTo>
                    <a:lnTo>
                      <a:pt x="216" y="35"/>
                    </a:lnTo>
                    <a:lnTo>
                      <a:pt x="212" y="46"/>
                    </a:lnTo>
                    <a:lnTo>
                      <a:pt x="193" y="78"/>
                    </a:lnTo>
                    <a:lnTo>
                      <a:pt x="174" y="108"/>
                    </a:lnTo>
                    <a:lnTo>
                      <a:pt x="154" y="135"/>
                    </a:lnTo>
                    <a:lnTo>
                      <a:pt x="135" y="160"/>
                    </a:lnTo>
                    <a:lnTo>
                      <a:pt x="116" y="182"/>
                    </a:lnTo>
                    <a:lnTo>
                      <a:pt x="99" y="201"/>
                    </a:lnTo>
                    <a:lnTo>
                      <a:pt x="84" y="218"/>
                    </a:lnTo>
                    <a:lnTo>
                      <a:pt x="71" y="230"/>
                    </a:lnTo>
                    <a:lnTo>
                      <a:pt x="61" y="240"/>
                    </a:lnTo>
                    <a:lnTo>
                      <a:pt x="55" y="246"/>
                    </a:lnTo>
                    <a:lnTo>
                      <a:pt x="52" y="249"/>
                    </a:lnTo>
                    <a:lnTo>
                      <a:pt x="42" y="255"/>
                    </a:lnTo>
                    <a:lnTo>
                      <a:pt x="31" y="257"/>
                    </a:lnTo>
                    <a:lnTo>
                      <a:pt x="23" y="256"/>
                    </a:lnTo>
                    <a:lnTo>
                      <a:pt x="15" y="252"/>
                    </a:lnTo>
                    <a:lnTo>
                      <a:pt x="8" y="246"/>
                    </a:lnTo>
                    <a:lnTo>
                      <a:pt x="1" y="236"/>
                    </a:lnTo>
                    <a:lnTo>
                      <a:pt x="0" y="224"/>
                    </a:lnTo>
                    <a:lnTo>
                      <a:pt x="3" y="213"/>
                    </a:lnTo>
                    <a:lnTo>
                      <a:pt x="11" y="203"/>
                    </a:lnTo>
                    <a:lnTo>
                      <a:pt x="13" y="201"/>
                    </a:lnTo>
                    <a:lnTo>
                      <a:pt x="19" y="196"/>
                    </a:lnTo>
                    <a:lnTo>
                      <a:pt x="28" y="187"/>
                    </a:lnTo>
                    <a:lnTo>
                      <a:pt x="40" y="175"/>
                    </a:lnTo>
                    <a:lnTo>
                      <a:pt x="54" y="160"/>
                    </a:lnTo>
                    <a:lnTo>
                      <a:pt x="69" y="142"/>
                    </a:lnTo>
                    <a:lnTo>
                      <a:pt x="86" y="121"/>
                    </a:lnTo>
                    <a:lnTo>
                      <a:pt x="104" y="98"/>
                    </a:lnTo>
                    <a:lnTo>
                      <a:pt x="123" y="73"/>
                    </a:lnTo>
                    <a:lnTo>
                      <a:pt x="141" y="46"/>
                    </a:lnTo>
                    <a:lnTo>
                      <a:pt x="159" y="16"/>
                    </a:lnTo>
                    <a:lnTo>
                      <a:pt x="167" y="7"/>
                    </a:lnTo>
                    <a:lnTo>
                      <a:pt x="177" y="1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7" name="Freeform 55"/>
              <p:cNvSpPr>
                <a:spLocks/>
              </p:cNvSpPr>
              <p:nvPr/>
            </p:nvSpPr>
            <p:spPr bwMode="auto">
              <a:xfrm>
                <a:off x="5539" y="2913"/>
                <a:ext cx="51" cy="100"/>
              </a:xfrm>
              <a:custGeom>
                <a:avLst/>
                <a:gdLst>
                  <a:gd name="T0" fmla="*/ 169 w 200"/>
                  <a:gd name="T1" fmla="*/ 0 h 401"/>
                  <a:gd name="T2" fmla="*/ 181 w 200"/>
                  <a:gd name="T3" fmla="*/ 2 h 401"/>
                  <a:gd name="T4" fmla="*/ 191 w 200"/>
                  <a:gd name="T5" fmla="*/ 9 h 401"/>
                  <a:gd name="T6" fmla="*/ 198 w 200"/>
                  <a:gd name="T7" fmla="*/ 20 h 401"/>
                  <a:gd name="T8" fmla="*/ 200 w 200"/>
                  <a:gd name="T9" fmla="*/ 31 h 401"/>
                  <a:gd name="T10" fmla="*/ 198 w 200"/>
                  <a:gd name="T11" fmla="*/ 43 h 401"/>
                  <a:gd name="T12" fmla="*/ 59 w 200"/>
                  <a:gd name="T13" fmla="*/ 382 h 401"/>
                  <a:gd name="T14" fmla="*/ 52 w 200"/>
                  <a:gd name="T15" fmla="*/ 392 h 401"/>
                  <a:gd name="T16" fmla="*/ 42 w 200"/>
                  <a:gd name="T17" fmla="*/ 399 h 401"/>
                  <a:gd name="T18" fmla="*/ 31 w 200"/>
                  <a:gd name="T19" fmla="*/ 401 h 401"/>
                  <a:gd name="T20" fmla="*/ 25 w 200"/>
                  <a:gd name="T21" fmla="*/ 400 h 401"/>
                  <a:gd name="T22" fmla="*/ 19 w 200"/>
                  <a:gd name="T23" fmla="*/ 399 h 401"/>
                  <a:gd name="T24" fmla="*/ 9 w 200"/>
                  <a:gd name="T25" fmla="*/ 392 h 401"/>
                  <a:gd name="T26" fmla="*/ 3 w 200"/>
                  <a:gd name="T27" fmla="*/ 382 h 401"/>
                  <a:gd name="T28" fmla="*/ 0 w 200"/>
                  <a:gd name="T29" fmla="*/ 371 h 401"/>
                  <a:gd name="T30" fmla="*/ 3 w 200"/>
                  <a:gd name="T31" fmla="*/ 359 h 401"/>
                  <a:gd name="T32" fmla="*/ 141 w 200"/>
                  <a:gd name="T33" fmla="*/ 20 h 401"/>
                  <a:gd name="T34" fmla="*/ 148 w 200"/>
                  <a:gd name="T35" fmla="*/ 9 h 401"/>
                  <a:gd name="T36" fmla="*/ 158 w 200"/>
                  <a:gd name="T37" fmla="*/ 2 h 401"/>
                  <a:gd name="T38" fmla="*/ 169 w 200"/>
                  <a:gd name="T39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0" h="401">
                    <a:moveTo>
                      <a:pt x="169" y="0"/>
                    </a:moveTo>
                    <a:lnTo>
                      <a:pt x="181" y="2"/>
                    </a:lnTo>
                    <a:lnTo>
                      <a:pt x="191" y="9"/>
                    </a:lnTo>
                    <a:lnTo>
                      <a:pt x="198" y="20"/>
                    </a:lnTo>
                    <a:lnTo>
                      <a:pt x="200" y="31"/>
                    </a:lnTo>
                    <a:lnTo>
                      <a:pt x="198" y="43"/>
                    </a:lnTo>
                    <a:lnTo>
                      <a:pt x="59" y="382"/>
                    </a:lnTo>
                    <a:lnTo>
                      <a:pt x="52" y="392"/>
                    </a:lnTo>
                    <a:lnTo>
                      <a:pt x="42" y="399"/>
                    </a:lnTo>
                    <a:lnTo>
                      <a:pt x="31" y="401"/>
                    </a:lnTo>
                    <a:lnTo>
                      <a:pt x="25" y="400"/>
                    </a:lnTo>
                    <a:lnTo>
                      <a:pt x="19" y="399"/>
                    </a:lnTo>
                    <a:lnTo>
                      <a:pt x="9" y="392"/>
                    </a:lnTo>
                    <a:lnTo>
                      <a:pt x="3" y="382"/>
                    </a:lnTo>
                    <a:lnTo>
                      <a:pt x="0" y="371"/>
                    </a:lnTo>
                    <a:lnTo>
                      <a:pt x="3" y="359"/>
                    </a:lnTo>
                    <a:lnTo>
                      <a:pt x="141" y="20"/>
                    </a:lnTo>
                    <a:lnTo>
                      <a:pt x="148" y="9"/>
                    </a:lnTo>
                    <a:lnTo>
                      <a:pt x="158" y="2"/>
                    </a:lnTo>
                    <a:lnTo>
                      <a:pt x="1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8" name="Freeform 56"/>
              <p:cNvSpPr>
                <a:spLocks/>
              </p:cNvSpPr>
              <p:nvPr/>
            </p:nvSpPr>
            <p:spPr bwMode="auto">
              <a:xfrm>
                <a:off x="5542" y="2878"/>
                <a:ext cx="130" cy="298"/>
              </a:xfrm>
              <a:custGeom>
                <a:avLst/>
                <a:gdLst>
                  <a:gd name="T0" fmla="*/ 499 w 519"/>
                  <a:gd name="T1" fmla="*/ 2 h 1190"/>
                  <a:gd name="T2" fmla="*/ 516 w 519"/>
                  <a:gd name="T3" fmla="*/ 18 h 1190"/>
                  <a:gd name="T4" fmla="*/ 517 w 519"/>
                  <a:gd name="T5" fmla="*/ 43 h 1190"/>
                  <a:gd name="T6" fmla="*/ 513 w 519"/>
                  <a:gd name="T7" fmla="*/ 54 h 1190"/>
                  <a:gd name="T8" fmla="*/ 501 w 519"/>
                  <a:gd name="T9" fmla="*/ 84 h 1190"/>
                  <a:gd name="T10" fmla="*/ 484 w 519"/>
                  <a:gd name="T11" fmla="*/ 131 h 1190"/>
                  <a:gd name="T12" fmla="*/ 461 w 519"/>
                  <a:gd name="T13" fmla="*/ 194 h 1190"/>
                  <a:gd name="T14" fmla="*/ 433 w 519"/>
                  <a:gd name="T15" fmla="*/ 268 h 1190"/>
                  <a:gd name="T16" fmla="*/ 400 w 519"/>
                  <a:gd name="T17" fmla="*/ 353 h 1190"/>
                  <a:gd name="T18" fmla="*/ 365 w 519"/>
                  <a:gd name="T19" fmla="*/ 445 h 1190"/>
                  <a:gd name="T20" fmla="*/ 328 w 519"/>
                  <a:gd name="T21" fmla="*/ 543 h 1190"/>
                  <a:gd name="T22" fmla="*/ 289 w 519"/>
                  <a:gd name="T23" fmla="*/ 644 h 1190"/>
                  <a:gd name="T24" fmla="*/ 249 w 519"/>
                  <a:gd name="T25" fmla="*/ 747 h 1190"/>
                  <a:gd name="T26" fmla="*/ 217 w 519"/>
                  <a:gd name="T27" fmla="*/ 823 h 1190"/>
                  <a:gd name="T28" fmla="*/ 185 w 519"/>
                  <a:gd name="T29" fmla="*/ 874 h 1190"/>
                  <a:gd name="T30" fmla="*/ 154 w 519"/>
                  <a:gd name="T31" fmla="*/ 905 h 1190"/>
                  <a:gd name="T32" fmla="*/ 122 w 519"/>
                  <a:gd name="T33" fmla="*/ 914 h 1190"/>
                  <a:gd name="T34" fmla="*/ 114 w 519"/>
                  <a:gd name="T35" fmla="*/ 914 h 1190"/>
                  <a:gd name="T36" fmla="*/ 56 w 519"/>
                  <a:gd name="T37" fmla="*/ 1176 h 1190"/>
                  <a:gd name="T38" fmla="*/ 40 w 519"/>
                  <a:gd name="T39" fmla="*/ 1189 h 1190"/>
                  <a:gd name="T40" fmla="*/ 24 w 519"/>
                  <a:gd name="T41" fmla="*/ 1190 h 1190"/>
                  <a:gd name="T42" fmla="*/ 4 w 519"/>
                  <a:gd name="T43" fmla="*/ 1176 h 1190"/>
                  <a:gd name="T44" fmla="*/ 0 w 519"/>
                  <a:gd name="T45" fmla="*/ 1153 h 1190"/>
                  <a:gd name="T46" fmla="*/ 50 w 519"/>
                  <a:gd name="T47" fmla="*/ 845 h 1190"/>
                  <a:gd name="T48" fmla="*/ 36 w 519"/>
                  <a:gd name="T49" fmla="*/ 793 h 1190"/>
                  <a:gd name="T50" fmla="*/ 27 w 519"/>
                  <a:gd name="T51" fmla="*/ 741 h 1190"/>
                  <a:gd name="T52" fmla="*/ 26 w 519"/>
                  <a:gd name="T53" fmla="*/ 706 h 1190"/>
                  <a:gd name="T54" fmla="*/ 41 w 519"/>
                  <a:gd name="T55" fmla="*/ 688 h 1190"/>
                  <a:gd name="T56" fmla="*/ 65 w 519"/>
                  <a:gd name="T57" fmla="*/ 685 h 1190"/>
                  <a:gd name="T58" fmla="*/ 84 w 519"/>
                  <a:gd name="T59" fmla="*/ 701 h 1190"/>
                  <a:gd name="T60" fmla="*/ 90 w 519"/>
                  <a:gd name="T61" fmla="*/ 739 h 1190"/>
                  <a:gd name="T62" fmla="*/ 99 w 519"/>
                  <a:gd name="T63" fmla="*/ 788 h 1190"/>
                  <a:gd name="T64" fmla="*/ 110 w 519"/>
                  <a:gd name="T65" fmla="*/ 829 h 1190"/>
                  <a:gd name="T66" fmla="*/ 122 w 519"/>
                  <a:gd name="T67" fmla="*/ 852 h 1190"/>
                  <a:gd name="T68" fmla="*/ 130 w 519"/>
                  <a:gd name="T69" fmla="*/ 845 h 1190"/>
                  <a:gd name="T70" fmla="*/ 142 w 519"/>
                  <a:gd name="T71" fmla="*/ 829 h 1190"/>
                  <a:gd name="T72" fmla="*/ 158 w 519"/>
                  <a:gd name="T73" fmla="*/ 800 h 1190"/>
                  <a:gd name="T74" fmla="*/ 179 w 519"/>
                  <a:gd name="T75" fmla="*/ 755 h 1190"/>
                  <a:gd name="T76" fmla="*/ 212 w 519"/>
                  <a:gd name="T77" fmla="*/ 673 h 1190"/>
                  <a:gd name="T78" fmla="*/ 251 w 519"/>
                  <a:gd name="T79" fmla="*/ 572 h 1190"/>
                  <a:gd name="T80" fmla="*/ 289 w 519"/>
                  <a:gd name="T81" fmla="*/ 472 h 1190"/>
                  <a:gd name="T82" fmla="*/ 326 w 519"/>
                  <a:gd name="T83" fmla="*/ 376 h 1190"/>
                  <a:gd name="T84" fmla="*/ 359 w 519"/>
                  <a:gd name="T85" fmla="*/ 287 h 1190"/>
                  <a:gd name="T86" fmla="*/ 389 w 519"/>
                  <a:gd name="T87" fmla="*/ 208 h 1190"/>
                  <a:gd name="T88" fmla="*/ 414 w 519"/>
                  <a:gd name="T89" fmla="*/ 139 h 1190"/>
                  <a:gd name="T90" fmla="*/ 436 w 519"/>
                  <a:gd name="T91" fmla="*/ 84 h 1190"/>
                  <a:gd name="T92" fmla="*/ 450 w 519"/>
                  <a:gd name="T93" fmla="*/ 45 h 1190"/>
                  <a:gd name="T94" fmla="*/ 458 w 519"/>
                  <a:gd name="T95" fmla="*/ 24 h 1190"/>
                  <a:gd name="T96" fmla="*/ 466 w 519"/>
                  <a:gd name="T97" fmla="*/ 10 h 1190"/>
                  <a:gd name="T98" fmla="*/ 487 w 519"/>
                  <a:gd name="T99" fmla="*/ 0 h 1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9" h="1190">
                    <a:moveTo>
                      <a:pt x="487" y="0"/>
                    </a:moveTo>
                    <a:lnTo>
                      <a:pt x="499" y="2"/>
                    </a:lnTo>
                    <a:lnTo>
                      <a:pt x="509" y="9"/>
                    </a:lnTo>
                    <a:lnTo>
                      <a:pt x="516" y="18"/>
                    </a:lnTo>
                    <a:lnTo>
                      <a:pt x="519" y="31"/>
                    </a:lnTo>
                    <a:lnTo>
                      <a:pt x="517" y="43"/>
                    </a:lnTo>
                    <a:lnTo>
                      <a:pt x="516" y="46"/>
                    </a:lnTo>
                    <a:lnTo>
                      <a:pt x="513" y="54"/>
                    </a:lnTo>
                    <a:lnTo>
                      <a:pt x="508" y="67"/>
                    </a:lnTo>
                    <a:lnTo>
                      <a:pt x="501" y="84"/>
                    </a:lnTo>
                    <a:lnTo>
                      <a:pt x="493" y="106"/>
                    </a:lnTo>
                    <a:lnTo>
                      <a:pt x="484" y="131"/>
                    </a:lnTo>
                    <a:lnTo>
                      <a:pt x="473" y="161"/>
                    </a:lnTo>
                    <a:lnTo>
                      <a:pt x="461" y="194"/>
                    </a:lnTo>
                    <a:lnTo>
                      <a:pt x="447" y="229"/>
                    </a:lnTo>
                    <a:lnTo>
                      <a:pt x="433" y="268"/>
                    </a:lnTo>
                    <a:lnTo>
                      <a:pt x="416" y="310"/>
                    </a:lnTo>
                    <a:lnTo>
                      <a:pt x="400" y="353"/>
                    </a:lnTo>
                    <a:lnTo>
                      <a:pt x="383" y="398"/>
                    </a:lnTo>
                    <a:lnTo>
                      <a:pt x="365" y="445"/>
                    </a:lnTo>
                    <a:lnTo>
                      <a:pt x="347" y="493"/>
                    </a:lnTo>
                    <a:lnTo>
                      <a:pt x="328" y="543"/>
                    </a:lnTo>
                    <a:lnTo>
                      <a:pt x="309" y="594"/>
                    </a:lnTo>
                    <a:lnTo>
                      <a:pt x="289" y="644"/>
                    </a:lnTo>
                    <a:lnTo>
                      <a:pt x="269" y="696"/>
                    </a:lnTo>
                    <a:lnTo>
                      <a:pt x="249" y="747"/>
                    </a:lnTo>
                    <a:lnTo>
                      <a:pt x="233" y="787"/>
                    </a:lnTo>
                    <a:lnTo>
                      <a:pt x="217" y="823"/>
                    </a:lnTo>
                    <a:lnTo>
                      <a:pt x="201" y="851"/>
                    </a:lnTo>
                    <a:lnTo>
                      <a:pt x="185" y="874"/>
                    </a:lnTo>
                    <a:lnTo>
                      <a:pt x="169" y="892"/>
                    </a:lnTo>
                    <a:lnTo>
                      <a:pt x="154" y="905"/>
                    </a:lnTo>
                    <a:lnTo>
                      <a:pt x="138" y="912"/>
                    </a:lnTo>
                    <a:lnTo>
                      <a:pt x="122" y="914"/>
                    </a:lnTo>
                    <a:lnTo>
                      <a:pt x="114" y="914"/>
                    </a:lnTo>
                    <a:lnTo>
                      <a:pt x="114" y="914"/>
                    </a:lnTo>
                    <a:lnTo>
                      <a:pt x="60" y="1166"/>
                    </a:lnTo>
                    <a:lnTo>
                      <a:pt x="56" y="1176"/>
                    </a:lnTo>
                    <a:lnTo>
                      <a:pt x="49" y="1184"/>
                    </a:lnTo>
                    <a:lnTo>
                      <a:pt x="40" y="1189"/>
                    </a:lnTo>
                    <a:lnTo>
                      <a:pt x="30" y="1190"/>
                    </a:lnTo>
                    <a:lnTo>
                      <a:pt x="24" y="1190"/>
                    </a:lnTo>
                    <a:lnTo>
                      <a:pt x="13" y="1185"/>
                    </a:lnTo>
                    <a:lnTo>
                      <a:pt x="4" y="1176"/>
                    </a:lnTo>
                    <a:lnTo>
                      <a:pt x="0" y="1166"/>
                    </a:lnTo>
                    <a:lnTo>
                      <a:pt x="0" y="1153"/>
                    </a:lnTo>
                    <a:lnTo>
                      <a:pt x="60" y="868"/>
                    </a:lnTo>
                    <a:lnTo>
                      <a:pt x="50" y="845"/>
                    </a:lnTo>
                    <a:lnTo>
                      <a:pt x="42" y="819"/>
                    </a:lnTo>
                    <a:lnTo>
                      <a:pt x="36" y="793"/>
                    </a:lnTo>
                    <a:lnTo>
                      <a:pt x="31" y="766"/>
                    </a:lnTo>
                    <a:lnTo>
                      <a:pt x="27" y="741"/>
                    </a:lnTo>
                    <a:lnTo>
                      <a:pt x="25" y="718"/>
                    </a:lnTo>
                    <a:lnTo>
                      <a:pt x="26" y="706"/>
                    </a:lnTo>
                    <a:lnTo>
                      <a:pt x="32" y="696"/>
                    </a:lnTo>
                    <a:lnTo>
                      <a:pt x="41" y="688"/>
                    </a:lnTo>
                    <a:lnTo>
                      <a:pt x="53" y="684"/>
                    </a:lnTo>
                    <a:lnTo>
                      <a:pt x="65" y="685"/>
                    </a:lnTo>
                    <a:lnTo>
                      <a:pt x="75" y="692"/>
                    </a:lnTo>
                    <a:lnTo>
                      <a:pt x="84" y="701"/>
                    </a:lnTo>
                    <a:lnTo>
                      <a:pt x="87" y="713"/>
                    </a:lnTo>
                    <a:lnTo>
                      <a:pt x="90" y="739"/>
                    </a:lnTo>
                    <a:lnTo>
                      <a:pt x="94" y="764"/>
                    </a:lnTo>
                    <a:lnTo>
                      <a:pt x="99" y="788"/>
                    </a:lnTo>
                    <a:lnTo>
                      <a:pt x="104" y="810"/>
                    </a:lnTo>
                    <a:lnTo>
                      <a:pt x="110" y="829"/>
                    </a:lnTo>
                    <a:lnTo>
                      <a:pt x="116" y="843"/>
                    </a:lnTo>
                    <a:lnTo>
                      <a:pt x="122" y="852"/>
                    </a:lnTo>
                    <a:lnTo>
                      <a:pt x="125" y="849"/>
                    </a:lnTo>
                    <a:lnTo>
                      <a:pt x="130" y="845"/>
                    </a:lnTo>
                    <a:lnTo>
                      <a:pt x="135" y="839"/>
                    </a:lnTo>
                    <a:lnTo>
                      <a:pt x="142" y="829"/>
                    </a:lnTo>
                    <a:lnTo>
                      <a:pt x="149" y="816"/>
                    </a:lnTo>
                    <a:lnTo>
                      <a:pt x="158" y="800"/>
                    </a:lnTo>
                    <a:lnTo>
                      <a:pt x="168" y="780"/>
                    </a:lnTo>
                    <a:lnTo>
                      <a:pt x="179" y="755"/>
                    </a:lnTo>
                    <a:lnTo>
                      <a:pt x="191" y="725"/>
                    </a:lnTo>
                    <a:lnTo>
                      <a:pt x="212" y="673"/>
                    </a:lnTo>
                    <a:lnTo>
                      <a:pt x="232" y="622"/>
                    </a:lnTo>
                    <a:lnTo>
                      <a:pt x="251" y="572"/>
                    </a:lnTo>
                    <a:lnTo>
                      <a:pt x="270" y="521"/>
                    </a:lnTo>
                    <a:lnTo>
                      <a:pt x="289" y="472"/>
                    </a:lnTo>
                    <a:lnTo>
                      <a:pt x="307" y="424"/>
                    </a:lnTo>
                    <a:lnTo>
                      <a:pt x="326" y="376"/>
                    </a:lnTo>
                    <a:lnTo>
                      <a:pt x="343" y="331"/>
                    </a:lnTo>
                    <a:lnTo>
                      <a:pt x="359" y="287"/>
                    </a:lnTo>
                    <a:lnTo>
                      <a:pt x="375" y="246"/>
                    </a:lnTo>
                    <a:lnTo>
                      <a:pt x="389" y="208"/>
                    </a:lnTo>
                    <a:lnTo>
                      <a:pt x="402" y="172"/>
                    </a:lnTo>
                    <a:lnTo>
                      <a:pt x="414" y="139"/>
                    </a:lnTo>
                    <a:lnTo>
                      <a:pt x="426" y="110"/>
                    </a:lnTo>
                    <a:lnTo>
                      <a:pt x="436" y="84"/>
                    </a:lnTo>
                    <a:lnTo>
                      <a:pt x="444" y="63"/>
                    </a:lnTo>
                    <a:lnTo>
                      <a:pt x="450" y="45"/>
                    </a:lnTo>
                    <a:lnTo>
                      <a:pt x="455" y="33"/>
                    </a:lnTo>
                    <a:lnTo>
                      <a:pt x="458" y="24"/>
                    </a:lnTo>
                    <a:lnTo>
                      <a:pt x="459" y="20"/>
                    </a:lnTo>
                    <a:lnTo>
                      <a:pt x="466" y="10"/>
                    </a:lnTo>
                    <a:lnTo>
                      <a:pt x="475" y="3"/>
                    </a:lnTo>
                    <a:lnTo>
                      <a:pt x="48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9" name="Freeform 57"/>
              <p:cNvSpPr>
                <a:spLocks noEditPoints="1"/>
              </p:cNvSpPr>
              <p:nvPr/>
            </p:nvSpPr>
            <p:spPr bwMode="auto">
              <a:xfrm>
                <a:off x="5616" y="2807"/>
                <a:ext cx="159" cy="316"/>
              </a:xfrm>
              <a:custGeom>
                <a:avLst/>
                <a:gdLst>
                  <a:gd name="T0" fmla="*/ 348 w 634"/>
                  <a:gd name="T1" fmla="*/ 325 h 1264"/>
                  <a:gd name="T2" fmla="*/ 558 w 634"/>
                  <a:gd name="T3" fmla="*/ 201 h 1264"/>
                  <a:gd name="T4" fmla="*/ 256 w 634"/>
                  <a:gd name="T5" fmla="*/ 0 h 1264"/>
                  <a:gd name="T6" fmla="*/ 278 w 634"/>
                  <a:gd name="T7" fmla="*/ 8 h 1264"/>
                  <a:gd name="T8" fmla="*/ 297 w 634"/>
                  <a:gd name="T9" fmla="*/ 44 h 1264"/>
                  <a:gd name="T10" fmla="*/ 323 w 634"/>
                  <a:gd name="T11" fmla="*/ 94 h 1264"/>
                  <a:gd name="T12" fmla="*/ 349 w 634"/>
                  <a:gd name="T13" fmla="*/ 138 h 1264"/>
                  <a:gd name="T14" fmla="*/ 372 w 634"/>
                  <a:gd name="T15" fmla="*/ 169 h 1264"/>
                  <a:gd name="T16" fmla="*/ 426 w 634"/>
                  <a:gd name="T17" fmla="*/ 86 h 1264"/>
                  <a:gd name="T18" fmla="*/ 446 w 634"/>
                  <a:gd name="T19" fmla="*/ 80 h 1264"/>
                  <a:gd name="T20" fmla="*/ 618 w 634"/>
                  <a:gd name="T21" fmla="*/ 160 h 1264"/>
                  <a:gd name="T22" fmla="*/ 634 w 634"/>
                  <a:gd name="T23" fmla="*/ 180 h 1264"/>
                  <a:gd name="T24" fmla="*/ 630 w 634"/>
                  <a:gd name="T25" fmla="*/ 205 h 1264"/>
                  <a:gd name="T26" fmla="*/ 542 w 634"/>
                  <a:gd name="T27" fmla="*/ 345 h 1264"/>
                  <a:gd name="T28" fmla="*/ 563 w 634"/>
                  <a:gd name="T29" fmla="*/ 343 h 1264"/>
                  <a:gd name="T30" fmla="*/ 581 w 634"/>
                  <a:gd name="T31" fmla="*/ 357 h 1264"/>
                  <a:gd name="T32" fmla="*/ 585 w 634"/>
                  <a:gd name="T33" fmla="*/ 380 h 1264"/>
                  <a:gd name="T34" fmla="*/ 488 w 634"/>
                  <a:gd name="T35" fmla="*/ 522 h 1264"/>
                  <a:gd name="T36" fmla="*/ 472 w 634"/>
                  <a:gd name="T37" fmla="*/ 533 h 1264"/>
                  <a:gd name="T38" fmla="*/ 453 w 634"/>
                  <a:gd name="T39" fmla="*/ 533 h 1264"/>
                  <a:gd name="T40" fmla="*/ 438 w 634"/>
                  <a:gd name="T41" fmla="*/ 523 h 1264"/>
                  <a:gd name="T42" fmla="*/ 431 w 634"/>
                  <a:gd name="T43" fmla="*/ 506 h 1264"/>
                  <a:gd name="T44" fmla="*/ 377 w 634"/>
                  <a:gd name="T45" fmla="*/ 587 h 1264"/>
                  <a:gd name="T46" fmla="*/ 361 w 634"/>
                  <a:gd name="T47" fmla="*/ 594 h 1264"/>
                  <a:gd name="T48" fmla="*/ 381 w 634"/>
                  <a:gd name="T49" fmla="*/ 1051 h 1264"/>
                  <a:gd name="T50" fmla="*/ 368 w 634"/>
                  <a:gd name="T51" fmla="*/ 1067 h 1264"/>
                  <a:gd name="T52" fmla="*/ 42 w 634"/>
                  <a:gd name="T53" fmla="*/ 1262 h 1264"/>
                  <a:gd name="T54" fmla="*/ 32 w 634"/>
                  <a:gd name="T55" fmla="*/ 1264 h 1264"/>
                  <a:gd name="T56" fmla="*/ 11 w 634"/>
                  <a:gd name="T57" fmla="*/ 1257 h 1264"/>
                  <a:gd name="T58" fmla="*/ 0 w 634"/>
                  <a:gd name="T59" fmla="*/ 1236 h 1264"/>
                  <a:gd name="T60" fmla="*/ 6 w 634"/>
                  <a:gd name="T61" fmla="*/ 1214 h 1264"/>
                  <a:gd name="T62" fmla="*/ 320 w 634"/>
                  <a:gd name="T63" fmla="*/ 1024 h 1264"/>
                  <a:gd name="T64" fmla="*/ 287 w 634"/>
                  <a:gd name="T65" fmla="*/ 309 h 1264"/>
                  <a:gd name="T66" fmla="*/ 338 w 634"/>
                  <a:gd name="T67" fmla="*/ 223 h 1264"/>
                  <a:gd name="T68" fmla="*/ 309 w 634"/>
                  <a:gd name="T69" fmla="*/ 189 h 1264"/>
                  <a:gd name="T70" fmla="*/ 280 w 634"/>
                  <a:gd name="T71" fmla="*/ 143 h 1264"/>
                  <a:gd name="T72" fmla="*/ 255 w 634"/>
                  <a:gd name="T73" fmla="*/ 97 h 1264"/>
                  <a:gd name="T74" fmla="*/ 234 w 634"/>
                  <a:gd name="T75" fmla="*/ 58 h 1264"/>
                  <a:gd name="T76" fmla="*/ 225 w 634"/>
                  <a:gd name="T77" fmla="*/ 32 h 1264"/>
                  <a:gd name="T78" fmla="*/ 233 w 634"/>
                  <a:gd name="T79" fmla="*/ 10 h 1264"/>
                  <a:gd name="T80" fmla="*/ 256 w 634"/>
                  <a:gd name="T81" fmla="*/ 0 h 1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34" h="1264">
                    <a:moveTo>
                      <a:pt x="456" y="150"/>
                    </a:moveTo>
                    <a:lnTo>
                      <a:pt x="348" y="325"/>
                    </a:lnTo>
                    <a:lnTo>
                      <a:pt x="357" y="507"/>
                    </a:lnTo>
                    <a:lnTo>
                      <a:pt x="558" y="201"/>
                    </a:lnTo>
                    <a:lnTo>
                      <a:pt x="456" y="150"/>
                    </a:lnTo>
                    <a:close/>
                    <a:moveTo>
                      <a:pt x="256" y="0"/>
                    </a:moveTo>
                    <a:lnTo>
                      <a:pt x="268" y="2"/>
                    </a:lnTo>
                    <a:lnTo>
                      <a:pt x="278" y="8"/>
                    </a:lnTo>
                    <a:lnTo>
                      <a:pt x="285" y="18"/>
                    </a:lnTo>
                    <a:lnTo>
                      <a:pt x="297" y="44"/>
                    </a:lnTo>
                    <a:lnTo>
                      <a:pt x="310" y="70"/>
                    </a:lnTo>
                    <a:lnTo>
                      <a:pt x="323" y="94"/>
                    </a:lnTo>
                    <a:lnTo>
                      <a:pt x="336" y="117"/>
                    </a:lnTo>
                    <a:lnTo>
                      <a:pt x="349" y="138"/>
                    </a:lnTo>
                    <a:lnTo>
                      <a:pt x="362" y="156"/>
                    </a:lnTo>
                    <a:lnTo>
                      <a:pt x="372" y="169"/>
                    </a:lnTo>
                    <a:lnTo>
                      <a:pt x="418" y="95"/>
                    </a:lnTo>
                    <a:lnTo>
                      <a:pt x="426" y="86"/>
                    </a:lnTo>
                    <a:lnTo>
                      <a:pt x="436" y="81"/>
                    </a:lnTo>
                    <a:lnTo>
                      <a:pt x="446" y="80"/>
                    </a:lnTo>
                    <a:lnTo>
                      <a:pt x="457" y="83"/>
                    </a:lnTo>
                    <a:lnTo>
                      <a:pt x="618" y="160"/>
                    </a:lnTo>
                    <a:lnTo>
                      <a:pt x="628" y="168"/>
                    </a:lnTo>
                    <a:lnTo>
                      <a:pt x="634" y="180"/>
                    </a:lnTo>
                    <a:lnTo>
                      <a:pt x="634" y="193"/>
                    </a:lnTo>
                    <a:lnTo>
                      <a:pt x="630" y="205"/>
                    </a:lnTo>
                    <a:lnTo>
                      <a:pt x="534" y="351"/>
                    </a:lnTo>
                    <a:lnTo>
                      <a:pt x="542" y="345"/>
                    </a:lnTo>
                    <a:lnTo>
                      <a:pt x="552" y="342"/>
                    </a:lnTo>
                    <a:lnTo>
                      <a:pt x="563" y="343"/>
                    </a:lnTo>
                    <a:lnTo>
                      <a:pt x="572" y="348"/>
                    </a:lnTo>
                    <a:lnTo>
                      <a:pt x="581" y="357"/>
                    </a:lnTo>
                    <a:lnTo>
                      <a:pt x="585" y="368"/>
                    </a:lnTo>
                    <a:lnTo>
                      <a:pt x="585" y="380"/>
                    </a:lnTo>
                    <a:lnTo>
                      <a:pt x="580" y="391"/>
                    </a:lnTo>
                    <a:lnTo>
                      <a:pt x="488" y="522"/>
                    </a:lnTo>
                    <a:lnTo>
                      <a:pt x="481" y="529"/>
                    </a:lnTo>
                    <a:lnTo>
                      <a:pt x="472" y="533"/>
                    </a:lnTo>
                    <a:lnTo>
                      <a:pt x="462" y="535"/>
                    </a:lnTo>
                    <a:lnTo>
                      <a:pt x="453" y="533"/>
                    </a:lnTo>
                    <a:lnTo>
                      <a:pt x="444" y="529"/>
                    </a:lnTo>
                    <a:lnTo>
                      <a:pt x="438" y="523"/>
                    </a:lnTo>
                    <a:lnTo>
                      <a:pt x="433" y="515"/>
                    </a:lnTo>
                    <a:lnTo>
                      <a:pt x="431" y="506"/>
                    </a:lnTo>
                    <a:lnTo>
                      <a:pt x="383" y="581"/>
                    </a:lnTo>
                    <a:lnTo>
                      <a:pt x="377" y="587"/>
                    </a:lnTo>
                    <a:lnTo>
                      <a:pt x="370" y="592"/>
                    </a:lnTo>
                    <a:lnTo>
                      <a:pt x="361" y="594"/>
                    </a:lnTo>
                    <a:lnTo>
                      <a:pt x="383" y="1040"/>
                    </a:lnTo>
                    <a:lnTo>
                      <a:pt x="381" y="1051"/>
                    </a:lnTo>
                    <a:lnTo>
                      <a:pt x="376" y="1060"/>
                    </a:lnTo>
                    <a:lnTo>
                      <a:pt x="368" y="1067"/>
                    </a:lnTo>
                    <a:lnTo>
                      <a:pt x="47" y="1259"/>
                    </a:lnTo>
                    <a:lnTo>
                      <a:pt x="42" y="1262"/>
                    </a:lnTo>
                    <a:lnTo>
                      <a:pt x="37" y="1263"/>
                    </a:lnTo>
                    <a:lnTo>
                      <a:pt x="32" y="1264"/>
                    </a:lnTo>
                    <a:lnTo>
                      <a:pt x="22" y="1262"/>
                    </a:lnTo>
                    <a:lnTo>
                      <a:pt x="11" y="1257"/>
                    </a:lnTo>
                    <a:lnTo>
                      <a:pt x="4" y="1249"/>
                    </a:lnTo>
                    <a:lnTo>
                      <a:pt x="0" y="1236"/>
                    </a:lnTo>
                    <a:lnTo>
                      <a:pt x="1" y="1225"/>
                    </a:lnTo>
                    <a:lnTo>
                      <a:pt x="6" y="1214"/>
                    </a:lnTo>
                    <a:lnTo>
                      <a:pt x="16" y="1206"/>
                    </a:lnTo>
                    <a:lnTo>
                      <a:pt x="320" y="1024"/>
                    </a:lnTo>
                    <a:lnTo>
                      <a:pt x="286" y="318"/>
                    </a:lnTo>
                    <a:lnTo>
                      <a:pt x="287" y="309"/>
                    </a:lnTo>
                    <a:lnTo>
                      <a:pt x="291" y="300"/>
                    </a:lnTo>
                    <a:lnTo>
                      <a:pt x="338" y="223"/>
                    </a:lnTo>
                    <a:lnTo>
                      <a:pt x="323" y="208"/>
                    </a:lnTo>
                    <a:lnTo>
                      <a:pt x="309" y="189"/>
                    </a:lnTo>
                    <a:lnTo>
                      <a:pt x="294" y="166"/>
                    </a:lnTo>
                    <a:lnTo>
                      <a:pt x="280" y="143"/>
                    </a:lnTo>
                    <a:lnTo>
                      <a:pt x="267" y="120"/>
                    </a:lnTo>
                    <a:lnTo>
                      <a:pt x="255" y="97"/>
                    </a:lnTo>
                    <a:lnTo>
                      <a:pt x="244" y="76"/>
                    </a:lnTo>
                    <a:lnTo>
                      <a:pt x="234" y="58"/>
                    </a:lnTo>
                    <a:lnTo>
                      <a:pt x="228" y="44"/>
                    </a:lnTo>
                    <a:lnTo>
                      <a:pt x="225" y="32"/>
                    </a:lnTo>
                    <a:lnTo>
                      <a:pt x="227" y="20"/>
                    </a:lnTo>
                    <a:lnTo>
                      <a:pt x="233" y="10"/>
                    </a:lnTo>
                    <a:lnTo>
                      <a:pt x="244" y="3"/>
                    </a:lnTo>
                    <a:lnTo>
                      <a:pt x="2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0" name="Freeform 58"/>
              <p:cNvSpPr>
                <a:spLocks/>
              </p:cNvSpPr>
              <p:nvPr/>
            </p:nvSpPr>
            <p:spPr bwMode="auto">
              <a:xfrm>
                <a:off x="5540" y="3132"/>
                <a:ext cx="106" cy="82"/>
              </a:xfrm>
              <a:custGeom>
                <a:avLst/>
                <a:gdLst>
                  <a:gd name="T0" fmla="*/ 398 w 423"/>
                  <a:gd name="T1" fmla="*/ 0 h 327"/>
                  <a:gd name="T2" fmla="*/ 409 w 423"/>
                  <a:gd name="T3" fmla="*/ 4 h 327"/>
                  <a:gd name="T4" fmla="*/ 418 w 423"/>
                  <a:gd name="T5" fmla="*/ 13 h 327"/>
                  <a:gd name="T6" fmla="*/ 423 w 423"/>
                  <a:gd name="T7" fmla="*/ 24 h 327"/>
                  <a:gd name="T8" fmla="*/ 423 w 423"/>
                  <a:gd name="T9" fmla="*/ 35 h 327"/>
                  <a:gd name="T10" fmla="*/ 419 w 423"/>
                  <a:gd name="T11" fmla="*/ 46 h 327"/>
                  <a:gd name="T12" fmla="*/ 411 w 423"/>
                  <a:gd name="T13" fmla="*/ 55 h 327"/>
                  <a:gd name="T14" fmla="*/ 49 w 423"/>
                  <a:gd name="T15" fmla="*/ 321 h 327"/>
                  <a:gd name="T16" fmla="*/ 40 w 423"/>
                  <a:gd name="T17" fmla="*/ 326 h 327"/>
                  <a:gd name="T18" fmla="*/ 30 w 423"/>
                  <a:gd name="T19" fmla="*/ 327 h 327"/>
                  <a:gd name="T20" fmla="*/ 21 w 423"/>
                  <a:gd name="T21" fmla="*/ 326 h 327"/>
                  <a:gd name="T22" fmla="*/ 13 w 423"/>
                  <a:gd name="T23" fmla="*/ 322 h 327"/>
                  <a:gd name="T24" fmla="*/ 6 w 423"/>
                  <a:gd name="T25" fmla="*/ 315 h 327"/>
                  <a:gd name="T26" fmla="*/ 1 w 423"/>
                  <a:gd name="T27" fmla="*/ 304 h 327"/>
                  <a:gd name="T28" fmla="*/ 0 w 423"/>
                  <a:gd name="T29" fmla="*/ 292 h 327"/>
                  <a:gd name="T30" fmla="*/ 4 w 423"/>
                  <a:gd name="T31" fmla="*/ 281 h 327"/>
                  <a:gd name="T32" fmla="*/ 12 w 423"/>
                  <a:gd name="T33" fmla="*/ 272 h 327"/>
                  <a:gd name="T34" fmla="*/ 375 w 423"/>
                  <a:gd name="T35" fmla="*/ 6 h 327"/>
                  <a:gd name="T36" fmla="*/ 386 w 423"/>
                  <a:gd name="T37" fmla="*/ 1 h 327"/>
                  <a:gd name="T38" fmla="*/ 398 w 423"/>
                  <a:gd name="T39" fmla="*/ 0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23" h="327">
                    <a:moveTo>
                      <a:pt x="398" y="0"/>
                    </a:moveTo>
                    <a:lnTo>
                      <a:pt x="409" y="4"/>
                    </a:lnTo>
                    <a:lnTo>
                      <a:pt x="418" y="13"/>
                    </a:lnTo>
                    <a:lnTo>
                      <a:pt x="423" y="24"/>
                    </a:lnTo>
                    <a:lnTo>
                      <a:pt x="423" y="35"/>
                    </a:lnTo>
                    <a:lnTo>
                      <a:pt x="419" y="46"/>
                    </a:lnTo>
                    <a:lnTo>
                      <a:pt x="411" y="55"/>
                    </a:lnTo>
                    <a:lnTo>
                      <a:pt x="49" y="321"/>
                    </a:lnTo>
                    <a:lnTo>
                      <a:pt x="40" y="326"/>
                    </a:lnTo>
                    <a:lnTo>
                      <a:pt x="30" y="327"/>
                    </a:lnTo>
                    <a:lnTo>
                      <a:pt x="21" y="326"/>
                    </a:lnTo>
                    <a:lnTo>
                      <a:pt x="13" y="322"/>
                    </a:lnTo>
                    <a:lnTo>
                      <a:pt x="6" y="315"/>
                    </a:lnTo>
                    <a:lnTo>
                      <a:pt x="1" y="304"/>
                    </a:lnTo>
                    <a:lnTo>
                      <a:pt x="0" y="292"/>
                    </a:lnTo>
                    <a:lnTo>
                      <a:pt x="4" y="281"/>
                    </a:lnTo>
                    <a:lnTo>
                      <a:pt x="12" y="272"/>
                    </a:lnTo>
                    <a:lnTo>
                      <a:pt x="375" y="6"/>
                    </a:lnTo>
                    <a:lnTo>
                      <a:pt x="386" y="1"/>
                    </a:lnTo>
                    <a:lnTo>
                      <a:pt x="3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1" name="Freeform 59"/>
              <p:cNvSpPr>
                <a:spLocks/>
              </p:cNvSpPr>
              <p:nvPr/>
            </p:nvSpPr>
            <p:spPr bwMode="auto">
              <a:xfrm>
                <a:off x="5501" y="3084"/>
                <a:ext cx="224" cy="179"/>
              </a:xfrm>
              <a:custGeom>
                <a:avLst/>
                <a:gdLst>
                  <a:gd name="T0" fmla="*/ 816 w 896"/>
                  <a:gd name="T1" fmla="*/ 3 h 716"/>
                  <a:gd name="T2" fmla="*/ 832 w 896"/>
                  <a:gd name="T3" fmla="*/ 19 h 716"/>
                  <a:gd name="T4" fmla="*/ 834 w 896"/>
                  <a:gd name="T5" fmla="*/ 35 h 716"/>
                  <a:gd name="T6" fmla="*/ 834 w 896"/>
                  <a:gd name="T7" fmla="*/ 61 h 716"/>
                  <a:gd name="T8" fmla="*/ 833 w 896"/>
                  <a:gd name="T9" fmla="*/ 107 h 716"/>
                  <a:gd name="T10" fmla="*/ 832 w 896"/>
                  <a:gd name="T11" fmla="*/ 170 h 716"/>
                  <a:gd name="T12" fmla="*/ 833 w 896"/>
                  <a:gd name="T13" fmla="*/ 243 h 716"/>
                  <a:gd name="T14" fmla="*/ 835 w 896"/>
                  <a:gd name="T15" fmla="*/ 324 h 716"/>
                  <a:gd name="T16" fmla="*/ 840 w 896"/>
                  <a:gd name="T17" fmla="*/ 433 h 716"/>
                  <a:gd name="T18" fmla="*/ 848 w 896"/>
                  <a:gd name="T19" fmla="*/ 515 h 716"/>
                  <a:gd name="T20" fmla="*/ 857 w 896"/>
                  <a:gd name="T21" fmla="*/ 576 h 716"/>
                  <a:gd name="T22" fmla="*/ 867 w 896"/>
                  <a:gd name="T23" fmla="*/ 618 h 716"/>
                  <a:gd name="T24" fmla="*/ 876 w 896"/>
                  <a:gd name="T25" fmla="*/ 645 h 716"/>
                  <a:gd name="T26" fmla="*/ 884 w 896"/>
                  <a:gd name="T27" fmla="*/ 661 h 716"/>
                  <a:gd name="T28" fmla="*/ 894 w 896"/>
                  <a:gd name="T29" fmla="*/ 675 h 716"/>
                  <a:gd name="T30" fmla="*/ 893 w 896"/>
                  <a:gd name="T31" fmla="*/ 698 h 716"/>
                  <a:gd name="T32" fmla="*/ 876 w 896"/>
                  <a:gd name="T33" fmla="*/ 714 h 716"/>
                  <a:gd name="T34" fmla="*/ 864 w 896"/>
                  <a:gd name="T35" fmla="*/ 716 h 716"/>
                  <a:gd name="T36" fmla="*/ 795 w 896"/>
                  <a:gd name="T37" fmla="*/ 716 h 716"/>
                  <a:gd name="T38" fmla="*/ 712 w 896"/>
                  <a:gd name="T39" fmla="*/ 715 h 716"/>
                  <a:gd name="T40" fmla="*/ 618 w 896"/>
                  <a:gd name="T41" fmla="*/ 715 h 716"/>
                  <a:gd name="T42" fmla="*/ 518 w 896"/>
                  <a:gd name="T43" fmla="*/ 715 h 716"/>
                  <a:gd name="T44" fmla="*/ 417 w 896"/>
                  <a:gd name="T45" fmla="*/ 715 h 716"/>
                  <a:gd name="T46" fmla="*/ 319 w 896"/>
                  <a:gd name="T47" fmla="*/ 715 h 716"/>
                  <a:gd name="T48" fmla="*/ 228 w 896"/>
                  <a:gd name="T49" fmla="*/ 715 h 716"/>
                  <a:gd name="T50" fmla="*/ 151 w 896"/>
                  <a:gd name="T51" fmla="*/ 716 h 716"/>
                  <a:gd name="T52" fmla="*/ 88 w 896"/>
                  <a:gd name="T53" fmla="*/ 716 h 716"/>
                  <a:gd name="T54" fmla="*/ 47 w 896"/>
                  <a:gd name="T55" fmla="*/ 716 h 716"/>
                  <a:gd name="T56" fmla="*/ 32 w 896"/>
                  <a:gd name="T57" fmla="*/ 716 h 716"/>
                  <a:gd name="T58" fmla="*/ 19 w 896"/>
                  <a:gd name="T59" fmla="*/ 714 h 716"/>
                  <a:gd name="T60" fmla="*/ 2 w 896"/>
                  <a:gd name="T61" fmla="*/ 696 h 716"/>
                  <a:gd name="T62" fmla="*/ 1 w 896"/>
                  <a:gd name="T63" fmla="*/ 677 h 716"/>
                  <a:gd name="T64" fmla="*/ 12 w 896"/>
                  <a:gd name="T65" fmla="*/ 661 h 716"/>
                  <a:gd name="T66" fmla="*/ 105 w 896"/>
                  <a:gd name="T67" fmla="*/ 595 h 716"/>
                  <a:gd name="T68" fmla="*/ 127 w 896"/>
                  <a:gd name="T69" fmla="*/ 598 h 716"/>
                  <a:gd name="T70" fmla="*/ 143 w 896"/>
                  <a:gd name="T71" fmla="*/ 618 h 716"/>
                  <a:gd name="T72" fmla="*/ 139 w 896"/>
                  <a:gd name="T73" fmla="*/ 640 h 716"/>
                  <a:gd name="T74" fmla="*/ 124 w 896"/>
                  <a:gd name="T75" fmla="*/ 654 h 716"/>
                  <a:gd name="T76" fmla="*/ 219 w 896"/>
                  <a:gd name="T77" fmla="*/ 653 h 716"/>
                  <a:gd name="T78" fmla="*/ 334 w 896"/>
                  <a:gd name="T79" fmla="*/ 653 h 716"/>
                  <a:gd name="T80" fmla="*/ 460 w 896"/>
                  <a:gd name="T81" fmla="*/ 653 h 716"/>
                  <a:gd name="T82" fmla="*/ 588 w 896"/>
                  <a:gd name="T83" fmla="*/ 653 h 716"/>
                  <a:gd name="T84" fmla="*/ 709 w 896"/>
                  <a:gd name="T85" fmla="*/ 653 h 716"/>
                  <a:gd name="T86" fmla="*/ 813 w 896"/>
                  <a:gd name="T87" fmla="*/ 654 h 716"/>
                  <a:gd name="T88" fmla="*/ 802 w 896"/>
                  <a:gd name="T89" fmla="*/ 613 h 716"/>
                  <a:gd name="T90" fmla="*/ 791 w 896"/>
                  <a:gd name="T91" fmla="*/ 557 h 716"/>
                  <a:gd name="T92" fmla="*/ 782 w 896"/>
                  <a:gd name="T93" fmla="*/ 481 h 716"/>
                  <a:gd name="T94" fmla="*/ 775 w 896"/>
                  <a:gd name="T95" fmla="*/ 383 h 716"/>
                  <a:gd name="T96" fmla="*/ 771 w 896"/>
                  <a:gd name="T97" fmla="*/ 285 h 716"/>
                  <a:gd name="T98" fmla="*/ 770 w 896"/>
                  <a:gd name="T99" fmla="*/ 206 h 716"/>
                  <a:gd name="T100" fmla="*/ 770 w 896"/>
                  <a:gd name="T101" fmla="*/ 137 h 716"/>
                  <a:gd name="T102" fmla="*/ 771 w 896"/>
                  <a:gd name="T103" fmla="*/ 80 h 716"/>
                  <a:gd name="T104" fmla="*/ 772 w 896"/>
                  <a:gd name="T105" fmla="*/ 43 h 716"/>
                  <a:gd name="T106" fmla="*/ 772 w 896"/>
                  <a:gd name="T107" fmla="*/ 29 h 716"/>
                  <a:gd name="T108" fmla="*/ 782 w 896"/>
                  <a:gd name="T109" fmla="*/ 8 h 716"/>
                  <a:gd name="T110" fmla="*/ 804 w 896"/>
                  <a:gd name="T111" fmla="*/ 0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96" h="716">
                    <a:moveTo>
                      <a:pt x="804" y="0"/>
                    </a:moveTo>
                    <a:lnTo>
                      <a:pt x="816" y="3"/>
                    </a:lnTo>
                    <a:lnTo>
                      <a:pt x="826" y="9"/>
                    </a:lnTo>
                    <a:lnTo>
                      <a:pt x="832" y="19"/>
                    </a:lnTo>
                    <a:lnTo>
                      <a:pt x="834" y="31"/>
                    </a:lnTo>
                    <a:lnTo>
                      <a:pt x="834" y="35"/>
                    </a:lnTo>
                    <a:lnTo>
                      <a:pt x="834" y="45"/>
                    </a:lnTo>
                    <a:lnTo>
                      <a:pt x="834" y="61"/>
                    </a:lnTo>
                    <a:lnTo>
                      <a:pt x="833" y="82"/>
                    </a:lnTo>
                    <a:lnTo>
                      <a:pt x="833" y="107"/>
                    </a:lnTo>
                    <a:lnTo>
                      <a:pt x="833" y="137"/>
                    </a:lnTo>
                    <a:lnTo>
                      <a:pt x="832" y="170"/>
                    </a:lnTo>
                    <a:lnTo>
                      <a:pt x="833" y="206"/>
                    </a:lnTo>
                    <a:lnTo>
                      <a:pt x="833" y="243"/>
                    </a:lnTo>
                    <a:lnTo>
                      <a:pt x="834" y="284"/>
                    </a:lnTo>
                    <a:lnTo>
                      <a:pt x="835" y="324"/>
                    </a:lnTo>
                    <a:lnTo>
                      <a:pt x="837" y="381"/>
                    </a:lnTo>
                    <a:lnTo>
                      <a:pt x="840" y="433"/>
                    </a:lnTo>
                    <a:lnTo>
                      <a:pt x="844" y="477"/>
                    </a:lnTo>
                    <a:lnTo>
                      <a:pt x="848" y="515"/>
                    </a:lnTo>
                    <a:lnTo>
                      <a:pt x="853" y="549"/>
                    </a:lnTo>
                    <a:lnTo>
                      <a:pt x="857" y="576"/>
                    </a:lnTo>
                    <a:lnTo>
                      <a:pt x="862" y="599"/>
                    </a:lnTo>
                    <a:lnTo>
                      <a:pt x="867" y="618"/>
                    </a:lnTo>
                    <a:lnTo>
                      <a:pt x="872" y="633"/>
                    </a:lnTo>
                    <a:lnTo>
                      <a:pt x="876" y="645"/>
                    </a:lnTo>
                    <a:lnTo>
                      <a:pt x="881" y="654"/>
                    </a:lnTo>
                    <a:lnTo>
                      <a:pt x="884" y="661"/>
                    </a:lnTo>
                    <a:lnTo>
                      <a:pt x="888" y="665"/>
                    </a:lnTo>
                    <a:lnTo>
                      <a:pt x="894" y="675"/>
                    </a:lnTo>
                    <a:lnTo>
                      <a:pt x="896" y="687"/>
                    </a:lnTo>
                    <a:lnTo>
                      <a:pt x="893" y="698"/>
                    </a:lnTo>
                    <a:lnTo>
                      <a:pt x="886" y="708"/>
                    </a:lnTo>
                    <a:lnTo>
                      <a:pt x="876" y="714"/>
                    </a:lnTo>
                    <a:lnTo>
                      <a:pt x="865" y="716"/>
                    </a:lnTo>
                    <a:lnTo>
                      <a:pt x="864" y="716"/>
                    </a:lnTo>
                    <a:lnTo>
                      <a:pt x="832" y="716"/>
                    </a:lnTo>
                    <a:lnTo>
                      <a:pt x="795" y="716"/>
                    </a:lnTo>
                    <a:lnTo>
                      <a:pt x="755" y="715"/>
                    </a:lnTo>
                    <a:lnTo>
                      <a:pt x="712" y="715"/>
                    </a:lnTo>
                    <a:lnTo>
                      <a:pt x="665" y="715"/>
                    </a:lnTo>
                    <a:lnTo>
                      <a:pt x="618" y="715"/>
                    </a:lnTo>
                    <a:lnTo>
                      <a:pt x="568" y="715"/>
                    </a:lnTo>
                    <a:lnTo>
                      <a:pt x="518" y="715"/>
                    </a:lnTo>
                    <a:lnTo>
                      <a:pt x="467" y="715"/>
                    </a:lnTo>
                    <a:lnTo>
                      <a:pt x="417" y="715"/>
                    </a:lnTo>
                    <a:lnTo>
                      <a:pt x="368" y="715"/>
                    </a:lnTo>
                    <a:lnTo>
                      <a:pt x="319" y="715"/>
                    </a:lnTo>
                    <a:lnTo>
                      <a:pt x="273" y="715"/>
                    </a:lnTo>
                    <a:lnTo>
                      <a:pt x="228" y="715"/>
                    </a:lnTo>
                    <a:lnTo>
                      <a:pt x="188" y="716"/>
                    </a:lnTo>
                    <a:lnTo>
                      <a:pt x="151" y="716"/>
                    </a:lnTo>
                    <a:lnTo>
                      <a:pt x="117" y="716"/>
                    </a:lnTo>
                    <a:lnTo>
                      <a:pt x="88" y="716"/>
                    </a:lnTo>
                    <a:lnTo>
                      <a:pt x="65" y="716"/>
                    </a:lnTo>
                    <a:lnTo>
                      <a:pt x="47" y="716"/>
                    </a:lnTo>
                    <a:lnTo>
                      <a:pt x="36" y="716"/>
                    </a:lnTo>
                    <a:lnTo>
                      <a:pt x="32" y="716"/>
                    </a:lnTo>
                    <a:lnTo>
                      <a:pt x="32" y="716"/>
                    </a:lnTo>
                    <a:lnTo>
                      <a:pt x="19" y="714"/>
                    </a:lnTo>
                    <a:lnTo>
                      <a:pt x="8" y="707"/>
                    </a:lnTo>
                    <a:lnTo>
                      <a:pt x="2" y="696"/>
                    </a:lnTo>
                    <a:lnTo>
                      <a:pt x="0" y="686"/>
                    </a:lnTo>
                    <a:lnTo>
                      <a:pt x="1" y="677"/>
                    </a:lnTo>
                    <a:lnTo>
                      <a:pt x="6" y="668"/>
                    </a:lnTo>
                    <a:lnTo>
                      <a:pt x="12" y="661"/>
                    </a:lnTo>
                    <a:lnTo>
                      <a:pt x="94" y="600"/>
                    </a:lnTo>
                    <a:lnTo>
                      <a:pt x="105" y="595"/>
                    </a:lnTo>
                    <a:lnTo>
                      <a:pt x="116" y="595"/>
                    </a:lnTo>
                    <a:lnTo>
                      <a:pt x="127" y="598"/>
                    </a:lnTo>
                    <a:lnTo>
                      <a:pt x="137" y="607"/>
                    </a:lnTo>
                    <a:lnTo>
                      <a:pt x="143" y="618"/>
                    </a:lnTo>
                    <a:lnTo>
                      <a:pt x="143" y="629"/>
                    </a:lnTo>
                    <a:lnTo>
                      <a:pt x="139" y="640"/>
                    </a:lnTo>
                    <a:lnTo>
                      <a:pt x="131" y="649"/>
                    </a:lnTo>
                    <a:lnTo>
                      <a:pt x="124" y="654"/>
                    </a:lnTo>
                    <a:lnTo>
                      <a:pt x="169" y="654"/>
                    </a:lnTo>
                    <a:lnTo>
                      <a:pt x="219" y="653"/>
                    </a:lnTo>
                    <a:lnTo>
                      <a:pt x="276" y="653"/>
                    </a:lnTo>
                    <a:lnTo>
                      <a:pt x="334" y="653"/>
                    </a:lnTo>
                    <a:lnTo>
                      <a:pt x="397" y="653"/>
                    </a:lnTo>
                    <a:lnTo>
                      <a:pt x="460" y="653"/>
                    </a:lnTo>
                    <a:lnTo>
                      <a:pt x="525" y="653"/>
                    </a:lnTo>
                    <a:lnTo>
                      <a:pt x="588" y="653"/>
                    </a:lnTo>
                    <a:lnTo>
                      <a:pt x="650" y="653"/>
                    </a:lnTo>
                    <a:lnTo>
                      <a:pt x="709" y="653"/>
                    </a:lnTo>
                    <a:lnTo>
                      <a:pt x="764" y="653"/>
                    </a:lnTo>
                    <a:lnTo>
                      <a:pt x="813" y="654"/>
                    </a:lnTo>
                    <a:lnTo>
                      <a:pt x="807" y="635"/>
                    </a:lnTo>
                    <a:lnTo>
                      <a:pt x="802" y="613"/>
                    </a:lnTo>
                    <a:lnTo>
                      <a:pt x="796" y="587"/>
                    </a:lnTo>
                    <a:lnTo>
                      <a:pt x="791" y="557"/>
                    </a:lnTo>
                    <a:lnTo>
                      <a:pt x="786" y="521"/>
                    </a:lnTo>
                    <a:lnTo>
                      <a:pt x="782" y="481"/>
                    </a:lnTo>
                    <a:lnTo>
                      <a:pt x="778" y="436"/>
                    </a:lnTo>
                    <a:lnTo>
                      <a:pt x="775" y="383"/>
                    </a:lnTo>
                    <a:lnTo>
                      <a:pt x="773" y="326"/>
                    </a:lnTo>
                    <a:lnTo>
                      <a:pt x="771" y="285"/>
                    </a:lnTo>
                    <a:lnTo>
                      <a:pt x="771" y="244"/>
                    </a:lnTo>
                    <a:lnTo>
                      <a:pt x="770" y="206"/>
                    </a:lnTo>
                    <a:lnTo>
                      <a:pt x="770" y="170"/>
                    </a:lnTo>
                    <a:lnTo>
                      <a:pt x="770" y="137"/>
                    </a:lnTo>
                    <a:lnTo>
                      <a:pt x="771" y="106"/>
                    </a:lnTo>
                    <a:lnTo>
                      <a:pt x="771" y="80"/>
                    </a:lnTo>
                    <a:lnTo>
                      <a:pt x="771" y="59"/>
                    </a:lnTo>
                    <a:lnTo>
                      <a:pt x="772" y="43"/>
                    </a:lnTo>
                    <a:lnTo>
                      <a:pt x="772" y="33"/>
                    </a:lnTo>
                    <a:lnTo>
                      <a:pt x="772" y="29"/>
                    </a:lnTo>
                    <a:lnTo>
                      <a:pt x="775" y="18"/>
                    </a:lnTo>
                    <a:lnTo>
                      <a:pt x="782" y="8"/>
                    </a:lnTo>
                    <a:lnTo>
                      <a:pt x="792" y="2"/>
                    </a:lnTo>
                    <a:lnTo>
                      <a:pt x="8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42" name="Freeform 64"/>
            <p:cNvSpPr>
              <a:spLocks noEditPoints="1"/>
            </p:cNvSpPr>
            <p:nvPr/>
          </p:nvSpPr>
          <p:spPr bwMode="auto">
            <a:xfrm>
              <a:off x="9641358" y="6251870"/>
              <a:ext cx="942975" cy="611188"/>
            </a:xfrm>
            <a:custGeom>
              <a:avLst/>
              <a:gdLst>
                <a:gd name="T0" fmla="*/ 2843 w 3564"/>
                <a:gd name="T1" fmla="*/ 1868 h 2310"/>
                <a:gd name="T2" fmla="*/ 3024 w 3564"/>
                <a:gd name="T3" fmla="*/ 1868 h 2310"/>
                <a:gd name="T4" fmla="*/ 2551 w 3564"/>
                <a:gd name="T5" fmla="*/ 1795 h 2310"/>
                <a:gd name="T6" fmla="*/ 2458 w 3564"/>
                <a:gd name="T7" fmla="*/ 1875 h 2310"/>
                <a:gd name="T8" fmla="*/ 2638 w 3564"/>
                <a:gd name="T9" fmla="*/ 1857 h 2310"/>
                <a:gd name="T10" fmla="*/ 2146 w 3564"/>
                <a:gd name="T11" fmla="*/ 1797 h 2310"/>
                <a:gd name="T12" fmla="*/ 2073 w 3564"/>
                <a:gd name="T13" fmla="*/ 1882 h 2310"/>
                <a:gd name="T14" fmla="*/ 2247 w 3564"/>
                <a:gd name="T15" fmla="*/ 1846 h 2310"/>
                <a:gd name="T16" fmla="*/ 1745 w 3564"/>
                <a:gd name="T17" fmla="*/ 1803 h 2310"/>
                <a:gd name="T18" fmla="*/ 1688 w 3564"/>
                <a:gd name="T19" fmla="*/ 1884 h 2310"/>
                <a:gd name="T20" fmla="*/ 1857 w 3564"/>
                <a:gd name="T21" fmla="*/ 1834 h 2310"/>
                <a:gd name="T22" fmla="*/ 1347 w 3564"/>
                <a:gd name="T23" fmla="*/ 1812 h 2310"/>
                <a:gd name="T24" fmla="*/ 1306 w 3564"/>
                <a:gd name="T25" fmla="*/ 2169 h 2310"/>
                <a:gd name="T26" fmla="*/ 1464 w 3564"/>
                <a:gd name="T27" fmla="*/ 1822 h 2310"/>
                <a:gd name="T28" fmla="*/ 950 w 3564"/>
                <a:gd name="T29" fmla="*/ 1822 h 2310"/>
                <a:gd name="T30" fmla="*/ 1110 w 3564"/>
                <a:gd name="T31" fmla="*/ 2169 h 2310"/>
                <a:gd name="T32" fmla="*/ 1068 w 3564"/>
                <a:gd name="T33" fmla="*/ 1812 h 2310"/>
                <a:gd name="T34" fmla="*/ 557 w 3564"/>
                <a:gd name="T35" fmla="*/ 1834 h 2310"/>
                <a:gd name="T36" fmla="*/ 726 w 3564"/>
                <a:gd name="T37" fmla="*/ 1884 h 2310"/>
                <a:gd name="T38" fmla="*/ 670 w 3564"/>
                <a:gd name="T39" fmla="*/ 1803 h 2310"/>
                <a:gd name="T40" fmla="*/ 2456 w 3564"/>
                <a:gd name="T41" fmla="*/ 1669 h 2310"/>
                <a:gd name="T42" fmla="*/ 1688 w 3564"/>
                <a:gd name="T43" fmla="*/ 1338 h 2310"/>
                <a:gd name="T44" fmla="*/ 1306 w 3564"/>
                <a:gd name="T45" fmla="*/ 1338 h 2310"/>
                <a:gd name="T46" fmla="*/ 726 w 3564"/>
                <a:gd name="T47" fmla="*/ 1338 h 2310"/>
                <a:gd name="T48" fmla="*/ 333 w 3564"/>
                <a:gd name="T49" fmla="*/ 1680 h 2310"/>
                <a:gd name="T50" fmla="*/ 2707 w 3564"/>
                <a:gd name="T51" fmla="*/ 962 h 2310"/>
                <a:gd name="T52" fmla="*/ 3093 w 3564"/>
                <a:gd name="T53" fmla="*/ 916 h 2310"/>
                <a:gd name="T54" fmla="*/ 472 w 3564"/>
                <a:gd name="T55" fmla="*/ 916 h 2310"/>
                <a:gd name="T56" fmla="*/ 858 w 3564"/>
                <a:gd name="T57" fmla="*/ 962 h 2310"/>
                <a:gd name="T58" fmla="*/ 3184 w 3564"/>
                <a:gd name="T59" fmla="*/ 817 h 2310"/>
                <a:gd name="T60" fmla="*/ 2682 w 3564"/>
                <a:gd name="T61" fmla="*/ 697 h 2310"/>
                <a:gd name="T62" fmla="*/ 2780 w 3564"/>
                <a:gd name="T63" fmla="*/ 503 h 2310"/>
                <a:gd name="T64" fmla="*/ 2837 w 3564"/>
                <a:gd name="T65" fmla="*/ 475 h 2310"/>
                <a:gd name="T66" fmla="*/ 2863 w 3564"/>
                <a:gd name="T67" fmla="*/ 424 h 2310"/>
                <a:gd name="T68" fmla="*/ 2851 w 3564"/>
                <a:gd name="T69" fmla="*/ 322 h 2310"/>
                <a:gd name="T70" fmla="*/ 2814 w 3564"/>
                <a:gd name="T71" fmla="*/ 227 h 2310"/>
                <a:gd name="T72" fmla="*/ 2850 w 3564"/>
                <a:gd name="T73" fmla="*/ 233 h 2310"/>
                <a:gd name="T74" fmla="*/ 2930 w 3564"/>
                <a:gd name="T75" fmla="*/ 302 h 2310"/>
                <a:gd name="T76" fmla="*/ 3006 w 3564"/>
                <a:gd name="T77" fmla="*/ 201 h 2310"/>
                <a:gd name="T78" fmla="*/ 2975 w 3564"/>
                <a:gd name="T79" fmla="*/ 286 h 2310"/>
                <a:gd name="T80" fmla="*/ 2947 w 3564"/>
                <a:gd name="T81" fmla="*/ 393 h 2310"/>
                <a:gd name="T82" fmla="*/ 2983 w 3564"/>
                <a:gd name="T83" fmla="*/ 486 h 2310"/>
                <a:gd name="T84" fmla="*/ 3075 w 3564"/>
                <a:gd name="T85" fmla="*/ 616 h 2310"/>
                <a:gd name="T86" fmla="*/ 3564 w 3564"/>
                <a:gd name="T87" fmla="*/ 2310 h 2310"/>
                <a:gd name="T88" fmla="*/ 453 w 3564"/>
                <a:gd name="T89" fmla="*/ 697 h 2310"/>
                <a:gd name="T90" fmla="*/ 530 w 3564"/>
                <a:gd name="T91" fmla="*/ 499 h 2310"/>
                <a:gd name="T92" fmla="*/ 584 w 3564"/>
                <a:gd name="T93" fmla="*/ 406 h 2310"/>
                <a:gd name="T94" fmla="*/ 562 w 3564"/>
                <a:gd name="T95" fmla="*/ 299 h 2310"/>
                <a:gd name="T96" fmla="*/ 517 w 3564"/>
                <a:gd name="T97" fmla="*/ 200 h 2310"/>
                <a:gd name="T98" fmla="*/ 592 w 3564"/>
                <a:gd name="T99" fmla="*/ 292 h 2310"/>
                <a:gd name="T100" fmla="*/ 670 w 3564"/>
                <a:gd name="T101" fmla="*/ 249 h 2310"/>
                <a:gd name="T102" fmla="*/ 717 w 3564"/>
                <a:gd name="T103" fmla="*/ 212 h 2310"/>
                <a:gd name="T104" fmla="*/ 676 w 3564"/>
                <a:gd name="T105" fmla="*/ 320 h 2310"/>
                <a:gd name="T106" fmla="*/ 673 w 3564"/>
                <a:gd name="T107" fmla="*/ 415 h 2310"/>
                <a:gd name="T108" fmla="*/ 684 w 3564"/>
                <a:gd name="T109" fmla="*/ 478 h 2310"/>
                <a:gd name="T110" fmla="*/ 742 w 3564"/>
                <a:gd name="T111" fmla="*/ 494 h 2310"/>
                <a:gd name="T112" fmla="*/ 768 w 3564"/>
                <a:gd name="T113" fmla="*/ 697 h 2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64" h="2310">
                  <a:moveTo>
                    <a:pt x="2934" y="1795"/>
                  </a:moveTo>
                  <a:lnTo>
                    <a:pt x="2914" y="1797"/>
                  </a:lnTo>
                  <a:lnTo>
                    <a:pt x="2895" y="1803"/>
                  </a:lnTo>
                  <a:lnTo>
                    <a:pt x="2881" y="1812"/>
                  </a:lnTo>
                  <a:lnTo>
                    <a:pt x="2869" y="1822"/>
                  </a:lnTo>
                  <a:lnTo>
                    <a:pt x="2860" y="1834"/>
                  </a:lnTo>
                  <a:lnTo>
                    <a:pt x="2852" y="1846"/>
                  </a:lnTo>
                  <a:lnTo>
                    <a:pt x="2847" y="1858"/>
                  </a:lnTo>
                  <a:lnTo>
                    <a:pt x="2843" y="1868"/>
                  </a:lnTo>
                  <a:lnTo>
                    <a:pt x="2840" y="1877"/>
                  </a:lnTo>
                  <a:lnTo>
                    <a:pt x="2839" y="1882"/>
                  </a:lnTo>
                  <a:lnTo>
                    <a:pt x="2839" y="1884"/>
                  </a:lnTo>
                  <a:lnTo>
                    <a:pt x="2839" y="2169"/>
                  </a:lnTo>
                  <a:lnTo>
                    <a:pt x="3028" y="2169"/>
                  </a:lnTo>
                  <a:lnTo>
                    <a:pt x="3028" y="1884"/>
                  </a:lnTo>
                  <a:lnTo>
                    <a:pt x="3028" y="1882"/>
                  </a:lnTo>
                  <a:lnTo>
                    <a:pt x="3027" y="1877"/>
                  </a:lnTo>
                  <a:lnTo>
                    <a:pt x="3024" y="1868"/>
                  </a:lnTo>
                  <a:lnTo>
                    <a:pt x="3020" y="1858"/>
                  </a:lnTo>
                  <a:lnTo>
                    <a:pt x="3015" y="1846"/>
                  </a:lnTo>
                  <a:lnTo>
                    <a:pt x="3008" y="1834"/>
                  </a:lnTo>
                  <a:lnTo>
                    <a:pt x="2998" y="1822"/>
                  </a:lnTo>
                  <a:lnTo>
                    <a:pt x="2987" y="1812"/>
                  </a:lnTo>
                  <a:lnTo>
                    <a:pt x="2972" y="1803"/>
                  </a:lnTo>
                  <a:lnTo>
                    <a:pt x="2955" y="1797"/>
                  </a:lnTo>
                  <a:lnTo>
                    <a:pt x="2934" y="1795"/>
                  </a:lnTo>
                  <a:close/>
                  <a:moveTo>
                    <a:pt x="2551" y="1795"/>
                  </a:moveTo>
                  <a:lnTo>
                    <a:pt x="2530" y="1797"/>
                  </a:lnTo>
                  <a:lnTo>
                    <a:pt x="2513" y="1803"/>
                  </a:lnTo>
                  <a:lnTo>
                    <a:pt x="2498" y="1812"/>
                  </a:lnTo>
                  <a:lnTo>
                    <a:pt x="2486" y="1822"/>
                  </a:lnTo>
                  <a:lnTo>
                    <a:pt x="2476" y="1834"/>
                  </a:lnTo>
                  <a:lnTo>
                    <a:pt x="2469" y="1846"/>
                  </a:lnTo>
                  <a:lnTo>
                    <a:pt x="2463" y="1857"/>
                  </a:lnTo>
                  <a:lnTo>
                    <a:pt x="2460" y="1868"/>
                  </a:lnTo>
                  <a:lnTo>
                    <a:pt x="2458" y="1875"/>
                  </a:lnTo>
                  <a:lnTo>
                    <a:pt x="2457" y="1882"/>
                  </a:lnTo>
                  <a:lnTo>
                    <a:pt x="2456" y="1884"/>
                  </a:lnTo>
                  <a:lnTo>
                    <a:pt x="2456" y="2169"/>
                  </a:lnTo>
                  <a:lnTo>
                    <a:pt x="2644" y="2169"/>
                  </a:lnTo>
                  <a:lnTo>
                    <a:pt x="2644" y="1884"/>
                  </a:lnTo>
                  <a:lnTo>
                    <a:pt x="2644" y="1882"/>
                  </a:lnTo>
                  <a:lnTo>
                    <a:pt x="2643" y="1875"/>
                  </a:lnTo>
                  <a:lnTo>
                    <a:pt x="2641" y="1868"/>
                  </a:lnTo>
                  <a:lnTo>
                    <a:pt x="2638" y="1857"/>
                  </a:lnTo>
                  <a:lnTo>
                    <a:pt x="2632" y="1846"/>
                  </a:lnTo>
                  <a:lnTo>
                    <a:pt x="2625" y="1834"/>
                  </a:lnTo>
                  <a:lnTo>
                    <a:pt x="2615" y="1822"/>
                  </a:lnTo>
                  <a:lnTo>
                    <a:pt x="2604" y="1812"/>
                  </a:lnTo>
                  <a:lnTo>
                    <a:pt x="2589" y="1803"/>
                  </a:lnTo>
                  <a:lnTo>
                    <a:pt x="2571" y="1797"/>
                  </a:lnTo>
                  <a:lnTo>
                    <a:pt x="2551" y="1795"/>
                  </a:lnTo>
                  <a:close/>
                  <a:moveTo>
                    <a:pt x="2167" y="1795"/>
                  </a:moveTo>
                  <a:lnTo>
                    <a:pt x="2146" y="1797"/>
                  </a:lnTo>
                  <a:lnTo>
                    <a:pt x="2128" y="1803"/>
                  </a:lnTo>
                  <a:lnTo>
                    <a:pt x="2114" y="1812"/>
                  </a:lnTo>
                  <a:lnTo>
                    <a:pt x="2102" y="1822"/>
                  </a:lnTo>
                  <a:lnTo>
                    <a:pt x="2093" y="1834"/>
                  </a:lnTo>
                  <a:lnTo>
                    <a:pt x="2085" y="1846"/>
                  </a:lnTo>
                  <a:lnTo>
                    <a:pt x="2079" y="1857"/>
                  </a:lnTo>
                  <a:lnTo>
                    <a:pt x="2076" y="1868"/>
                  </a:lnTo>
                  <a:lnTo>
                    <a:pt x="2074" y="1875"/>
                  </a:lnTo>
                  <a:lnTo>
                    <a:pt x="2073" y="1882"/>
                  </a:lnTo>
                  <a:lnTo>
                    <a:pt x="2073" y="1884"/>
                  </a:lnTo>
                  <a:lnTo>
                    <a:pt x="2073" y="2169"/>
                  </a:lnTo>
                  <a:lnTo>
                    <a:pt x="2260" y="2169"/>
                  </a:lnTo>
                  <a:lnTo>
                    <a:pt x="2260" y="1884"/>
                  </a:lnTo>
                  <a:lnTo>
                    <a:pt x="2260" y="1882"/>
                  </a:lnTo>
                  <a:lnTo>
                    <a:pt x="2258" y="1875"/>
                  </a:lnTo>
                  <a:lnTo>
                    <a:pt x="2256" y="1868"/>
                  </a:lnTo>
                  <a:lnTo>
                    <a:pt x="2253" y="1857"/>
                  </a:lnTo>
                  <a:lnTo>
                    <a:pt x="2247" y="1846"/>
                  </a:lnTo>
                  <a:lnTo>
                    <a:pt x="2241" y="1834"/>
                  </a:lnTo>
                  <a:lnTo>
                    <a:pt x="2231" y="1822"/>
                  </a:lnTo>
                  <a:lnTo>
                    <a:pt x="2219" y="1812"/>
                  </a:lnTo>
                  <a:lnTo>
                    <a:pt x="2205" y="1803"/>
                  </a:lnTo>
                  <a:lnTo>
                    <a:pt x="2188" y="1797"/>
                  </a:lnTo>
                  <a:lnTo>
                    <a:pt x="2167" y="1795"/>
                  </a:lnTo>
                  <a:close/>
                  <a:moveTo>
                    <a:pt x="1783" y="1795"/>
                  </a:moveTo>
                  <a:lnTo>
                    <a:pt x="1762" y="1797"/>
                  </a:lnTo>
                  <a:lnTo>
                    <a:pt x="1745" y="1803"/>
                  </a:lnTo>
                  <a:lnTo>
                    <a:pt x="1731" y="1812"/>
                  </a:lnTo>
                  <a:lnTo>
                    <a:pt x="1719" y="1822"/>
                  </a:lnTo>
                  <a:lnTo>
                    <a:pt x="1709" y="1834"/>
                  </a:lnTo>
                  <a:lnTo>
                    <a:pt x="1701" y="1846"/>
                  </a:lnTo>
                  <a:lnTo>
                    <a:pt x="1696" y="1857"/>
                  </a:lnTo>
                  <a:lnTo>
                    <a:pt x="1693" y="1868"/>
                  </a:lnTo>
                  <a:lnTo>
                    <a:pt x="1690" y="1875"/>
                  </a:lnTo>
                  <a:lnTo>
                    <a:pt x="1689" y="1882"/>
                  </a:lnTo>
                  <a:lnTo>
                    <a:pt x="1688" y="1884"/>
                  </a:lnTo>
                  <a:lnTo>
                    <a:pt x="1688" y="2169"/>
                  </a:lnTo>
                  <a:lnTo>
                    <a:pt x="1877" y="2169"/>
                  </a:lnTo>
                  <a:lnTo>
                    <a:pt x="1877" y="1884"/>
                  </a:lnTo>
                  <a:lnTo>
                    <a:pt x="1877" y="1882"/>
                  </a:lnTo>
                  <a:lnTo>
                    <a:pt x="1876" y="1875"/>
                  </a:lnTo>
                  <a:lnTo>
                    <a:pt x="1874" y="1868"/>
                  </a:lnTo>
                  <a:lnTo>
                    <a:pt x="1869" y="1857"/>
                  </a:lnTo>
                  <a:lnTo>
                    <a:pt x="1864" y="1846"/>
                  </a:lnTo>
                  <a:lnTo>
                    <a:pt x="1857" y="1834"/>
                  </a:lnTo>
                  <a:lnTo>
                    <a:pt x="1848" y="1822"/>
                  </a:lnTo>
                  <a:lnTo>
                    <a:pt x="1836" y="1812"/>
                  </a:lnTo>
                  <a:lnTo>
                    <a:pt x="1822" y="1803"/>
                  </a:lnTo>
                  <a:lnTo>
                    <a:pt x="1804" y="1797"/>
                  </a:lnTo>
                  <a:lnTo>
                    <a:pt x="1783" y="1795"/>
                  </a:lnTo>
                  <a:close/>
                  <a:moveTo>
                    <a:pt x="1400" y="1795"/>
                  </a:moveTo>
                  <a:lnTo>
                    <a:pt x="1378" y="1797"/>
                  </a:lnTo>
                  <a:lnTo>
                    <a:pt x="1361" y="1803"/>
                  </a:lnTo>
                  <a:lnTo>
                    <a:pt x="1347" y="1812"/>
                  </a:lnTo>
                  <a:lnTo>
                    <a:pt x="1335" y="1822"/>
                  </a:lnTo>
                  <a:lnTo>
                    <a:pt x="1325" y="1834"/>
                  </a:lnTo>
                  <a:lnTo>
                    <a:pt x="1319" y="1846"/>
                  </a:lnTo>
                  <a:lnTo>
                    <a:pt x="1313" y="1857"/>
                  </a:lnTo>
                  <a:lnTo>
                    <a:pt x="1309" y="1868"/>
                  </a:lnTo>
                  <a:lnTo>
                    <a:pt x="1307" y="1875"/>
                  </a:lnTo>
                  <a:lnTo>
                    <a:pt x="1306" y="1882"/>
                  </a:lnTo>
                  <a:lnTo>
                    <a:pt x="1306" y="1884"/>
                  </a:lnTo>
                  <a:lnTo>
                    <a:pt x="1306" y="2169"/>
                  </a:lnTo>
                  <a:lnTo>
                    <a:pt x="1493" y="2169"/>
                  </a:lnTo>
                  <a:lnTo>
                    <a:pt x="1493" y="1884"/>
                  </a:lnTo>
                  <a:lnTo>
                    <a:pt x="1492" y="1882"/>
                  </a:lnTo>
                  <a:lnTo>
                    <a:pt x="1491" y="1875"/>
                  </a:lnTo>
                  <a:lnTo>
                    <a:pt x="1489" y="1868"/>
                  </a:lnTo>
                  <a:lnTo>
                    <a:pt x="1486" y="1857"/>
                  </a:lnTo>
                  <a:lnTo>
                    <a:pt x="1480" y="1846"/>
                  </a:lnTo>
                  <a:lnTo>
                    <a:pt x="1473" y="1834"/>
                  </a:lnTo>
                  <a:lnTo>
                    <a:pt x="1464" y="1822"/>
                  </a:lnTo>
                  <a:lnTo>
                    <a:pt x="1452" y="1812"/>
                  </a:lnTo>
                  <a:lnTo>
                    <a:pt x="1438" y="1803"/>
                  </a:lnTo>
                  <a:lnTo>
                    <a:pt x="1421" y="1797"/>
                  </a:lnTo>
                  <a:lnTo>
                    <a:pt x="1400" y="1795"/>
                  </a:lnTo>
                  <a:close/>
                  <a:moveTo>
                    <a:pt x="1015" y="1795"/>
                  </a:moveTo>
                  <a:lnTo>
                    <a:pt x="995" y="1797"/>
                  </a:lnTo>
                  <a:lnTo>
                    <a:pt x="977" y="1803"/>
                  </a:lnTo>
                  <a:lnTo>
                    <a:pt x="962" y="1812"/>
                  </a:lnTo>
                  <a:lnTo>
                    <a:pt x="950" y="1822"/>
                  </a:lnTo>
                  <a:lnTo>
                    <a:pt x="942" y="1834"/>
                  </a:lnTo>
                  <a:lnTo>
                    <a:pt x="934" y="1846"/>
                  </a:lnTo>
                  <a:lnTo>
                    <a:pt x="929" y="1857"/>
                  </a:lnTo>
                  <a:lnTo>
                    <a:pt x="925" y="1868"/>
                  </a:lnTo>
                  <a:lnTo>
                    <a:pt x="922" y="1875"/>
                  </a:lnTo>
                  <a:lnTo>
                    <a:pt x="921" y="1882"/>
                  </a:lnTo>
                  <a:lnTo>
                    <a:pt x="921" y="1884"/>
                  </a:lnTo>
                  <a:lnTo>
                    <a:pt x="921" y="2169"/>
                  </a:lnTo>
                  <a:lnTo>
                    <a:pt x="1110" y="2169"/>
                  </a:lnTo>
                  <a:lnTo>
                    <a:pt x="1110" y="1884"/>
                  </a:lnTo>
                  <a:lnTo>
                    <a:pt x="1110" y="1882"/>
                  </a:lnTo>
                  <a:lnTo>
                    <a:pt x="1109" y="1875"/>
                  </a:lnTo>
                  <a:lnTo>
                    <a:pt x="1106" y="1868"/>
                  </a:lnTo>
                  <a:lnTo>
                    <a:pt x="1102" y="1857"/>
                  </a:lnTo>
                  <a:lnTo>
                    <a:pt x="1097" y="1846"/>
                  </a:lnTo>
                  <a:lnTo>
                    <a:pt x="1090" y="1834"/>
                  </a:lnTo>
                  <a:lnTo>
                    <a:pt x="1080" y="1822"/>
                  </a:lnTo>
                  <a:lnTo>
                    <a:pt x="1068" y="1812"/>
                  </a:lnTo>
                  <a:lnTo>
                    <a:pt x="1054" y="1803"/>
                  </a:lnTo>
                  <a:lnTo>
                    <a:pt x="1036" y="1797"/>
                  </a:lnTo>
                  <a:lnTo>
                    <a:pt x="1015" y="1795"/>
                  </a:lnTo>
                  <a:close/>
                  <a:moveTo>
                    <a:pt x="632" y="1795"/>
                  </a:moveTo>
                  <a:lnTo>
                    <a:pt x="611" y="1797"/>
                  </a:lnTo>
                  <a:lnTo>
                    <a:pt x="594" y="1803"/>
                  </a:lnTo>
                  <a:lnTo>
                    <a:pt x="579" y="1812"/>
                  </a:lnTo>
                  <a:lnTo>
                    <a:pt x="567" y="1822"/>
                  </a:lnTo>
                  <a:lnTo>
                    <a:pt x="557" y="1834"/>
                  </a:lnTo>
                  <a:lnTo>
                    <a:pt x="549" y="1846"/>
                  </a:lnTo>
                  <a:lnTo>
                    <a:pt x="545" y="1857"/>
                  </a:lnTo>
                  <a:lnTo>
                    <a:pt x="541" y="1868"/>
                  </a:lnTo>
                  <a:lnTo>
                    <a:pt x="539" y="1875"/>
                  </a:lnTo>
                  <a:lnTo>
                    <a:pt x="537" y="1882"/>
                  </a:lnTo>
                  <a:lnTo>
                    <a:pt x="536" y="1884"/>
                  </a:lnTo>
                  <a:lnTo>
                    <a:pt x="536" y="2169"/>
                  </a:lnTo>
                  <a:lnTo>
                    <a:pt x="726" y="2169"/>
                  </a:lnTo>
                  <a:lnTo>
                    <a:pt x="726" y="1884"/>
                  </a:lnTo>
                  <a:lnTo>
                    <a:pt x="726" y="1882"/>
                  </a:lnTo>
                  <a:lnTo>
                    <a:pt x="725" y="1875"/>
                  </a:lnTo>
                  <a:lnTo>
                    <a:pt x="723" y="1868"/>
                  </a:lnTo>
                  <a:lnTo>
                    <a:pt x="718" y="1857"/>
                  </a:lnTo>
                  <a:lnTo>
                    <a:pt x="713" y="1846"/>
                  </a:lnTo>
                  <a:lnTo>
                    <a:pt x="707" y="1834"/>
                  </a:lnTo>
                  <a:lnTo>
                    <a:pt x="697" y="1822"/>
                  </a:lnTo>
                  <a:lnTo>
                    <a:pt x="685" y="1812"/>
                  </a:lnTo>
                  <a:lnTo>
                    <a:pt x="670" y="1803"/>
                  </a:lnTo>
                  <a:lnTo>
                    <a:pt x="652" y="1797"/>
                  </a:lnTo>
                  <a:lnTo>
                    <a:pt x="632" y="1795"/>
                  </a:lnTo>
                  <a:close/>
                  <a:moveTo>
                    <a:pt x="2839" y="1338"/>
                  </a:moveTo>
                  <a:lnTo>
                    <a:pt x="2839" y="1669"/>
                  </a:lnTo>
                  <a:lnTo>
                    <a:pt x="3029" y="1669"/>
                  </a:lnTo>
                  <a:lnTo>
                    <a:pt x="3029" y="1338"/>
                  </a:lnTo>
                  <a:lnTo>
                    <a:pt x="2839" y="1338"/>
                  </a:lnTo>
                  <a:close/>
                  <a:moveTo>
                    <a:pt x="2456" y="1338"/>
                  </a:moveTo>
                  <a:lnTo>
                    <a:pt x="2456" y="1669"/>
                  </a:lnTo>
                  <a:lnTo>
                    <a:pt x="2644" y="1669"/>
                  </a:lnTo>
                  <a:lnTo>
                    <a:pt x="2644" y="1338"/>
                  </a:lnTo>
                  <a:lnTo>
                    <a:pt x="2456" y="1338"/>
                  </a:lnTo>
                  <a:close/>
                  <a:moveTo>
                    <a:pt x="2073" y="1338"/>
                  </a:moveTo>
                  <a:lnTo>
                    <a:pt x="2073" y="1669"/>
                  </a:lnTo>
                  <a:lnTo>
                    <a:pt x="2262" y="1669"/>
                  </a:lnTo>
                  <a:lnTo>
                    <a:pt x="2262" y="1338"/>
                  </a:lnTo>
                  <a:lnTo>
                    <a:pt x="2073" y="1338"/>
                  </a:lnTo>
                  <a:close/>
                  <a:moveTo>
                    <a:pt x="1688" y="1338"/>
                  </a:moveTo>
                  <a:lnTo>
                    <a:pt x="1688" y="1669"/>
                  </a:lnTo>
                  <a:lnTo>
                    <a:pt x="1877" y="1669"/>
                  </a:lnTo>
                  <a:lnTo>
                    <a:pt x="1877" y="1338"/>
                  </a:lnTo>
                  <a:lnTo>
                    <a:pt x="1688" y="1338"/>
                  </a:lnTo>
                  <a:close/>
                  <a:moveTo>
                    <a:pt x="1306" y="1338"/>
                  </a:moveTo>
                  <a:lnTo>
                    <a:pt x="1306" y="1669"/>
                  </a:lnTo>
                  <a:lnTo>
                    <a:pt x="1494" y="1669"/>
                  </a:lnTo>
                  <a:lnTo>
                    <a:pt x="1494" y="1338"/>
                  </a:lnTo>
                  <a:lnTo>
                    <a:pt x="1306" y="1338"/>
                  </a:lnTo>
                  <a:close/>
                  <a:moveTo>
                    <a:pt x="921" y="1338"/>
                  </a:moveTo>
                  <a:lnTo>
                    <a:pt x="921" y="1669"/>
                  </a:lnTo>
                  <a:lnTo>
                    <a:pt x="1111" y="1669"/>
                  </a:lnTo>
                  <a:lnTo>
                    <a:pt x="1111" y="1338"/>
                  </a:lnTo>
                  <a:lnTo>
                    <a:pt x="921" y="1338"/>
                  </a:lnTo>
                  <a:close/>
                  <a:moveTo>
                    <a:pt x="536" y="1338"/>
                  </a:moveTo>
                  <a:lnTo>
                    <a:pt x="536" y="1669"/>
                  </a:lnTo>
                  <a:lnTo>
                    <a:pt x="726" y="1669"/>
                  </a:lnTo>
                  <a:lnTo>
                    <a:pt x="726" y="1338"/>
                  </a:lnTo>
                  <a:lnTo>
                    <a:pt x="536" y="1338"/>
                  </a:lnTo>
                  <a:close/>
                  <a:moveTo>
                    <a:pt x="3232" y="1336"/>
                  </a:moveTo>
                  <a:lnTo>
                    <a:pt x="3232" y="1680"/>
                  </a:lnTo>
                  <a:lnTo>
                    <a:pt x="3408" y="1680"/>
                  </a:lnTo>
                  <a:lnTo>
                    <a:pt x="3408" y="1336"/>
                  </a:lnTo>
                  <a:lnTo>
                    <a:pt x="3232" y="1336"/>
                  </a:lnTo>
                  <a:close/>
                  <a:moveTo>
                    <a:pt x="156" y="1336"/>
                  </a:moveTo>
                  <a:lnTo>
                    <a:pt x="156" y="1680"/>
                  </a:lnTo>
                  <a:lnTo>
                    <a:pt x="333" y="1680"/>
                  </a:lnTo>
                  <a:lnTo>
                    <a:pt x="333" y="1336"/>
                  </a:lnTo>
                  <a:lnTo>
                    <a:pt x="156" y="1336"/>
                  </a:lnTo>
                  <a:close/>
                  <a:moveTo>
                    <a:pt x="2931" y="876"/>
                  </a:moveTo>
                  <a:lnTo>
                    <a:pt x="2888" y="878"/>
                  </a:lnTo>
                  <a:lnTo>
                    <a:pt x="2846" y="886"/>
                  </a:lnTo>
                  <a:lnTo>
                    <a:pt x="2807" y="899"/>
                  </a:lnTo>
                  <a:lnTo>
                    <a:pt x="2770" y="916"/>
                  </a:lnTo>
                  <a:lnTo>
                    <a:pt x="2736" y="937"/>
                  </a:lnTo>
                  <a:lnTo>
                    <a:pt x="2707" y="962"/>
                  </a:lnTo>
                  <a:lnTo>
                    <a:pt x="2681" y="989"/>
                  </a:lnTo>
                  <a:lnTo>
                    <a:pt x="2659" y="1020"/>
                  </a:lnTo>
                  <a:lnTo>
                    <a:pt x="2643" y="1053"/>
                  </a:lnTo>
                  <a:lnTo>
                    <a:pt x="3218" y="1053"/>
                  </a:lnTo>
                  <a:lnTo>
                    <a:pt x="3202" y="1020"/>
                  </a:lnTo>
                  <a:lnTo>
                    <a:pt x="3182" y="989"/>
                  </a:lnTo>
                  <a:lnTo>
                    <a:pt x="3156" y="962"/>
                  </a:lnTo>
                  <a:lnTo>
                    <a:pt x="3126" y="937"/>
                  </a:lnTo>
                  <a:lnTo>
                    <a:pt x="3093" y="916"/>
                  </a:lnTo>
                  <a:lnTo>
                    <a:pt x="3056" y="899"/>
                  </a:lnTo>
                  <a:lnTo>
                    <a:pt x="3016" y="886"/>
                  </a:lnTo>
                  <a:lnTo>
                    <a:pt x="2975" y="878"/>
                  </a:lnTo>
                  <a:lnTo>
                    <a:pt x="2931" y="876"/>
                  </a:lnTo>
                  <a:close/>
                  <a:moveTo>
                    <a:pt x="634" y="876"/>
                  </a:moveTo>
                  <a:lnTo>
                    <a:pt x="591" y="878"/>
                  </a:lnTo>
                  <a:lnTo>
                    <a:pt x="548" y="886"/>
                  </a:lnTo>
                  <a:lnTo>
                    <a:pt x="509" y="899"/>
                  </a:lnTo>
                  <a:lnTo>
                    <a:pt x="472" y="916"/>
                  </a:lnTo>
                  <a:lnTo>
                    <a:pt x="439" y="937"/>
                  </a:lnTo>
                  <a:lnTo>
                    <a:pt x="409" y="962"/>
                  </a:lnTo>
                  <a:lnTo>
                    <a:pt x="384" y="989"/>
                  </a:lnTo>
                  <a:lnTo>
                    <a:pt x="362" y="1020"/>
                  </a:lnTo>
                  <a:lnTo>
                    <a:pt x="346" y="1053"/>
                  </a:lnTo>
                  <a:lnTo>
                    <a:pt x="922" y="1053"/>
                  </a:lnTo>
                  <a:lnTo>
                    <a:pt x="906" y="1020"/>
                  </a:lnTo>
                  <a:lnTo>
                    <a:pt x="884" y="989"/>
                  </a:lnTo>
                  <a:lnTo>
                    <a:pt x="858" y="962"/>
                  </a:lnTo>
                  <a:lnTo>
                    <a:pt x="829" y="937"/>
                  </a:lnTo>
                  <a:lnTo>
                    <a:pt x="795" y="916"/>
                  </a:lnTo>
                  <a:lnTo>
                    <a:pt x="759" y="899"/>
                  </a:lnTo>
                  <a:lnTo>
                    <a:pt x="720" y="886"/>
                  </a:lnTo>
                  <a:lnTo>
                    <a:pt x="677" y="878"/>
                  </a:lnTo>
                  <a:lnTo>
                    <a:pt x="634" y="876"/>
                  </a:lnTo>
                  <a:close/>
                  <a:moveTo>
                    <a:pt x="381" y="744"/>
                  </a:moveTo>
                  <a:lnTo>
                    <a:pt x="381" y="817"/>
                  </a:lnTo>
                  <a:lnTo>
                    <a:pt x="3184" y="817"/>
                  </a:lnTo>
                  <a:lnTo>
                    <a:pt x="3184" y="744"/>
                  </a:lnTo>
                  <a:lnTo>
                    <a:pt x="381" y="744"/>
                  </a:lnTo>
                  <a:close/>
                  <a:moveTo>
                    <a:pt x="1789" y="0"/>
                  </a:moveTo>
                  <a:lnTo>
                    <a:pt x="1790" y="0"/>
                  </a:lnTo>
                  <a:lnTo>
                    <a:pt x="1800" y="10"/>
                  </a:lnTo>
                  <a:lnTo>
                    <a:pt x="1800" y="72"/>
                  </a:lnTo>
                  <a:lnTo>
                    <a:pt x="1866" y="183"/>
                  </a:lnTo>
                  <a:lnTo>
                    <a:pt x="1866" y="343"/>
                  </a:lnTo>
                  <a:lnTo>
                    <a:pt x="2682" y="697"/>
                  </a:lnTo>
                  <a:lnTo>
                    <a:pt x="2760" y="697"/>
                  </a:lnTo>
                  <a:lnTo>
                    <a:pt x="2760" y="616"/>
                  </a:lnTo>
                  <a:lnTo>
                    <a:pt x="2789" y="616"/>
                  </a:lnTo>
                  <a:lnTo>
                    <a:pt x="2782" y="593"/>
                  </a:lnTo>
                  <a:lnTo>
                    <a:pt x="2775" y="568"/>
                  </a:lnTo>
                  <a:lnTo>
                    <a:pt x="2772" y="543"/>
                  </a:lnTo>
                  <a:lnTo>
                    <a:pt x="2772" y="526"/>
                  </a:lnTo>
                  <a:lnTo>
                    <a:pt x="2775" y="514"/>
                  </a:lnTo>
                  <a:lnTo>
                    <a:pt x="2780" y="503"/>
                  </a:lnTo>
                  <a:lnTo>
                    <a:pt x="2786" y="494"/>
                  </a:lnTo>
                  <a:lnTo>
                    <a:pt x="2791" y="488"/>
                  </a:lnTo>
                  <a:lnTo>
                    <a:pt x="2796" y="482"/>
                  </a:lnTo>
                  <a:lnTo>
                    <a:pt x="2799" y="475"/>
                  </a:lnTo>
                  <a:lnTo>
                    <a:pt x="2803" y="469"/>
                  </a:lnTo>
                  <a:lnTo>
                    <a:pt x="2810" y="467"/>
                  </a:lnTo>
                  <a:lnTo>
                    <a:pt x="2819" y="467"/>
                  </a:lnTo>
                  <a:lnTo>
                    <a:pt x="2828" y="470"/>
                  </a:lnTo>
                  <a:lnTo>
                    <a:pt x="2837" y="475"/>
                  </a:lnTo>
                  <a:lnTo>
                    <a:pt x="2843" y="478"/>
                  </a:lnTo>
                  <a:lnTo>
                    <a:pt x="2850" y="474"/>
                  </a:lnTo>
                  <a:lnTo>
                    <a:pt x="2854" y="468"/>
                  </a:lnTo>
                  <a:lnTo>
                    <a:pt x="2859" y="459"/>
                  </a:lnTo>
                  <a:lnTo>
                    <a:pt x="2864" y="450"/>
                  </a:lnTo>
                  <a:lnTo>
                    <a:pt x="2868" y="444"/>
                  </a:lnTo>
                  <a:lnTo>
                    <a:pt x="2872" y="438"/>
                  </a:lnTo>
                  <a:lnTo>
                    <a:pt x="2868" y="431"/>
                  </a:lnTo>
                  <a:lnTo>
                    <a:pt x="2863" y="424"/>
                  </a:lnTo>
                  <a:lnTo>
                    <a:pt x="2855" y="415"/>
                  </a:lnTo>
                  <a:lnTo>
                    <a:pt x="2848" y="404"/>
                  </a:lnTo>
                  <a:lnTo>
                    <a:pt x="2841" y="391"/>
                  </a:lnTo>
                  <a:lnTo>
                    <a:pt x="2838" y="378"/>
                  </a:lnTo>
                  <a:lnTo>
                    <a:pt x="2839" y="364"/>
                  </a:lnTo>
                  <a:lnTo>
                    <a:pt x="2841" y="351"/>
                  </a:lnTo>
                  <a:lnTo>
                    <a:pt x="2845" y="339"/>
                  </a:lnTo>
                  <a:lnTo>
                    <a:pt x="2849" y="329"/>
                  </a:lnTo>
                  <a:lnTo>
                    <a:pt x="2851" y="322"/>
                  </a:lnTo>
                  <a:lnTo>
                    <a:pt x="2852" y="320"/>
                  </a:lnTo>
                  <a:lnTo>
                    <a:pt x="2851" y="318"/>
                  </a:lnTo>
                  <a:lnTo>
                    <a:pt x="2848" y="311"/>
                  </a:lnTo>
                  <a:lnTo>
                    <a:pt x="2843" y="300"/>
                  </a:lnTo>
                  <a:lnTo>
                    <a:pt x="2838" y="288"/>
                  </a:lnTo>
                  <a:lnTo>
                    <a:pt x="2832" y="273"/>
                  </a:lnTo>
                  <a:lnTo>
                    <a:pt x="2825" y="258"/>
                  </a:lnTo>
                  <a:lnTo>
                    <a:pt x="2820" y="241"/>
                  </a:lnTo>
                  <a:lnTo>
                    <a:pt x="2814" y="227"/>
                  </a:lnTo>
                  <a:lnTo>
                    <a:pt x="2811" y="212"/>
                  </a:lnTo>
                  <a:lnTo>
                    <a:pt x="2809" y="201"/>
                  </a:lnTo>
                  <a:lnTo>
                    <a:pt x="2810" y="194"/>
                  </a:lnTo>
                  <a:lnTo>
                    <a:pt x="2813" y="189"/>
                  </a:lnTo>
                  <a:lnTo>
                    <a:pt x="2820" y="190"/>
                  </a:lnTo>
                  <a:lnTo>
                    <a:pt x="2826" y="196"/>
                  </a:lnTo>
                  <a:lnTo>
                    <a:pt x="2834" y="206"/>
                  </a:lnTo>
                  <a:lnTo>
                    <a:pt x="2842" y="219"/>
                  </a:lnTo>
                  <a:lnTo>
                    <a:pt x="2850" y="233"/>
                  </a:lnTo>
                  <a:lnTo>
                    <a:pt x="2858" y="249"/>
                  </a:lnTo>
                  <a:lnTo>
                    <a:pt x="2865" y="264"/>
                  </a:lnTo>
                  <a:lnTo>
                    <a:pt x="2871" y="278"/>
                  </a:lnTo>
                  <a:lnTo>
                    <a:pt x="2875" y="289"/>
                  </a:lnTo>
                  <a:lnTo>
                    <a:pt x="2878" y="296"/>
                  </a:lnTo>
                  <a:lnTo>
                    <a:pt x="2879" y="299"/>
                  </a:lnTo>
                  <a:lnTo>
                    <a:pt x="2925" y="309"/>
                  </a:lnTo>
                  <a:lnTo>
                    <a:pt x="2926" y="307"/>
                  </a:lnTo>
                  <a:lnTo>
                    <a:pt x="2930" y="302"/>
                  </a:lnTo>
                  <a:lnTo>
                    <a:pt x="2936" y="292"/>
                  </a:lnTo>
                  <a:lnTo>
                    <a:pt x="2943" y="281"/>
                  </a:lnTo>
                  <a:lnTo>
                    <a:pt x="2952" y="267"/>
                  </a:lnTo>
                  <a:lnTo>
                    <a:pt x="2962" y="253"/>
                  </a:lnTo>
                  <a:lnTo>
                    <a:pt x="2971" y="240"/>
                  </a:lnTo>
                  <a:lnTo>
                    <a:pt x="2981" y="227"/>
                  </a:lnTo>
                  <a:lnTo>
                    <a:pt x="2991" y="216"/>
                  </a:lnTo>
                  <a:lnTo>
                    <a:pt x="2998" y="207"/>
                  </a:lnTo>
                  <a:lnTo>
                    <a:pt x="3006" y="201"/>
                  </a:lnTo>
                  <a:lnTo>
                    <a:pt x="3011" y="200"/>
                  </a:lnTo>
                  <a:lnTo>
                    <a:pt x="3014" y="203"/>
                  </a:lnTo>
                  <a:lnTo>
                    <a:pt x="3013" y="209"/>
                  </a:lnTo>
                  <a:lnTo>
                    <a:pt x="3009" y="219"/>
                  </a:lnTo>
                  <a:lnTo>
                    <a:pt x="3005" y="230"/>
                  </a:lnTo>
                  <a:lnTo>
                    <a:pt x="2998" y="243"/>
                  </a:lnTo>
                  <a:lnTo>
                    <a:pt x="2991" y="258"/>
                  </a:lnTo>
                  <a:lnTo>
                    <a:pt x="2982" y="272"/>
                  </a:lnTo>
                  <a:lnTo>
                    <a:pt x="2975" y="286"/>
                  </a:lnTo>
                  <a:lnTo>
                    <a:pt x="2966" y="299"/>
                  </a:lnTo>
                  <a:lnTo>
                    <a:pt x="2959" y="310"/>
                  </a:lnTo>
                  <a:lnTo>
                    <a:pt x="2954" y="319"/>
                  </a:lnTo>
                  <a:lnTo>
                    <a:pt x="2951" y="326"/>
                  </a:lnTo>
                  <a:lnTo>
                    <a:pt x="2949" y="328"/>
                  </a:lnTo>
                  <a:lnTo>
                    <a:pt x="2955" y="373"/>
                  </a:lnTo>
                  <a:lnTo>
                    <a:pt x="2954" y="375"/>
                  </a:lnTo>
                  <a:lnTo>
                    <a:pt x="2951" y="382"/>
                  </a:lnTo>
                  <a:lnTo>
                    <a:pt x="2947" y="393"/>
                  </a:lnTo>
                  <a:lnTo>
                    <a:pt x="2943" y="406"/>
                  </a:lnTo>
                  <a:lnTo>
                    <a:pt x="2941" y="420"/>
                  </a:lnTo>
                  <a:lnTo>
                    <a:pt x="2941" y="437"/>
                  </a:lnTo>
                  <a:lnTo>
                    <a:pt x="2943" y="447"/>
                  </a:lnTo>
                  <a:lnTo>
                    <a:pt x="2947" y="456"/>
                  </a:lnTo>
                  <a:lnTo>
                    <a:pt x="2953" y="462"/>
                  </a:lnTo>
                  <a:lnTo>
                    <a:pt x="2960" y="469"/>
                  </a:lnTo>
                  <a:lnTo>
                    <a:pt x="2971" y="477"/>
                  </a:lnTo>
                  <a:lnTo>
                    <a:pt x="2983" y="486"/>
                  </a:lnTo>
                  <a:lnTo>
                    <a:pt x="2997" y="499"/>
                  </a:lnTo>
                  <a:lnTo>
                    <a:pt x="3015" y="515"/>
                  </a:lnTo>
                  <a:lnTo>
                    <a:pt x="3028" y="532"/>
                  </a:lnTo>
                  <a:lnTo>
                    <a:pt x="3036" y="549"/>
                  </a:lnTo>
                  <a:lnTo>
                    <a:pt x="3041" y="568"/>
                  </a:lnTo>
                  <a:lnTo>
                    <a:pt x="3042" y="586"/>
                  </a:lnTo>
                  <a:lnTo>
                    <a:pt x="3042" y="602"/>
                  </a:lnTo>
                  <a:lnTo>
                    <a:pt x="3040" y="616"/>
                  </a:lnTo>
                  <a:lnTo>
                    <a:pt x="3075" y="616"/>
                  </a:lnTo>
                  <a:lnTo>
                    <a:pt x="3075" y="697"/>
                  </a:lnTo>
                  <a:lnTo>
                    <a:pt x="3286" y="697"/>
                  </a:lnTo>
                  <a:lnTo>
                    <a:pt x="3286" y="795"/>
                  </a:lnTo>
                  <a:lnTo>
                    <a:pt x="3227" y="795"/>
                  </a:lnTo>
                  <a:lnTo>
                    <a:pt x="3227" y="965"/>
                  </a:lnTo>
                  <a:lnTo>
                    <a:pt x="3515" y="965"/>
                  </a:lnTo>
                  <a:lnTo>
                    <a:pt x="3515" y="2169"/>
                  </a:lnTo>
                  <a:lnTo>
                    <a:pt x="3564" y="2169"/>
                  </a:lnTo>
                  <a:lnTo>
                    <a:pt x="3564" y="2310"/>
                  </a:lnTo>
                  <a:lnTo>
                    <a:pt x="0" y="2310"/>
                  </a:lnTo>
                  <a:lnTo>
                    <a:pt x="0" y="2169"/>
                  </a:lnTo>
                  <a:lnTo>
                    <a:pt x="50" y="2169"/>
                  </a:lnTo>
                  <a:lnTo>
                    <a:pt x="50" y="965"/>
                  </a:lnTo>
                  <a:lnTo>
                    <a:pt x="337" y="965"/>
                  </a:lnTo>
                  <a:lnTo>
                    <a:pt x="337" y="796"/>
                  </a:lnTo>
                  <a:lnTo>
                    <a:pt x="289" y="796"/>
                  </a:lnTo>
                  <a:lnTo>
                    <a:pt x="289" y="697"/>
                  </a:lnTo>
                  <a:lnTo>
                    <a:pt x="453" y="697"/>
                  </a:lnTo>
                  <a:lnTo>
                    <a:pt x="453" y="616"/>
                  </a:lnTo>
                  <a:lnTo>
                    <a:pt x="489" y="616"/>
                  </a:lnTo>
                  <a:lnTo>
                    <a:pt x="487" y="602"/>
                  </a:lnTo>
                  <a:lnTo>
                    <a:pt x="485" y="586"/>
                  </a:lnTo>
                  <a:lnTo>
                    <a:pt x="488" y="567"/>
                  </a:lnTo>
                  <a:lnTo>
                    <a:pt x="492" y="549"/>
                  </a:lnTo>
                  <a:lnTo>
                    <a:pt x="501" y="532"/>
                  </a:lnTo>
                  <a:lnTo>
                    <a:pt x="514" y="515"/>
                  </a:lnTo>
                  <a:lnTo>
                    <a:pt x="530" y="499"/>
                  </a:lnTo>
                  <a:lnTo>
                    <a:pt x="544" y="486"/>
                  </a:lnTo>
                  <a:lnTo>
                    <a:pt x="557" y="477"/>
                  </a:lnTo>
                  <a:lnTo>
                    <a:pt x="567" y="469"/>
                  </a:lnTo>
                  <a:lnTo>
                    <a:pt x="574" y="462"/>
                  </a:lnTo>
                  <a:lnTo>
                    <a:pt x="580" y="456"/>
                  </a:lnTo>
                  <a:lnTo>
                    <a:pt x="584" y="447"/>
                  </a:lnTo>
                  <a:lnTo>
                    <a:pt x="586" y="437"/>
                  </a:lnTo>
                  <a:lnTo>
                    <a:pt x="586" y="420"/>
                  </a:lnTo>
                  <a:lnTo>
                    <a:pt x="584" y="406"/>
                  </a:lnTo>
                  <a:lnTo>
                    <a:pt x="581" y="393"/>
                  </a:lnTo>
                  <a:lnTo>
                    <a:pt x="576" y="382"/>
                  </a:lnTo>
                  <a:lnTo>
                    <a:pt x="573" y="375"/>
                  </a:lnTo>
                  <a:lnTo>
                    <a:pt x="572" y="373"/>
                  </a:lnTo>
                  <a:lnTo>
                    <a:pt x="580" y="328"/>
                  </a:lnTo>
                  <a:lnTo>
                    <a:pt x="579" y="326"/>
                  </a:lnTo>
                  <a:lnTo>
                    <a:pt x="574" y="319"/>
                  </a:lnTo>
                  <a:lnTo>
                    <a:pt x="569" y="310"/>
                  </a:lnTo>
                  <a:lnTo>
                    <a:pt x="562" y="299"/>
                  </a:lnTo>
                  <a:lnTo>
                    <a:pt x="554" y="286"/>
                  </a:lnTo>
                  <a:lnTo>
                    <a:pt x="546" y="272"/>
                  </a:lnTo>
                  <a:lnTo>
                    <a:pt x="537" y="258"/>
                  </a:lnTo>
                  <a:lnTo>
                    <a:pt x="530" y="243"/>
                  </a:lnTo>
                  <a:lnTo>
                    <a:pt x="523" y="230"/>
                  </a:lnTo>
                  <a:lnTo>
                    <a:pt x="518" y="219"/>
                  </a:lnTo>
                  <a:lnTo>
                    <a:pt x="515" y="209"/>
                  </a:lnTo>
                  <a:lnTo>
                    <a:pt x="515" y="203"/>
                  </a:lnTo>
                  <a:lnTo>
                    <a:pt x="517" y="200"/>
                  </a:lnTo>
                  <a:lnTo>
                    <a:pt x="522" y="201"/>
                  </a:lnTo>
                  <a:lnTo>
                    <a:pt x="529" y="207"/>
                  </a:lnTo>
                  <a:lnTo>
                    <a:pt x="537" y="216"/>
                  </a:lnTo>
                  <a:lnTo>
                    <a:pt x="547" y="227"/>
                  </a:lnTo>
                  <a:lnTo>
                    <a:pt x="557" y="240"/>
                  </a:lnTo>
                  <a:lnTo>
                    <a:pt x="567" y="253"/>
                  </a:lnTo>
                  <a:lnTo>
                    <a:pt x="576" y="267"/>
                  </a:lnTo>
                  <a:lnTo>
                    <a:pt x="585" y="281"/>
                  </a:lnTo>
                  <a:lnTo>
                    <a:pt x="592" y="292"/>
                  </a:lnTo>
                  <a:lnTo>
                    <a:pt x="598" y="302"/>
                  </a:lnTo>
                  <a:lnTo>
                    <a:pt x="601" y="307"/>
                  </a:lnTo>
                  <a:lnTo>
                    <a:pt x="604" y="309"/>
                  </a:lnTo>
                  <a:lnTo>
                    <a:pt x="649" y="299"/>
                  </a:lnTo>
                  <a:lnTo>
                    <a:pt x="650" y="296"/>
                  </a:lnTo>
                  <a:lnTo>
                    <a:pt x="652" y="289"/>
                  </a:lnTo>
                  <a:lnTo>
                    <a:pt x="658" y="278"/>
                  </a:lnTo>
                  <a:lnTo>
                    <a:pt x="663" y="264"/>
                  </a:lnTo>
                  <a:lnTo>
                    <a:pt x="670" y="249"/>
                  </a:lnTo>
                  <a:lnTo>
                    <a:pt x="677" y="233"/>
                  </a:lnTo>
                  <a:lnTo>
                    <a:pt x="686" y="219"/>
                  </a:lnTo>
                  <a:lnTo>
                    <a:pt x="694" y="206"/>
                  </a:lnTo>
                  <a:lnTo>
                    <a:pt x="701" y="196"/>
                  </a:lnTo>
                  <a:lnTo>
                    <a:pt x="709" y="190"/>
                  </a:lnTo>
                  <a:lnTo>
                    <a:pt x="715" y="189"/>
                  </a:lnTo>
                  <a:lnTo>
                    <a:pt x="718" y="194"/>
                  </a:lnTo>
                  <a:lnTo>
                    <a:pt x="720" y="201"/>
                  </a:lnTo>
                  <a:lnTo>
                    <a:pt x="717" y="212"/>
                  </a:lnTo>
                  <a:lnTo>
                    <a:pt x="714" y="227"/>
                  </a:lnTo>
                  <a:lnTo>
                    <a:pt x="709" y="241"/>
                  </a:lnTo>
                  <a:lnTo>
                    <a:pt x="703" y="258"/>
                  </a:lnTo>
                  <a:lnTo>
                    <a:pt x="697" y="273"/>
                  </a:lnTo>
                  <a:lnTo>
                    <a:pt x="691" y="288"/>
                  </a:lnTo>
                  <a:lnTo>
                    <a:pt x="685" y="300"/>
                  </a:lnTo>
                  <a:lnTo>
                    <a:pt x="681" y="311"/>
                  </a:lnTo>
                  <a:lnTo>
                    <a:pt x="677" y="318"/>
                  </a:lnTo>
                  <a:lnTo>
                    <a:pt x="676" y="320"/>
                  </a:lnTo>
                  <a:lnTo>
                    <a:pt x="677" y="322"/>
                  </a:lnTo>
                  <a:lnTo>
                    <a:pt x="681" y="329"/>
                  </a:lnTo>
                  <a:lnTo>
                    <a:pt x="684" y="339"/>
                  </a:lnTo>
                  <a:lnTo>
                    <a:pt x="687" y="351"/>
                  </a:lnTo>
                  <a:lnTo>
                    <a:pt x="689" y="364"/>
                  </a:lnTo>
                  <a:lnTo>
                    <a:pt x="690" y="378"/>
                  </a:lnTo>
                  <a:lnTo>
                    <a:pt x="687" y="391"/>
                  </a:lnTo>
                  <a:lnTo>
                    <a:pt x="681" y="404"/>
                  </a:lnTo>
                  <a:lnTo>
                    <a:pt x="673" y="415"/>
                  </a:lnTo>
                  <a:lnTo>
                    <a:pt x="665" y="424"/>
                  </a:lnTo>
                  <a:lnTo>
                    <a:pt x="659" y="431"/>
                  </a:lnTo>
                  <a:lnTo>
                    <a:pt x="657" y="438"/>
                  </a:lnTo>
                  <a:lnTo>
                    <a:pt x="659" y="444"/>
                  </a:lnTo>
                  <a:lnTo>
                    <a:pt x="664" y="450"/>
                  </a:lnTo>
                  <a:lnTo>
                    <a:pt x="669" y="459"/>
                  </a:lnTo>
                  <a:lnTo>
                    <a:pt x="674" y="468"/>
                  </a:lnTo>
                  <a:lnTo>
                    <a:pt x="678" y="474"/>
                  </a:lnTo>
                  <a:lnTo>
                    <a:pt x="684" y="478"/>
                  </a:lnTo>
                  <a:lnTo>
                    <a:pt x="690" y="475"/>
                  </a:lnTo>
                  <a:lnTo>
                    <a:pt x="700" y="470"/>
                  </a:lnTo>
                  <a:lnTo>
                    <a:pt x="709" y="467"/>
                  </a:lnTo>
                  <a:lnTo>
                    <a:pt x="717" y="467"/>
                  </a:lnTo>
                  <a:lnTo>
                    <a:pt x="725" y="469"/>
                  </a:lnTo>
                  <a:lnTo>
                    <a:pt x="729" y="475"/>
                  </a:lnTo>
                  <a:lnTo>
                    <a:pt x="731" y="482"/>
                  </a:lnTo>
                  <a:lnTo>
                    <a:pt x="737" y="488"/>
                  </a:lnTo>
                  <a:lnTo>
                    <a:pt x="742" y="494"/>
                  </a:lnTo>
                  <a:lnTo>
                    <a:pt x="748" y="503"/>
                  </a:lnTo>
                  <a:lnTo>
                    <a:pt x="753" y="514"/>
                  </a:lnTo>
                  <a:lnTo>
                    <a:pt x="756" y="526"/>
                  </a:lnTo>
                  <a:lnTo>
                    <a:pt x="757" y="543"/>
                  </a:lnTo>
                  <a:lnTo>
                    <a:pt x="752" y="568"/>
                  </a:lnTo>
                  <a:lnTo>
                    <a:pt x="746" y="593"/>
                  </a:lnTo>
                  <a:lnTo>
                    <a:pt x="738" y="616"/>
                  </a:lnTo>
                  <a:lnTo>
                    <a:pt x="768" y="616"/>
                  </a:lnTo>
                  <a:lnTo>
                    <a:pt x="768" y="697"/>
                  </a:lnTo>
                  <a:lnTo>
                    <a:pt x="893" y="697"/>
                  </a:lnTo>
                  <a:lnTo>
                    <a:pt x="1713" y="343"/>
                  </a:lnTo>
                  <a:lnTo>
                    <a:pt x="1713" y="183"/>
                  </a:lnTo>
                  <a:lnTo>
                    <a:pt x="1779" y="72"/>
                  </a:lnTo>
                  <a:lnTo>
                    <a:pt x="1779" y="10"/>
                  </a:lnTo>
                  <a:lnTo>
                    <a:pt x="1789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43" name="Group 67"/>
            <p:cNvGrpSpPr>
              <a:grpSpLocks noChangeAspect="1"/>
            </p:cNvGrpSpPr>
            <p:nvPr/>
          </p:nvGrpSpPr>
          <p:grpSpPr bwMode="auto">
            <a:xfrm>
              <a:off x="2848278" y="5598479"/>
              <a:ext cx="1141884" cy="1255423"/>
              <a:chOff x="1215" y="2874"/>
              <a:chExt cx="352" cy="387"/>
            </a:xfrm>
            <a:solidFill>
              <a:srgbClr val="00ADEF"/>
            </a:solidFill>
          </p:grpSpPr>
          <p:sp>
            <p:nvSpPr>
              <p:cNvPr id="344" name="Freeform 69"/>
              <p:cNvSpPr>
                <a:spLocks/>
              </p:cNvSpPr>
              <p:nvPr/>
            </p:nvSpPr>
            <p:spPr bwMode="auto">
              <a:xfrm>
                <a:off x="1378" y="2874"/>
                <a:ext cx="26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3 h 208"/>
                  <a:gd name="T4" fmla="*/ 151 w 209"/>
                  <a:gd name="T5" fmla="*/ 10 h 208"/>
                  <a:gd name="T6" fmla="*/ 170 w 209"/>
                  <a:gd name="T7" fmla="*/ 23 h 208"/>
                  <a:gd name="T8" fmla="*/ 186 w 209"/>
                  <a:gd name="T9" fmla="*/ 39 h 208"/>
                  <a:gd name="T10" fmla="*/ 199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9 w 209"/>
                  <a:gd name="T19" fmla="*/ 150 h 208"/>
                  <a:gd name="T20" fmla="*/ 186 w 209"/>
                  <a:gd name="T21" fmla="*/ 170 h 208"/>
                  <a:gd name="T22" fmla="*/ 170 w 209"/>
                  <a:gd name="T23" fmla="*/ 185 h 208"/>
                  <a:gd name="T24" fmla="*/ 151 w 209"/>
                  <a:gd name="T25" fmla="*/ 198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8 h 208"/>
                  <a:gd name="T34" fmla="*/ 39 w 209"/>
                  <a:gd name="T35" fmla="*/ 185 h 208"/>
                  <a:gd name="T36" fmla="*/ 23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8 h 208"/>
                  <a:gd name="T48" fmla="*/ 23 w 209"/>
                  <a:gd name="T49" fmla="*/ 39 h 208"/>
                  <a:gd name="T50" fmla="*/ 39 w 209"/>
                  <a:gd name="T51" fmla="*/ 23 h 208"/>
                  <a:gd name="T52" fmla="*/ 59 w 209"/>
                  <a:gd name="T53" fmla="*/ 10 h 208"/>
                  <a:gd name="T54" fmla="*/ 81 w 209"/>
                  <a:gd name="T55" fmla="*/ 3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0"/>
                    </a:lnTo>
                    <a:lnTo>
                      <a:pt x="170" y="23"/>
                    </a:lnTo>
                    <a:lnTo>
                      <a:pt x="186" y="39"/>
                    </a:lnTo>
                    <a:lnTo>
                      <a:pt x="199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9" y="150"/>
                    </a:lnTo>
                    <a:lnTo>
                      <a:pt x="186" y="170"/>
                    </a:lnTo>
                    <a:lnTo>
                      <a:pt x="170" y="185"/>
                    </a:lnTo>
                    <a:lnTo>
                      <a:pt x="151" y="198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8"/>
                    </a:lnTo>
                    <a:lnTo>
                      <a:pt x="39" y="185"/>
                    </a:lnTo>
                    <a:lnTo>
                      <a:pt x="23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5" name="Freeform 70"/>
              <p:cNvSpPr>
                <a:spLocks/>
              </p:cNvSpPr>
              <p:nvPr/>
            </p:nvSpPr>
            <p:spPr bwMode="auto">
              <a:xfrm>
                <a:off x="1378" y="3199"/>
                <a:ext cx="26" cy="26"/>
              </a:xfrm>
              <a:custGeom>
                <a:avLst/>
                <a:gdLst>
                  <a:gd name="T0" fmla="*/ 105 w 209"/>
                  <a:gd name="T1" fmla="*/ 0 h 209"/>
                  <a:gd name="T2" fmla="*/ 129 w 209"/>
                  <a:gd name="T3" fmla="*/ 3 h 209"/>
                  <a:gd name="T4" fmla="*/ 151 w 209"/>
                  <a:gd name="T5" fmla="*/ 12 h 209"/>
                  <a:gd name="T6" fmla="*/ 170 w 209"/>
                  <a:gd name="T7" fmla="*/ 23 h 209"/>
                  <a:gd name="T8" fmla="*/ 186 w 209"/>
                  <a:gd name="T9" fmla="*/ 40 h 209"/>
                  <a:gd name="T10" fmla="*/ 199 w 209"/>
                  <a:gd name="T11" fmla="*/ 58 h 209"/>
                  <a:gd name="T12" fmla="*/ 206 w 209"/>
                  <a:gd name="T13" fmla="*/ 81 h 209"/>
                  <a:gd name="T14" fmla="*/ 209 w 209"/>
                  <a:gd name="T15" fmla="*/ 105 h 209"/>
                  <a:gd name="T16" fmla="*/ 206 w 209"/>
                  <a:gd name="T17" fmla="*/ 128 h 209"/>
                  <a:gd name="T18" fmla="*/ 199 w 209"/>
                  <a:gd name="T19" fmla="*/ 151 h 209"/>
                  <a:gd name="T20" fmla="*/ 186 w 209"/>
                  <a:gd name="T21" fmla="*/ 170 h 209"/>
                  <a:gd name="T22" fmla="*/ 170 w 209"/>
                  <a:gd name="T23" fmla="*/ 186 h 209"/>
                  <a:gd name="T24" fmla="*/ 151 w 209"/>
                  <a:gd name="T25" fmla="*/ 199 h 209"/>
                  <a:gd name="T26" fmla="*/ 129 w 209"/>
                  <a:gd name="T27" fmla="*/ 206 h 209"/>
                  <a:gd name="T28" fmla="*/ 105 w 209"/>
                  <a:gd name="T29" fmla="*/ 209 h 209"/>
                  <a:gd name="T30" fmla="*/ 81 w 209"/>
                  <a:gd name="T31" fmla="*/ 206 h 209"/>
                  <a:gd name="T32" fmla="*/ 59 w 209"/>
                  <a:gd name="T33" fmla="*/ 199 h 209"/>
                  <a:gd name="T34" fmla="*/ 39 w 209"/>
                  <a:gd name="T35" fmla="*/ 186 h 209"/>
                  <a:gd name="T36" fmla="*/ 24 w 209"/>
                  <a:gd name="T37" fmla="*/ 170 h 209"/>
                  <a:gd name="T38" fmla="*/ 11 w 209"/>
                  <a:gd name="T39" fmla="*/ 151 h 209"/>
                  <a:gd name="T40" fmla="*/ 3 w 209"/>
                  <a:gd name="T41" fmla="*/ 128 h 209"/>
                  <a:gd name="T42" fmla="*/ 0 w 209"/>
                  <a:gd name="T43" fmla="*/ 105 h 209"/>
                  <a:gd name="T44" fmla="*/ 3 w 209"/>
                  <a:gd name="T45" fmla="*/ 81 h 209"/>
                  <a:gd name="T46" fmla="*/ 11 w 209"/>
                  <a:gd name="T47" fmla="*/ 58 h 209"/>
                  <a:gd name="T48" fmla="*/ 24 w 209"/>
                  <a:gd name="T49" fmla="*/ 40 h 209"/>
                  <a:gd name="T50" fmla="*/ 39 w 209"/>
                  <a:gd name="T51" fmla="*/ 23 h 209"/>
                  <a:gd name="T52" fmla="*/ 59 w 209"/>
                  <a:gd name="T53" fmla="*/ 12 h 209"/>
                  <a:gd name="T54" fmla="*/ 81 w 209"/>
                  <a:gd name="T55" fmla="*/ 3 h 209"/>
                  <a:gd name="T56" fmla="*/ 105 w 209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9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2"/>
                    </a:lnTo>
                    <a:lnTo>
                      <a:pt x="170" y="23"/>
                    </a:lnTo>
                    <a:lnTo>
                      <a:pt x="186" y="40"/>
                    </a:lnTo>
                    <a:lnTo>
                      <a:pt x="199" y="58"/>
                    </a:lnTo>
                    <a:lnTo>
                      <a:pt x="206" y="81"/>
                    </a:lnTo>
                    <a:lnTo>
                      <a:pt x="209" y="105"/>
                    </a:lnTo>
                    <a:lnTo>
                      <a:pt x="206" y="128"/>
                    </a:lnTo>
                    <a:lnTo>
                      <a:pt x="199" y="151"/>
                    </a:lnTo>
                    <a:lnTo>
                      <a:pt x="186" y="170"/>
                    </a:lnTo>
                    <a:lnTo>
                      <a:pt x="170" y="186"/>
                    </a:lnTo>
                    <a:lnTo>
                      <a:pt x="151" y="199"/>
                    </a:lnTo>
                    <a:lnTo>
                      <a:pt x="129" y="206"/>
                    </a:lnTo>
                    <a:lnTo>
                      <a:pt x="105" y="209"/>
                    </a:lnTo>
                    <a:lnTo>
                      <a:pt x="81" y="206"/>
                    </a:lnTo>
                    <a:lnTo>
                      <a:pt x="59" y="199"/>
                    </a:lnTo>
                    <a:lnTo>
                      <a:pt x="39" y="186"/>
                    </a:lnTo>
                    <a:lnTo>
                      <a:pt x="24" y="170"/>
                    </a:lnTo>
                    <a:lnTo>
                      <a:pt x="11" y="151"/>
                    </a:lnTo>
                    <a:lnTo>
                      <a:pt x="3" y="128"/>
                    </a:lnTo>
                    <a:lnTo>
                      <a:pt x="0" y="105"/>
                    </a:lnTo>
                    <a:lnTo>
                      <a:pt x="3" y="81"/>
                    </a:lnTo>
                    <a:lnTo>
                      <a:pt x="11" y="58"/>
                    </a:lnTo>
                    <a:lnTo>
                      <a:pt x="24" y="40"/>
                    </a:lnTo>
                    <a:lnTo>
                      <a:pt x="39" y="23"/>
                    </a:lnTo>
                    <a:lnTo>
                      <a:pt x="59" y="12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6" name="Freeform 71"/>
              <p:cNvSpPr>
                <a:spLocks/>
              </p:cNvSpPr>
              <p:nvPr/>
            </p:nvSpPr>
            <p:spPr bwMode="auto">
              <a:xfrm>
                <a:off x="1215" y="3036"/>
                <a:ext cx="26" cy="26"/>
              </a:xfrm>
              <a:custGeom>
                <a:avLst/>
                <a:gdLst>
                  <a:gd name="T0" fmla="*/ 104 w 208"/>
                  <a:gd name="T1" fmla="*/ 0 h 208"/>
                  <a:gd name="T2" fmla="*/ 128 w 208"/>
                  <a:gd name="T3" fmla="*/ 3 h 208"/>
                  <a:gd name="T4" fmla="*/ 150 w 208"/>
                  <a:gd name="T5" fmla="*/ 12 h 208"/>
                  <a:gd name="T6" fmla="*/ 170 w 208"/>
                  <a:gd name="T7" fmla="*/ 23 h 208"/>
                  <a:gd name="T8" fmla="*/ 185 w 208"/>
                  <a:gd name="T9" fmla="*/ 40 h 208"/>
                  <a:gd name="T10" fmla="*/ 198 w 208"/>
                  <a:gd name="T11" fmla="*/ 59 h 208"/>
                  <a:gd name="T12" fmla="*/ 206 w 208"/>
                  <a:gd name="T13" fmla="*/ 81 h 208"/>
                  <a:gd name="T14" fmla="*/ 208 w 208"/>
                  <a:gd name="T15" fmla="*/ 104 h 208"/>
                  <a:gd name="T16" fmla="*/ 206 w 208"/>
                  <a:gd name="T17" fmla="*/ 128 h 208"/>
                  <a:gd name="T18" fmla="*/ 198 w 208"/>
                  <a:gd name="T19" fmla="*/ 150 h 208"/>
                  <a:gd name="T20" fmla="*/ 185 w 208"/>
                  <a:gd name="T21" fmla="*/ 170 h 208"/>
                  <a:gd name="T22" fmla="*/ 170 w 208"/>
                  <a:gd name="T23" fmla="*/ 185 h 208"/>
                  <a:gd name="T24" fmla="*/ 150 w 208"/>
                  <a:gd name="T25" fmla="*/ 198 h 208"/>
                  <a:gd name="T26" fmla="*/ 128 w 208"/>
                  <a:gd name="T27" fmla="*/ 206 h 208"/>
                  <a:gd name="T28" fmla="*/ 104 w 208"/>
                  <a:gd name="T29" fmla="*/ 208 h 208"/>
                  <a:gd name="T30" fmla="*/ 80 w 208"/>
                  <a:gd name="T31" fmla="*/ 206 h 208"/>
                  <a:gd name="T32" fmla="*/ 58 w 208"/>
                  <a:gd name="T33" fmla="*/ 198 h 208"/>
                  <a:gd name="T34" fmla="*/ 40 w 208"/>
                  <a:gd name="T35" fmla="*/ 185 h 208"/>
                  <a:gd name="T36" fmla="*/ 23 w 208"/>
                  <a:gd name="T37" fmla="*/ 170 h 208"/>
                  <a:gd name="T38" fmla="*/ 10 w 208"/>
                  <a:gd name="T39" fmla="*/ 150 h 208"/>
                  <a:gd name="T40" fmla="*/ 3 w 208"/>
                  <a:gd name="T41" fmla="*/ 128 h 208"/>
                  <a:gd name="T42" fmla="*/ 0 w 208"/>
                  <a:gd name="T43" fmla="*/ 104 h 208"/>
                  <a:gd name="T44" fmla="*/ 3 w 208"/>
                  <a:gd name="T45" fmla="*/ 81 h 208"/>
                  <a:gd name="T46" fmla="*/ 10 w 208"/>
                  <a:gd name="T47" fmla="*/ 59 h 208"/>
                  <a:gd name="T48" fmla="*/ 23 w 208"/>
                  <a:gd name="T49" fmla="*/ 40 h 208"/>
                  <a:gd name="T50" fmla="*/ 40 w 208"/>
                  <a:gd name="T51" fmla="*/ 23 h 208"/>
                  <a:gd name="T52" fmla="*/ 58 w 208"/>
                  <a:gd name="T53" fmla="*/ 12 h 208"/>
                  <a:gd name="T54" fmla="*/ 80 w 208"/>
                  <a:gd name="T55" fmla="*/ 3 h 208"/>
                  <a:gd name="T56" fmla="*/ 104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4" y="0"/>
                    </a:moveTo>
                    <a:lnTo>
                      <a:pt x="128" y="3"/>
                    </a:lnTo>
                    <a:lnTo>
                      <a:pt x="150" y="12"/>
                    </a:lnTo>
                    <a:lnTo>
                      <a:pt x="170" y="23"/>
                    </a:lnTo>
                    <a:lnTo>
                      <a:pt x="185" y="40"/>
                    </a:lnTo>
                    <a:lnTo>
                      <a:pt x="198" y="59"/>
                    </a:lnTo>
                    <a:lnTo>
                      <a:pt x="206" y="81"/>
                    </a:lnTo>
                    <a:lnTo>
                      <a:pt x="208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5" y="170"/>
                    </a:lnTo>
                    <a:lnTo>
                      <a:pt x="170" y="185"/>
                    </a:lnTo>
                    <a:lnTo>
                      <a:pt x="150" y="198"/>
                    </a:lnTo>
                    <a:lnTo>
                      <a:pt x="128" y="206"/>
                    </a:lnTo>
                    <a:lnTo>
                      <a:pt x="104" y="208"/>
                    </a:lnTo>
                    <a:lnTo>
                      <a:pt x="80" y="206"/>
                    </a:lnTo>
                    <a:lnTo>
                      <a:pt x="58" y="198"/>
                    </a:lnTo>
                    <a:lnTo>
                      <a:pt x="40" y="185"/>
                    </a:lnTo>
                    <a:lnTo>
                      <a:pt x="23" y="170"/>
                    </a:lnTo>
                    <a:lnTo>
                      <a:pt x="10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1"/>
                    </a:lnTo>
                    <a:lnTo>
                      <a:pt x="10" y="59"/>
                    </a:lnTo>
                    <a:lnTo>
                      <a:pt x="23" y="40"/>
                    </a:lnTo>
                    <a:lnTo>
                      <a:pt x="40" y="23"/>
                    </a:lnTo>
                    <a:lnTo>
                      <a:pt x="58" y="12"/>
                    </a:lnTo>
                    <a:lnTo>
                      <a:pt x="80" y="3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7" name="Freeform 72"/>
              <p:cNvSpPr>
                <a:spLocks/>
              </p:cNvSpPr>
              <p:nvPr/>
            </p:nvSpPr>
            <p:spPr bwMode="auto">
              <a:xfrm>
                <a:off x="1541" y="3036"/>
                <a:ext cx="26" cy="26"/>
              </a:xfrm>
              <a:custGeom>
                <a:avLst/>
                <a:gdLst>
                  <a:gd name="T0" fmla="*/ 104 w 208"/>
                  <a:gd name="T1" fmla="*/ 0 h 209"/>
                  <a:gd name="T2" fmla="*/ 128 w 208"/>
                  <a:gd name="T3" fmla="*/ 3 h 209"/>
                  <a:gd name="T4" fmla="*/ 150 w 208"/>
                  <a:gd name="T5" fmla="*/ 12 h 209"/>
                  <a:gd name="T6" fmla="*/ 169 w 208"/>
                  <a:gd name="T7" fmla="*/ 24 h 209"/>
                  <a:gd name="T8" fmla="*/ 185 w 208"/>
                  <a:gd name="T9" fmla="*/ 40 h 209"/>
                  <a:gd name="T10" fmla="*/ 198 w 208"/>
                  <a:gd name="T11" fmla="*/ 59 h 209"/>
                  <a:gd name="T12" fmla="*/ 205 w 208"/>
                  <a:gd name="T13" fmla="*/ 81 h 209"/>
                  <a:gd name="T14" fmla="*/ 208 w 208"/>
                  <a:gd name="T15" fmla="*/ 105 h 209"/>
                  <a:gd name="T16" fmla="*/ 205 w 208"/>
                  <a:gd name="T17" fmla="*/ 129 h 209"/>
                  <a:gd name="T18" fmla="*/ 198 w 208"/>
                  <a:gd name="T19" fmla="*/ 151 h 209"/>
                  <a:gd name="T20" fmla="*/ 185 w 208"/>
                  <a:gd name="T21" fmla="*/ 171 h 209"/>
                  <a:gd name="T22" fmla="*/ 169 w 208"/>
                  <a:gd name="T23" fmla="*/ 186 h 209"/>
                  <a:gd name="T24" fmla="*/ 150 w 208"/>
                  <a:gd name="T25" fmla="*/ 199 h 209"/>
                  <a:gd name="T26" fmla="*/ 128 w 208"/>
                  <a:gd name="T27" fmla="*/ 207 h 209"/>
                  <a:gd name="T28" fmla="*/ 104 w 208"/>
                  <a:gd name="T29" fmla="*/ 209 h 209"/>
                  <a:gd name="T30" fmla="*/ 80 w 208"/>
                  <a:gd name="T31" fmla="*/ 207 h 209"/>
                  <a:gd name="T32" fmla="*/ 58 w 208"/>
                  <a:gd name="T33" fmla="*/ 199 h 209"/>
                  <a:gd name="T34" fmla="*/ 38 w 208"/>
                  <a:gd name="T35" fmla="*/ 186 h 209"/>
                  <a:gd name="T36" fmla="*/ 23 w 208"/>
                  <a:gd name="T37" fmla="*/ 171 h 209"/>
                  <a:gd name="T38" fmla="*/ 10 w 208"/>
                  <a:gd name="T39" fmla="*/ 151 h 209"/>
                  <a:gd name="T40" fmla="*/ 2 w 208"/>
                  <a:gd name="T41" fmla="*/ 129 h 209"/>
                  <a:gd name="T42" fmla="*/ 0 w 208"/>
                  <a:gd name="T43" fmla="*/ 105 h 209"/>
                  <a:gd name="T44" fmla="*/ 2 w 208"/>
                  <a:gd name="T45" fmla="*/ 81 h 209"/>
                  <a:gd name="T46" fmla="*/ 10 w 208"/>
                  <a:gd name="T47" fmla="*/ 59 h 209"/>
                  <a:gd name="T48" fmla="*/ 23 w 208"/>
                  <a:gd name="T49" fmla="*/ 40 h 209"/>
                  <a:gd name="T50" fmla="*/ 38 w 208"/>
                  <a:gd name="T51" fmla="*/ 24 h 209"/>
                  <a:gd name="T52" fmla="*/ 58 w 208"/>
                  <a:gd name="T53" fmla="*/ 12 h 209"/>
                  <a:gd name="T54" fmla="*/ 80 w 208"/>
                  <a:gd name="T55" fmla="*/ 3 h 209"/>
                  <a:gd name="T56" fmla="*/ 104 w 208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9">
                    <a:moveTo>
                      <a:pt x="104" y="0"/>
                    </a:moveTo>
                    <a:lnTo>
                      <a:pt x="128" y="3"/>
                    </a:lnTo>
                    <a:lnTo>
                      <a:pt x="150" y="12"/>
                    </a:lnTo>
                    <a:lnTo>
                      <a:pt x="169" y="24"/>
                    </a:lnTo>
                    <a:lnTo>
                      <a:pt x="185" y="40"/>
                    </a:lnTo>
                    <a:lnTo>
                      <a:pt x="198" y="59"/>
                    </a:lnTo>
                    <a:lnTo>
                      <a:pt x="205" y="81"/>
                    </a:lnTo>
                    <a:lnTo>
                      <a:pt x="208" y="105"/>
                    </a:lnTo>
                    <a:lnTo>
                      <a:pt x="205" y="129"/>
                    </a:lnTo>
                    <a:lnTo>
                      <a:pt x="198" y="151"/>
                    </a:lnTo>
                    <a:lnTo>
                      <a:pt x="185" y="171"/>
                    </a:lnTo>
                    <a:lnTo>
                      <a:pt x="169" y="186"/>
                    </a:lnTo>
                    <a:lnTo>
                      <a:pt x="150" y="199"/>
                    </a:lnTo>
                    <a:lnTo>
                      <a:pt x="128" y="207"/>
                    </a:lnTo>
                    <a:lnTo>
                      <a:pt x="104" y="209"/>
                    </a:lnTo>
                    <a:lnTo>
                      <a:pt x="80" y="207"/>
                    </a:lnTo>
                    <a:lnTo>
                      <a:pt x="58" y="199"/>
                    </a:lnTo>
                    <a:lnTo>
                      <a:pt x="38" y="186"/>
                    </a:lnTo>
                    <a:lnTo>
                      <a:pt x="23" y="171"/>
                    </a:lnTo>
                    <a:lnTo>
                      <a:pt x="10" y="151"/>
                    </a:lnTo>
                    <a:lnTo>
                      <a:pt x="2" y="129"/>
                    </a:lnTo>
                    <a:lnTo>
                      <a:pt x="0" y="105"/>
                    </a:lnTo>
                    <a:lnTo>
                      <a:pt x="2" y="81"/>
                    </a:lnTo>
                    <a:lnTo>
                      <a:pt x="10" y="59"/>
                    </a:lnTo>
                    <a:lnTo>
                      <a:pt x="23" y="40"/>
                    </a:lnTo>
                    <a:lnTo>
                      <a:pt x="38" y="24"/>
                    </a:lnTo>
                    <a:lnTo>
                      <a:pt x="58" y="12"/>
                    </a:lnTo>
                    <a:lnTo>
                      <a:pt x="80" y="3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8" name="Freeform 73"/>
              <p:cNvSpPr>
                <a:spLocks/>
              </p:cNvSpPr>
              <p:nvPr/>
            </p:nvSpPr>
            <p:spPr bwMode="auto">
              <a:xfrm>
                <a:off x="1229" y="2971"/>
                <a:ext cx="26" cy="26"/>
              </a:xfrm>
              <a:custGeom>
                <a:avLst/>
                <a:gdLst>
                  <a:gd name="T0" fmla="*/ 105 w 209"/>
                  <a:gd name="T1" fmla="*/ 0 h 209"/>
                  <a:gd name="T2" fmla="*/ 129 w 209"/>
                  <a:gd name="T3" fmla="*/ 3 h 209"/>
                  <a:gd name="T4" fmla="*/ 151 w 209"/>
                  <a:gd name="T5" fmla="*/ 11 h 209"/>
                  <a:gd name="T6" fmla="*/ 169 w 209"/>
                  <a:gd name="T7" fmla="*/ 24 h 209"/>
                  <a:gd name="T8" fmla="*/ 186 w 209"/>
                  <a:gd name="T9" fmla="*/ 39 h 209"/>
                  <a:gd name="T10" fmla="*/ 198 w 209"/>
                  <a:gd name="T11" fmla="*/ 59 h 209"/>
                  <a:gd name="T12" fmla="*/ 206 w 209"/>
                  <a:gd name="T13" fmla="*/ 81 h 209"/>
                  <a:gd name="T14" fmla="*/ 209 w 209"/>
                  <a:gd name="T15" fmla="*/ 105 h 209"/>
                  <a:gd name="T16" fmla="*/ 206 w 209"/>
                  <a:gd name="T17" fmla="*/ 129 h 209"/>
                  <a:gd name="T18" fmla="*/ 198 w 209"/>
                  <a:gd name="T19" fmla="*/ 151 h 209"/>
                  <a:gd name="T20" fmla="*/ 186 w 209"/>
                  <a:gd name="T21" fmla="*/ 169 h 209"/>
                  <a:gd name="T22" fmla="*/ 169 w 209"/>
                  <a:gd name="T23" fmla="*/ 186 h 209"/>
                  <a:gd name="T24" fmla="*/ 151 w 209"/>
                  <a:gd name="T25" fmla="*/ 198 h 209"/>
                  <a:gd name="T26" fmla="*/ 129 w 209"/>
                  <a:gd name="T27" fmla="*/ 206 h 209"/>
                  <a:gd name="T28" fmla="*/ 105 w 209"/>
                  <a:gd name="T29" fmla="*/ 209 h 209"/>
                  <a:gd name="T30" fmla="*/ 81 w 209"/>
                  <a:gd name="T31" fmla="*/ 206 h 209"/>
                  <a:gd name="T32" fmla="*/ 59 w 209"/>
                  <a:gd name="T33" fmla="*/ 198 h 209"/>
                  <a:gd name="T34" fmla="*/ 39 w 209"/>
                  <a:gd name="T35" fmla="*/ 186 h 209"/>
                  <a:gd name="T36" fmla="*/ 23 w 209"/>
                  <a:gd name="T37" fmla="*/ 169 h 209"/>
                  <a:gd name="T38" fmla="*/ 11 w 209"/>
                  <a:gd name="T39" fmla="*/ 151 h 209"/>
                  <a:gd name="T40" fmla="*/ 3 w 209"/>
                  <a:gd name="T41" fmla="*/ 129 h 209"/>
                  <a:gd name="T42" fmla="*/ 0 w 209"/>
                  <a:gd name="T43" fmla="*/ 105 h 209"/>
                  <a:gd name="T44" fmla="*/ 3 w 209"/>
                  <a:gd name="T45" fmla="*/ 81 h 209"/>
                  <a:gd name="T46" fmla="*/ 11 w 209"/>
                  <a:gd name="T47" fmla="*/ 59 h 209"/>
                  <a:gd name="T48" fmla="*/ 23 w 209"/>
                  <a:gd name="T49" fmla="*/ 39 h 209"/>
                  <a:gd name="T50" fmla="*/ 39 w 209"/>
                  <a:gd name="T51" fmla="*/ 24 h 209"/>
                  <a:gd name="T52" fmla="*/ 59 w 209"/>
                  <a:gd name="T53" fmla="*/ 11 h 209"/>
                  <a:gd name="T54" fmla="*/ 81 w 209"/>
                  <a:gd name="T55" fmla="*/ 3 h 209"/>
                  <a:gd name="T56" fmla="*/ 105 w 209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9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1"/>
                    </a:lnTo>
                    <a:lnTo>
                      <a:pt x="169" y="24"/>
                    </a:lnTo>
                    <a:lnTo>
                      <a:pt x="186" y="39"/>
                    </a:lnTo>
                    <a:lnTo>
                      <a:pt x="198" y="59"/>
                    </a:lnTo>
                    <a:lnTo>
                      <a:pt x="206" y="81"/>
                    </a:lnTo>
                    <a:lnTo>
                      <a:pt x="209" y="105"/>
                    </a:lnTo>
                    <a:lnTo>
                      <a:pt x="206" y="129"/>
                    </a:lnTo>
                    <a:lnTo>
                      <a:pt x="198" y="151"/>
                    </a:lnTo>
                    <a:lnTo>
                      <a:pt x="186" y="169"/>
                    </a:lnTo>
                    <a:lnTo>
                      <a:pt x="169" y="186"/>
                    </a:lnTo>
                    <a:lnTo>
                      <a:pt x="151" y="198"/>
                    </a:lnTo>
                    <a:lnTo>
                      <a:pt x="129" y="206"/>
                    </a:lnTo>
                    <a:lnTo>
                      <a:pt x="105" y="209"/>
                    </a:lnTo>
                    <a:lnTo>
                      <a:pt x="81" y="206"/>
                    </a:lnTo>
                    <a:lnTo>
                      <a:pt x="59" y="198"/>
                    </a:lnTo>
                    <a:lnTo>
                      <a:pt x="39" y="186"/>
                    </a:lnTo>
                    <a:lnTo>
                      <a:pt x="23" y="169"/>
                    </a:lnTo>
                    <a:lnTo>
                      <a:pt x="11" y="151"/>
                    </a:lnTo>
                    <a:lnTo>
                      <a:pt x="3" y="129"/>
                    </a:lnTo>
                    <a:lnTo>
                      <a:pt x="0" y="105"/>
                    </a:lnTo>
                    <a:lnTo>
                      <a:pt x="3" y="81"/>
                    </a:lnTo>
                    <a:lnTo>
                      <a:pt x="11" y="59"/>
                    </a:lnTo>
                    <a:lnTo>
                      <a:pt x="23" y="39"/>
                    </a:lnTo>
                    <a:lnTo>
                      <a:pt x="39" y="24"/>
                    </a:lnTo>
                    <a:lnTo>
                      <a:pt x="59" y="11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9" name="Freeform 74"/>
              <p:cNvSpPr>
                <a:spLocks/>
              </p:cNvSpPr>
              <p:nvPr/>
            </p:nvSpPr>
            <p:spPr bwMode="auto">
              <a:xfrm>
                <a:off x="1527" y="3102"/>
                <a:ext cx="26" cy="26"/>
              </a:xfrm>
              <a:custGeom>
                <a:avLst/>
                <a:gdLst>
                  <a:gd name="T0" fmla="*/ 105 w 209"/>
                  <a:gd name="T1" fmla="*/ 0 h 207"/>
                  <a:gd name="T2" fmla="*/ 129 w 209"/>
                  <a:gd name="T3" fmla="*/ 2 h 207"/>
                  <a:gd name="T4" fmla="*/ 150 w 209"/>
                  <a:gd name="T5" fmla="*/ 11 h 207"/>
                  <a:gd name="T6" fmla="*/ 169 w 209"/>
                  <a:gd name="T7" fmla="*/ 22 h 207"/>
                  <a:gd name="T8" fmla="*/ 186 w 209"/>
                  <a:gd name="T9" fmla="*/ 39 h 207"/>
                  <a:gd name="T10" fmla="*/ 198 w 209"/>
                  <a:gd name="T11" fmla="*/ 57 h 207"/>
                  <a:gd name="T12" fmla="*/ 206 w 209"/>
                  <a:gd name="T13" fmla="*/ 79 h 207"/>
                  <a:gd name="T14" fmla="*/ 209 w 209"/>
                  <a:gd name="T15" fmla="*/ 103 h 207"/>
                  <a:gd name="T16" fmla="*/ 206 w 209"/>
                  <a:gd name="T17" fmla="*/ 127 h 207"/>
                  <a:gd name="T18" fmla="*/ 198 w 209"/>
                  <a:gd name="T19" fmla="*/ 149 h 207"/>
                  <a:gd name="T20" fmla="*/ 186 w 209"/>
                  <a:gd name="T21" fmla="*/ 169 h 207"/>
                  <a:gd name="T22" fmla="*/ 169 w 209"/>
                  <a:gd name="T23" fmla="*/ 184 h 207"/>
                  <a:gd name="T24" fmla="*/ 150 w 209"/>
                  <a:gd name="T25" fmla="*/ 197 h 207"/>
                  <a:gd name="T26" fmla="*/ 129 w 209"/>
                  <a:gd name="T27" fmla="*/ 204 h 207"/>
                  <a:gd name="T28" fmla="*/ 105 w 209"/>
                  <a:gd name="T29" fmla="*/ 207 h 207"/>
                  <a:gd name="T30" fmla="*/ 81 w 209"/>
                  <a:gd name="T31" fmla="*/ 204 h 207"/>
                  <a:gd name="T32" fmla="*/ 59 w 209"/>
                  <a:gd name="T33" fmla="*/ 197 h 207"/>
                  <a:gd name="T34" fmla="*/ 40 w 209"/>
                  <a:gd name="T35" fmla="*/ 184 h 207"/>
                  <a:gd name="T36" fmla="*/ 23 w 209"/>
                  <a:gd name="T37" fmla="*/ 169 h 207"/>
                  <a:gd name="T38" fmla="*/ 12 w 209"/>
                  <a:gd name="T39" fmla="*/ 149 h 207"/>
                  <a:gd name="T40" fmla="*/ 3 w 209"/>
                  <a:gd name="T41" fmla="*/ 127 h 207"/>
                  <a:gd name="T42" fmla="*/ 0 w 209"/>
                  <a:gd name="T43" fmla="*/ 103 h 207"/>
                  <a:gd name="T44" fmla="*/ 3 w 209"/>
                  <a:gd name="T45" fmla="*/ 79 h 207"/>
                  <a:gd name="T46" fmla="*/ 12 w 209"/>
                  <a:gd name="T47" fmla="*/ 57 h 207"/>
                  <a:gd name="T48" fmla="*/ 23 w 209"/>
                  <a:gd name="T49" fmla="*/ 39 h 207"/>
                  <a:gd name="T50" fmla="*/ 40 w 209"/>
                  <a:gd name="T51" fmla="*/ 22 h 207"/>
                  <a:gd name="T52" fmla="*/ 59 w 209"/>
                  <a:gd name="T53" fmla="*/ 11 h 207"/>
                  <a:gd name="T54" fmla="*/ 81 w 209"/>
                  <a:gd name="T55" fmla="*/ 2 h 207"/>
                  <a:gd name="T56" fmla="*/ 105 w 209"/>
                  <a:gd name="T57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7">
                    <a:moveTo>
                      <a:pt x="105" y="0"/>
                    </a:moveTo>
                    <a:lnTo>
                      <a:pt x="129" y="2"/>
                    </a:lnTo>
                    <a:lnTo>
                      <a:pt x="150" y="11"/>
                    </a:lnTo>
                    <a:lnTo>
                      <a:pt x="169" y="22"/>
                    </a:lnTo>
                    <a:lnTo>
                      <a:pt x="186" y="39"/>
                    </a:lnTo>
                    <a:lnTo>
                      <a:pt x="198" y="57"/>
                    </a:lnTo>
                    <a:lnTo>
                      <a:pt x="206" y="79"/>
                    </a:lnTo>
                    <a:lnTo>
                      <a:pt x="209" y="103"/>
                    </a:lnTo>
                    <a:lnTo>
                      <a:pt x="206" y="127"/>
                    </a:lnTo>
                    <a:lnTo>
                      <a:pt x="198" y="149"/>
                    </a:lnTo>
                    <a:lnTo>
                      <a:pt x="186" y="169"/>
                    </a:lnTo>
                    <a:lnTo>
                      <a:pt x="169" y="184"/>
                    </a:lnTo>
                    <a:lnTo>
                      <a:pt x="150" y="197"/>
                    </a:lnTo>
                    <a:lnTo>
                      <a:pt x="129" y="204"/>
                    </a:lnTo>
                    <a:lnTo>
                      <a:pt x="105" y="207"/>
                    </a:lnTo>
                    <a:lnTo>
                      <a:pt x="81" y="204"/>
                    </a:lnTo>
                    <a:lnTo>
                      <a:pt x="59" y="197"/>
                    </a:lnTo>
                    <a:lnTo>
                      <a:pt x="40" y="184"/>
                    </a:lnTo>
                    <a:lnTo>
                      <a:pt x="23" y="169"/>
                    </a:lnTo>
                    <a:lnTo>
                      <a:pt x="12" y="149"/>
                    </a:lnTo>
                    <a:lnTo>
                      <a:pt x="3" y="127"/>
                    </a:lnTo>
                    <a:lnTo>
                      <a:pt x="0" y="103"/>
                    </a:lnTo>
                    <a:lnTo>
                      <a:pt x="3" y="79"/>
                    </a:lnTo>
                    <a:lnTo>
                      <a:pt x="12" y="57"/>
                    </a:lnTo>
                    <a:lnTo>
                      <a:pt x="23" y="39"/>
                    </a:lnTo>
                    <a:lnTo>
                      <a:pt x="40" y="22"/>
                    </a:lnTo>
                    <a:lnTo>
                      <a:pt x="59" y="11"/>
                    </a:lnTo>
                    <a:lnTo>
                      <a:pt x="81" y="2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0" name="Freeform 75"/>
              <p:cNvSpPr>
                <a:spLocks/>
              </p:cNvSpPr>
              <p:nvPr/>
            </p:nvSpPr>
            <p:spPr bwMode="auto">
              <a:xfrm>
                <a:off x="1262" y="2921"/>
                <a:ext cx="26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2 h 208"/>
                  <a:gd name="T4" fmla="*/ 151 w 209"/>
                  <a:gd name="T5" fmla="*/ 10 h 208"/>
                  <a:gd name="T6" fmla="*/ 170 w 209"/>
                  <a:gd name="T7" fmla="*/ 23 h 208"/>
                  <a:gd name="T8" fmla="*/ 186 w 209"/>
                  <a:gd name="T9" fmla="*/ 38 h 208"/>
                  <a:gd name="T10" fmla="*/ 198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8 w 209"/>
                  <a:gd name="T19" fmla="*/ 150 h 208"/>
                  <a:gd name="T20" fmla="*/ 186 w 209"/>
                  <a:gd name="T21" fmla="*/ 168 h 208"/>
                  <a:gd name="T22" fmla="*/ 170 w 209"/>
                  <a:gd name="T23" fmla="*/ 185 h 208"/>
                  <a:gd name="T24" fmla="*/ 151 w 209"/>
                  <a:gd name="T25" fmla="*/ 197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7 h 208"/>
                  <a:gd name="T34" fmla="*/ 39 w 209"/>
                  <a:gd name="T35" fmla="*/ 185 h 208"/>
                  <a:gd name="T36" fmla="*/ 23 w 209"/>
                  <a:gd name="T37" fmla="*/ 168 h 208"/>
                  <a:gd name="T38" fmla="*/ 11 w 209"/>
                  <a:gd name="T39" fmla="*/ 150 h 208"/>
                  <a:gd name="T40" fmla="*/ 4 w 209"/>
                  <a:gd name="T41" fmla="*/ 128 h 208"/>
                  <a:gd name="T42" fmla="*/ 0 w 209"/>
                  <a:gd name="T43" fmla="*/ 104 h 208"/>
                  <a:gd name="T44" fmla="*/ 4 w 209"/>
                  <a:gd name="T45" fmla="*/ 80 h 208"/>
                  <a:gd name="T46" fmla="*/ 11 w 209"/>
                  <a:gd name="T47" fmla="*/ 58 h 208"/>
                  <a:gd name="T48" fmla="*/ 23 w 209"/>
                  <a:gd name="T49" fmla="*/ 38 h 208"/>
                  <a:gd name="T50" fmla="*/ 39 w 209"/>
                  <a:gd name="T51" fmla="*/ 23 h 208"/>
                  <a:gd name="T52" fmla="*/ 59 w 209"/>
                  <a:gd name="T53" fmla="*/ 10 h 208"/>
                  <a:gd name="T54" fmla="*/ 81 w 209"/>
                  <a:gd name="T55" fmla="*/ 2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2"/>
                    </a:lnTo>
                    <a:lnTo>
                      <a:pt x="151" y="10"/>
                    </a:lnTo>
                    <a:lnTo>
                      <a:pt x="170" y="23"/>
                    </a:lnTo>
                    <a:lnTo>
                      <a:pt x="186" y="38"/>
                    </a:lnTo>
                    <a:lnTo>
                      <a:pt x="198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6" y="168"/>
                    </a:lnTo>
                    <a:lnTo>
                      <a:pt x="170" y="185"/>
                    </a:lnTo>
                    <a:lnTo>
                      <a:pt x="151" y="197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7"/>
                    </a:lnTo>
                    <a:lnTo>
                      <a:pt x="39" y="185"/>
                    </a:lnTo>
                    <a:lnTo>
                      <a:pt x="23" y="168"/>
                    </a:lnTo>
                    <a:lnTo>
                      <a:pt x="11" y="150"/>
                    </a:lnTo>
                    <a:lnTo>
                      <a:pt x="4" y="128"/>
                    </a:lnTo>
                    <a:lnTo>
                      <a:pt x="0" y="104"/>
                    </a:lnTo>
                    <a:lnTo>
                      <a:pt x="4" y="80"/>
                    </a:lnTo>
                    <a:lnTo>
                      <a:pt x="11" y="58"/>
                    </a:lnTo>
                    <a:lnTo>
                      <a:pt x="23" y="38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2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1" name="Freeform 76"/>
              <p:cNvSpPr>
                <a:spLocks/>
              </p:cNvSpPr>
              <p:nvPr/>
            </p:nvSpPr>
            <p:spPr bwMode="auto">
              <a:xfrm>
                <a:off x="1493" y="3151"/>
                <a:ext cx="26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3 h 208"/>
                  <a:gd name="T4" fmla="*/ 151 w 209"/>
                  <a:gd name="T5" fmla="*/ 11 h 208"/>
                  <a:gd name="T6" fmla="*/ 170 w 209"/>
                  <a:gd name="T7" fmla="*/ 23 h 208"/>
                  <a:gd name="T8" fmla="*/ 186 w 209"/>
                  <a:gd name="T9" fmla="*/ 39 h 208"/>
                  <a:gd name="T10" fmla="*/ 198 w 209"/>
                  <a:gd name="T11" fmla="*/ 59 h 208"/>
                  <a:gd name="T12" fmla="*/ 207 w 209"/>
                  <a:gd name="T13" fmla="*/ 81 h 208"/>
                  <a:gd name="T14" fmla="*/ 209 w 209"/>
                  <a:gd name="T15" fmla="*/ 104 h 208"/>
                  <a:gd name="T16" fmla="*/ 207 w 209"/>
                  <a:gd name="T17" fmla="*/ 127 h 208"/>
                  <a:gd name="T18" fmla="*/ 198 w 209"/>
                  <a:gd name="T19" fmla="*/ 149 h 208"/>
                  <a:gd name="T20" fmla="*/ 186 w 209"/>
                  <a:gd name="T21" fmla="*/ 169 h 208"/>
                  <a:gd name="T22" fmla="*/ 170 w 209"/>
                  <a:gd name="T23" fmla="*/ 186 h 208"/>
                  <a:gd name="T24" fmla="*/ 151 w 209"/>
                  <a:gd name="T25" fmla="*/ 198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8 h 208"/>
                  <a:gd name="T34" fmla="*/ 39 w 209"/>
                  <a:gd name="T35" fmla="*/ 186 h 208"/>
                  <a:gd name="T36" fmla="*/ 23 w 209"/>
                  <a:gd name="T37" fmla="*/ 169 h 208"/>
                  <a:gd name="T38" fmla="*/ 11 w 209"/>
                  <a:gd name="T39" fmla="*/ 149 h 208"/>
                  <a:gd name="T40" fmla="*/ 4 w 209"/>
                  <a:gd name="T41" fmla="*/ 127 h 208"/>
                  <a:gd name="T42" fmla="*/ 0 w 209"/>
                  <a:gd name="T43" fmla="*/ 104 h 208"/>
                  <a:gd name="T44" fmla="*/ 4 w 209"/>
                  <a:gd name="T45" fmla="*/ 81 h 208"/>
                  <a:gd name="T46" fmla="*/ 11 w 209"/>
                  <a:gd name="T47" fmla="*/ 59 h 208"/>
                  <a:gd name="T48" fmla="*/ 23 w 209"/>
                  <a:gd name="T49" fmla="*/ 39 h 208"/>
                  <a:gd name="T50" fmla="*/ 39 w 209"/>
                  <a:gd name="T51" fmla="*/ 23 h 208"/>
                  <a:gd name="T52" fmla="*/ 59 w 209"/>
                  <a:gd name="T53" fmla="*/ 11 h 208"/>
                  <a:gd name="T54" fmla="*/ 81 w 209"/>
                  <a:gd name="T55" fmla="*/ 3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1"/>
                    </a:lnTo>
                    <a:lnTo>
                      <a:pt x="170" y="23"/>
                    </a:lnTo>
                    <a:lnTo>
                      <a:pt x="186" y="39"/>
                    </a:lnTo>
                    <a:lnTo>
                      <a:pt x="198" y="59"/>
                    </a:lnTo>
                    <a:lnTo>
                      <a:pt x="207" y="81"/>
                    </a:lnTo>
                    <a:lnTo>
                      <a:pt x="209" y="104"/>
                    </a:lnTo>
                    <a:lnTo>
                      <a:pt x="207" y="127"/>
                    </a:lnTo>
                    <a:lnTo>
                      <a:pt x="198" y="149"/>
                    </a:lnTo>
                    <a:lnTo>
                      <a:pt x="186" y="169"/>
                    </a:lnTo>
                    <a:lnTo>
                      <a:pt x="170" y="186"/>
                    </a:lnTo>
                    <a:lnTo>
                      <a:pt x="151" y="198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8"/>
                    </a:lnTo>
                    <a:lnTo>
                      <a:pt x="39" y="186"/>
                    </a:lnTo>
                    <a:lnTo>
                      <a:pt x="23" y="169"/>
                    </a:lnTo>
                    <a:lnTo>
                      <a:pt x="11" y="149"/>
                    </a:lnTo>
                    <a:lnTo>
                      <a:pt x="4" y="127"/>
                    </a:lnTo>
                    <a:lnTo>
                      <a:pt x="0" y="104"/>
                    </a:lnTo>
                    <a:lnTo>
                      <a:pt x="4" y="81"/>
                    </a:lnTo>
                    <a:lnTo>
                      <a:pt x="11" y="59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1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2" name="Freeform 77"/>
              <p:cNvSpPr>
                <a:spLocks/>
              </p:cNvSpPr>
              <p:nvPr/>
            </p:nvSpPr>
            <p:spPr bwMode="auto">
              <a:xfrm>
                <a:off x="1313" y="2887"/>
                <a:ext cx="26" cy="26"/>
              </a:xfrm>
              <a:custGeom>
                <a:avLst/>
                <a:gdLst>
                  <a:gd name="T0" fmla="*/ 104 w 209"/>
                  <a:gd name="T1" fmla="*/ 0 h 208"/>
                  <a:gd name="T2" fmla="*/ 128 w 209"/>
                  <a:gd name="T3" fmla="*/ 3 h 208"/>
                  <a:gd name="T4" fmla="*/ 151 w 209"/>
                  <a:gd name="T5" fmla="*/ 11 h 208"/>
                  <a:gd name="T6" fmla="*/ 170 w 209"/>
                  <a:gd name="T7" fmla="*/ 23 h 208"/>
                  <a:gd name="T8" fmla="*/ 186 w 209"/>
                  <a:gd name="T9" fmla="*/ 40 h 208"/>
                  <a:gd name="T10" fmla="*/ 198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8 w 209"/>
                  <a:gd name="T19" fmla="*/ 150 h 208"/>
                  <a:gd name="T20" fmla="*/ 186 w 209"/>
                  <a:gd name="T21" fmla="*/ 170 h 208"/>
                  <a:gd name="T22" fmla="*/ 170 w 209"/>
                  <a:gd name="T23" fmla="*/ 185 h 208"/>
                  <a:gd name="T24" fmla="*/ 151 w 209"/>
                  <a:gd name="T25" fmla="*/ 198 h 208"/>
                  <a:gd name="T26" fmla="*/ 128 w 209"/>
                  <a:gd name="T27" fmla="*/ 206 h 208"/>
                  <a:gd name="T28" fmla="*/ 104 w 209"/>
                  <a:gd name="T29" fmla="*/ 208 h 208"/>
                  <a:gd name="T30" fmla="*/ 81 w 209"/>
                  <a:gd name="T31" fmla="*/ 206 h 208"/>
                  <a:gd name="T32" fmla="*/ 58 w 209"/>
                  <a:gd name="T33" fmla="*/ 198 h 208"/>
                  <a:gd name="T34" fmla="*/ 40 w 209"/>
                  <a:gd name="T35" fmla="*/ 185 h 208"/>
                  <a:gd name="T36" fmla="*/ 23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8 h 208"/>
                  <a:gd name="T48" fmla="*/ 23 w 209"/>
                  <a:gd name="T49" fmla="*/ 40 h 208"/>
                  <a:gd name="T50" fmla="*/ 40 w 209"/>
                  <a:gd name="T51" fmla="*/ 23 h 208"/>
                  <a:gd name="T52" fmla="*/ 58 w 209"/>
                  <a:gd name="T53" fmla="*/ 11 h 208"/>
                  <a:gd name="T54" fmla="*/ 81 w 209"/>
                  <a:gd name="T55" fmla="*/ 3 h 208"/>
                  <a:gd name="T56" fmla="*/ 104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4" y="0"/>
                    </a:moveTo>
                    <a:lnTo>
                      <a:pt x="128" y="3"/>
                    </a:lnTo>
                    <a:lnTo>
                      <a:pt x="151" y="11"/>
                    </a:lnTo>
                    <a:lnTo>
                      <a:pt x="170" y="23"/>
                    </a:lnTo>
                    <a:lnTo>
                      <a:pt x="186" y="40"/>
                    </a:lnTo>
                    <a:lnTo>
                      <a:pt x="198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6" y="170"/>
                    </a:lnTo>
                    <a:lnTo>
                      <a:pt x="170" y="185"/>
                    </a:lnTo>
                    <a:lnTo>
                      <a:pt x="151" y="198"/>
                    </a:lnTo>
                    <a:lnTo>
                      <a:pt x="128" y="206"/>
                    </a:lnTo>
                    <a:lnTo>
                      <a:pt x="104" y="208"/>
                    </a:lnTo>
                    <a:lnTo>
                      <a:pt x="81" y="206"/>
                    </a:lnTo>
                    <a:lnTo>
                      <a:pt x="58" y="198"/>
                    </a:lnTo>
                    <a:lnTo>
                      <a:pt x="40" y="185"/>
                    </a:lnTo>
                    <a:lnTo>
                      <a:pt x="23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40"/>
                    </a:lnTo>
                    <a:lnTo>
                      <a:pt x="40" y="23"/>
                    </a:lnTo>
                    <a:lnTo>
                      <a:pt x="58" y="11"/>
                    </a:lnTo>
                    <a:lnTo>
                      <a:pt x="81" y="3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3" name="Freeform 78"/>
              <p:cNvSpPr>
                <a:spLocks/>
              </p:cNvSpPr>
              <p:nvPr/>
            </p:nvSpPr>
            <p:spPr bwMode="auto">
              <a:xfrm>
                <a:off x="1442" y="3185"/>
                <a:ext cx="27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3 h 208"/>
                  <a:gd name="T4" fmla="*/ 151 w 209"/>
                  <a:gd name="T5" fmla="*/ 10 h 208"/>
                  <a:gd name="T6" fmla="*/ 170 w 209"/>
                  <a:gd name="T7" fmla="*/ 23 h 208"/>
                  <a:gd name="T8" fmla="*/ 186 w 209"/>
                  <a:gd name="T9" fmla="*/ 39 h 208"/>
                  <a:gd name="T10" fmla="*/ 198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8 w 209"/>
                  <a:gd name="T19" fmla="*/ 150 h 208"/>
                  <a:gd name="T20" fmla="*/ 186 w 209"/>
                  <a:gd name="T21" fmla="*/ 170 h 208"/>
                  <a:gd name="T22" fmla="*/ 170 w 209"/>
                  <a:gd name="T23" fmla="*/ 185 h 208"/>
                  <a:gd name="T24" fmla="*/ 151 w 209"/>
                  <a:gd name="T25" fmla="*/ 198 h 208"/>
                  <a:gd name="T26" fmla="*/ 129 w 209"/>
                  <a:gd name="T27" fmla="*/ 206 h 208"/>
                  <a:gd name="T28" fmla="*/ 105 w 209"/>
                  <a:gd name="T29" fmla="*/ 208 h 208"/>
                  <a:gd name="T30" fmla="*/ 81 w 209"/>
                  <a:gd name="T31" fmla="*/ 206 h 208"/>
                  <a:gd name="T32" fmla="*/ 59 w 209"/>
                  <a:gd name="T33" fmla="*/ 198 h 208"/>
                  <a:gd name="T34" fmla="*/ 39 w 209"/>
                  <a:gd name="T35" fmla="*/ 185 h 208"/>
                  <a:gd name="T36" fmla="*/ 23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8 h 208"/>
                  <a:gd name="T48" fmla="*/ 23 w 209"/>
                  <a:gd name="T49" fmla="*/ 39 h 208"/>
                  <a:gd name="T50" fmla="*/ 39 w 209"/>
                  <a:gd name="T51" fmla="*/ 23 h 208"/>
                  <a:gd name="T52" fmla="*/ 59 w 209"/>
                  <a:gd name="T53" fmla="*/ 10 h 208"/>
                  <a:gd name="T54" fmla="*/ 81 w 209"/>
                  <a:gd name="T55" fmla="*/ 3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0"/>
                    </a:lnTo>
                    <a:lnTo>
                      <a:pt x="170" y="23"/>
                    </a:lnTo>
                    <a:lnTo>
                      <a:pt x="186" y="39"/>
                    </a:lnTo>
                    <a:lnTo>
                      <a:pt x="198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6" y="170"/>
                    </a:lnTo>
                    <a:lnTo>
                      <a:pt x="170" y="185"/>
                    </a:lnTo>
                    <a:lnTo>
                      <a:pt x="151" y="198"/>
                    </a:lnTo>
                    <a:lnTo>
                      <a:pt x="129" y="206"/>
                    </a:lnTo>
                    <a:lnTo>
                      <a:pt x="105" y="208"/>
                    </a:lnTo>
                    <a:lnTo>
                      <a:pt x="81" y="206"/>
                    </a:lnTo>
                    <a:lnTo>
                      <a:pt x="59" y="198"/>
                    </a:lnTo>
                    <a:lnTo>
                      <a:pt x="39" y="185"/>
                    </a:lnTo>
                    <a:lnTo>
                      <a:pt x="23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4" name="Freeform 79"/>
              <p:cNvSpPr>
                <a:spLocks/>
              </p:cNvSpPr>
              <p:nvPr/>
            </p:nvSpPr>
            <p:spPr bwMode="auto">
              <a:xfrm>
                <a:off x="1444" y="2887"/>
                <a:ext cx="26" cy="27"/>
              </a:xfrm>
              <a:custGeom>
                <a:avLst/>
                <a:gdLst>
                  <a:gd name="T0" fmla="*/ 105 w 209"/>
                  <a:gd name="T1" fmla="*/ 0 h 209"/>
                  <a:gd name="T2" fmla="*/ 129 w 209"/>
                  <a:gd name="T3" fmla="*/ 3 h 209"/>
                  <a:gd name="T4" fmla="*/ 151 w 209"/>
                  <a:gd name="T5" fmla="*/ 12 h 209"/>
                  <a:gd name="T6" fmla="*/ 169 w 209"/>
                  <a:gd name="T7" fmla="*/ 23 h 209"/>
                  <a:gd name="T8" fmla="*/ 186 w 209"/>
                  <a:gd name="T9" fmla="*/ 40 h 209"/>
                  <a:gd name="T10" fmla="*/ 198 w 209"/>
                  <a:gd name="T11" fmla="*/ 60 h 209"/>
                  <a:gd name="T12" fmla="*/ 206 w 209"/>
                  <a:gd name="T13" fmla="*/ 81 h 209"/>
                  <a:gd name="T14" fmla="*/ 209 w 209"/>
                  <a:gd name="T15" fmla="*/ 105 h 209"/>
                  <a:gd name="T16" fmla="*/ 206 w 209"/>
                  <a:gd name="T17" fmla="*/ 129 h 209"/>
                  <a:gd name="T18" fmla="*/ 198 w 209"/>
                  <a:gd name="T19" fmla="*/ 151 h 209"/>
                  <a:gd name="T20" fmla="*/ 186 w 209"/>
                  <a:gd name="T21" fmla="*/ 170 h 209"/>
                  <a:gd name="T22" fmla="*/ 169 w 209"/>
                  <a:gd name="T23" fmla="*/ 187 h 209"/>
                  <a:gd name="T24" fmla="*/ 151 w 209"/>
                  <a:gd name="T25" fmla="*/ 199 h 209"/>
                  <a:gd name="T26" fmla="*/ 129 w 209"/>
                  <a:gd name="T27" fmla="*/ 206 h 209"/>
                  <a:gd name="T28" fmla="*/ 105 w 209"/>
                  <a:gd name="T29" fmla="*/ 209 h 209"/>
                  <a:gd name="T30" fmla="*/ 81 w 209"/>
                  <a:gd name="T31" fmla="*/ 206 h 209"/>
                  <a:gd name="T32" fmla="*/ 59 w 209"/>
                  <a:gd name="T33" fmla="*/ 199 h 209"/>
                  <a:gd name="T34" fmla="*/ 40 w 209"/>
                  <a:gd name="T35" fmla="*/ 187 h 209"/>
                  <a:gd name="T36" fmla="*/ 23 w 209"/>
                  <a:gd name="T37" fmla="*/ 170 h 209"/>
                  <a:gd name="T38" fmla="*/ 11 w 209"/>
                  <a:gd name="T39" fmla="*/ 151 h 209"/>
                  <a:gd name="T40" fmla="*/ 4 w 209"/>
                  <a:gd name="T41" fmla="*/ 129 h 209"/>
                  <a:gd name="T42" fmla="*/ 0 w 209"/>
                  <a:gd name="T43" fmla="*/ 105 h 209"/>
                  <a:gd name="T44" fmla="*/ 4 w 209"/>
                  <a:gd name="T45" fmla="*/ 81 h 209"/>
                  <a:gd name="T46" fmla="*/ 11 w 209"/>
                  <a:gd name="T47" fmla="*/ 60 h 209"/>
                  <a:gd name="T48" fmla="*/ 23 w 209"/>
                  <a:gd name="T49" fmla="*/ 40 h 209"/>
                  <a:gd name="T50" fmla="*/ 40 w 209"/>
                  <a:gd name="T51" fmla="*/ 23 h 209"/>
                  <a:gd name="T52" fmla="*/ 59 w 209"/>
                  <a:gd name="T53" fmla="*/ 12 h 209"/>
                  <a:gd name="T54" fmla="*/ 81 w 209"/>
                  <a:gd name="T55" fmla="*/ 3 h 209"/>
                  <a:gd name="T56" fmla="*/ 105 w 209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9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2"/>
                    </a:lnTo>
                    <a:lnTo>
                      <a:pt x="169" y="23"/>
                    </a:lnTo>
                    <a:lnTo>
                      <a:pt x="186" y="40"/>
                    </a:lnTo>
                    <a:lnTo>
                      <a:pt x="198" y="60"/>
                    </a:lnTo>
                    <a:lnTo>
                      <a:pt x="206" y="81"/>
                    </a:lnTo>
                    <a:lnTo>
                      <a:pt x="209" y="105"/>
                    </a:lnTo>
                    <a:lnTo>
                      <a:pt x="206" y="129"/>
                    </a:lnTo>
                    <a:lnTo>
                      <a:pt x="198" y="151"/>
                    </a:lnTo>
                    <a:lnTo>
                      <a:pt x="186" y="170"/>
                    </a:lnTo>
                    <a:lnTo>
                      <a:pt x="169" y="187"/>
                    </a:lnTo>
                    <a:lnTo>
                      <a:pt x="151" y="199"/>
                    </a:lnTo>
                    <a:lnTo>
                      <a:pt x="129" y="206"/>
                    </a:lnTo>
                    <a:lnTo>
                      <a:pt x="105" y="209"/>
                    </a:lnTo>
                    <a:lnTo>
                      <a:pt x="81" y="206"/>
                    </a:lnTo>
                    <a:lnTo>
                      <a:pt x="59" y="199"/>
                    </a:lnTo>
                    <a:lnTo>
                      <a:pt x="40" y="187"/>
                    </a:lnTo>
                    <a:lnTo>
                      <a:pt x="23" y="170"/>
                    </a:lnTo>
                    <a:lnTo>
                      <a:pt x="11" y="151"/>
                    </a:lnTo>
                    <a:lnTo>
                      <a:pt x="4" y="129"/>
                    </a:lnTo>
                    <a:lnTo>
                      <a:pt x="0" y="105"/>
                    </a:lnTo>
                    <a:lnTo>
                      <a:pt x="4" y="81"/>
                    </a:lnTo>
                    <a:lnTo>
                      <a:pt x="11" y="60"/>
                    </a:lnTo>
                    <a:lnTo>
                      <a:pt x="23" y="40"/>
                    </a:lnTo>
                    <a:lnTo>
                      <a:pt x="40" y="23"/>
                    </a:lnTo>
                    <a:lnTo>
                      <a:pt x="59" y="12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5" name="Freeform 80"/>
              <p:cNvSpPr>
                <a:spLocks/>
              </p:cNvSpPr>
              <p:nvPr/>
            </p:nvSpPr>
            <p:spPr bwMode="auto">
              <a:xfrm>
                <a:off x="1312" y="3185"/>
                <a:ext cx="26" cy="26"/>
              </a:xfrm>
              <a:custGeom>
                <a:avLst/>
                <a:gdLst>
                  <a:gd name="T0" fmla="*/ 106 w 210"/>
                  <a:gd name="T1" fmla="*/ 0 h 208"/>
                  <a:gd name="T2" fmla="*/ 130 w 210"/>
                  <a:gd name="T3" fmla="*/ 2 h 208"/>
                  <a:gd name="T4" fmla="*/ 152 w 210"/>
                  <a:gd name="T5" fmla="*/ 10 h 208"/>
                  <a:gd name="T6" fmla="*/ 171 w 210"/>
                  <a:gd name="T7" fmla="*/ 23 h 208"/>
                  <a:gd name="T8" fmla="*/ 187 w 210"/>
                  <a:gd name="T9" fmla="*/ 38 h 208"/>
                  <a:gd name="T10" fmla="*/ 199 w 210"/>
                  <a:gd name="T11" fmla="*/ 58 h 208"/>
                  <a:gd name="T12" fmla="*/ 208 w 210"/>
                  <a:gd name="T13" fmla="*/ 80 h 208"/>
                  <a:gd name="T14" fmla="*/ 210 w 210"/>
                  <a:gd name="T15" fmla="*/ 104 h 208"/>
                  <a:gd name="T16" fmla="*/ 208 w 210"/>
                  <a:gd name="T17" fmla="*/ 128 h 208"/>
                  <a:gd name="T18" fmla="*/ 199 w 210"/>
                  <a:gd name="T19" fmla="*/ 150 h 208"/>
                  <a:gd name="T20" fmla="*/ 187 w 210"/>
                  <a:gd name="T21" fmla="*/ 168 h 208"/>
                  <a:gd name="T22" fmla="*/ 171 w 210"/>
                  <a:gd name="T23" fmla="*/ 185 h 208"/>
                  <a:gd name="T24" fmla="*/ 152 w 210"/>
                  <a:gd name="T25" fmla="*/ 197 h 208"/>
                  <a:gd name="T26" fmla="*/ 130 w 210"/>
                  <a:gd name="T27" fmla="*/ 205 h 208"/>
                  <a:gd name="T28" fmla="*/ 106 w 210"/>
                  <a:gd name="T29" fmla="*/ 208 h 208"/>
                  <a:gd name="T30" fmla="*/ 82 w 210"/>
                  <a:gd name="T31" fmla="*/ 205 h 208"/>
                  <a:gd name="T32" fmla="*/ 60 w 210"/>
                  <a:gd name="T33" fmla="*/ 197 h 208"/>
                  <a:gd name="T34" fmla="*/ 40 w 210"/>
                  <a:gd name="T35" fmla="*/ 185 h 208"/>
                  <a:gd name="T36" fmla="*/ 23 w 210"/>
                  <a:gd name="T37" fmla="*/ 168 h 208"/>
                  <a:gd name="T38" fmla="*/ 12 w 210"/>
                  <a:gd name="T39" fmla="*/ 150 h 208"/>
                  <a:gd name="T40" fmla="*/ 3 w 210"/>
                  <a:gd name="T41" fmla="*/ 128 h 208"/>
                  <a:gd name="T42" fmla="*/ 0 w 210"/>
                  <a:gd name="T43" fmla="*/ 104 h 208"/>
                  <a:gd name="T44" fmla="*/ 3 w 210"/>
                  <a:gd name="T45" fmla="*/ 80 h 208"/>
                  <a:gd name="T46" fmla="*/ 12 w 210"/>
                  <a:gd name="T47" fmla="*/ 58 h 208"/>
                  <a:gd name="T48" fmla="*/ 23 w 210"/>
                  <a:gd name="T49" fmla="*/ 38 h 208"/>
                  <a:gd name="T50" fmla="*/ 40 w 210"/>
                  <a:gd name="T51" fmla="*/ 23 h 208"/>
                  <a:gd name="T52" fmla="*/ 60 w 210"/>
                  <a:gd name="T53" fmla="*/ 10 h 208"/>
                  <a:gd name="T54" fmla="*/ 82 w 210"/>
                  <a:gd name="T55" fmla="*/ 2 h 208"/>
                  <a:gd name="T56" fmla="*/ 106 w 210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0" h="208">
                    <a:moveTo>
                      <a:pt x="106" y="0"/>
                    </a:moveTo>
                    <a:lnTo>
                      <a:pt x="130" y="2"/>
                    </a:lnTo>
                    <a:lnTo>
                      <a:pt x="152" y="10"/>
                    </a:lnTo>
                    <a:lnTo>
                      <a:pt x="171" y="23"/>
                    </a:lnTo>
                    <a:lnTo>
                      <a:pt x="187" y="38"/>
                    </a:lnTo>
                    <a:lnTo>
                      <a:pt x="199" y="58"/>
                    </a:lnTo>
                    <a:lnTo>
                      <a:pt x="208" y="80"/>
                    </a:lnTo>
                    <a:lnTo>
                      <a:pt x="210" y="104"/>
                    </a:lnTo>
                    <a:lnTo>
                      <a:pt x="208" y="128"/>
                    </a:lnTo>
                    <a:lnTo>
                      <a:pt x="199" y="150"/>
                    </a:lnTo>
                    <a:lnTo>
                      <a:pt x="187" y="168"/>
                    </a:lnTo>
                    <a:lnTo>
                      <a:pt x="171" y="185"/>
                    </a:lnTo>
                    <a:lnTo>
                      <a:pt x="152" y="197"/>
                    </a:lnTo>
                    <a:lnTo>
                      <a:pt x="130" y="205"/>
                    </a:lnTo>
                    <a:lnTo>
                      <a:pt x="106" y="208"/>
                    </a:lnTo>
                    <a:lnTo>
                      <a:pt x="82" y="205"/>
                    </a:lnTo>
                    <a:lnTo>
                      <a:pt x="60" y="197"/>
                    </a:lnTo>
                    <a:lnTo>
                      <a:pt x="40" y="185"/>
                    </a:lnTo>
                    <a:lnTo>
                      <a:pt x="23" y="168"/>
                    </a:lnTo>
                    <a:lnTo>
                      <a:pt x="12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2" y="58"/>
                    </a:lnTo>
                    <a:lnTo>
                      <a:pt x="23" y="38"/>
                    </a:lnTo>
                    <a:lnTo>
                      <a:pt x="40" y="23"/>
                    </a:lnTo>
                    <a:lnTo>
                      <a:pt x="60" y="10"/>
                    </a:lnTo>
                    <a:lnTo>
                      <a:pt x="82" y="2"/>
                    </a:lnTo>
                    <a:lnTo>
                      <a:pt x="1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6" name="Freeform 81"/>
              <p:cNvSpPr>
                <a:spLocks/>
              </p:cNvSpPr>
              <p:nvPr/>
            </p:nvSpPr>
            <p:spPr bwMode="auto">
              <a:xfrm>
                <a:off x="1491" y="2920"/>
                <a:ext cx="27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2 h 208"/>
                  <a:gd name="T4" fmla="*/ 151 w 209"/>
                  <a:gd name="T5" fmla="*/ 11 h 208"/>
                  <a:gd name="T6" fmla="*/ 171 w 209"/>
                  <a:gd name="T7" fmla="*/ 23 h 208"/>
                  <a:gd name="T8" fmla="*/ 186 w 209"/>
                  <a:gd name="T9" fmla="*/ 39 h 208"/>
                  <a:gd name="T10" fmla="*/ 199 w 209"/>
                  <a:gd name="T11" fmla="*/ 59 h 208"/>
                  <a:gd name="T12" fmla="*/ 207 w 209"/>
                  <a:gd name="T13" fmla="*/ 80 h 208"/>
                  <a:gd name="T14" fmla="*/ 209 w 209"/>
                  <a:gd name="T15" fmla="*/ 104 h 208"/>
                  <a:gd name="T16" fmla="*/ 207 w 209"/>
                  <a:gd name="T17" fmla="*/ 128 h 208"/>
                  <a:gd name="T18" fmla="*/ 199 w 209"/>
                  <a:gd name="T19" fmla="*/ 150 h 208"/>
                  <a:gd name="T20" fmla="*/ 186 w 209"/>
                  <a:gd name="T21" fmla="*/ 170 h 208"/>
                  <a:gd name="T22" fmla="*/ 171 w 209"/>
                  <a:gd name="T23" fmla="*/ 185 h 208"/>
                  <a:gd name="T24" fmla="*/ 151 w 209"/>
                  <a:gd name="T25" fmla="*/ 198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8 h 208"/>
                  <a:gd name="T34" fmla="*/ 39 w 209"/>
                  <a:gd name="T35" fmla="*/ 185 h 208"/>
                  <a:gd name="T36" fmla="*/ 24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9 h 208"/>
                  <a:gd name="T48" fmla="*/ 24 w 209"/>
                  <a:gd name="T49" fmla="*/ 39 h 208"/>
                  <a:gd name="T50" fmla="*/ 39 w 209"/>
                  <a:gd name="T51" fmla="*/ 23 h 208"/>
                  <a:gd name="T52" fmla="*/ 59 w 209"/>
                  <a:gd name="T53" fmla="*/ 11 h 208"/>
                  <a:gd name="T54" fmla="*/ 81 w 209"/>
                  <a:gd name="T55" fmla="*/ 2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2"/>
                    </a:lnTo>
                    <a:lnTo>
                      <a:pt x="151" y="11"/>
                    </a:lnTo>
                    <a:lnTo>
                      <a:pt x="171" y="23"/>
                    </a:lnTo>
                    <a:lnTo>
                      <a:pt x="186" y="39"/>
                    </a:lnTo>
                    <a:lnTo>
                      <a:pt x="199" y="59"/>
                    </a:lnTo>
                    <a:lnTo>
                      <a:pt x="207" y="80"/>
                    </a:lnTo>
                    <a:lnTo>
                      <a:pt x="209" y="104"/>
                    </a:lnTo>
                    <a:lnTo>
                      <a:pt x="207" y="128"/>
                    </a:lnTo>
                    <a:lnTo>
                      <a:pt x="199" y="150"/>
                    </a:lnTo>
                    <a:lnTo>
                      <a:pt x="186" y="170"/>
                    </a:lnTo>
                    <a:lnTo>
                      <a:pt x="171" y="185"/>
                    </a:lnTo>
                    <a:lnTo>
                      <a:pt x="151" y="198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8"/>
                    </a:lnTo>
                    <a:lnTo>
                      <a:pt x="39" y="185"/>
                    </a:lnTo>
                    <a:lnTo>
                      <a:pt x="24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9"/>
                    </a:lnTo>
                    <a:lnTo>
                      <a:pt x="24" y="39"/>
                    </a:lnTo>
                    <a:lnTo>
                      <a:pt x="39" y="23"/>
                    </a:lnTo>
                    <a:lnTo>
                      <a:pt x="59" y="11"/>
                    </a:lnTo>
                    <a:lnTo>
                      <a:pt x="81" y="2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7" name="Freeform 82"/>
              <p:cNvSpPr>
                <a:spLocks/>
              </p:cNvSpPr>
              <p:nvPr/>
            </p:nvSpPr>
            <p:spPr bwMode="auto">
              <a:xfrm>
                <a:off x="1264" y="3153"/>
                <a:ext cx="26" cy="26"/>
              </a:xfrm>
              <a:custGeom>
                <a:avLst/>
                <a:gdLst>
                  <a:gd name="T0" fmla="*/ 104 w 208"/>
                  <a:gd name="T1" fmla="*/ 0 h 208"/>
                  <a:gd name="T2" fmla="*/ 128 w 208"/>
                  <a:gd name="T3" fmla="*/ 2 h 208"/>
                  <a:gd name="T4" fmla="*/ 150 w 208"/>
                  <a:gd name="T5" fmla="*/ 10 h 208"/>
                  <a:gd name="T6" fmla="*/ 169 w 208"/>
                  <a:gd name="T7" fmla="*/ 23 h 208"/>
                  <a:gd name="T8" fmla="*/ 186 w 208"/>
                  <a:gd name="T9" fmla="*/ 38 h 208"/>
                  <a:gd name="T10" fmla="*/ 198 w 208"/>
                  <a:gd name="T11" fmla="*/ 58 h 208"/>
                  <a:gd name="T12" fmla="*/ 205 w 208"/>
                  <a:gd name="T13" fmla="*/ 80 h 208"/>
                  <a:gd name="T14" fmla="*/ 208 w 208"/>
                  <a:gd name="T15" fmla="*/ 104 h 208"/>
                  <a:gd name="T16" fmla="*/ 205 w 208"/>
                  <a:gd name="T17" fmla="*/ 128 h 208"/>
                  <a:gd name="T18" fmla="*/ 198 w 208"/>
                  <a:gd name="T19" fmla="*/ 150 h 208"/>
                  <a:gd name="T20" fmla="*/ 186 w 208"/>
                  <a:gd name="T21" fmla="*/ 168 h 208"/>
                  <a:gd name="T22" fmla="*/ 169 w 208"/>
                  <a:gd name="T23" fmla="*/ 185 h 208"/>
                  <a:gd name="T24" fmla="*/ 150 w 208"/>
                  <a:gd name="T25" fmla="*/ 197 h 208"/>
                  <a:gd name="T26" fmla="*/ 128 w 208"/>
                  <a:gd name="T27" fmla="*/ 205 h 208"/>
                  <a:gd name="T28" fmla="*/ 104 w 208"/>
                  <a:gd name="T29" fmla="*/ 208 h 208"/>
                  <a:gd name="T30" fmla="*/ 80 w 208"/>
                  <a:gd name="T31" fmla="*/ 205 h 208"/>
                  <a:gd name="T32" fmla="*/ 58 w 208"/>
                  <a:gd name="T33" fmla="*/ 197 h 208"/>
                  <a:gd name="T34" fmla="*/ 39 w 208"/>
                  <a:gd name="T35" fmla="*/ 185 h 208"/>
                  <a:gd name="T36" fmla="*/ 23 w 208"/>
                  <a:gd name="T37" fmla="*/ 168 h 208"/>
                  <a:gd name="T38" fmla="*/ 10 w 208"/>
                  <a:gd name="T39" fmla="*/ 150 h 208"/>
                  <a:gd name="T40" fmla="*/ 2 w 208"/>
                  <a:gd name="T41" fmla="*/ 128 h 208"/>
                  <a:gd name="T42" fmla="*/ 0 w 208"/>
                  <a:gd name="T43" fmla="*/ 104 h 208"/>
                  <a:gd name="T44" fmla="*/ 2 w 208"/>
                  <a:gd name="T45" fmla="*/ 80 h 208"/>
                  <a:gd name="T46" fmla="*/ 10 w 208"/>
                  <a:gd name="T47" fmla="*/ 58 h 208"/>
                  <a:gd name="T48" fmla="*/ 23 w 208"/>
                  <a:gd name="T49" fmla="*/ 38 h 208"/>
                  <a:gd name="T50" fmla="*/ 39 w 208"/>
                  <a:gd name="T51" fmla="*/ 23 h 208"/>
                  <a:gd name="T52" fmla="*/ 58 w 208"/>
                  <a:gd name="T53" fmla="*/ 10 h 208"/>
                  <a:gd name="T54" fmla="*/ 80 w 208"/>
                  <a:gd name="T55" fmla="*/ 2 h 208"/>
                  <a:gd name="T56" fmla="*/ 104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4" y="0"/>
                    </a:moveTo>
                    <a:lnTo>
                      <a:pt x="128" y="2"/>
                    </a:lnTo>
                    <a:lnTo>
                      <a:pt x="150" y="10"/>
                    </a:lnTo>
                    <a:lnTo>
                      <a:pt x="169" y="23"/>
                    </a:lnTo>
                    <a:lnTo>
                      <a:pt x="186" y="38"/>
                    </a:lnTo>
                    <a:lnTo>
                      <a:pt x="198" y="58"/>
                    </a:lnTo>
                    <a:lnTo>
                      <a:pt x="205" y="80"/>
                    </a:lnTo>
                    <a:lnTo>
                      <a:pt x="208" y="104"/>
                    </a:lnTo>
                    <a:lnTo>
                      <a:pt x="205" y="128"/>
                    </a:lnTo>
                    <a:lnTo>
                      <a:pt x="198" y="150"/>
                    </a:lnTo>
                    <a:lnTo>
                      <a:pt x="186" y="168"/>
                    </a:lnTo>
                    <a:lnTo>
                      <a:pt x="169" y="185"/>
                    </a:lnTo>
                    <a:lnTo>
                      <a:pt x="150" y="197"/>
                    </a:lnTo>
                    <a:lnTo>
                      <a:pt x="128" y="205"/>
                    </a:lnTo>
                    <a:lnTo>
                      <a:pt x="104" y="208"/>
                    </a:lnTo>
                    <a:lnTo>
                      <a:pt x="80" y="205"/>
                    </a:lnTo>
                    <a:lnTo>
                      <a:pt x="58" y="197"/>
                    </a:lnTo>
                    <a:lnTo>
                      <a:pt x="39" y="185"/>
                    </a:lnTo>
                    <a:lnTo>
                      <a:pt x="23" y="168"/>
                    </a:lnTo>
                    <a:lnTo>
                      <a:pt x="10" y="150"/>
                    </a:lnTo>
                    <a:lnTo>
                      <a:pt x="2" y="128"/>
                    </a:lnTo>
                    <a:lnTo>
                      <a:pt x="0" y="104"/>
                    </a:lnTo>
                    <a:lnTo>
                      <a:pt x="2" y="80"/>
                    </a:lnTo>
                    <a:lnTo>
                      <a:pt x="10" y="58"/>
                    </a:lnTo>
                    <a:lnTo>
                      <a:pt x="23" y="38"/>
                    </a:lnTo>
                    <a:lnTo>
                      <a:pt x="39" y="23"/>
                    </a:lnTo>
                    <a:lnTo>
                      <a:pt x="58" y="10"/>
                    </a:lnTo>
                    <a:lnTo>
                      <a:pt x="80" y="2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8" name="Freeform 83"/>
              <p:cNvSpPr>
                <a:spLocks/>
              </p:cNvSpPr>
              <p:nvPr/>
            </p:nvSpPr>
            <p:spPr bwMode="auto">
              <a:xfrm>
                <a:off x="1527" y="2970"/>
                <a:ext cx="26" cy="26"/>
              </a:xfrm>
              <a:custGeom>
                <a:avLst/>
                <a:gdLst>
                  <a:gd name="T0" fmla="*/ 103 w 208"/>
                  <a:gd name="T1" fmla="*/ 0 h 208"/>
                  <a:gd name="T2" fmla="*/ 127 w 208"/>
                  <a:gd name="T3" fmla="*/ 3 h 208"/>
                  <a:gd name="T4" fmla="*/ 149 w 208"/>
                  <a:gd name="T5" fmla="*/ 10 h 208"/>
                  <a:gd name="T6" fmla="*/ 169 w 208"/>
                  <a:gd name="T7" fmla="*/ 23 h 208"/>
                  <a:gd name="T8" fmla="*/ 185 w 208"/>
                  <a:gd name="T9" fmla="*/ 39 h 208"/>
                  <a:gd name="T10" fmla="*/ 197 w 208"/>
                  <a:gd name="T11" fmla="*/ 58 h 208"/>
                  <a:gd name="T12" fmla="*/ 206 w 208"/>
                  <a:gd name="T13" fmla="*/ 80 h 208"/>
                  <a:gd name="T14" fmla="*/ 208 w 208"/>
                  <a:gd name="T15" fmla="*/ 104 h 208"/>
                  <a:gd name="T16" fmla="*/ 206 w 208"/>
                  <a:gd name="T17" fmla="*/ 128 h 208"/>
                  <a:gd name="T18" fmla="*/ 197 w 208"/>
                  <a:gd name="T19" fmla="*/ 150 h 208"/>
                  <a:gd name="T20" fmla="*/ 185 w 208"/>
                  <a:gd name="T21" fmla="*/ 169 h 208"/>
                  <a:gd name="T22" fmla="*/ 169 w 208"/>
                  <a:gd name="T23" fmla="*/ 185 h 208"/>
                  <a:gd name="T24" fmla="*/ 149 w 208"/>
                  <a:gd name="T25" fmla="*/ 197 h 208"/>
                  <a:gd name="T26" fmla="*/ 127 w 208"/>
                  <a:gd name="T27" fmla="*/ 206 h 208"/>
                  <a:gd name="T28" fmla="*/ 103 w 208"/>
                  <a:gd name="T29" fmla="*/ 208 h 208"/>
                  <a:gd name="T30" fmla="*/ 81 w 208"/>
                  <a:gd name="T31" fmla="*/ 206 h 208"/>
                  <a:gd name="T32" fmla="*/ 59 w 208"/>
                  <a:gd name="T33" fmla="*/ 197 h 208"/>
                  <a:gd name="T34" fmla="*/ 39 w 208"/>
                  <a:gd name="T35" fmla="*/ 185 h 208"/>
                  <a:gd name="T36" fmla="*/ 23 w 208"/>
                  <a:gd name="T37" fmla="*/ 169 h 208"/>
                  <a:gd name="T38" fmla="*/ 11 w 208"/>
                  <a:gd name="T39" fmla="*/ 150 h 208"/>
                  <a:gd name="T40" fmla="*/ 3 w 208"/>
                  <a:gd name="T41" fmla="*/ 128 h 208"/>
                  <a:gd name="T42" fmla="*/ 0 w 208"/>
                  <a:gd name="T43" fmla="*/ 104 h 208"/>
                  <a:gd name="T44" fmla="*/ 3 w 208"/>
                  <a:gd name="T45" fmla="*/ 80 h 208"/>
                  <a:gd name="T46" fmla="*/ 11 w 208"/>
                  <a:gd name="T47" fmla="*/ 58 h 208"/>
                  <a:gd name="T48" fmla="*/ 23 w 208"/>
                  <a:gd name="T49" fmla="*/ 39 h 208"/>
                  <a:gd name="T50" fmla="*/ 39 w 208"/>
                  <a:gd name="T51" fmla="*/ 23 h 208"/>
                  <a:gd name="T52" fmla="*/ 59 w 208"/>
                  <a:gd name="T53" fmla="*/ 10 h 208"/>
                  <a:gd name="T54" fmla="*/ 81 w 208"/>
                  <a:gd name="T55" fmla="*/ 3 h 208"/>
                  <a:gd name="T56" fmla="*/ 103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3" y="0"/>
                    </a:moveTo>
                    <a:lnTo>
                      <a:pt x="127" y="3"/>
                    </a:lnTo>
                    <a:lnTo>
                      <a:pt x="149" y="10"/>
                    </a:lnTo>
                    <a:lnTo>
                      <a:pt x="169" y="23"/>
                    </a:lnTo>
                    <a:lnTo>
                      <a:pt x="185" y="39"/>
                    </a:lnTo>
                    <a:lnTo>
                      <a:pt x="197" y="58"/>
                    </a:lnTo>
                    <a:lnTo>
                      <a:pt x="206" y="80"/>
                    </a:lnTo>
                    <a:lnTo>
                      <a:pt x="208" y="104"/>
                    </a:lnTo>
                    <a:lnTo>
                      <a:pt x="206" y="128"/>
                    </a:lnTo>
                    <a:lnTo>
                      <a:pt x="197" y="150"/>
                    </a:lnTo>
                    <a:lnTo>
                      <a:pt x="185" y="169"/>
                    </a:lnTo>
                    <a:lnTo>
                      <a:pt x="169" y="185"/>
                    </a:lnTo>
                    <a:lnTo>
                      <a:pt x="149" y="197"/>
                    </a:lnTo>
                    <a:lnTo>
                      <a:pt x="127" y="206"/>
                    </a:lnTo>
                    <a:lnTo>
                      <a:pt x="103" y="208"/>
                    </a:lnTo>
                    <a:lnTo>
                      <a:pt x="81" y="206"/>
                    </a:lnTo>
                    <a:lnTo>
                      <a:pt x="59" y="197"/>
                    </a:lnTo>
                    <a:lnTo>
                      <a:pt x="39" y="185"/>
                    </a:lnTo>
                    <a:lnTo>
                      <a:pt x="23" y="169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9" name="Freeform 84"/>
              <p:cNvSpPr>
                <a:spLocks/>
              </p:cNvSpPr>
              <p:nvPr/>
            </p:nvSpPr>
            <p:spPr bwMode="auto">
              <a:xfrm>
                <a:off x="1229" y="3102"/>
                <a:ext cx="26" cy="26"/>
              </a:xfrm>
              <a:custGeom>
                <a:avLst/>
                <a:gdLst>
                  <a:gd name="T0" fmla="*/ 104 w 208"/>
                  <a:gd name="T1" fmla="*/ 0 h 208"/>
                  <a:gd name="T2" fmla="*/ 128 w 208"/>
                  <a:gd name="T3" fmla="*/ 4 h 208"/>
                  <a:gd name="T4" fmla="*/ 150 w 208"/>
                  <a:gd name="T5" fmla="*/ 11 h 208"/>
                  <a:gd name="T6" fmla="*/ 168 w 208"/>
                  <a:gd name="T7" fmla="*/ 23 h 208"/>
                  <a:gd name="T8" fmla="*/ 185 w 208"/>
                  <a:gd name="T9" fmla="*/ 40 h 208"/>
                  <a:gd name="T10" fmla="*/ 198 w 208"/>
                  <a:gd name="T11" fmla="*/ 59 h 208"/>
                  <a:gd name="T12" fmla="*/ 205 w 208"/>
                  <a:gd name="T13" fmla="*/ 81 h 208"/>
                  <a:gd name="T14" fmla="*/ 208 w 208"/>
                  <a:gd name="T15" fmla="*/ 104 h 208"/>
                  <a:gd name="T16" fmla="*/ 205 w 208"/>
                  <a:gd name="T17" fmla="*/ 128 h 208"/>
                  <a:gd name="T18" fmla="*/ 198 w 208"/>
                  <a:gd name="T19" fmla="*/ 150 h 208"/>
                  <a:gd name="T20" fmla="*/ 185 w 208"/>
                  <a:gd name="T21" fmla="*/ 170 h 208"/>
                  <a:gd name="T22" fmla="*/ 168 w 208"/>
                  <a:gd name="T23" fmla="*/ 186 h 208"/>
                  <a:gd name="T24" fmla="*/ 150 w 208"/>
                  <a:gd name="T25" fmla="*/ 198 h 208"/>
                  <a:gd name="T26" fmla="*/ 128 w 208"/>
                  <a:gd name="T27" fmla="*/ 206 h 208"/>
                  <a:gd name="T28" fmla="*/ 104 w 208"/>
                  <a:gd name="T29" fmla="*/ 208 h 208"/>
                  <a:gd name="T30" fmla="*/ 80 w 208"/>
                  <a:gd name="T31" fmla="*/ 206 h 208"/>
                  <a:gd name="T32" fmla="*/ 58 w 208"/>
                  <a:gd name="T33" fmla="*/ 198 h 208"/>
                  <a:gd name="T34" fmla="*/ 38 w 208"/>
                  <a:gd name="T35" fmla="*/ 186 h 208"/>
                  <a:gd name="T36" fmla="*/ 23 w 208"/>
                  <a:gd name="T37" fmla="*/ 170 h 208"/>
                  <a:gd name="T38" fmla="*/ 10 w 208"/>
                  <a:gd name="T39" fmla="*/ 150 h 208"/>
                  <a:gd name="T40" fmla="*/ 2 w 208"/>
                  <a:gd name="T41" fmla="*/ 128 h 208"/>
                  <a:gd name="T42" fmla="*/ 0 w 208"/>
                  <a:gd name="T43" fmla="*/ 104 h 208"/>
                  <a:gd name="T44" fmla="*/ 2 w 208"/>
                  <a:gd name="T45" fmla="*/ 81 h 208"/>
                  <a:gd name="T46" fmla="*/ 10 w 208"/>
                  <a:gd name="T47" fmla="*/ 59 h 208"/>
                  <a:gd name="T48" fmla="*/ 23 w 208"/>
                  <a:gd name="T49" fmla="*/ 40 h 208"/>
                  <a:gd name="T50" fmla="*/ 38 w 208"/>
                  <a:gd name="T51" fmla="*/ 23 h 208"/>
                  <a:gd name="T52" fmla="*/ 58 w 208"/>
                  <a:gd name="T53" fmla="*/ 11 h 208"/>
                  <a:gd name="T54" fmla="*/ 80 w 208"/>
                  <a:gd name="T55" fmla="*/ 4 h 208"/>
                  <a:gd name="T56" fmla="*/ 104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4" y="0"/>
                    </a:moveTo>
                    <a:lnTo>
                      <a:pt x="128" y="4"/>
                    </a:lnTo>
                    <a:lnTo>
                      <a:pt x="150" y="11"/>
                    </a:lnTo>
                    <a:lnTo>
                      <a:pt x="168" y="23"/>
                    </a:lnTo>
                    <a:lnTo>
                      <a:pt x="185" y="40"/>
                    </a:lnTo>
                    <a:lnTo>
                      <a:pt x="198" y="59"/>
                    </a:lnTo>
                    <a:lnTo>
                      <a:pt x="205" y="81"/>
                    </a:lnTo>
                    <a:lnTo>
                      <a:pt x="208" y="104"/>
                    </a:lnTo>
                    <a:lnTo>
                      <a:pt x="205" y="128"/>
                    </a:lnTo>
                    <a:lnTo>
                      <a:pt x="198" y="150"/>
                    </a:lnTo>
                    <a:lnTo>
                      <a:pt x="185" y="170"/>
                    </a:lnTo>
                    <a:lnTo>
                      <a:pt x="168" y="186"/>
                    </a:lnTo>
                    <a:lnTo>
                      <a:pt x="150" y="198"/>
                    </a:lnTo>
                    <a:lnTo>
                      <a:pt x="128" y="206"/>
                    </a:lnTo>
                    <a:lnTo>
                      <a:pt x="104" y="208"/>
                    </a:lnTo>
                    <a:lnTo>
                      <a:pt x="80" y="206"/>
                    </a:lnTo>
                    <a:lnTo>
                      <a:pt x="58" y="198"/>
                    </a:lnTo>
                    <a:lnTo>
                      <a:pt x="38" y="186"/>
                    </a:lnTo>
                    <a:lnTo>
                      <a:pt x="23" y="170"/>
                    </a:lnTo>
                    <a:lnTo>
                      <a:pt x="10" y="150"/>
                    </a:lnTo>
                    <a:lnTo>
                      <a:pt x="2" y="128"/>
                    </a:lnTo>
                    <a:lnTo>
                      <a:pt x="0" y="104"/>
                    </a:lnTo>
                    <a:lnTo>
                      <a:pt x="2" y="81"/>
                    </a:lnTo>
                    <a:lnTo>
                      <a:pt x="10" y="59"/>
                    </a:lnTo>
                    <a:lnTo>
                      <a:pt x="23" y="40"/>
                    </a:lnTo>
                    <a:lnTo>
                      <a:pt x="38" y="23"/>
                    </a:lnTo>
                    <a:lnTo>
                      <a:pt x="58" y="11"/>
                    </a:lnTo>
                    <a:lnTo>
                      <a:pt x="80" y="4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0" name="Freeform 85"/>
              <p:cNvSpPr>
                <a:spLocks noEditPoints="1"/>
              </p:cNvSpPr>
              <p:nvPr/>
            </p:nvSpPr>
            <p:spPr bwMode="auto">
              <a:xfrm>
                <a:off x="1251" y="2911"/>
                <a:ext cx="278" cy="350"/>
              </a:xfrm>
              <a:custGeom>
                <a:avLst/>
                <a:gdLst>
                  <a:gd name="T0" fmla="*/ 986 w 2224"/>
                  <a:gd name="T1" fmla="*/ 2212 h 2797"/>
                  <a:gd name="T2" fmla="*/ 1273 w 2224"/>
                  <a:gd name="T3" fmla="*/ 2069 h 2797"/>
                  <a:gd name="T4" fmla="*/ 1013 w 2224"/>
                  <a:gd name="T5" fmla="*/ 1982 h 2797"/>
                  <a:gd name="T6" fmla="*/ 1493 w 2224"/>
                  <a:gd name="T7" fmla="*/ 2010 h 2797"/>
                  <a:gd name="T8" fmla="*/ 811 w 2224"/>
                  <a:gd name="T9" fmla="*/ 1936 h 2797"/>
                  <a:gd name="T10" fmla="*/ 1581 w 2224"/>
                  <a:gd name="T11" fmla="*/ 1966 h 2797"/>
                  <a:gd name="T12" fmla="*/ 534 w 2224"/>
                  <a:gd name="T13" fmla="*/ 1897 h 2797"/>
                  <a:gd name="T14" fmla="*/ 501 w 2224"/>
                  <a:gd name="T15" fmla="*/ 1743 h 2797"/>
                  <a:gd name="T16" fmla="*/ 1902 w 2224"/>
                  <a:gd name="T17" fmla="*/ 1685 h 2797"/>
                  <a:gd name="T18" fmla="*/ 324 w 2224"/>
                  <a:gd name="T19" fmla="*/ 1687 h 2797"/>
                  <a:gd name="T20" fmla="*/ 1130 w 2224"/>
                  <a:gd name="T21" fmla="*/ 1388 h 2797"/>
                  <a:gd name="T22" fmla="*/ 1059 w 2224"/>
                  <a:gd name="T23" fmla="*/ 1921 h 2797"/>
                  <a:gd name="T24" fmla="*/ 1209 w 2224"/>
                  <a:gd name="T25" fmla="*/ 1367 h 2797"/>
                  <a:gd name="T26" fmla="*/ 630 w 2224"/>
                  <a:gd name="T27" fmla="*/ 1765 h 2797"/>
                  <a:gd name="T28" fmla="*/ 1516 w 2224"/>
                  <a:gd name="T29" fmla="*/ 1815 h 2797"/>
                  <a:gd name="T30" fmla="*/ 1821 w 2224"/>
                  <a:gd name="T31" fmla="*/ 1512 h 2797"/>
                  <a:gd name="T32" fmla="*/ 1038 w 2224"/>
                  <a:gd name="T33" fmla="*/ 1160 h 2797"/>
                  <a:gd name="T34" fmla="*/ 1923 w 2224"/>
                  <a:gd name="T35" fmla="*/ 1203 h 2797"/>
                  <a:gd name="T36" fmla="*/ 1991 w 2224"/>
                  <a:gd name="T37" fmla="*/ 1199 h 2797"/>
                  <a:gd name="T38" fmla="*/ 2041 w 2224"/>
                  <a:gd name="T39" fmla="*/ 1417 h 2797"/>
                  <a:gd name="T40" fmla="*/ 303 w 2224"/>
                  <a:gd name="T41" fmla="*/ 1205 h 2797"/>
                  <a:gd name="T42" fmla="*/ 1030 w 2224"/>
                  <a:gd name="T43" fmla="*/ 1126 h 2797"/>
                  <a:gd name="T44" fmla="*/ 279 w 2224"/>
                  <a:gd name="T45" fmla="*/ 1397 h 2797"/>
                  <a:gd name="T46" fmla="*/ 232 w 2224"/>
                  <a:gd name="T47" fmla="*/ 1162 h 2797"/>
                  <a:gd name="T48" fmla="*/ 1923 w 2224"/>
                  <a:gd name="T49" fmla="*/ 1020 h 2797"/>
                  <a:gd name="T50" fmla="*/ 1883 w 2224"/>
                  <a:gd name="T51" fmla="*/ 842 h 2797"/>
                  <a:gd name="T52" fmla="*/ 301 w 2224"/>
                  <a:gd name="T53" fmla="*/ 1027 h 2797"/>
                  <a:gd name="T54" fmla="*/ 1962 w 2224"/>
                  <a:gd name="T55" fmla="*/ 873 h 2797"/>
                  <a:gd name="T56" fmla="*/ 1995 w 2224"/>
                  <a:gd name="T57" fmla="*/ 1093 h 2797"/>
                  <a:gd name="T58" fmla="*/ 163 w 2224"/>
                  <a:gd name="T59" fmla="*/ 870 h 2797"/>
                  <a:gd name="T60" fmla="*/ 248 w 2224"/>
                  <a:gd name="T61" fmla="*/ 933 h 2797"/>
                  <a:gd name="T62" fmla="*/ 480 w 2224"/>
                  <a:gd name="T63" fmla="*/ 597 h 2797"/>
                  <a:gd name="T64" fmla="*/ 1821 w 2224"/>
                  <a:gd name="T65" fmla="*/ 707 h 2797"/>
                  <a:gd name="T66" fmla="*/ 1886 w 2224"/>
                  <a:gd name="T67" fmla="*/ 687 h 2797"/>
                  <a:gd name="T68" fmla="*/ 365 w 2224"/>
                  <a:gd name="T69" fmla="*/ 480 h 2797"/>
                  <a:gd name="T70" fmla="*/ 477 w 2224"/>
                  <a:gd name="T71" fmla="*/ 499 h 2797"/>
                  <a:gd name="T72" fmla="*/ 769 w 2224"/>
                  <a:gd name="T73" fmla="*/ 373 h 2797"/>
                  <a:gd name="T74" fmla="*/ 1131 w 2224"/>
                  <a:gd name="T75" fmla="*/ 1026 h 2797"/>
                  <a:gd name="T76" fmla="*/ 1206 w 2224"/>
                  <a:gd name="T77" fmla="*/ 301 h 2797"/>
                  <a:gd name="T78" fmla="*/ 1023 w 2224"/>
                  <a:gd name="T79" fmla="*/ 300 h 2797"/>
                  <a:gd name="T80" fmla="*/ 702 w 2224"/>
                  <a:gd name="T81" fmla="*/ 223 h 2797"/>
                  <a:gd name="T82" fmla="*/ 640 w 2224"/>
                  <a:gd name="T83" fmla="*/ 367 h 2797"/>
                  <a:gd name="T84" fmla="*/ 1680 w 2224"/>
                  <a:gd name="T85" fmla="*/ 435 h 2797"/>
                  <a:gd name="T86" fmla="*/ 1130 w 2224"/>
                  <a:gd name="T87" fmla="*/ 229 h 2797"/>
                  <a:gd name="T88" fmla="*/ 1295 w 2224"/>
                  <a:gd name="T89" fmla="*/ 248 h 2797"/>
                  <a:gd name="T90" fmla="*/ 1130 w 2224"/>
                  <a:gd name="T91" fmla="*/ 134 h 2797"/>
                  <a:gd name="T92" fmla="*/ 890 w 2224"/>
                  <a:gd name="T93" fmla="*/ 257 h 2797"/>
                  <a:gd name="T94" fmla="*/ 1193 w 2224"/>
                  <a:gd name="T95" fmla="*/ 3 h 2797"/>
                  <a:gd name="T96" fmla="*/ 1841 w 2224"/>
                  <a:gd name="T97" fmla="*/ 269 h 2797"/>
                  <a:gd name="T98" fmla="*/ 2195 w 2224"/>
                  <a:gd name="T99" fmla="*/ 851 h 2797"/>
                  <a:gd name="T100" fmla="*/ 2150 w 2224"/>
                  <a:gd name="T101" fmla="*/ 1510 h 2797"/>
                  <a:gd name="T102" fmla="*/ 1723 w 2224"/>
                  <a:gd name="T103" fmla="*/ 2038 h 2797"/>
                  <a:gd name="T104" fmla="*/ 256 w 2224"/>
                  <a:gd name="T105" fmla="*/ 2797 h 2797"/>
                  <a:gd name="T106" fmla="*/ 441 w 2224"/>
                  <a:gd name="T107" fmla="*/ 1994 h 2797"/>
                  <a:gd name="T108" fmla="*/ 46 w 2224"/>
                  <a:gd name="T109" fmla="*/ 1423 h 2797"/>
                  <a:gd name="T110" fmla="*/ 70 w 2224"/>
                  <a:gd name="T111" fmla="*/ 721 h 2797"/>
                  <a:gd name="T112" fmla="*/ 513 w 2224"/>
                  <a:gd name="T113" fmla="*/ 174 h 2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24" h="2797">
                    <a:moveTo>
                      <a:pt x="924" y="2202"/>
                    </a:moveTo>
                    <a:lnTo>
                      <a:pt x="834" y="2636"/>
                    </a:lnTo>
                    <a:lnTo>
                      <a:pt x="1391" y="2636"/>
                    </a:lnTo>
                    <a:lnTo>
                      <a:pt x="1301" y="2202"/>
                    </a:lnTo>
                    <a:lnTo>
                      <a:pt x="1239" y="2212"/>
                    </a:lnTo>
                    <a:lnTo>
                      <a:pt x="1177" y="2217"/>
                    </a:lnTo>
                    <a:lnTo>
                      <a:pt x="1113" y="2219"/>
                    </a:lnTo>
                    <a:lnTo>
                      <a:pt x="1049" y="2217"/>
                    </a:lnTo>
                    <a:lnTo>
                      <a:pt x="986" y="2212"/>
                    </a:lnTo>
                    <a:lnTo>
                      <a:pt x="924" y="2202"/>
                    </a:lnTo>
                    <a:close/>
                    <a:moveTo>
                      <a:pt x="1254" y="1976"/>
                    </a:moveTo>
                    <a:lnTo>
                      <a:pt x="1212" y="1982"/>
                    </a:lnTo>
                    <a:lnTo>
                      <a:pt x="1171" y="1986"/>
                    </a:lnTo>
                    <a:lnTo>
                      <a:pt x="1130" y="1989"/>
                    </a:lnTo>
                    <a:lnTo>
                      <a:pt x="1130" y="2085"/>
                    </a:lnTo>
                    <a:lnTo>
                      <a:pt x="1178" y="2083"/>
                    </a:lnTo>
                    <a:lnTo>
                      <a:pt x="1226" y="2078"/>
                    </a:lnTo>
                    <a:lnTo>
                      <a:pt x="1273" y="2069"/>
                    </a:lnTo>
                    <a:lnTo>
                      <a:pt x="1254" y="1976"/>
                    </a:lnTo>
                    <a:close/>
                    <a:moveTo>
                      <a:pt x="972" y="1976"/>
                    </a:moveTo>
                    <a:lnTo>
                      <a:pt x="951" y="2069"/>
                    </a:lnTo>
                    <a:lnTo>
                      <a:pt x="999" y="2078"/>
                    </a:lnTo>
                    <a:lnTo>
                      <a:pt x="1047" y="2083"/>
                    </a:lnTo>
                    <a:lnTo>
                      <a:pt x="1096" y="2085"/>
                    </a:lnTo>
                    <a:lnTo>
                      <a:pt x="1096" y="1989"/>
                    </a:lnTo>
                    <a:lnTo>
                      <a:pt x="1054" y="1987"/>
                    </a:lnTo>
                    <a:lnTo>
                      <a:pt x="1013" y="1982"/>
                    </a:lnTo>
                    <a:lnTo>
                      <a:pt x="972" y="1976"/>
                    </a:lnTo>
                    <a:close/>
                    <a:moveTo>
                      <a:pt x="1454" y="1922"/>
                    </a:moveTo>
                    <a:lnTo>
                      <a:pt x="1414" y="1936"/>
                    </a:lnTo>
                    <a:lnTo>
                      <a:pt x="1375" y="1949"/>
                    </a:lnTo>
                    <a:lnTo>
                      <a:pt x="1333" y="1959"/>
                    </a:lnTo>
                    <a:lnTo>
                      <a:pt x="1353" y="2054"/>
                    </a:lnTo>
                    <a:lnTo>
                      <a:pt x="1401" y="2041"/>
                    </a:lnTo>
                    <a:lnTo>
                      <a:pt x="1448" y="2028"/>
                    </a:lnTo>
                    <a:lnTo>
                      <a:pt x="1493" y="2010"/>
                    </a:lnTo>
                    <a:lnTo>
                      <a:pt x="1454" y="1922"/>
                    </a:lnTo>
                    <a:close/>
                    <a:moveTo>
                      <a:pt x="772" y="1922"/>
                    </a:moveTo>
                    <a:lnTo>
                      <a:pt x="733" y="2010"/>
                    </a:lnTo>
                    <a:lnTo>
                      <a:pt x="778" y="2027"/>
                    </a:lnTo>
                    <a:lnTo>
                      <a:pt x="825" y="2041"/>
                    </a:lnTo>
                    <a:lnTo>
                      <a:pt x="872" y="2053"/>
                    </a:lnTo>
                    <a:lnTo>
                      <a:pt x="892" y="1959"/>
                    </a:lnTo>
                    <a:lnTo>
                      <a:pt x="851" y="1949"/>
                    </a:lnTo>
                    <a:lnTo>
                      <a:pt x="811" y="1936"/>
                    </a:lnTo>
                    <a:lnTo>
                      <a:pt x="772" y="1922"/>
                    </a:lnTo>
                    <a:close/>
                    <a:moveTo>
                      <a:pt x="1725" y="1743"/>
                    </a:moveTo>
                    <a:lnTo>
                      <a:pt x="1680" y="1782"/>
                    </a:lnTo>
                    <a:lnTo>
                      <a:pt x="1634" y="1819"/>
                    </a:lnTo>
                    <a:lnTo>
                      <a:pt x="1585" y="1852"/>
                    </a:lnTo>
                    <a:lnTo>
                      <a:pt x="1535" y="1882"/>
                    </a:lnTo>
                    <a:lnTo>
                      <a:pt x="1484" y="1908"/>
                    </a:lnTo>
                    <a:lnTo>
                      <a:pt x="1523" y="1995"/>
                    </a:lnTo>
                    <a:lnTo>
                      <a:pt x="1581" y="1966"/>
                    </a:lnTo>
                    <a:lnTo>
                      <a:pt x="1637" y="1934"/>
                    </a:lnTo>
                    <a:lnTo>
                      <a:pt x="1691" y="1897"/>
                    </a:lnTo>
                    <a:lnTo>
                      <a:pt x="1744" y="1856"/>
                    </a:lnTo>
                    <a:lnTo>
                      <a:pt x="1793" y="1811"/>
                    </a:lnTo>
                    <a:lnTo>
                      <a:pt x="1725" y="1743"/>
                    </a:lnTo>
                    <a:close/>
                    <a:moveTo>
                      <a:pt x="501" y="1743"/>
                    </a:moveTo>
                    <a:lnTo>
                      <a:pt x="433" y="1811"/>
                    </a:lnTo>
                    <a:lnTo>
                      <a:pt x="482" y="1856"/>
                    </a:lnTo>
                    <a:lnTo>
                      <a:pt x="534" y="1897"/>
                    </a:lnTo>
                    <a:lnTo>
                      <a:pt x="589" y="1934"/>
                    </a:lnTo>
                    <a:lnTo>
                      <a:pt x="645" y="1966"/>
                    </a:lnTo>
                    <a:lnTo>
                      <a:pt x="702" y="1995"/>
                    </a:lnTo>
                    <a:lnTo>
                      <a:pt x="742" y="1907"/>
                    </a:lnTo>
                    <a:lnTo>
                      <a:pt x="690" y="1881"/>
                    </a:lnTo>
                    <a:lnTo>
                      <a:pt x="640" y="1852"/>
                    </a:lnTo>
                    <a:lnTo>
                      <a:pt x="592" y="1819"/>
                    </a:lnTo>
                    <a:lnTo>
                      <a:pt x="545" y="1782"/>
                    </a:lnTo>
                    <a:lnTo>
                      <a:pt x="501" y="1743"/>
                    </a:lnTo>
                    <a:close/>
                    <a:moveTo>
                      <a:pt x="1912" y="1480"/>
                    </a:moveTo>
                    <a:lnTo>
                      <a:pt x="1886" y="1532"/>
                    </a:lnTo>
                    <a:lnTo>
                      <a:pt x="1857" y="1581"/>
                    </a:lnTo>
                    <a:lnTo>
                      <a:pt x="1824" y="1629"/>
                    </a:lnTo>
                    <a:lnTo>
                      <a:pt x="1787" y="1675"/>
                    </a:lnTo>
                    <a:lnTo>
                      <a:pt x="1748" y="1719"/>
                    </a:lnTo>
                    <a:lnTo>
                      <a:pt x="1817" y="1787"/>
                    </a:lnTo>
                    <a:lnTo>
                      <a:pt x="1861" y="1739"/>
                    </a:lnTo>
                    <a:lnTo>
                      <a:pt x="1902" y="1685"/>
                    </a:lnTo>
                    <a:lnTo>
                      <a:pt x="1938" y="1631"/>
                    </a:lnTo>
                    <a:lnTo>
                      <a:pt x="1972" y="1575"/>
                    </a:lnTo>
                    <a:lnTo>
                      <a:pt x="2000" y="1518"/>
                    </a:lnTo>
                    <a:lnTo>
                      <a:pt x="1912" y="1480"/>
                    </a:lnTo>
                    <a:close/>
                    <a:moveTo>
                      <a:pt x="312" y="1480"/>
                    </a:moveTo>
                    <a:lnTo>
                      <a:pt x="225" y="1518"/>
                    </a:lnTo>
                    <a:lnTo>
                      <a:pt x="254" y="1576"/>
                    </a:lnTo>
                    <a:lnTo>
                      <a:pt x="287" y="1632"/>
                    </a:lnTo>
                    <a:lnTo>
                      <a:pt x="324" y="1687"/>
                    </a:lnTo>
                    <a:lnTo>
                      <a:pt x="365" y="1739"/>
                    </a:lnTo>
                    <a:lnTo>
                      <a:pt x="409" y="1787"/>
                    </a:lnTo>
                    <a:lnTo>
                      <a:pt x="477" y="1719"/>
                    </a:lnTo>
                    <a:lnTo>
                      <a:pt x="438" y="1675"/>
                    </a:lnTo>
                    <a:lnTo>
                      <a:pt x="401" y="1629"/>
                    </a:lnTo>
                    <a:lnTo>
                      <a:pt x="369" y="1581"/>
                    </a:lnTo>
                    <a:lnTo>
                      <a:pt x="339" y="1532"/>
                    </a:lnTo>
                    <a:lnTo>
                      <a:pt x="312" y="1480"/>
                    </a:lnTo>
                    <a:close/>
                    <a:moveTo>
                      <a:pt x="1130" y="1388"/>
                    </a:moveTo>
                    <a:lnTo>
                      <a:pt x="1130" y="1922"/>
                    </a:lnTo>
                    <a:lnTo>
                      <a:pt x="1167" y="1921"/>
                    </a:lnTo>
                    <a:lnTo>
                      <a:pt x="1203" y="1915"/>
                    </a:lnTo>
                    <a:lnTo>
                      <a:pt x="1239" y="1910"/>
                    </a:lnTo>
                    <a:lnTo>
                      <a:pt x="1130" y="1388"/>
                    </a:lnTo>
                    <a:close/>
                    <a:moveTo>
                      <a:pt x="1096" y="1386"/>
                    </a:moveTo>
                    <a:lnTo>
                      <a:pt x="986" y="1910"/>
                    </a:lnTo>
                    <a:lnTo>
                      <a:pt x="1022" y="1915"/>
                    </a:lnTo>
                    <a:lnTo>
                      <a:pt x="1059" y="1921"/>
                    </a:lnTo>
                    <a:lnTo>
                      <a:pt x="1096" y="1922"/>
                    </a:lnTo>
                    <a:lnTo>
                      <a:pt x="1096" y="1386"/>
                    </a:lnTo>
                    <a:close/>
                    <a:moveTo>
                      <a:pt x="1016" y="1368"/>
                    </a:moveTo>
                    <a:lnTo>
                      <a:pt x="799" y="1860"/>
                    </a:lnTo>
                    <a:lnTo>
                      <a:pt x="834" y="1874"/>
                    </a:lnTo>
                    <a:lnTo>
                      <a:pt x="869" y="1884"/>
                    </a:lnTo>
                    <a:lnTo>
                      <a:pt x="906" y="1893"/>
                    </a:lnTo>
                    <a:lnTo>
                      <a:pt x="1016" y="1368"/>
                    </a:lnTo>
                    <a:close/>
                    <a:moveTo>
                      <a:pt x="1209" y="1367"/>
                    </a:moveTo>
                    <a:lnTo>
                      <a:pt x="1319" y="1893"/>
                    </a:lnTo>
                    <a:lnTo>
                      <a:pt x="1356" y="1884"/>
                    </a:lnTo>
                    <a:lnTo>
                      <a:pt x="1391" y="1874"/>
                    </a:lnTo>
                    <a:lnTo>
                      <a:pt x="1427" y="1860"/>
                    </a:lnTo>
                    <a:lnTo>
                      <a:pt x="1209" y="1367"/>
                    </a:lnTo>
                    <a:close/>
                    <a:moveTo>
                      <a:pt x="1054" y="1193"/>
                    </a:moveTo>
                    <a:lnTo>
                      <a:pt x="548" y="1696"/>
                    </a:lnTo>
                    <a:lnTo>
                      <a:pt x="589" y="1731"/>
                    </a:lnTo>
                    <a:lnTo>
                      <a:pt x="630" y="1765"/>
                    </a:lnTo>
                    <a:lnTo>
                      <a:pt x="674" y="1795"/>
                    </a:lnTo>
                    <a:lnTo>
                      <a:pt x="721" y="1822"/>
                    </a:lnTo>
                    <a:lnTo>
                      <a:pt x="769" y="1847"/>
                    </a:lnTo>
                    <a:lnTo>
                      <a:pt x="1049" y="1211"/>
                    </a:lnTo>
                    <a:lnTo>
                      <a:pt x="1054" y="1193"/>
                    </a:lnTo>
                    <a:close/>
                    <a:moveTo>
                      <a:pt x="1171" y="1190"/>
                    </a:moveTo>
                    <a:lnTo>
                      <a:pt x="1174" y="1208"/>
                    </a:lnTo>
                    <a:lnTo>
                      <a:pt x="1457" y="1847"/>
                    </a:lnTo>
                    <a:lnTo>
                      <a:pt x="1516" y="1815"/>
                    </a:lnTo>
                    <a:lnTo>
                      <a:pt x="1574" y="1780"/>
                    </a:lnTo>
                    <a:lnTo>
                      <a:pt x="1627" y="1740"/>
                    </a:lnTo>
                    <a:lnTo>
                      <a:pt x="1677" y="1696"/>
                    </a:lnTo>
                    <a:lnTo>
                      <a:pt x="1171" y="1190"/>
                    </a:lnTo>
                    <a:close/>
                    <a:moveTo>
                      <a:pt x="1188" y="1160"/>
                    </a:moveTo>
                    <a:lnTo>
                      <a:pt x="1701" y="1672"/>
                    </a:lnTo>
                    <a:lnTo>
                      <a:pt x="1745" y="1622"/>
                    </a:lnTo>
                    <a:lnTo>
                      <a:pt x="1785" y="1569"/>
                    </a:lnTo>
                    <a:lnTo>
                      <a:pt x="1821" y="1512"/>
                    </a:lnTo>
                    <a:lnTo>
                      <a:pt x="1852" y="1453"/>
                    </a:lnTo>
                    <a:lnTo>
                      <a:pt x="1188" y="1160"/>
                    </a:lnTo>
                    <a:close/>
                    <a:moveTo>
                      <a:pt x="1038" y="1160"/>
                    </a:moveTo>
                    <a:lnTo>
                      <a:pt x="374" y="1453"/>
                    </a:lnTo>
                    <a:lnTo>
                      <a:pt x="405" y="1512"/>
                    </a:lnTo>
                    <a:lnTo>
                      <a:pt x="441" y="1569"/>
                    </a:lnTo>
                    <a:lnTo>
                      <a:pt x="480" y="1622"/>
                    </a:lnTo>
                    <a:lnTo>
                      <a:pt x="525" y="1672"/>
                    </a:lnTo>
                    <a:lnTo>
                      <a:pt x="1038" y="1160"/>
                    </a:lnTo>
                    <a:close/>
                    <a:moveTo>
                      <a:pt x="1196" y="1126"/>
                    </a:moveTo>
                    <a:lnTo>
                      <a:pt x="1196" y="1128"/>
                    </a:lnTo>
                    <a:lnTo>
                      <a:pt x="1866" y="1423"/>
                    </a:lnTo>
                    <a:lnTo>
                      <a:pt x="1884" y="1375"/>
                    </a:lnTo>
                    <a:lnTo>
                      <a:pt x="1900" y="1326"/>
                    </a:lnTo>
                    <a:lnTo>
                      <a:pt x="1912" y="1275"/>
                    </a:lnTo>
                    <a:lnTo>
                      <a:pt x="1912" y="1273"/>
                    </a:lnTo>
                    <a:lnTo>
                      <a:pt x="1918" y="1238"/>
                    </a:lnTo>
                    <a:lnTo>
                      <a:pt x="1923" y="1203"/>
                    </a:lnTo>
                    <a:lnTo>
                      <a:pt x="1924" y="1199"/>
                    </a:lnTo>
                    <a:lnTo>
                      <a:pt x="1924" y="1196"/>
                    </a:lnTo>
                    <a:lnTo>
                      <a:pt x="1925" y="1191"/>
                    </a:lnTo>
                    <a:lnTo>
                      <a:pt x="1927" y="1159"/>
                    </a:lnTo>
                    <a:lnTo>
                      <a:pt x="1928" y="1126"/>
                    </a:lnTo>
                    <a:lnTo>
                      <a:pt x="1196" y="1126"/>
                    </a:lnTo>
                    <a:close/>
                    <a:moveTo>
                      <a:pt x="1994" y="1126"/>
                    </a:moveTo>
                    <a:lnTo>
                      <a:pt x="1994" y="1162"/>
                    </a:lnTo>
                    <a:lnTo>
                      <a:pt x="1991" y="1199"/>
                    </a:lnTo>
                    <a:lnTo>
                      <a:pt x="1990" y="1204"/>
                    </a:lnTo>
                    <a:lnTo>
                      <a:pt x="1990" y="1210"/>
                    </a:lnTo>
                    <a:lnTo>
                      <a:pt x="1984" y="1249"/>
                    </a:lnTo>
                    <a:lnTo>
                      <a:pt x="1977" y="1286"/>
                    </a:lnTo>
                    <a:lnTo>
                      <a:pt x="1964" y="1342"/>
                    </a:lnTo>
                    <a:lnTo>
                      <a:pt x="1948" y="1396"/>
                    </a:lnTo>
                    <a:lnTo>
                      <a:pt x="1928" y="1449"/>
                    </a:lnTo>
                    <a:lnTo>
                      <a:pt x="2015" y="1488"/>
                    </a:lnTo>
                    <a:lnTo>
                      <a:pt x="2041" y="1417"/>
                    </a:lnTo>
                    <a:lnTo>
                      <a:pt x="2061" y="1346"/>
                    </a:lnTo>
                    <a:lnTo>
                      <a:pt x="2077" y="1274"/>
                    </a:lnTo>
                    <a:lnTo>
                      <a:pt x="2087" y="1200"/>
                    </a:lnTo>
                    <a:lnTo>
                      <a:pt x="2091" y="1126"/>
                    </a:lnTo>
                    <a:lnTo>
                      <a:pt x="1994" y="1126"/>
                    </a:lnTo>
                    <a:close/>
                    <a:moveTo>
                      <a:pt x="298" y="1126"/>
                    </a:moveTo>
                    <a:lnTo>
                      <a:pt x="299" y="1159"/>
                    </a:lnTo>
                    <a:lnTo>
                      <a:pt x="301" y="1191"/>
                    </a:lnTo>
                    <a:lnTo>
                      <a:pt x="303" y="1205"/>
                    </a:lnTo>
                    <a:lnTo>
                      <a:pt x="307" y="1239"/>
                    </a:lnTo>
                    <a:lnTo>
                      <a:pt x="314" y="1273"/>
                    </a:lnTo>
                    <a:lnTo>
                      <a:pt x="314" y="1274"/>
                    </a:lnTo>
                    <a:lnTo>
                      <a:pt x="315" y="1276"/>
                    </a:lnTo>
                    <a:lnTo>
                      <a:pt x="327" y="1326"/>
                    </a:lnTo>
                    <a:lnTo>
                      <a:pt x="342" y="1375"/>
                    </a:lnTo>
                    <a:lnTo>
                      <a:pt x="359" y="1422"/>
                    </a:lnTo>
                    <a:lnTo>
                      <a:pt x="1030" y="1127"/>
                    </a:lnTo>
                    <a:lnTo>
                      <a:pt x="1030" y="1126"/>
                    </a:lnTo>
                    <a:lnTo>
                      <a:pt x="298" y="1126"/>
                    </a:lnTo>
                    <a:close/>
                    <a:moveTo>
                      <a:pt x="134" y="1126"/>
                    </a:moveTo>
                    <a:lnTo>
                      <a:pt x="138" y="1201"/>
                    </a:lnTo>
                    <a:lnTo>
                      <a:pt x="148" y="1276"/>
                    </a:lnTo>
                    <a:lnTo>
                      <a:pt x="163" y="1349"/>
                    </a:lnTo>
                    <a:lnTo>
                      <a:pt x="184" y="1419"/>
                    </a:lnTo>
                    <a:lnTo>
                      <a:pt x="210" y="1488"/>
                    </a:lnTo>
                    <a:lnTo>
                      <a:pt x="298" y="1449"/>
                    </a:lnTo>
                    <a:lnTo>
                      <a:pt x="279" y="1397"/>
                    </a:lnTo>
                    <a:lnTo>
                      <a:pt x="262" y="1345"/>
                    </a:lnTo>
                    <a:lnTo>
                      <a:pt x="249" y="1291"/>
                    </a:lnTo>
                    <a:lnTo>
                      <a:pt x="249" y="1289"/>
                    </a:lnTo>
                    <a:lnTo>
                      <a:pt x="248" y="1286"/>
                    </a:lnTo>
                    <a:lnTo>
                      <a:pt x="242" y="1250"/>
                    </a:lnTo>
                    <a:lnTo>
                      <a:pt x="237" y="1213"/>
                    </a:lnTo>
                    <a:lnTo>
                      <a:pt x="236" y="1206"/>
                    </a:lnTo>
                    <a:lnTo>
                      <a:pt x="234" y="1199"/>
                    </a:lnTo>
                    <a:lnTo>
                      <a:pt x="232" y="1162"/>
                    </a:lnTo>
                    <a:lnTo>
                      <a:pt x="231" y="1126"/>
                    </a:lnTo>
                    <a:lnTo>
                      <a:pt x="134" y="1126"/>
                    </a:lnTo>
                    <a:close/>
                    <a:moveTo>
                      <a:pt x="1866" y="796"/>
                    </a:moveTo>
                    <a:lnTo>
                      <a:pt x="1196" y="1091"/>
                    </a:lnTo>
                    <a:lnTo>
                      <a:pt x="1196" y="1093"/>
                    </a:lnTo>
                    <a:lnTo>
                      <a:pt x="1928" y="1093"/>
                    </a:lnTo>
                    <a:lnTo>
                      <a:pt x="1927" y="1060"/>
                    </a:lnTo>
                    <a:lnTo>
                      <a:pt x="1925" y="1027"/>
                    </a:lnTo>
                    <a:lnTo>
                      <a:pt x="1923" y="1020"/>
                    </a:lnTo>
                    <a:lnTo>
                      <a:pt x="1922" y="1012"/>
                    </a:lnTo>
                    <a:lnTo>
                      <a:pt x="1918" y="979"/>
                    </a:lnTo>
                    <a:lnTo>
                      <a:pt x="1912" y="946"/>
                    </a:lnTo>
                    <a:lnTo>
                      <a:pt x="1911" y="944"/>
                    </a:lnTo>
                    <a:lnTo>
                      <a:pt x="1911" y="943"/>
                    </a:lnTo>
                    <a:lnTo>
                      <a:pt x="1910" y="941"/>
                    </a:lnTo>
                    <a:lnTo>
                      <a:pt x="1910" y="939"/>
                    </a:lnTo>
                    <a:lnTo>
                      <a:pt x="1899" y="890"/>
                    </a:lnTo>
                    <a:lnTo>
                      <a:pt x="1883" y="842"/>
                    </a:lnTo>
                    <a:lnTo>
                      <a:pt x="1866" y="796"/>
                    </a:lnTo>
                    <a:close/>
                    <a:moveTo>
                      <a:pt x="359" y="796"/>
                    </a:moveTo>
                    <a:lnTo>
                      <a:pt x="340" y="848"/>
                    </a:lnTo>
                    <a:lnTo>
                      <a:pt x="324" y="903"/>
                    </a:lnTo>
                    <a:lnTo>
                      <a:pt x="311" y="959"/>
                    </a:lnTo>
                    <a:lnTo>
                      <a:pt x="303" y="1016"/>
                    </a:lnTo>
                    <a:lnTo>
                      <a:pt x="302" y="1020"/>
                    </a:lnTo>
                    <a:lnTo>
                      <a:pt x="302" y="1023"/>
                    </a:lnTo>
                    <a:lnTo>
                      <a:pt x="301" y="1027"/>
                    </a:lnTo>
                    <a:lnTo>
                      <a:pt x="299" y="1059"/>
                    </a:lnTo>
                    <a:lnTo>
                      <a:pt x="298" y="1093"/>
                    </a:lnTo>
                    <a:lnTo>
                      <a:pt x="1030" y="1093"/>
                    </a:lnTo>
                    <a:lnTo>
                      <a:pt x="1030" y="1091"/>
                    </a:lnTo>
                    <a:lnTo>
                      <a:pt x="359" y="796"/>
                    </a:lnTo>
                    <a:close/>
                    <a:moveTo>
                      <a:pt x="2015" y="731"/>
                    </a:moveTo>
                    <a:lnTo>
                      <a:pt x="1927" y="769"/>
                    </a:lnTo>
                    <a:lnTo>
                      <a:pt x="1947" y="821"/>
                    </a:lnTo>
                    <a:lnTo>
                      <a:pt x="1962" y="873"/>
                    </a:lnTo>
                    <a:lnTo>
                      <a:pt x="1976" y="927"/>
                    </a:lnTo>
                    <a:lnTo>
                      <a:pt x="1977" y="930"/>
                    </a:lnTo>
                    <a:lnTo>
                      <a:pt x="1977" y="933"/>
                    </a:lnTo>
                    <a:lnTo>
                      <a:pt x="1983" y="969"/>
                    </a:lnTo>
                    <a:lnTo>
                      <a:pt x="1989" y="1005"/>
                    </a:lnTo>
                    <a:lnTo>
                      <a:pt x="1990" y="1013"/>
                    </a:lnTo>
                    <a:lnTo>
                      <a:pt x="1991" y="1020"/>
                    </a:lnTo>
                    <a:lnTo>
                      <a:pt x="1994" y="1056"/>
                    </a:lnTo>
                    <a:lnTo>
                      <a:pt x="1995" y="1093"/>
                    </a:lnTo>
                    <a:lnTo>
                      <a:pt x="2091" y="1093"/>
                    </a:lnTo>
                    <a:lnTo>
                      <a:pt x="2087" y="1019"/>
                    </a:lnTo>
                    <a:lnTo>
                      <a:pt x="2077" y="945"/>
                    </a:lnTo>
                    <a:lnTo>
                      <a:pt x="2061" y="872"/>
                    </a:lnTo>
                    <a:lnTo>
                      <a:pt x="2041" y="800"/>
                    </a:lnTo>
                    <a:lnTo>
                      <a:pt x="2015" y="731"/>
                    </a:lnTo>
                    <a:close/>
                    <a:moveTo>
                      <a:pt x="210" y="731"/>
                    </a:moveTo>
                    <a:lnTo>
                      <a:pt x="184" y="799"/>
                    </a:lnTo>
                    <a:lnTo>
                      <a:pt x="163" y="870"/>
                    </a:lnTo>
                    <a:lnTo>
                      <a:pt x="148" y="943"/>
                    </a:lnTo>
                    <a:lnTo>
                      <a:pt x="138" y="1017"/>
                    </a:lnTo>
                    <a:lnTo>
                      <a:pt x="134" y="1093"/>
                    </a:lnTo>
                    <a:lnTo>
                      <a:pt x="231" y="1093"/>
                    </a:lnTo>
                    <a:lnTo>
                      <a:pt x="232" y="1056"/>
                    </a:lnTo>
                    <a:lnTo>
                      <a:pt x="234" y="1020"/>
                    </a:lnTo>
                    <a:lnTo>
                      <a:pt x="235" y="1014"/>
                    </a:lnTo>
                    <a:lnTo>
                      <a:pt x="236" y="1008"/>
                    </a:lnTo>
                    <a:lnTo>
                      <a:pt x="248" y="933"/>
                    </a:lnTo>
                    <a:lnTo>
                      <a:pt x="249" y="931"/>
                    </a:lnTo>
                    <a:lnTo>
                      <a:pt x="249" y="930"/>
                    </a:lnTo>
                    <a:lnTo>
                      <a:pt x="249" y="930"/>
                    </a:lnTo>
                    <a:lnTo>
                      <a:pt x="262" y="876"/>
                    </a:lnTo>
                    <a:lnTo>
                      <a:pt x="278" y="822"/>
                    </a:lnTo>
                    <a:lnTo>
                      <a:pt x="299" y="769"/>
                    </a:lnTo>
                    <a:lnTo>
                      <a:pt x="210" y="731"/>
                    </a:lnTo>
                    <a:close/>
                    <a:moveTo>
                      <a:pt x="525" y="547"/>
                    </a:moveTo>
                    <a:lnTo>
                      <a:pt x="480" y="597"/>
                    </a:lnTo>
                    <a:lnTo>
                      <a:pt x="441" y="650"/>
                    </a:lnTo>
                    <a:lnTo>
                      <a:pt x="405" y="707"/>
                    </a:lnTo>
                    <a:lnTo>
                      <a:pt x="374" y="766"/>
                    </a:lnTo>
                    <a:lnTo>
                      <a:pt x="1038" y="1057"/>
                    </a:lnTo>
                    <a:lnTo>
                      <a:pt x="525" y="547"/>
                    </a:lnTo>
                    <a:close/>
                    <a:moveTo>
                      <a:pt x="1701" y="546"/>
                    </a:moveTo>
                    <a:lnTo>
                      <a:pt x="1188" y="1057"/>
                    </a:lnTo>
                    <a:lnTo>
                      <a:pt x="1852" y="766"/>
                    </a:lnTo>
                    <a:lnTo>
                      <a:pt x="1821" y="707"/>
                    </a:lnTo>
                    <a:lnTo>
                      <a:pt x="1785" y="650"/>
                    </a:lnTo>
                    <a:lnTo>
                      <a:pt x="1745" y="597"/>
                    </a:lnTo>
                    <a:lnTo>
                      <a:pt x="1701" y="546"/>
                    </a:lnTo>
                    <a:close/>
                    <a:moveTo>
                      <a:pt x="1817" y="431"/>
                    </a:moveTo>
                    <a:lnTo>
                      <a:pt x="1748" y="499"/>
                    </a:lnTo>
                    <a:lnTo>
                      <a:pt x="1787" y="544"/>
                    </a:lnTo>
                    <a:lnTo>
                      <a:pt x="1824" y="589"/>
                    </a:lnTo>
                    <a:lnTo>
                      <a:pt x="1857" y="637"/>
                    </a:lnTo>
                    <a:lnTo>
                      <a:pt x="1886" y="687"/>
                    </a:lnTo>
                    <a:lnTo>
                      <a:pt x="1912" y="739"/>
                    </a:lnTo>
                    <a:lnTo>
                      <a:pt x="2000" y="701"/>
                    </a:lnTo>
                    <a:lnTo>
                      <a:pt x="1972" y="643"/>
                    </a:lnTo>
                    <a:lnTo>
                      <a:pt x="1938" y="587"/>
                    </a:lnTo>
                    <a:lnTo>
                      <a:pt x="1902" y="533"/>
                    </a:lnTo>
                    <a:lnTo>
                      <a:pt x="1861" y="481"/>
                    </a:lnTo>
                    <a:lnTo>
                      <a:pt x="1817" y="431"/>
                    </a:lnTo>
                    <a:close/>
                    <a:moveTo>
                      <a:pt x="409" y="431"/>
                    </a:moveTo>
                    <a:lnTo>
                      <a:pt x="365" y="480"/>
                    </a:lnTo>
                    <a:lnTo>
                      <a:pt x="324" y="532"/>
                    </a:lnTo>
                    <a:lnTo>
                      <a:pt x="287" y="586"/>
                    </a:lnTo>
                    <a:lnTo>
                      <a:pt x="254" y="642"/>
                    </a:lnTo>
                    <a:lnTo>
                      <a:pt x="225" y="701"/>
                    </a:lnTo>
                    <a:lnTo>
                      <a:pt x="312" y="739"/>
                    </a:lnTo>
                    <a:lnTo>
                      <a:pt x="346" y="675"/>
                    </a:lnTo>
                    <a:lnTo>
                      <a:pt x="384" y="613"/>
                    </a:lnTo>
                    <a:lnTo>
                      <a:pt x="428" y="555"/>
                    </a:lnTo>
                    <a:lnTo>
                      <a:pt x="477" y="499"/>
                    </a:lnTo>
                    <a:lnTo>
                      <a:pt x="409" y="431"/>
                    </a:lnTo>
                    <a:close/>
                    <a:moveTo>
                      <a:pt x="1457" y="373"/>
                    </a:moveTo>
                    <a:lnTo>
                      <a:pt x="1163" y="1034"/>
                    </a:lnTo>
                    <a:lnTo>
                      <a:pt x="1677" y="523"/>
                    </a:lnTo>
                    <a:lnTo>
                      <a:pt x="1627" y="479"/>
                    </a:lnTo>
                    <a:lnTo>
                      <a:pt x="1573" y="439"/>
                    </a:lnTo>
                    <a:lnTo>
                      <a:pt x="1516" y="403"/>
                    </a:lnTo>
                    <a:lnTo>
                      <a:pt x="1457" y="373"/>
                    </a:lnTo>
                    <a:close/>
                    <a:moveTo>
                      <a:pt x="769" y="373"/>
                    </a:moveTo>
                    <a:lnTo>
                      <a:pt x="709" y="403"/>
                    </a:lnTo>
                    <a:lnTo>
                      <a:pt x="652" y="439"/>
                    </a:lnTo>
                    <a:lnTo>
                      <a:pt x="598" y="479"/>
                    </a:lnTo>
                    <a:lnTo>
                      <a:pt x="548" y="523"/>
                    </a:lnTo>
                    <a:lnTo>
                      <a:pt x="1062" y="1034"/>
                    </a:lnTo>
                    <a:lnTo>
                      <a:pt x="769" y="373"/>
                    </a:lnTo>
                    <a:close/>
                    <a:moveTo>
                      <a:pt x="1130" y="296"/>
                    </a:moveTo>
                    <a:lnTo>
                      <a:pt x="1130" y="1026"/>
                    </a:lnTo>
                    <a:lnTo>
                      <a:pt x="1131" y="1026"/>
                    </a:lnTo>
                    <a:lnTo>
                      <a:pt x="1427" y="358"/>
                    </a:lnTo>
                    <a:lnTo>
                      <a:pt x="1380" y="341"/>
                    </a:lnTo>
                    <a:lnTo>
                      <a:pt x="1332" y="325"/>
                    </a:lnTo>
                    <a:lnTo>
                      <a:pt x="1283" y="314"/>
                    </a:lnTo>
                    <a:lnTo>
                      <a:pt x="1281" y="313"/>
                    </a:lnTo>
                    <a:lnTo>
                      <a:pt x="1279" y="313"/>
                    </a:lnTo>
                    <a:lnTo>
                      <a:pt x="1277" y="312"/>
                    </a:lnTo>
                    <a:lnTo>
                      <a:pt x="1212" y="302"/>
                    </a:lnTo>
                    <a:lnTo>
                      <a:pt x="1206" y="301"/>
                    </a:lnTo>
                    <a:lnTo>
                      <a:pt x="1201" y="300"/>
                    </a:lnTo>
                    <a:lnTo>
                      <a:pt x="1195" y="300"/>
                    </a:lnTo>
                    <a:lnTo>
                      <a:pt x="1163" y="297"/>
                    </a:lnTo>
                    <a:lnTo>
                      <a:pt x="1130" y="296"/>
                    </a:lnTo>
                    <a:close/>
                    <a:moveTo>
                      <a:pt x="1096" y="296"/>
                    </a:moveTo>
                    <a:lnTo>
                      <a:pt x="1063" y="297"/>
                    </a:lnTo>
                    <a:lnTo>
                      <a:pt x="1031" y="300"/>
                    </a:lnTo>
                    <a:lnTo>
                      <a:pt x="1026" y="300"/>
                    </a:lnTo>
                    <a:lnTo>
                      <a:pt x="1023" y="300"/>
                    </a:lnTo>
                    <a:lnTo>
                      <a:pt x="1020" y="300"/>
                    </a:lnTo>
                    <a:lnTo>
                      <a:pt x="963" y="310"/>
                    </a:lnTo>
                    <a:lnTo>
                      <a:pt x="907" y="322"/>
                    </a:lnTo>
                    <a:lnTo>
                      <a:pt x="852" y="339"/>
                    </a:lnTo>
                    <a:lnTo>
                      <a:pt x="799" y="358"/>
                    </a:lnTo>
                    <a:lnTo>
                      <a:pt x="1094" y="1026"/>
                    </a:lnTo>
                    <a:lnTo>
                      <a:pt x="1096" y="1026"/>
                    </a:lnTo>
                    <a:lnTo>
                      <a:pt x="1096" y="296"/>
                    </a:lnTo>
                    <a:close/>
                    <a:moveTo>
                      <a:pt x="702" y="223"/>
                    </a:moveTo>
                    <a:lnTo>
                      <a:pt x="645" y="252"/>
                    </a:lnTo>
                    <a:lnTo>
                      <a:pt x="589" y="286"/>
                    </a:lnTo>
                    <a:lnTo>
                      <a:pt x="534" y="322"/>
                    </a:lnTo>
                    <a:lnTo>
                      <a:pt x="482" y="363"/>
                    </a:lnTo>
                    <a:lnTo>
                      <a:pt x="433" y="407"/>
                    </a:lnTo>
                    <a:lnTo>
                      <a:pt x="501" y="476"/>
                    </a:lnTo>
                    <a:lnTo>
                      <a:pt x="545" y="435"/>
                    </a:lnTo>
                    <a:lnTo>
                      <a:pt x="592" y="400"/>
                    </a:lnTo>
                    <a:lnTo>
                      <a:pt x="640" y="367"/>
                    </a:lnTo>
                    <a:lnTo>
                      <a:pt x="690" y="338"/>
                    </a:lnTo>
                    <a:lnTo>
                      <a:pt x="742" y="311"/>
                    </a:lnTo>
                    <a:lnTo>
                      <a:pt x="702" y="223"/>
                    </a:lnTo>
                    <a:close/>
                    <a:moveTo>
                      <a:pt x="1523" y="222"/>
                    </a:moveTo>
                    <a:lnTo>
                      <a:pt x="1484" y="311"/>
                    </a:lnTo>
                    <a:lnTo>
                      <a:pt x="1535" y="338"/>
                    </a:lnTo>
                    <a:lnTo>
                      <a:pt x="1585" y="367"/>
                    </a:lnTo>
                    <a:lnTo>
                      <a:pt x="1634" y="400"/>
                    </a:lnTo>
                    <a:lnTo>
                      <a:pt x="1680" y="435"/>
                    </a:lnTo>
                    <a:lnTo>
                      <a:pt x="1725" y="476"/>
                    </a:lnTo>
                    <a:lnTo>
                      <a:pt x="1793" y="407"/>
                    </a:lnTo>
                    <a:lnTo>
                      <a:pt x="1744" y="363"/>
                    </a:lnTo>
                    <a:lnTo>
                      <a:pt x="1691" y="322"/>
                    </a:lnTo>
                    <a:lnTo>
                      <a:pt x="1637" y="285"/>
                    </a:lnTo>
                    <a:lnTo>
                      <a:pt x="1581" y="252"/>
                    </a:lnTo>
                    <a:lnTo>
                      <a:pt x="1523" y="222"/>
                    </a:lnTo>
                    <a:close/>
                    <a:moveTo>
                      <a:pt x="1130" y="134"/>
                    </a:moveTo>
                    <a:lnTo>
                      <a:pt x="1130" y="229"/>
                    </a:lnTo>
                    <a:lnTo>
                      <a:pt x="1165" y="231"/>
                    </a:lnTo>
                    <a:lnTo>
                      <a:pt x="1203" y="233"/>
                    </a:lnTo>
                    <a:lnTo>
                      <a:pt x="1208" y="234"/>
                    </a:lnTo>
                    <a:lnTo>
                      <a:pt x="1213" y="235"/>
                    </a:lnTo>
                    <a:lnTo>
                      <a:pt x="1218" y="236"/>
                    </a:lnTo>
                    <a:lnTo>
                      <a:pt x="1254" y="240"/>
                    </a:lnTo>
                    <a:lnTo>
                      <a:pt x="1290" y="246"/>
                    </a:lnTo>
                    <a:lnTo>
                      <a:pt x="1293" y="247"/>
                    </a:lnTo>
                    <a:lnTo>
                      <a:pt x="1295" y="248"/>
                    </a:lnTo>
                    <a:lnTo>
                      <a:pt x="1350" y="261"/>
                    </a:lnTo>
                    <a:lnTo>
                      <a:pt x="1402" y="277"/>
                    </a:lnTo>
                    <a:lnTo>
                      <a:pt x="1454" y="297"/>
                    </a:lnTo>
                    <a:lnTo>
                      <a:pt x="1492" y="209"/>
                    </a:lnTo>
                    <a:lnTo>
                      <a:pt x="1424" y="183"/>
                    </a:lnTo>
                    <a:lnTo>
                      <a:pt x="1352" y="162"/>
                    </a:lnTo>
                    <a:lnTo>
                      <a:pt x="1280" y="147"/>
                    </a:lnTo>
                    <a:lnTo>
                      <a:pt x="1205" y="138"/>
                    </a:lnTo>
                    <a:lnTo>
                      <a:pt x="1130" y="134"/>
                    </a:lnTo>
                    <a:close/>
                    <a:moveTo>
                      <a:pt x="1096" y="134"/>
                    </a:moveTo>
                    <a:lnTo>
                      <a:pt x="1020" y="137"/>
                    </a:lnTo>
                    <a:lnTo>
                      <a:pt x="946" y="147"/>
                    </a:lnTo>
                    <a:lnTo>
                      <a:pt x="873" y="162"/>
                    </a:lnTo>
                    <a:lnTo>
                      <a:pt x="802" y="183"/>
                    </a:lnTo>
                    <a:lnTo>
                      <a:pt x="733" y="209"/>
                    </a:lnTo>
                    <a:lnTo>
                      <a:pt x="772" y="297"/>
                    </a:lnTo>
                    <a:lnTo>
                      <a:pt x="831" y="274"/>
                    </a:lnTo>
                    <a:lnTo>
                      <a:pt x="890" y="257"/>
                    </a:lnTo>
                    <a:lnTo>
                      <a:pt x="950" y="244"/>
                    </a:lnTo>
                    <a:lnTo>
                      <a:pt x="1013" y="235"/>
                    </a:lnTo>
                    <a:lnTo>
                      <a:pt x="1018" y="234"/>
                    </a:lnTo>
                    <a:lnTo>
                      <a:pt x="1023" y="233"/>
                    </a:lnTo>
                    <a:lnTo>
                      <a:pt x="1060" y="231"/>
                    </a:lnTo>
                    <a:lnTo>
                      <a:pt x="1096" y="229"/>
                    </a:lnTo>
                    <a:lnTo>
                      <a:pt x="1096" y="134"/>
                    </a:lnTo>
                    <a:close/>
                    <a:moveTo>
                      <a:pt x="1113" y="0"/>
                    </a:moveTo>
                    <a:lnTo>
                      <a:pt x="1193" y="3"/>
                    </a:lnTo>
                    <a:lnTo>
                      <a:pt x="1272" y="11"/>
                    </a:lnTo>
                    <a:lnTo>
                      <a:pt x="1351" y="25"/>
                    </a:lnTo>
                    <a:lnTo>
                      <a:pt x="1428" y="44"/>
                    </a:lnTo>
                    <a:lnTo>
                      <a:pt x="1503" y="69"/>
                    </a:lnTo>
                    <a:lnTo>
                      <a:pt x="1575" y="98"/>
                    </a:lnTo>
                    <a:lnTo>
                      <a:pt x="1646" y="134"/>
                    </a:lnTo>
                    <a:lnTo>
                      <a:pt x="1713" y="174"/>
                    </a:lnTo>
                    <a:lnTo>
                      <a:pt x="1778" y="219"/>
                    </a:lnTo>
                    <a:lnTo>
                      <a:pt x="1841" y="269"/>
                    </a:lnTo>
                    <a:lnTo>
                      <a:pt x="1899" y="324"/>
                    </a:lnTo>
                    <a:lnTo>
                      <a:pt x="1953" y="382"/>
                    </a:lnTo>
                    <a:lnTo>
                      <a:pt x="2002" y="443"/>
                    </a:lnTo>
                    <a:lnTo>
                      <a:pt x="2047" y="506"/>
                    </a:lnTo>
                    <a:lnTo>
                      <a:pt x="2087" y="572"/>
                    </a:lnTo>
                    <a:lnTo>
                      <a:pt x="2121" y="639"/>
                    </a:lnTo>
                    <a:lnTo>
                      <a:pt x="2150" y="709"/>
                    </a:lnTo>
                    <a:lnTo>
                      <a:pt x="2175" y="780"/>
                    </a:lnTo>
                    <a:lnTo>
                      <a:pt x="2195" y="851"/>
                    </a:lnTo>
                    <a:lnTo>
                      <a:pt x="2209" y="924"/>
                    </a:lnTo>
                    <a:lnTo>
                      <a:pt x="2219" y="998"/>
                    </a:lnTo>
                    <a:lnTo>
                      <a:pt x="2224" y="1072"/>
                    </a:lnTo>
                    <a:lnTo>
                      <a:pt x="2224" y="1147"/>
                    </a:lnTo>
                    <a:lnTo>
                      <a:pt x="2219" y="1221"/>
                    </a:lnTo>
                    <a:lnTo>
                      <a:pt x="2209" y="1294"/>
                    </a:lnTo>
                    <a:lnTo>
                      <a:pt x="2195" y="1367"/>
                    </a:lnTo>
                    <a:lnTo>
                      <a:pt x="2175" y="1439"/>
                    </a:lnTo>
                    <a:lnTo>
                      <a:pt x="2150" y="1510"/>
                    </a:lnTo>
                    <a:lnTo>
                      <a:pt x="2121" y="1579"/>
                    </a:lnTo>
                    <a:lnTo>
                      <a:pt x="2087" y="1647"/>
                    </a:lnTo>
                    <a:lnTo>
                      <a:pt x="2047" y="1713"/>
                    </a:lnTo>
                    <a:lnTo>
                      <a:pt x="2002" y="1776"/>
                    </a:lnTo>
                    <a:lnTo>
                      <a:pt x="1953" y="1836"/>
                    </a:lnTo>
                    <a:lnTo>
                      <a:pt x="1899" y="1895"/>
                    </a:lnTo>
                    <a:lnTo>
                      <a:pt x="1844" y="1947"/>
                    </a:lnTo>
                    <a:lnTo>
                      <a:pt x="1784" y="1994"/>
                    </a:lnTo>
                    <a:lnTo>
                      <a:pt x="1723" y="2038"/>
                    </a:lnTo>
                    <a:lnTo>
                      <a:pt x="1658" y="2077"/>
                    </a:lnTo>
                    <a:lnTo>
                      <a:pt x="1592" y="2111"/>
                    </a:lnTo>
                    <a:lnTo>
                      <a:pt x="1524" y="2141"/>
                    </a:lnTo>
                    <a:lnTo>
                      <a:pt x="1453" y="2166"/>
                    </a:lnTo>
                    <a:lnTo>
                      <a:pt x="1381" y="2186"/>
                    </a:lnTo>
                    <a:lnTo>
                      <a:pt x="1476" y="2636"/>
                    </a:lnTo>
                    <a:lnTo>
                      <a:pt x="1975" y="2636"/>
                    </a:lnTo>
                    <a:lnTo>
                      <a:pt x="1975" y="2797"/>
                    </a:lnTo>
                    <a:lnTo>
                      <a:pt x="256" y="2797"/>
                    </a:lnTo>
                    <a:lnTo>
                      <a:pt x="256" y="2636"/>
                    </a:lnTo>
                    <a:lnTo>
                      <a:pt x="750" y="2636"/>
                    </a:lnTo>
                    <a:lnTo>
                      <a:pt x="844" y="2186"/>
                    </a:lnTo>
                    <a:lnTo>
                      <a:pt x="772" y="2166"/>
                    </a:lnTo>
                    <a:lnTo>
                      <a:pt x="702" y="2140"/>
                    </a:lnTo>
                    <a:lnTo>
                      <a:pt x="634" y="2111"/>
                    </a:lnTo>
                    <a:lnTo>
                      <a:pt x="567" y="2077"/>
                    </a:lnTo>
                    <a:lnTo>
                      <a:pt x="503" y="2037"/>
                    </a:lnTo>
                    <a:lnTo>
                      <a:pt x="441" y="1994"/>
                    </a:lnTo>
                    <a:lnTo>
                      <a:pt x="382" y="1947"/>
                    </a:lnTo>
                    <a:lnTo>
                      <a:pt x="326" y="1895"/>
                    </a:lnTo>
                    <a:lnTo>
                      <a:pt x="272" y="1835"/>
                    </a:lnTo>
                    <a:lnTo>
                      <a:pt x="221" y="1774"/>
                    </a:lnTo>
                    <a:lnTo>
                      <a:pt x="176" y="1708"/>
                    </a:lnTo>
                    <a:lnTo>
                      <a:pt x="135" y="1641"/>
                    </a:lnTo>
                    <a:lnTo>
                      <a:pt x="100" y="1571"/>
                    </a:lnTo>
                    <a:lnTo>
                      <a:pt x="70" y="1498"/>
                    </a:lnTo>
                    <a:lnTo>
                      <a:pt x="46" y="1423"/>
                    </a:lnTo>
                    <a:lnTo>
                      <a:pt x="26" y="1347"/>
                    </a:lnTo>
                    <a:lnTo>
                      <a:pt x="11" y="1269"/>
                    </a:lnTo>
                    <a:lnTo>
                      <a:pt x="3" y="1190"/>
                    </a:lnTo>
                    <a:lnTo>
                      <a:pt x="0" y="1109"/>
                    </a:lnTo>
                    <a:lnTo>
                      <a:pt x="3" y="1029"/>
                    </a:lnTo>
                    <a:lnTo>
                      <a:pt x="11" y="950"/>
                    </a:lnTo>
                    <a:lnTo>
                      <a:pt x="26" y="872"/>
                    </a:lnTo>
                    <a:lnTo>
                      <a:pt x="46" y="795"/>
                    </a:lnTo>
                    <a:lnTo>
                      <a:pt x="70" y="721"/>
                    </a:lnTo>
                    <a:lnTo>
                      <a:pt x="100" y="649"/>
                    </a:lnTo>
                    <a:lnTo>
                      <a:pt x="135" y="578"/>
                    </a:lnTo>
                    <a:lnTo>
                      <a:pt x="176" y="510"/>
                    </a:lnTo>
                    <a:lnTo>
                      <a:pt x="221" y="445"/>
                    </a:lnTo>
                    <a:lnTo>
                      <a:pt x="272" y="383"/>
                    </a:lnTo>
                    <a:lnTo>
                      <a:pt x="326" y="324"/>
                    </a:lnTo>
                    <a:lnTo>
                      <a:pt x="385" y="269"/>
                    </a:lnTo>
                    <a:lnTo>
                      <a:pt x="448" y="219"/>
                    </a:lnTo>
                    <a:lnTo>
                      <a:pt x="513" y="174"/>
                    </a:lnTo>
                    <a:lnTo>
                      <a:pt x="580" y="134"/>
                    </a:lnTo>
                    <a:lnTo>
                      <a:pt x="651" y="98"/>
                    </a:lnTo>
                    <a:lnTo>
                      <a:pt x="723" y="69"/>
                    </a:lnTo>
                    <a:lnTo>
                      <a:pt x="798" y="44"/>
                    </a:lnTo>
                    <a:lnTo>
                      <a:pt x="875" y="25"/>
                    </a:lnTo>
                    <a:lnTo>
                      <a:pt x="952" y="11"/>
                    </a:lnTo>
                    <a:lnTo>
                      <a:pt x="1033" y="3"/>
                    </a:lnTo>
                    <a:lnTo>
                      <a:pt x="11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61" name="Group 88"/>
            <p:cNvGrpSpPr>
              <a:grpSpLocks noChangeAspect="1"/>
            </p:cNvGrpSpPr>
            <p:nvPr/>
          </p:nvGrpSpPr>
          <p:grpSpPr bwMode="auto">
            <a:xfrm>
              <a:off x="-12304" y="6161651"/>
              <a:ext cx="1228725" cy="719138"/>
              <a:chOff x="1410" y="1963"/>
              <a:chExt cx="774" cy="453"/>
            </a:xfrm>
            <a:solidFill>
              <a:srgbClr val="00ADEF"/>
            </a:solidFill>
          </p:grpSpPr>
          <p:sp>
            <p:nvSpPr>
              <p:cNvPr id="362" name="Freeform 90"/>
              <p:cNvSpPr>
                <a:spLocks noEditPoints="1"/>
              </p:cNvSpPr>
              <p:nvPr/>
            </p:nvSpPr>
            <p:spPr bwMode="auto">
              <a:xfrm>
                <a:off x="1619" y="2077"/>
                <a:ext cx="39" cy="70"/>
              </a:xfrm>
              <a:custGeom>
                <a:avLst/>
                <a:gdLst>
                  <a:gd name="T0" fmla="*/ 98 w 196"/>
                  <a:gd name="T1" fmla="*/ 50 h 348"/>
                  <a:gd name="T2" fmla="*/ 82 w 196"/>
                  <a:gd name="T3" fmla="*/ 52 h 348"/>
                  <a:gd name="T4" fmla="*/ 69 w 196"/>
                  <a:gd name="T5" fmla="*/ 60 h 348"/>
                  <a:gd name="T6" fmla="*/ 59 w 196"/>
                  <a:gd name="T7" fmla="*/ 70 h 348"/>
                  <a:gd name="T8" fmla="*/ 52 w 196"/>
                  <a:gd name="T9" fmla="*/ 83 h 348"/>
                  <a:gd name="T10" fmla="*/ 49 w 196"/>
                  <a:gd name="T11" fmla="*/ 98 h 348"/>
                  <a:gd name="T12" fmla="*/ 49 w 196"/>
                  <a:gd name="T13" fmla="*/ 299 h 348"/>
                  <a:gd name="T14" fmla="*/ 146 w 196"/>
                  <a:gd name="T15" fmla="*/ 299 h 348"/>
                  <a:gd name="T16" fmla="*/ 146 w 196"/>
                  <a:gd name="T17" fmla="*/ 98 h 348"/>
                  <a:gd name="T18" fmla="*/ 144 w 196"/>
                  <a:gd name="T19" fmla="*/ 83 h 348"/>
                  <a:gd name="T20" fmla="*/ 137 w 196"/>
                  <a:gd name="T21" fmla="*/ 70 h 348"/>
                  <a:gd name="T22" fmla="*/ 127 w 196"/>
                  <a:gd name="T23" fmla="*/ 60 h 348"/>
                  <a:gd name="T24" fmla="*/ 114 w 196"/>
                  <a:gd name="T25" fmla="*/ 52 h 348"/>
                  <a:gd name="T26" fmla="*/ 98 w 196"/>
                  <a:gd name="T27" fmla="*/ 50 h 348"/>
                  <a:gd name="T28" fmla="*/ 98 w 196"/>
                  <a:gd name="T29" fmla="*/ 0 h 348"/>
                  <a:gd name="T30" fmla="*/ 124 w 196"/>
                  <a:gd name="T31" fmla="*/ 3 h 348"/>
                  <a:gd name="T32" fmla="*/ 148 w 196"/>
                  <a:gd name="T33" fmla="*/ 14 h 348"/>
                  <a:gd name="T34" fmla="*/ 168 w 196"/>
                  <a:gd name="T35" fmla="*/ 29 h 348"/>
                  <a:gd name="T36" fmla="*/ 183 w 196"/>
                  <a:gd name="T37" fmla="*/ 49 h 348"/>
                  <a:gd name="T38" fmla="*/ 192 w 196"/>
                  <a:gd name="T39" fmla="*/ 72 h 348"/>
                  <a:gd name="T40" fmla="*/ 196 w 196"/>
                  <a:gd name="T41" fmla="*/ 98 h 348"/>
                  <a:gd name="T42" fmla="*/ 196 w 196"/>
                  <a:gd name="T43" fmla="*/ 323 h 348"/>
                  <a:gd name="T44" fmla="*/ 192 w 196"/>
                  <a:gd name="T45" fmla="*/ 336 h 348"/>
                  <a:gd name="T46" fmla="*/ 184 w 196"/>
                  <a:gd name="T47" fmla="*/ 345 h 348"/>
                  <a:gd name="T48" fmla="*/ 171 w 196"/>
                  <a:gd name="T49" fmla="*/ 348 h 348"/>
                  <a:gd name="T50" fmla="*/ 25 w 196"/>
                  <a:gd name="T51" fmla="*/ 348 h 348"/>
                  <a:gd name="T52" fmla="*/ 12 w 196"/>
                  <a:gd name="T53" fmla="*/ 345 h 348"/>
                  <a:gd name="T54" fmla="*/ 3 w 196"/>
                  <a:gd name="T55" fmla="*/ 336 h 348"/>
                  <a:gd name="T56" fmla="*/ 0 w 196"/>
                  <a:gd name="T57" fmla="*/ 323 h 348"/>
                  <a:gd name="T58" fmla="*/ 0 w 196"/>
                  <a:gd name="T59" fmla="*/ 98 h 348"/>
                  <a:gd name="T60" fmla="*/ 3 w 196"/>
                  <a:gd name="T61" fmla="*/ 72 h 348"/>
                  <a:gd name="T62" fmla="*/ 13 w 196"/>
                  <a:gd name="T63" fmla="*/ 49 h 348"/>
                  <a:gd name="T64" fmla="*/ 28 w 196"/>
                  <a:gd name="T65" fmla="*/ 29 h 348"/>
                  <a:gd name="T66" fmla="*/ 48 w 196"/>
                  <a:gd name="T67" fmla="*/ 14 h 348"/>
                  <a:gd name="T68" fmla="*/ 71 w 196"/>
                  <a:gd name="T69" fmla="*/ 3 h 348"/>
                  <a:gd name="T70" fmla="*/ 98 w 196"/>
                  <a:gd name="T71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6" h="348">
                    <a:moveTo>
                      <a:pt x="98" y="50"/>
                    </a:moveTo>
                    <a:lnTo>
                      <a:pt x="82" y="52"/>
                    </a:lnTo>
                    <a:lnTo>
                      <a:pt x="69" y="60"/>
                    </a:lnTo>
                    <a:lnTo>
                      <a:pt x="59" y="70"/>
                    </a:lnTo>
                    <a:lnTo>
                      <a:pt x="52" y="83"/>
                    </a:lnTo>
                    <a:lnTo>
                      <a:pt x="49" y="98"/>
                    </a:lnTo>
                    <a:lnTo>
                      <a:pt x="49" y="299"/>
                    </a:lnTo>
                    <a:lnTo>
                      <a:pt x="146" y="299"/>
                    </a:lnTo>
                    <a:lnTo>
                      <a:pt x="146" y="98"/>
                    </a:lnTo>
                    <a:lnTo>
                      <a:pt x="144" y="83"/>
                    </a:lnTo>
                    <a:lnTo>
                      <a:pt x="137" y="70"/>
                    </a:lnTo>
                    <a:lnTo>
                      <a:pt x="127" y="60"/>
                    </a:lnTo>
                    <a:lnTo>
                      <a:pt x="114" y="52"/>
                    </a:lnTo>
                    <a:lnTo>
                      <a:pt x="98" y="50"/>
                    </a:lnTo>
                    <a:close/>
                    <a:moveTo>
                      <a:pt x="98" y="0"/>
                    </a:moveTo>
                    <a:lnTo>
                      <a:pt x="124" y="3"/>
                    </a:lnTo>
                    <a:lnTo>
                      <a:pt x="148" y="14"/>
                    </a:lnTo>
                    <a:lnTo>
                      <a:pt x="168" y="29"/>
                    </a:lnTo>
                    <a:lnTo>
                      <a:pt x="183" y="49"/>
                    </a:lnTo>
                    <a:lnTo>
                      <a:pt x="192" y="72"/>
                    </a:lnTo>
                    <a:lnTo>
                      <a:pt x="196" y="98"/>
                    </a:lnTo>
                    <a:lnTo>
                      <a:pt x="196" y="323"/>
                    </a:lnTo>
                    <a:lnTo>
                      <a:pt x="192" y="336"/>
                    </a:lnTo>
                    <a:lnTo>
                      <a:pt x="184" y="345"/>
                    </a:lnTo>
                    <a:lnTo>
                      <a:pt x="171" y="348"/>
                    </a:lnTo>
                    <a:lnTo>
                      <a:pt x="25" y="348"/>
                    </a:lnTo>
                    <a:lnTo>
                      <a:pt x="12" y="345"/>
                    </a:lnTo>
                    <a:lnTo>
                      <a:pt x="3" y="336"/>
                    </a:lnTo>
                    <a:lnTo>
                      <a:pt x="0" y="323"/>
                    </a:lnTo>
                    <a:lnTo>
                      <a:pt x="0" y="98"/>
                    </a:lnTo>
                    <a:lnTo>
                      <a:pt x="3" y="72"/>
                    </a:lnTo>
                    <a:lnTo>
                      <a:pt x="13" y="49"/>
                    </a:lnTo>
                    <a:lnTo>
                      <a:pt x="28" y="29"/>
                    </a:lnTo>
                    <a:lnTo>
                      <a:pt x="48" y="14"/>
                    </a:lnTo>
                    <a:lnTo>
                      <a:pt x="71" y="3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3" name="Freeform 91"/>
              <p:cNvSpPr>
                <a:spLocks noEditPoints="1"/>
              </p:cNvSpPr>
              <p:nvPr/>
            </p:nvSpPr>
            <p:spPr bwMode="auto">
              <a:xfrm>
                <a:off x="1936" y="2077"/>
                <a:ext cx="39" cy="70"/>
              </a:xfrm>
              <a:custGeom>
                <a:avLst/>
                <a:gdLst>
                  <a:gd name="T0" fmla="*/ 98 w 196"/>
                  <a:gd name="T1" fmla="*/ 50 h 348"/>
                  <a:gd name="T2" fmla="*/ 82 w 196"/>
                  <a:gd name="T3" fmla="*/ 52 h 348"/>
                  <a:gd name="T4" fmla="*/ 69 w 196"/>
                  <a:gd name="T5" fmla="*/ 60 h 348"/>
                  <a:gd name="T6" fmla="*/ 59 w 196"/>
                  <a:gd name="T7" fmla="*/ 70 h 348"/>
                  <a:gd name="T8" fmla="*/ 52 w 196"/>
                  <a:gd name="T9" fmla="*/ 83 h 348"/>
                  <a:gd name="T10" fmla="*/ 50 w 196"/>
                  <a:gd name="T11" fmla="*/ 98 h 348"/>
                  <a:gd name="T12" fmla="*/ 50 w 196"/>
                  <a:gd name="T13" fmla="*/ 299 h 348"/>
                  <a:gd name="T14" fmla="*/ 147 w 196"/>
                  <a:gd name="T15" fmla="*/ 299 h 348"/>
                  <a:gd name="T16" fmla="*/ 147 w 196"/>
                  <a:gd name="T17" fmla="*/ 98 h 348"/>
                  <a:gd name="T18" fmla="*/ 145 w 196"/>
                  <a:gd name="T19" fmla="*/ 83 h 348"/>
                  <a:gd name="T20" fmla="*/ 137 w 196"/>
                  <a:gd name="T21" fmla="*/ 70 h 348"/>
                  <a:gd name="T22" fmla="*/ 127 w 196"/>
                  <a:gd name="T23" fmla="*/ 60 h 348"/>
                  <a:gd name="T24" fmla="*/ 113 w 196"/>
                  <a:gd name="T25" fmla="*/ 52 h 348"/>
                  <a:gd name="T26" fmla="*/ 98 w 196"/>
                  <a:gd name="T27" fmla="*/ 50 h 348"/>
                  <a:gd name="T28" fmla="*/ 98 w 196"/>
                  <a:gd name="T29" fmla="*/ 0 h 348"/>
                  <a:gd name="T30" fmla="*/ 123 w 196"/>
                  <a:gd name="T31" fmla="*/ 3 h 348"/>
                  <a:gd name="T32" fmla="*/ 147 w 196"/>
                  <a:gd name="T33" fmla="*/ 14 h 348"/>
                  <a:gd name="T34" fmla="*/ 167 w 196"/>
                  <a:gd name="T35" fmla="*/ 29 h 348"/>
                  <a:gd name="T36" fmla="*/ 182 w 196"/>
                  <a:gd name="T37" fmla="*/ 49 h 348"/>
                  <a:gd name="T38" fmla="*/ 193 w 196"/>
                  <a:gd name="T39" fmla="*/ 72 h 348"/>
                  <a:gd name="T40" fmla="*/ 196 w 196"/>
                  <a:gd name="T41" fmla="*/ 98 h 348"/>
                  <a:gd name="T42" fmla="*/ 196 w 196"/>
                  <a:gd name="T43" fmla="*/ 323 h 348"/>
                  <a:gd name="T44" fmla="*/ 193 w 196"/>
                  <a:gd name="T45" fmla="*/ 336 h 348"/>
                  <a:gd name="T46" fmla="*/ 183 w 196"/>
                  <a:gd name="T47" fmla="*/ 345 h 348"/>
                  <a:gd name="T48" fmla="*/ 171 w 196"/>
                  <a:gd name="T49" fmla="*/ 348 h 348"/>
                  <a:gd name="T50" fmla="*/ 25 w 196"/>
                  <a:gd name="T51" fmla="*/ 348 h 348"/>
                  <a:gd name="T52" fmla="*/ 12 w 196"/>
                  <a:gd name="T53" fmla="*/ 345 h 348"/>
                  <a:gd name="T54" fmla="*/ 3 w 196"/>
                  <a:gd name="T55" fmla="*/ 336 h 348"/>
                  <a:gd name="T56" fmla="*/ 0 w 196"/>
                  <a:gd name="T57" fmla="*/ 323 h 348"/>
                  <a:gd name="T58" fmla="*/ 0 w 196"/>
                  <a:gd name="T59" fmla="*/ 98 h 348"/>
                  <a:gd name="T60" fmla="*/ 4 w 196"/>
                  <a:gd name="T61" fmla="*/ 72 h 348"/>
                  <a:gd name="T62" fmla="*/ 13 w 196"/>
                  <a:gd name="T63" fmla="*/ 49 h 348"/>
                  <a:gd name="T64" fmla="*/ 28 w 196"/>
                  <a:gd name="T65" fmla="*/ 29 h 348"/>
                  <a:gd name="T66" fmla="*/ 48 w 196"/>
                  <a:gd name="T67" fmla="*/ 14 h 348"/>
                  <a:gd name="T68" fmla="*/ 72 w 196"/>
                  <a:gd name="T69" fmla="*/ 3 h 348"/>
                  <a:gd name="T70" fmla="*/ 98 w 196"/>
                  <a:gd name="T71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6" h="348">
                    <a:moveTo>
                      <a:pt x="98" y="50"/>
                    </a:moveTo>
                    <a:lnTo>
                      <a:pt x="82" y="52"/>
                    </a:lnTo>
                    <a:lnTo>
                      <a:pt x="69" y="60"/>
                    </a:lnTo>
                    <a:lnTo>
                      <a:pt x="59" y="70"/>
                    </a:lnTo>
                    <a:lnTo>
                      <a:pt x="52" y="83"/>
                    </a:lnTo>
                    <a:lnTo>
                      <a:pt x="50" y="98"/>
                    </a:lnTo>
                    <a:lnTo>
                      <a:pt x="50" y="299"/>
                    </a:lnTo>
                    <a:lnTo>
                      <a:pt x="147" y="299"/>
                    </a:lnTo>
                    <a:lnTo>
                      <a:pt x="147" y="98"/>
                    </a:lnTo>
                    <a:lnTo>
                      <a:pt x="145" y="83"/>
                    </a:lnTo>
                    <a:lnTo>
                      <a:pt x="137" y="70"/>
                    </a:lnTo>
                    <a:lnTo>
                      <a:pt x="127" y="60"/>
                    </a:lnTo>
                    <a:lnTo>
                      <a:pt x="113" y="52"/>
                    </a:lnTo>
                    <a:lnTo>
                      <a:pt x="98" y="50"/>
                    </a:lnTo>
                    <a:close/>
                    <a:moveTo>
                      <a:pt x="98" y="0"/>
                    </a:moveTo>
                    <a:lnTo>
                      <a:pt x="123" y="3"/>
                    </a:lnTo>
                    <a:lnTo>
                      <a:pt x="147" y="14"/>
                    </a:lnTo>
                    <a:lnTo>
                      <a:pt x="167" y="29"/>
                    </a:lnTo>
                    <a:lnTo>
                      <a:pt x="182" y="49"/>
                    </a:lnTo>
                    <a:lnTo>
                      <a:pt x="193" y="72"/>
                    </a:lnTo>
                    <a:lnTo>
                      <a:pt x="196" y="98"/>
                    </a:lnTo>
                    <a:lnTo>
                      <a:pt x="196" y="323"/>
                    </a:lnTo>
                    <a:lnTo>
                      <a:pt x="193" y="336"/>
                    </a:lnTo>
                    <a:lnTo>
                      <a:pt x="183" y="345"/>
                    </a:lnTo>
                    <a:lnTo>
                      <a:pt x="171" y="348"/>
                    </a:lnTo>
                    <a:lnTo>
                      <a:pt x="25" y="348"/>
                    </a:lnTo>
                    <a:lnTo>
                      <a:pt x="12" y="345"/>
                    </a:lnTo>
                    <a:lnTo>
                      <a:pt x="3" y="336"/>
                    </a:lnTo>
                    <a:lnTo>
                      <a:pt x="0" y="323"/>
                    </a:lnTo>
                    <a:lnTo>
                      <a:pt x="0" y="98"/>
                    </a:lnTo>
                    <a:lnTo>
                      <a:pt x="4" y="72"/>
                    </a:lnTo>
                    <a:lnTo>
                      <a:pt x="13" y="49"/>
                    </a:lnTo>
                    <a:lnTo>
                      <a:pt x="28" y="29"/>
                    </a:lnTo>
                    <a:lnTo>
                      <a:pt x="48" y="14"/>
                    </a:lnTo>
                    <a:lnTo>
                      <a:pt x="72" y="3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4" name="Freeform 92"/>
              <p:cNvSpPr>
                <a:spLocks noEditPoints="1"/>
              </p:cNvSpPr>
              <p:nvPr/>
            </p:nvSpPr>
            <p:spPr bwMode="auto">
              <a:xfrm>
                <a:off x="1410" y="1963"/>
                <a:ext cx="774" cy="453"/>
              </a:xfrm>
              <a:custGeom>
                <a:avLst/>
                <a:gdLst>
                  <a:gd name="T0" fmla="*/ 2403 w 3870"/>
                  <a:gd name="T1" fmla="*/ 1699 h 2265"/>
                  <a:gd name="T2" fmla="*/ 2352 w 3870"/>
                  <a:gd name="T3" fmla="*/ 1823 h 2265"/>
                  <a:gd name="T4" fmla="*/ 1516 w 3870"/>
                  <a:gd name="T5" fmla="*/ 1699 h 2265"/>
                  <a:gd name="T6" fmla="*/ 885 w 3870"/>
                  <a:gd name="T7" fmla="*/ 1699 h 2265"/>
                  <a:gd name="T8" fmla="*/ 1377 w 3870"/>
                  <a:gd name="T9" fmla="*/ 1649 h 2265"/>
                  <a:gd name="T10" fmla="*/ 3821 w 3870"/>
                  <a:gd name="T11" fmla="*/ 1649 h 2265"/>
                  <a:gd name="T12" fmla="*/ 909 w 3870"/>
                  <a:gd name="T13" fmla="*/ 1581 h 2265"/>
                  <a:gd name="T14" fmla="*/ 3471 w 3870"/>
                  <a:gd name="T15" fmla="*/ 995 h 2265"/>
                  <a:gd name="T16" fmla="*/ 469 w 3870"/>
                  <a:gd name="T17" fmla="*/ 965 h 2265"/>
                  <a:gd name="T18" fmla="*/ 1377 w 3870"/>
                  <a:gd name="T19" fmla="*/ 698 h 2265"/>
                  <a:gd name="T20" fmla="*/ 2961 w 3870"/>
                  <a:gd name="T21" fmla="*/ 1531 h 2265"/>
                  <a:gd name="T22" fmla="*/ 3023 w 3870"/>
                  <a:gd name="T23" fmla="*/ 686 h 2265"/>
                  <a:gd name="T24" fmla="*/ 807 w 3870"/>
                  <a:gd name="T25" fmla="*/ 732 h 2265"/>
                  <a:gd name="T26" fmla="*/ 909 w 3870"/>
                  <a:gd name="T27" fmla="*/ 592 h 2265"/>
                  <a:gd name="T28" fmla="*/ 2542 w 3870"/>
                  <a:gd name="T29" fmla="*/ 425 h 2265"/>
                  <a:gd name="T30" fmla="*/ 958 w 3870"/>
                  <a:gd name="T31" fmla="*/ 1649 h 2265"/>
                  <a:gd name="T32" fmla="*/ 2683 w 3870"/>
                  <a:gd name="T33" fmla="*/ 301 h 2265"/>
                  <a:gd name="T34" fmla="*/ 2584 w 3870"/>
                  <a:gd name="T35" fmla="*/ 293 h 2265"/>
                  <a:gd name="T36" fmla="*/ 2891 w 3870"/>
                  <a:gd name="T37" fmla="*/ 230 h 2265"/>
                  <a:gd name="T38" fmla="*/ 2778 w 3870"/>
                  <a:gd name="T39" fmla="*/ 307 h 2265"/>
                  <a:gd name="T40" fmla="*/ 1100 w 3870"/>
                  <a:gd name="T41" fmla="*/ 301 h 2265"/>
                  <a:gd name="T42" fmla="*/ 999 w 3870"/>
                  <a:gd name="T43" fmla="*/ 293 h 2265"/>
                  <a:gd name="T44" fmla="*/ 1306 w 3870"/>
                  <a:gd name="T45" fmla="*/ 230 h 2265"/>
                  <a:gd name="T46" fmla="*/ 1195 w 3870"/>
                  <a:gd name="T47" fmla="*/ 307 h 2265"/>
                  <a:gd name="T48" fmla="*/ 1150 w 3870"/>
                  <a:gd name="T49" fmla="*/ 2 h 2265"/>
                  <a:gd name="T50" fmla="*/ 1286 w 3870"/>
                  <a:gd name="T51" fmla="*/ 136 h 2265"/>
                  <a:gd name="T52" fmla="*/ 1376 w 3870"/>
                  <a:gd name="T53" fmla="*/ 277 h 2265"/>
                  <a:gd name="T54" fmla="*/ 2493 w 3870"/>
                  <a:gd name="T55" fmla="*/ 282 h 2265"/>
                  <a:gd name="T56" fmla="*/ 2560 w 3870"/>
                  <a:gd name="T57" fmla="*/ 128 h 2265"/>
                  <a:gd name="T58" fmla="*/ 2701 w 3870"/>
                  <a:gd name="T59" fmla="*/ 19 h 2265"/>
                  <a:gd name="T60" fmla="*/ 2744 w 3870"/>
                  <a:gd name="T61" fmla="*/ 9 h 2265"/>
                  <a:gd name="T62" fmla="*/ 2879 w 3870"/>
                  <a:gd name="T63" fmla="*/ 130 h 2265"/>
                  <a:gd name="T64" fmla="*/ 2960 w 3870"/>
                  <a:gd name="T65" fmla="*/ 277 h 2265"/>
                  <a:gd name="T66" fmla="*/ 2989 w 3870"/>
                  <a:gd name="T67" fmla="*/ 535 h 2265"/>
                  <a:gd name="T68" fmla="*/ 3149 w 3870"/>
                  <a:gd name="T69" fmla="*/ 747 h 2265"/>
                  <a:gd name="T70" fmla="*/ 3417 w 3870"/>
                  <a:gd name="T71" fmla="*/ 918 h 2265"/>
                  <a:gd name="T72" fmla="*/ 3741 w 3870"/>
                  <a:gd name="T73" fmla="*/ 1016 h 2265"/>
                  <a:gd name="T74" fmla="*/ 3866 w 3870"/>
                  <a:gd name="T75" fmla="*/ 1060 h 2265"/>
                  <a:gd name="T76" fmla="*/ 3592 w 3870"/>
                  <a:gd name="T77" fmla="*/ 1036 h 2265"/>
                  <a:gd name="T78" fmla="*/ 3870 w 3870"/>
                  <a:gd name="T79" fmla="*/ 1675 h 2265"/>
                  <a:gd name="T80" fmla="*/ 3032 w 3870"/>
                  <a:gd name="T81" fmla="*/ 2252 h 2265"/>
                  <a:gd name="T82" fmla="*/ 2419 w 3870"/>
                  <a:gd name="T83" fmla="*/ 2240 h 2265"/>
                  <a:gd name="T84" fmla="*/ 1438 w 3870"/>
                  <a:gd name="T85" fmla="*/ 2261 h 2265"/>
                  <a:gd name="T86" fmla="*/ 835 w 3870"/>
                  <a:gd name="T87" fmla="*/ 1699 h 2265"/>
                  <a:gd name="T88" fmla="*/ 4 w 3870"/>
                  <a:gd name="T89" fmla="*/ 1543 h 2265"/>
                  <a:gd name="T90" fmla="*/ 148 w 3870"/>
                  <a:gd name="T91" fmla="*/ 1063 h 2265"/>
                  <a:gd name="T92" fmla="*/ 4 w 3870"/>
                  <a:gd name="T93" fmla="*/ 1036 h 2265"/>
                  <a:gd name="T94" fmla="*/ 239 w 3870"/>
                  <a:gd name="T95" fmla="*/ 995 h 2265"/>
                  <a:gd name="T96" fmla="*/ 599 w 3870"/>
                  <a:gd name="T97" fmla="*/ 837 h 2265"/>
                  <a:gd name="T98" fmla="*/ 782 w 3870"/>
                  <a:gd name="T99" fmla="*/ 686 h 2265"/>
                  <a:gd name="T100" fmla="*/ 905 w 3870"/>
                  <a:gd name="T101" fmla="*/ 447 h 2265"/>
                  <a:gd name="T102" fmla="*/ 957 w 3870"/>
                  <a:gd name="T103" fmla="*/ 136 h 2265"/>
                  <a:gd name="T104" fmla="*/ 1040 w 3870"/>
                  <a:gd name="T105" fmla="*/ 260 h 2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70" h="2265">
                    <a:moveTo>
                      <a:pt x="2469" y="1699"/>
                    </a:moveTo>
                    <a:lnTo>
                      <a:pt x="2469" y="2216"/>
                    </a:lnTo>
                    <a:lnTo>
                      <a:pt x="2985" y="2216"/>
                    </a:lnTo>
                    <a:lnTo>
                      <a:pt x="2985" y="1699"/>
                    </a:lnTo>
                    <a:lnTo>
                      <a:pt x="2469" y="1699"/>
                    </a:lnTo>
                    <a:close/>
                    <a:moveTo>
                      <a:pt x="2403" y="1699"/>
                    </a:moveTo>
                    <a:lnTo>
                      <a:pt x="2403" y="1843"/>
                    </a:lnTo>
                    <a:lnTo>
                      <a:pt x="2419" y="1850"/>
                    </a:lnTo>
                    <a:lnTo>
                      <a:pt x="2419" y="1699"/>
                    </a:lnTo>
                    <a:lnTo>
                      <a:pt x="2403" y="1699"/>
                    </a:lnTo>
                    <a:close/>
                    <a:moveTo>
                      <a:pt x="2058" y="1699"/>
                    </a:moveTo>
                    <a:lnTo>
                      <a:pt x="2352" y="1823"/>
                    </a:lnTo>
                    <a:lnTo>
                      <a:pt x="2352" y="1699"/>
                    </a:lnTo>
                    <a:lnTo>
                      <a:pt x="2058" y="1699"/>
                    </a:lnTo>
                    <a:close/>
                    <a:moveTo>
                      <a:pt x="1516" y="1699"/>
                    </a:moveTo>
                    <a:lnTo>
                      <a:pt x="1516" y="1823"/>
                    </a:lnTo>
                    <a:lnTo>
                      <a:pt x="1812" y="1699"/>
                    </a:lnTo>
                    <a:lnTo>
                      <a:pt x="1516" y="1699"/>
                    </a:lnTo>
                    <a:close/>
                    <a:moveTo>
                      <a:pt x="1451" y="1699"/>
                    </a:moveTo>
                    <a:lnTo>
                      <a:pt x="1451" y="1850"/>
                    </a:lnTo>
                    <a:lnTo>
                      <a:pt x="1467" y="1843"/>
                    </a:lnTo>
                    <a:lnTo>
                      <a:pt x="1467" y="1699"/>
                    </a:lnTo>
                    <a:lnTo>
                      <a:pt x="1451" y="1699"/>
                    </a:lnTo>
                    <a:close/>
                    <a:moveTo>
                      <a:pt x="885" y="1699"/>
                    </a:moveTo>
                    <a:lnTo>
                      <a:pt x="885" y="2216"/>
                    </a:lnTo>
                    <a:lnTo>
                      <a:pt x="1401" y="2216"/>
                    </a:lnTo>
                    <a:lnTo>
                      <a:pt x="1401" y="1699"/>
                    </a:lnTo>
                    <a:lnTo>
                      <a:pt x="885" y="1699"/>
                    </a:lnTo>
                    <a:close/>
                    <a:moveTo>
                      <a:pt x="1377" y="1624"/>
                    </a:moveTo>
                    <a:lnTo>
                      <a:pt x="1377" y="1649"/>
                    </a:lnTo>
                    <a:lnTo>
                      <a:pt x="2492" y="1649"/>
                    </a:lnTo>
                    <a:lnTo>
                      <a:pt x="2492" y="1624"/>
                    </a:lnTo>
                    <a:lnTo>
                      <a:pt x="1377" y="1624"/>
                    </a:lnTo>
                    <a:close/>
                    <a:moveTo>
                      <a:pt x="2961" y="1581"/>
                    </a:moveTo>
                    <a:lnTo>
                      <a:pt x="2961" y="1649"/>
                    </a:lnTo>
                    <a:lnTo>
                      <a:pt x="3821" y="1649"/>
                    </a:lnTo>
                    <a:lnTo>
                      <a:pt x="3821" y="1581"/>
                    </a:lnTo>
                    <a:lnTo>
                      <a:pt x="2961" y="1581"/>
                    </a:lnTo>
                    <a:close/>
                    <a:moveTo>
                      <a:pt x="49" y="1581"/>
                    </a:moveTo>
                    <a:lnTo>
                      <a:pt x="49" y="1649"/>
                    </a:lnTo>
                    <a:lnTo>
                      <a:pt x="909" y="1649"/>
                    </a:lnTo>
                    <a:lnTo>
                      <a:pt x="909" y="1581"/>
                    </a:lnTo>
                    <a:lnTo>
                      <a:pt x="49" y="1581"/>
                    </a:lnTo>
                    <a:close/>
                    <a:moveTo>
                      <a:pt x="3265" y="893"/>
                    </a:moveTo>
                    <a:lnTo>
                      <a:pt x="3265" y="1531"/>
                    </a:lnTo>
                    <a:lnTo>
                      <a:pt x="3543" y="1531"/>
                    </a:lnTo>
                    <a:lnTo>
                      <a:pt x="3543" y="1020"/>
                    </a:lnTo>
                    <a:lnTo>
                      <a:pt x="3471" y="995"/>
                    </a:lnTo>
                    <a:lnTo>
                      <a:pt x="3401" y="965"/>
                    </a:lnTo>
                    <a:lnTo>
                      <a:pt x="3332" y="930"/>
                    </a:lnTo>
                    <a:lnTo>
                      <a:pt x="3265" y="893"/>
                    </a:lnTo>
                    <a:close/>
                    <a:moveTo>
                      <a:pt x="605" y="893"/>
                    </a:moveTo>
                    <a:lnTo>
                      <a:pt x="538" y="930"/>
                    </a:lnTo>
                    <a:lnTo>
                      <a:pt x="469" y="965"/>
                    </a:lnTo>
                    <a:lnTo>
                      <a:pt x="399" y="995"/>
                    </a:lnTo>
                    <a:lnTo>
                      <a:pt x="327" y="1020"/>
                    </a:lnTo>
                    <a:lnTo>
                      <a:pt x="327" y="1531"/>
                    </a:lnTo>
                    <a:lnTo>
                      <a:pt x="605" y="1531"/>
                    </a:lnTo>
                    <a:lnTo>
                      <a:pt x="605" y="893"/>
                    </a:lnTo>
                    <a:close/>
                    <a:moveTo>
                      <a:pt x="1377" y="698"/>
                    </a:moveTo>
                    <a:lnTo>
                      <a:pt x="1377" y="1575"/>
                    </a:lnTo>
                    <a:lnTo>
                      <a:pt x="2492" y="1575"/>
                    </a:lnTo>
                    <a:lnTo>
                      <a:pt x="2492" y="698"/>
                    </a:lnTo>
                    <a:lnTo>
                      <a:pt x="1377" y="698"/>
                    </a:lnTo>
                    <a:close/>
                    <a:moveTo>
                      <a:pt x="2961" y="592"/>
                    </a:moveTo>
                    <a:lnTo>
                      <a:pt x="2961" y="1531"/>
                    </a:lnTo>
                    <a:lnTo>
                      <a:pt x="3214" y="1531"/>
                    </a:lnTo>
                    <a:lnTo>
                      <a:pt x="3214" y="860"/>
                    </a:lnTo>
                    <a:lnTo>
                      <a:pt x="3158" y="819"/>
                    </a:lnTo>
                    <a:lnTo>
                      <a:pt x="3108" y="776"/>
                    </a:lnTo>
                    <a:lnTo>
                      <a:pt x="3062" y="732"/>
                    </a:lnTo>
                    <a:lnTo>
                      <a:pt x="3023" y="686"/>
                    </a:lnTo>
                    <a:lnTo>
                      <a:pt x="2989" y="640"/>
                    </a:lnTo>
                    <a:lnTo>
                      <a:pt x="2961" y="592"/>
                    </a:lnTo>
                    <a:close/>
                    <a:moveTo>
                      <a:pt x="909" y="592"/>
                    </a:moveTo>
                    <a:lnTo>
                      <a:pt x="881" y="640"/>
                    </a:lnTo>
                    <a:lnTo>
                      <a:pt x="847" y="686"/>
                    </a:lnTo>
                    <a:lnTo>
                      <a:pt x="807" y="732"/>
                    </a:lnTo>
                    <a:lnTo>
                      <a:pt x="762" y="776"/>
                    </a:lnTo>
                    <a:lnTo>
                      <a:pt x="711" y="819"/>
                    </a:lnTo>
                    <a:lnTo>
                      <a:pt x="654" y="860"/>
                    </a:lnTo>
                    <a:lnTo>
                      <a:pt x="654" y="1531"/>
                    </a:lnTo>
                    <a:lnTo>
                      <a:pt x="909" y="1531"/>
                    </a:lnTo>
                    <a:lnTo>
                      <a:pt x="909" y="592"/>
                    </a:lnTo>
                    <a:close/>
                    <a:moveTo>
                      <a:pt x="1377" y="579"/>
                    </a:moveTo>
                    <a:lnTo>
                      <a:pt x="1377" y="649"/>
                    </a:lnTo>
                    <a:lnTo>
                      <a:pt x="2492" y="649"/>
                    </a:lnTo>
                    <a:lnTo>
                      <a:pt x="2492" y="579"/>
                    </a:lnTo>
                    <a:lnTo>
                      <a:pt x="1377" y="579"/>
                    </a:lnTo>
                    <a:close/>
                    <a:moveTo>
                      <a:pt x="2542" y="425"/>
                    </a:moveTo>
                    <a:lnTo>
                      <a:pt x="2542" y="1649"/>
                    </a:lnTo>
                    <a:lnTo>
                      <a:pt x="2912" y="1649"/>
                    </a:lnTo>
                    <a:lnTo>
                      <a:pt x="2912" y="425"/>
                    </a:lnTo>
                    <a:lnTo>
                      <a:pt x="2542" y="425"/>
                    </a:lnTo>
                    <a:close/>
                    <a:moveTo>
                      <a:pt x="958" y="425"/>
                    </a:moveTo>
                    <a:lnTo>
                      <a:pt x="958" y="1649"/>
                    </a:lnTo>
                    <a:lnTo>
                      <a:pt x="1328" y="1649"/>
                    </a:lnTo>
                    <a:lnTo>
                      <a:pt x="1328" y="425"/>
                    </a:lnTo>
                    <a:lnTo>
                      <a:pt x="958" y="425"/>
                    </a:lnTo>
                    <a:close/>
                    <a:moveTo>
                      <a:pt x="2725" y="131"/>
                    </a:moveTo>
                    <a:lnTo>
                      <a:pt x="2689" y="291"/>
                    </a:lnTo>
                    <a:lnTo>
                      <a:pt x="2683" y="301"/>
                    </a:lnTo>
                    <a:lnTo>
                      <a:pt x="2675" y="307"/>
                    </a:lnTo>
                    <a:lnTo>
                      <a:pt x="2664" y="310"/>
                    </a:lnTo>
                    <a:lnTo>
                      <a:pt x="2607" y="310"/>
                    </a:lnTo>
                    <a:lnTo>
                      <a:pt x="2596" y="308"/>
                    </a:lnTo>
                    <a:lnTo>
                      <a:pt x="2588" y="303"/>
                    </a:lnTo>
                    <a:lnTo>
                      <a:pt x="2584" y="293"/>
                    </a:lnTo>
                    <a:lnTo>
                      <a:pt x="2561" y="230"/>
                    </a:lnTo>
                    <a:lnTo>
                      <a:pt x="2542" y="290"/>
                    </a:lnTo>
                    <a:lnTo>
                      <a:pt x="2542" y="375"/>
                    </a:lnTo>
                    <a:lnTo>
                      <a:pt x="2912" y="375"/>
                    </a:lnTo>
                    <a:lnTo>
                      <a:pt x="2912" y="290"/>
                    </a:lnTo>
                    <a:lnTo>
                      <a:pt x="2891" y="230"/>
                    </a:lnTo>
                    <a:lnTo>
                      <a:pt x="2871" y="293"/>
                    </a:lnTo>
                    <a:lnTo>
                      <a:pt x="2865" y="301"/>
                    </a:lnTo>
                    <a:lnTo>
                      <a:pt x="2857" y="308"/>
                    </a:lnTo>
                    <a:lnTo>
                      <a:pt x="2847" y="310"/>
                    </a:lnTo>
                    <a:lnTo>
                      <a:pt x="2789" y="310"/>
                    </a:lnTo>
                    <a:lnTo>
                      <a:pt x="2778" y="307"/>
                    </a:lnTo>
                    <a:lnTo>
                      <a:pt x="2770" y="301"/>
                    </a:lnTo>
                    <a:lnTo>
                      <a:pt x="2765" y="291"/>
                    </a:lnTo>
                    <a:lnTo>
                      <a:pt x="2725" y="131"/>
                    </a:lnTo>
                    <a:close/>
                    <a:moveTo>
                      <a:pt x="1141" y="131"/>
                    </a:moveTo>
                    <a:lnTo>
                      <a:pt x="1105" y="291"/>
                    </a:lnTo>
                    <a:lnTo>
                      <a:pt x="1100" y="301"/>
                    </a:lnTo>
                    <a:lnTo>
                      <a:pt x="1091" y="307"/>
                    </a:lnTo>
                    <a:lnTo>
                      <a:pt x="1080" y="310"/>
                    </a:lnTo>
                    <a:lnTo>
                      <a:pt x="1023" y="310"/>
                    </a:lnTo>
                    <a:lnTo>
                      <a:pt x="1013" y="308"/>
                    </a:lnTo>
                    <a:lnTo>
                      <a:pt x="1005" y="303"/>
                    </a:lnTo>
                    <a:lnTo>
                      <a:pt x="999" y="293"/>
                    </a:lnTo>
                    <a:lnTo>
                      <a:pt x="977" y="230"/>
                    </a:lnTo>
                    <a:lnTo>
                      <a:pt x="958" y="290"/>
                    </a:lnTo>
                    <a:lnTo>
                      <a:pt x="958" y="375"/>
                    </a:lnTo>
                    <a:lnTo>
                      <a:pt x="1328" y="375"/>
                    </a:lnTo>
                    <a:lnTo>
                      <a:pt x="1328" y="290"/>
                    </a:lnTo>
                    <a:lnTo>
                      <a:pt x="1306" y="230"/>
                    </a:lnTo>
                    <a:lnTo>
                      <a:pt x="1286" y="293"/>
                    </a:lnTo>
                    <a:lnTo>
                      <a:pt x="1282" y="301"/>
                    </a:lnTo>
                    <a:lnTo>
                      <a:pt x="1274" y="308"/>
                    </a:lnTo>
                    <a:lnTo>
                      <a:pt x="1263" y="310"/>
                    </a:lnTo>
                    <a:lnTo>
                      <a:pt x="1206" y="310"/>
                    </a:lnTo>
                    <a:lnTo>
                      <a:pt x="1195" y="307"/>
                    </a:lnTo>
                    <a:lnTo>
                      <a:pt x="1186" y="301"/>
                    </a:lnTo>
                    <a:lnTo>
                      <a:pt x="1181" y="291"/>
                    </a:lnTo>
                    <a:lnTo>
                      <a:pt x="1141" y="131"/>
                    </a:lnTo>
                    <a:close/>
                    <a:moveTo>
                      <a:pt x="1140" y="0"/>
                    </a:moveTo>
                    <a:lnTo>
                      <a:pt x="1140" y="0"/>
                    </a:lnTo>
                    <a:lnTo>
                      <a:pt x="1150" y="2"/>
                    </a:lnTo>
                    <a:lnTo>
                      <a:pt x="1160" y="9"/>
                    </a:lnTo>
                    <a:lnTo>
                      <a:pt x="1165" y="19"/>
                    </a:lnTo>
                    <a:lnTo>
                      <a:pt x="1224" y="260"/>
                    </a:lnTo>
                    <a:lnTo>
                      <a:pt x="1245" y="260"/>
                    </a:lnTo>
                    <a:lnTo>
                      <a:pt x="1282" y="145"/>
                    </a:lnTo>
                    <a:lnTo>
                      <a:pt x="1286" y="136"/>
                    </a:lnTo>
                    <a:lnTo>
                      <a:pt x="1295" y="130"/>
                    </a:lnTo>
                    <a:lnTo>
                      <a:pt x="1305" y="128"/>
                    </a:lnTo>
                    <a:lnTo>
                      <a:pt x="1315" y="130"/>
                    </a:lnTo>
                    <a:lnTo>
                      <a:pt x="1324" y="136"/>
                    </a:lnTo>
                    <a:lnTo>
                      <a:pt x="1329" y="144"/>
                    </a:lnTo>
                    <a:lnTo>
                      <a:pt x="1376" y="277"/>
                    </a:lnTo>
                    <a:lnTo>
                      <a:pt x="1377" y="282"/>
                    </a:lnTo>
                    <a:lnTo>
                      <a:pt x="1377" y="285"/>
                    </a:lnTo>
                    <a:lnTo>
                      <a:pt x="1377" y="530"/>
                    </a:lnTo>
                    <a:lnTo>
                      <a:pt x="2492" y="530"/>
                    </a:lnTo>
                    <a:lnTo>
                      <a:pt x="2492" y="285"/>
                    </a:lnTo>
                    <a:lnTo>
                      <a:pt x="2493" y="282"/>
                    </a:lnTo>
                    <a:lnTo>
                      <a:pt x="2493" y="278"/>
                    </a:lnTo>
                    <a:lnTo>
                      <a:pt x="2537" y="145"/>
                    </a:lnTo>
                    <a:lnTo>
                      <a:pt x="2541" y="136"/>
                    </a:lnTo>
                    <a:lnTo>
                      <a:pt x="2550" y="130"/>
                    </a:lnTo>
                    <a:lnTo>
                      <a:pt x="2559" y="128"/>
                    </a:lnTo>
                    <a:lnTo>
                      <a:pt x="2560" y="128"/>
                    </a:lnTo>
                    <a:lnTo>
                      <a:pt x="2569" y="130"/>
                    </a:lnTo>
                    <a:lnTo>
                      <a:pt x="2578" y="136"/>
                    </a:lnTo>
                    <a:lnTo>
                      <a:pt x="2584" y="144"/>
                    </a:lnTo>
                    <a:lnTo>
                      <a:pt x="2625" y="260"/>
                    </a:lnTo>
                    <a:lnTo>
                      <a:pt x="2645" y="260"/>
                    </a:lnTo>
                    <a:lnTo>
                      <a:pt x="2701" y="19"/>
                    </a:lnTo>
                    <a:lnTo>
                      <a:pt x="2705" y="9"/>
                    </a:lnTo>
                    <a:lnTo>
                      <a:pt x="2714" y="2"/>
                    </a:lnTo>
                    <a:lnTo>
                      <a:pt x="2724" y="0"/>
                    </a:lnTo>
                    <a:lnTo>
                      <a:pt x="2724" y="0"/>
                    </a:lnTo>
                    <a:lnTo>
                      <a:pt x="2735" y="2"/>
                    </a:lnTo>
                    <a:lnTo>
                      <a:pt x="2744" y="9"/>
                    </a:lnTo>
                    <a:lnTo>
                      <a:pt x="2749" y="19"/>
                    </a:lnTo>
                    <a:lnTo>
                      <a:pt x="2809" y="260"/>
                    </a:lnTo>
                    <a:lnTo>
                      <a:pt x="2829" y="260"/>
                    </a:lnTo>
                    <a:lnTo>
                      <a:pt x="2866" y="145"/>
                    </a:lnTo>
                    <a:lnTo>
                      <a:pt x="2871" y="136"/>
                    </a:lnTo>
                    <a:lnTo>
                      <a:pt x="2879" y="130"/>
                    </a:lnTo>
                    <a:lnTo>
                      <a:pt x="2890" y="128"/>
                    </a:lnTo>
                    <a:lnTo>
                      <a:pt x="2890" y="128"/>
                    </a:lnTo>
                    <a:lnTo>
                      <a:pt x="2899" y="130"/>
                    </a:lnTo>
                    <a:lnTo>
                      <a:pt x="2907" y="136"/>
                    </a:lnTo>
                    <a:lnTo>
                      <a:pt x="2913" y="144"/>
                    </a:lnTo>
                    <a:lnTo>
                      <a:pt x="2960" y="277"/>
                    </a:lnTo>
                    <a:lnTo>
                      <a:pt x="2961" y="282"/>
                    </a:lnTo>
                    <a:lnTo>
                      <a:pt x="2961" y="285"/>
                    </a:lnTo>
                    <a:lnTo>
                      <a:pt x="2961" y="400"/>
                    </a:lnTo>
                    <a:lnTo>
                      <a:pt x="2965" y="447"/>
                    </a:lnTo>
                    <a:lnTo>
                      <a:pt x="2974" y="491"/>
                    </a:lnTo>
                    <a:lnTo>
                      <a:pt x="2989" y="535"/>
                    </a:lnTo>
                    <a:lnTo>
                      <a:pt x="3008" y="576"/>
                    </a:lnTo>
                    <a:lnTo>
                      <a:pt x="3032" y="615"/>
                    </a:lnTo>
                    <a:lnTo>
                      <a:pt x="3058" y="651"/>
                    </a:lnTo>
                    <a:lnTo>
                      <a:pt x="3087" y="686"/>
                    </a:lnTo>
                    <a:lnTo>
                      <a:pt x="3118" y="718"/>
                    </a:lnTo>
                    <a:lnTo>
                      <a:pt x="3149" y="747"/>
                    </a:lnTo>
                    <a:lnTo>
                      <a:pt x="3180" y="773"/>
                    </a:lnTo>
                    <a:lnTo>
                      <a:pt x="3212" y="798"/>
                    </a:lnTo>
                    <a:lnTo>
                      <a:pt x="3243" y="819"/>
                    </a:lnTo>
                    <a:lnTo>
                      <a:pt x="3270" y="837"/>
                    </a:lnTo>
                    <a:lnTo>
                      <a:pt x="3342" y="880"/>
                    </a:lnTo>
                    <a:lnTo>
                      <a:pt x="3417" y="918"/>
                    </a:lnTo>
                    <a:lnTo>
                      <a:pt x="3495" y="951"/>
                    </a:lnTo>
                    <a:lnTo>
                      <a:pt x="3572" y="978"/>
                    </a:lnTo>
                    <a:lnTo>
                      <a:pt x="3573" y="978"/>
                    </a:lnTo>
                    <a:lnTo>
                      <a:pt x="3631" y="995"/>
                    </a:lnTo>
                    <a:lnTo>
                      <a:pt x="3686" y="1006"/>
                    </a:lnTo>
                    <a:lnTo>
                      <a:pt x="3741" y="1016"/>
                    </a:lnTo>
                    <a:lnTo>
                      <a:pt x="3794" y="1022"/>
                    </a:lnTo>
                    <a:lnTo>
                      <a:pt x="3845" y="1024"/>
                    </a:lnTo>
                    <a:lnTo>
                      <a:pt x="3857" y="1026"/>
                    </a:lnTo>
                    <a:lnTo>
                      <a:pt x="3866" y="1036"/>
                    </a:lnTo>
                    <a:lnTo>
                      <a:pt x="3870" y="1049"/>
                    </a:lnTo>
                    <a:lnTo>
                      <a:pt x="3866" y="1060"/>
                    </a:lnTo>
                    <a:lnTo>
                      <a:pt x="3857" y="1070"/>
                    </a:lnTo>
                    <a:lnTo>
                      <a:pt x="3845" y="1073"/>
                    </a:lnTo>
                    <a:lnTo>
                      <a:pt x="3784" y="1071"/>
                    </a:lnTo>
                    <a:lnTo>
                      <a:pt x="3722" y="1063"/>
                    </a:lnTo>
                    <a:lnTo>
                      <a:pt x="3658" y="1051"/>
                    </a:lnTo>
                    <a:lnTo>
                      <a:pt x="3592" y="1036"/>
                    </a:lnTo>
                    <a:lnTo>
                      <a:pt x="3592" y="1531"/>
                    </a:lnTo>
                    <a:lnTo>
                      <a:pt x="3845" y="1531"/>
                    </a:lnTo>
                    <a:lnTo>
                      <a:pt x="3857" y="1534"/>
                    </a:lnTo>
                    <a:lnTo>
                      <a:pt x="3866" y="1543"/>
                    </a:lnTo>
                    <a:lnTo>
                      <a:pt x="3870" y="1555"/>
                    </a:lnTo>
                    <a:lnTo>
                      <a:pt x="3870" y="1675"/>
                    </a:lnTo>
                    <a:lnTo>
                      <a:pt x="3866" y="1687"/>
                    </a:lnTo>
                    <a:lnTo>
                      <a:pt x="3857" y="1696"/>
                    </a:lnTo>
                    <a:lnTo>
                      <a:pt x="3845" y="1699"/>
                    </a:lnTo>
                    <a:lnTo>
                      <a:pt x="3034" y="1699"/>
                    </a:lnTo>
                    <a:lnTo>
                      <a:pt x="3034" y="2240"/>
                    </a:lnTo>
                    <a:lnTo>
                      <a:pt x="3032" y="2252"/>
                    </a:lnTo>
                    <a:lnTo>
                      <a:pt x="3022" y="2261"/>
                    </a:lnTo>
                    <a:lnTo>
                      <a:pt x="3009" y="2265"/>
                    </a:lnTo>
                    <a:lnTo>
                      <a:pt x="2444" y="2265"/>
                    </a:lnTo>
                    <a:lnTo>
                      <a:pt x="2431" y="2261"/>
                    </a:lnTo>
                    <a:lnTo>
                      <a:pt x="2423" y="2252"/>
                    </a:lnTo>
                    <a:lnTo>
                      <a:pt x="2419" y="2240"/>
                    </a:lnTo>
                    <a:lnTo>
                      <a:pt x="2419" y="1904"/>
                    </a:lnTo>
                    <a:lnTo>
                      <a:pt x="1934" y="1701"/>
                    </a:lnTo>
                    <a:lnTo>
                      <a:pt x="1451" y="1904"/>
                    </a:lnTo>
                    <a:lnTo>
                      <a:pt x="1451" y="2240"/>
                    </a:lnTo>
                    <a:lnTo>
                      <a:pt x="1447" y="2252"/>
                    </a:lnTo>
                    <a:lnTo>
                      <a:pt x="1438" y="2261"/>
                    </a:lnTo>
                    <a:lnTo>
                      <a:pt x="1426" y="2265"/>
                    </a:lnTo>
                    <a:lnTo>
                      <a:pt x="860" y="2265"/>
                    </a:lnTo>
                    <a:lnTo>
                      <a:pt x="848" y="2261"/>
                    </a:lnTo>
                    <a:lnTo>
                      <a:pt x="839" y="2252"/>
                    </a:lnTo>
                    <a:lnTo>
                      <a:pt x="835" y="2240"/>
                    </a:lnTo>
                    <a:lnTo>
                      <a:pt x="835" y="1699"/>
                    </a:lnTo>
                    <a:lnTo>
                      <a:pt x="25" y="1699"/>
                    </a:lnTo>
                    <a:lnTo>
                      <a:pt x="12" y="1696"/>
                    </a:lnTo>
                    <a:lnTo>
                      <a:pt x="4" y="1687"/>
                    </a:lnTo>
                    <a:lnTo>
                      <a:pt x="0" y="1675"/>
                    </a:lnTo>
                    <a:lnTo>
                      <a:pt x="0" y="1555"/>
                    </a:lnTo>
                    <a:lnTo>
                      <a:pt x="4" y="1543"/>
                    </a:lnTo>
                    <a:lnTo>
                      <a:pt x="12" y="1534"/>
                    </a:lnTo>
                    <a:lnTo>
                      <a:pt x="25" y="1531"/>
                    </a:lnTo>
                    <a:lnTo>
                      <a:pt x="277" y="1531"/>
                    </a:lnTo>
                    <a:lnTo>
                      <a:pt x="277" y="1036"/>
                    </a:lnTo>
                    <a:lnTo>
                      <a:pt x="212" y="1051"/>
                    </a:lnTo>
                    <a:lnTo>
                      <a:pt x="148" y="1063"/>
                    </a:lnTo>
                    <a:lnTo>
                      <a:pt x="84" y="1071"/>
                    </a:lnTo>
                    <a:lnTo>
                      <a:pt x="25" y="1073"/>
                    </a:lnTo>
                    <a:lnTo>
                      <a:pt x="12" y="1070"/>
                    </a:lnTo>
                    <a:lnTo>
                      <a:pt x="4" y="1060"/>
                    </a:lnTo>
                    <a:lnTo>
                      <a:pt x="0" y="1049"/>
                    </a:lnTo>
                    <a:lnTo>
                      <a:pt x="4" y="1036"/>
                    </a:lnTo>
                    <a:lnTo>
                      <a:pt x="12" y="1026"/>
                    </a:lnTo>
                    <a:lnTo>
                      <a:pt x="25" y="1024"/>
                    </a:lnTo>
                    <a:lnTo>
                      <a:pt x="76" y="1022"/>
                    </a:lnTo>
                    <a:lnTo>
                      <a:pt x="129" y="1016"/>
                    </a:lnTo>
                    <a:lnTo>
                      <a:pt x="184" y="1006"/>
                    </a:lnTo>
                    <a:lnTo>
                      <a:pt x="239" y="995"/>
                    </a:lnTo>
                    <a:lnTo>
                      <a:pt x="296" y="978"/>
                    </a:lnTo>
                    <a:lnTo>
                      <a:pt x="297" y="978"/>
                    </a:lnTo>
                    <a:lnTo>
                      <a:pt x="375" y="951"/>
                    </a:lnTo>
                    <a:lnTo>
                      <a:pt x="453" y="918"/>
                    </a:lnTo>
                    <a:lnTo>
                      <a:pt x="528" y="880"/>
                    </a:lnTo>
                    <a:lnTo>
                      <a:pt x="599" y="837"/>
                    </a:lnTo>
                    <a:lnTo>
                      <a:pt x="627" y="819"/>
                    </a:lnTo>
                    <a:lnTo>
                      <a:pt x="658" y="798"/>
                    </a:lnTo>
                    <a:lnTo>
                      <a:pt x="688" y="773"/>
                    </a:lnTo>
                    <a:lnTo>
                      <a:pt x="720" y="747"/>
                    </a:lnTo>
                    <a:lnTo>
                      <a:pt x="752" y="718"/>
                    </a:lnTo>
                    <a:lnTo>
                      <a:pt x="782" y="686"/>
                    </a:lnTo>
                    <a:lnTo>
                      <a:pt x="812" y="651"/>
                    </a:lnTo>
                    <a:lnTo>
                      <a:pt x="839" y="615"/>
                    </a:lnTo>
                    <a:lnTo>
                      <a:pt x="861" y="576"/>
                    </a:lnTo>
                    <a:lnTo>
                      <a:pt x="881" y="535"/>
                    </a:lnTo>
                    <a:lnTo>
                      <a:pt x="896" y="491"/>
                    </a:lnTo>
                    <a:lnTo>
                      <a:pt x="905" y="447"/>
                    </a:lnTo>
                    <a:lnTo>
                      <a:pt x="909" y="400"/>
                    </a:lnTo>
                    <a:lnTo>
                      <a:pt x="909" y="285"/>
                    </a:lnTo>
                    <a:lnTo>
                      <a:pt x="909" y="282"/>
                    </a:lnTo>
                    <a:lnTo>
                      <a:pt x="910" y="278"/>
                    </a:lnTo>
                    <a:lnTo>
                      <a:pt x="952" y="145"/>
                    </a:lnTo>
                    <a:lnTo>
                      <a:pt x="957" y="136"/>
                    </a:lnTo>
                    <a:lnTo>
                      <a:pt x="965" y="130"/>
                    </a:lnTo>
                    <a:lnTo>
                      <a:pt x="976" y="128"/>
                    </a:lnTo>
                    <a:lnTo>
                      <a:pt x="985" y="130"/>
                    </a:lnTo>
                    <a:lnTo>
                      <a:pt x="993" y="136"/>
                    </a:lnTo>
                    <a:lnTo>
                      <a:pt x="999" y="144"/>
                    </a:lnTo>
                    <a:lnTo>
                      <a:pt x="1040" y="260"/>
                    </a:lnTo>
                    <a:lnTo>
                      <a:pt x="1061" y="260"/>
                    </a:lnTo>
                    <a:lnTo>
                      <a:pt x="1116" y="19"/>
                    </a:lnTo>
                    <a:lnTo>
                      <a:pt x="1121" y="9"/>
                    </a:lnTo>
                    <a:lnTo>
                      <a:pt x="1129" y="2"/>
                    </a:lnTo>
                    <a:lnTo>
                      <a:pt x="11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65" name="Group 95"/>
            <p:cNvGrpSpPr>
              <a:grpSpLocks noChangeAspect="1"/>
            </p:cNvGrpSpPr>
            <p:nvPr/>
          </p:nvGrpSpPr>
          <p:grpSpPr bwMode="auto">
            <a:xfrm>
              <a:off x="8080600" y="6288861"/>
              <a:ext cx="762000" cy="585788"/>
              <a:chOff x="2689" y="3589"/>
              <a:chExt cx="480" cy="369"/>
            </a:xfrm>
            <a:solidFill>
              <a:srgbClr val="00ADEF"/>
            </a:solidFill>
          </p:grpSpPr>
          <p:sp>
            <p:nvSpPr>
              <p:cNvPr id="366" name="Freeform 97"/>
              <p:cNvSpPr>
                <a:spLocks/>
              </p:cNvSpPr>
              <p:nvPr/>
            </p:nvSpPr>
            <p:spPr bwMode="auto">
              <a:xfrm>
                <a:off x="2854" y="3802"/>
                <a:ext cx="36" cy="156"/>
              </a:xfrm>
              <a:custGeom>
                <a:avLst/>
                <a:gdLst>
                  <a:gd name="T0" fmla="*/ 40 w 253"/>
                  <a:gd name="T1" fmla="*/ 0 h 1088"/>
                  <a:gd name="T2" fmla="*/ 212 w 253"/>
                  <a:gd name="T3" fmla="*/ 0 h 1088"/>
                  <a:gd name="T4" fmla="*/ 226 w 253"/>
                  <a:gd name="T5" fmla="*/ 2 h 1088"/>
                  <a:gd name="T6" fmla="*/ 237 w 253"/>
                  <a:gd name="T7" fmla="*/ 7 h 1088"/>
                  <a:gd name="T8" fmla="*/ 246 w 253"/>
                  <a:gd name="T9" fmla="*/ 16 h 1088"/>
                  <a:gd name="T10" fmla="*/ 251 w 253"/>
                  <a:gd name="T11" fmla="*/ 28 h 1088"/>
                  <a:gd name="T12" fmla="*/ 253 w 253"/>
                  <a:gd name="T13" fmla="*/ 41 h 1088"/>
                  <a:gd name="T14" fmla="*/ 253 w 253"/>
                  <a:gd name="T15" fmla="*/ 1045 h 1088"/>
                  <a:gd name="T16" fmla="*/ 251 w 253"/>
                  <a:gd name="T17" fmla="*/ 1059 h 1088"/>
                  <a:gd name="T18" fmla="*/ 246 w 253"/>
                  <a:gd name="T19" fmla="*/ 1070 h 1088"/>
                  <a:gd name="T20" fmla="*/ 237 w 253"/>
                  <a:gd name="T21" fmla="*/ 1079 h 1088"/>
                  <a:gd name="T22" fmla="*/ 226 w 253"/>
                  <a:gd name="T23" fmla="*/ 1084 h 1088"/>
                  <a:gd name="T24" fmla="*/ 212 w 253"/>
                  <a:gd name="T25" fmla="*/ 1088 h 1088"/>
                  <a:gd name="T26" fmla="*/ 40 w 253"/>
                  <a:gd name="T27" fmla="*/ 1088 h 1088"/>
                  <a:gd name="T28" fmla="*/ 27 w 253"/>
                  <a:gd name="T29" fmla="*/ 1084 h 1088"/>
                  <a:gd name="T30" fmla="*/ 16 w 253"/>
                  <a:gd name="T31" fmla="*/ 1079 h 1088"/>
                  <a:gd name="T32" fmla="*/ 7 w 253"/>
                  <a:gd name="T33" fmla="*/ 1070 h 1088"/>
                  <a:gd name="T34" fmla="*/ 2 w 253"/>
                  <a:gd name="T35" fmla="*/ 1059 h 1088"/>
                  <a:gd name="T36" fmla="*/ 0 w 253"/>
                  <a:gd name="T37" fmla="*/ 1045 h 1088"/>
                  <a:gd name="T38" fmla="*/ 0 w 253"/>
                  <a:gd name="T39" fmla="*/ 41 h 1088"/>
                  <a:gd name="T40" fmla="*/ 2 w 253"/>
                  <a:gd name="T41" fmla="*/ 28 h 1088"/>
                  <a:gd name="T42" fmla="*/ 7 w 253"/>
                  <a:gd name="T43" fmla="*/ 16 h 1088"/>
                  <a:gd name="T44" fmla="*/ 16 w 253"/>
                  <a:gd name="T45" fmla="*/ 7 h 1088"/>
                  <a:gd name="T46" fmla="*/ 27 w 253"/>
                  <a:gd name="T47" fmla="*/ 2 h 1088"/>
                  <a:gd name="T48" fmla="*/ 40 w 253"/>
                  <a:gd name="T49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3" h="1088">
                    <a:moveTo>
                      <a:pt x="40" y="0"/>
                    </a:moveTo>
                    <a:lnTo>
                      <a:pt x="212" y="0"/>
                    </a:lnTo>
                    <a:lnTo>
                      <a:pt x="226" y="2"/>
                    </a:lnTo>
                    <a:lnTo>
                      <a:pt x="237" y="7"/>
                    </a:lnTo>
                    <a:lnTo>
                      <a:pt x="246" y="16"/>
                    </a:lnTo>
                    <a:lnTo>
                      <a:pt x="251" y="28"/>
                    </a:lnTo>
                    <a:lnTo>
                      <a:pt x="253" y="41"/>
                    </a:lnTo>
                    <a:lnTo>
                      <a:pt x="253" y="1045"/>
                    </a:lnTo>
                    <a:lnTo>
                      <a:pt x="251" y="1059"/>
                    </a:lnTo>
                    <a:lnTo>
                      <a:pt x="246" y="1070"/>
                    </a:lnTo>
                    <a:lnTo>
                      <a:pt x="237" y="1079"/>
                    </a:lnTo>
                    <a:lnTo>
                      <a:pt x="226" y="1084"/>
                    </a:lnTo>
                    <a:lnTo>
                      <a:pt x="212" y="1088"/>
                    </a:lnTo>
                    <a:lnTo>
                      <a:pt x="40" y="1088"/>
                    </a:lnTo>
                    <a:lnTo>
                      <a:pt x="27" y="1084"/>
                    </a:lnTo>
                    <a:lnTo>
                      <a:pt x="16" y="1079"/>
                    </a:lnTo>
                    <a:lnTo>
                      <a:pt x="7" y="1070"/>
                    </a:lnTo>
                    <a:lnTo>
                      <a:pt x="2" y="1059"/>
                    </a:lnTo>
                    <a:lnTo>
                      <a:pt x="0" y="1045"/>
                    </a:lnTo>
                    <a:lnTo>
                      <a:pt x="0" y="41"/>
                    </a:lnTo>
                    <a:lnTo>
                      <a:pt x="2" y="28"/>
                    </a:lnTo>
                    <a:lnTo>
                      <a:pt x="7" y="16"/>
                    </a:lnTo>
                    <a:lnTo>
                      <a:pt x="16" y="7"/>
                    </a:lnTo>
                    <a:lnTo>
                      <a:pt x="27" y="2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7" name="Freeform 98"/>
              <p:cNvSpPr>
                <a:spLocks/>
              </p:cNvSpPr>
              <p:nvPr/>
            </p:nvSpPr>
            <p:spPr bwMode="auto">
              <a:xfrm>
                <a:off x="2968" y="3802"/>
                <a:ext cx="36" cy="156"/>
              </a:xfrm>
              <a:custGeom>
                <a:avLst/>
                <a:gdLst>
                  <a:gd name="T0" fmla="*/ 42 w 254"/>
                  <a:gd name="T1" fmla="*/ 0 h 1088"/>
                  <a:gd name="T2" fmla="*/ 214 w 254"/>
                  <a:gd name="T3" fmla="*/ 0 h 1088"/>
                  <a:gd name="T4" fmla="*/ 227 w 254"/>
                  <a:gd name="T5" fmla="*/ 2 h 1088"/>
                  <a:gd name="T6" fmla="*/ 238 w 254"/>
                  <a:gd name="T7" fmla="*/ 7 h 1088"/>
                  <a:gd name="T8" fmla="*/ 246 w 254"/>
                  <a:gd name="T9" fmla="*/ 16 h 1088"/>
                  <a:gd name="T10" fmla="*/ 252 w 254"/>
                  <a:gd name="T11" fmla="*/ 28 h 1088"/>
                  <a:gd name="T12" fmla="*/ 254 w 254"/>
                  <a:gd name="T13" fmla="*/ 41 h 1088"/>
                  <a:gd name="T14" fmla="*/ 254 w 254"/>
                  <a:gd name="T15" fmla="*/ 1045 h 1088"/>
                  <a:gd name="T16" fmla="*/ 252 w 254"/>
                  <a:gd name="T17" fmla="*/ 1059 h 1088"/>
                  <a:gd name="T18" fmla="*/ 247 w 254"/>
                  <a:gd name="T19" fmla="*/ 1070 h 1088"/>
                  <a:gd name="T20" fmla="*/ 238 w 254"/>
                  <a:gd name="T21" fmla="*/ 1079 h 1088"/>
                  <a:gd name="T22" fmla="*/ 227 w 254"/>
                  <a:gd name="T23" fmla="*/ 1084 h 1088"/>
                  <a:gd name="T24" fmla="*/ 214 w 254"/>
                  <a:gd name="T25" fmla="*/ 1088 h 1088"/>
                  <a:gd name="T26" fmla="*/ 42 w 254"/>
                  <a:gd name="T27" fmla="*/ 1088 h 1088"/>
                  <a:gd name="T28" fmla="*/ 28 w 254"/>
                  <a:gd name="T29" fmla="*/ 1084 h 1088"/>
                  <a:gd name="T30" fmla="*/ 17 w 254"/>
                  <a:gd name="T31" fmla="*/ 1079 h 1088"/>
                  <a:gd name="T32" fmla="*/ 8 w 254"/>
                  <a:gd name="T33" fmla="*/ 1070 h 1088"/>
                  <a:gd name="T34" fmla="*/ 2 w 254"/>
                  <a:gd name="T35" fmla="*/ 1059 h 1088"/>
                  <a:gd name="T36" fmla="*/ 0 w 254"/>
                  <a:gd name="T37" fmla="*/ 1045 h 1088"/>
                  <a:gd name="T38" fmla="*/ 0 w 254"/>
                  <a:gd name="T39" fmla="*/ 41 h 1088"/>
                  <a:gd name="T40" fmla="*/ 2 w 254"/>
                  <a:gd name="T41" fmla="*/ 28 h 1088"/>
                  <a:gd name="T42" fmla="*/ 8 w 254"/>
                  <a:gd name="T43" fmla="*/ 16 h 1088"/>
                  <a:gd name="T44" fmla="*/ 17 w 254"/>
                  <a:gd name="T45" fmla="*/ 7 h 1088"/>
                  <a:gd name="T46" fmla="*/ 28 w 254"/>
                  <a:gd name="T47" fmla="*/ 2 h 1088"/>
                  <a:gd name="T48" fmla="*/ 42 w 254"/>
                  <a:gd name="T49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4" h="1088">
                    <a:moveTo>
                      <a:pt x="42" y="0"/>
                    </a:moveTo>
                    <a:lnTo>
                      <a:pt x="214" y="0"/>
                    </a:lnTo>
                    <a:lnTo>
                      <a:pt x="227" y="2"/>
                    </a:lnTo>
                    <a:lnTo>
                      <a:pt x="238" y="7"/>
                    </a:lnTo>
                    <a:lnTo>
                      <a:pt x="246" y="16"/>
                    </a:lnTo>
                    <a:lnTo>
                      <a:pt x="252" y="28"/>
                    </a:lnTo>
                    <a:lnTo>
                      <a:pt x="254" y="41"/>
                    </a:lnTo>
                    <a:lnTo>
                      <a:pt x="254" y="1045"/>
                    </a:lnTo>
                    <a:lnTo>
                      <a:pt x="252" y="1059"/>
                    </a:lnTo>
                    <a:lnTo>
                      <a:pt x="247" y="1070"/>
                    </a:lnTo>
                    <a:lnTo>
                      <a:pt x="238" y="1079"/>
                    </a:lnTo>
                    <a:lnTo>
                      <a:pt x="227" y="1084"/>
                    </a:lnTo>
                    <a:lnTo>
                      <a:pt x="214" y="1088"/>
                    </a:lnTo>
                    <a:lnTo>
                      <a:pt x="42" y="1088"/>
                    </a:lnTo>
                    <a:lnTo>
                      <a:pt x="28" y="1084"/>
                    </a:lnTo>
                    <a:lnTo>
                      <a:pt x="17" y="1079"/>
                    </a:lnTo>
                    <a:lnTo>
                      <a:pt x="8" y="1070"/>
                    </a:lnTo>
                    <a:lnTo>
                      <a:pt x="2" y="1059"/>
                    </a:lnTo>
                    <a:lnTo>
                      <a:pt x="0" y="1045"/>
                    </a:lnTo>
                    <a:lnTo>
                      <a:pt x="0" y="41"/>
                    </a:lnTo>
                    <a:lnTo>
                      <a:pt x="2" y="28"/>
                    </a:lnTo>
                    <a:lnTo>
                      <a:pt x="8" y="16"/>
                    </a:lnTo>
                    <a:lnTo>
                      <a:pt x="17" y="7"/>
                    </a:lnTo>
                    <a:lnTo>
                      <a:pt x="28" y="2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8" name="Freeform 99"/>
              <p:cNvSpPr>
                <a:spLocks noEditPoints="1"/>
              </p:cNvSpPr>
              <p:nvPr/>
            </p:nvSpPr>
            <p:spPr bwMode="auto">
              <a:xfrm>
                <a:off x="2689" y="3589"/>
                <a:ext cx="480" cy="369"/>
              </a:xfrm>
              <a:custGeom>
                <a:avLst/>
                <a:gdLst>
                  <a:gd name="T0" fmla="*/ 2913 w 3360"/>
                  <a:gd name="T1" fmla="*/ 1503 h 2578"/>
                  <a:gd name="T2" fmla="*/ 2913 w 3360"/>
                  <a:gd name="T3" fmla="*/ 1941 h 2578"/>
                  <a:gd name="T4" fmla="*/ 3088 w 3360"/>
                  <a:gd name="T5" fmla="*/ 1945 h 2578"/>
                  <a:gd name="T6" fmla="*/ 3095 w 3360"/>
                  <a:gd name="T7" fmla="*/ 1509 h 2578"/>
                  <a:gd name="T8" fmla="*/ 3007 w 3360"/>
                  <a:gd name="T9" fmla="*/ 1397 h 2578"/>
                  <a:gd name="T10" fmla="*/ 348 w 3360"/>
                  <a:gd name="T11" fmla="*/ 1400 h 2578"/>
                  <a:gd name="T12" fmla="*/ 265 w 3360"/>
                  <a:gd name="T13" fmla="*/ 1935 h 2578"/>
                  <a:gd name="T14" fmla="*/ 275 w 3360"/>
                  <a:gd name="T15" fmla="*/ 1945 h 2578"/>
                  <a:gd name="T16" fmla="*/ 448 w 3360"/>
                  <a:gd name="T17" fmla="*/ 1939 h 2578"/>
                  <a:gd name="T18" fmla="*/ 365 w 3360"/>
                  <a:gd name="T19" fmla="*/ 1400 h 2578"/>
                  <a:gd name="T20" fmla="*/ 1689 w 3360"/>
                  <a:gd name="T21" fmla="*/ 2 h 2578"/>
                  <a:gd name="T22" fmla="*/ 3360 w 3360"/>
                  <a:gd name="T23" fmla="*/ 434 h 2578"/>
                  <a:gd name="T24" fmla="*/ 3333 w 3360"/>
                  <a:gd name="T25" fmla="*/ 572 h 2578"/>
                  <a:gd name="T26" fmla="*/ 3254 w 3360"/>
                  <a:gd name="T27" fmla="*/ 2560 h 2578"/>
                  <a:gd name="T28" fmla="*/ 2774 w 3360"/>
                  <a:gd name="T29" fmla="*/ 2574 h 2578"/>
                  <a:gd name="T30" fmla="*/ 2745 w 3360"/>
                  <a:gd name="T31" fmla="*/ 1261 h 2578"/>
                  <a:gd name="T32" fmla="*/ 2740 w 3360"/>
                  <a:gd name="T33" fmla="*/ 1184 h 2578"/>
                  <a:gd name="T34" fmla="*/ 2686 w 3360"/>
                  <a:gd name="T35" fmla="*/ 1041 h 2578"/>
                  <a:gd name="T36" fmla="*/ 2550 w 3360"/>
                  <a:gd name="T37" fmla="*/ 950 h 2578"/>
                  <a:gd name="T38" fmla="*/ 2366 w 3360"/>
                  <a:gd name="T39" fmla="*/ 959 h 2578"/>
                  <a:gd name="T40" fmla="*/ 2247 w 3360"/>
                  <a:gd name="T41" fmla="*/ 1067 h 2578"/>
                  <a:gd name="T42" fmla="*/ 2207 w 3360"/>
                  <a:gd name="T43" fmla="*/ 1207 h 2578"/>
                  <a:gd name="T44" fmla="*/ 2204 w 3360"/>
                  <a:gd name="T45" fmla="*/ 1314 h 2578"/>
                  <a:gd name="T46" fmla="*/ 2251 w 3360"/>
                  <a:gd name="T47" fmla="*/ 1321 h 2578"/>
                  <a:gd name="T48" fmla="*/ 2245 w 3360"/>
                  <a:gd name="T49" fmla="*/ 1417 h 2578"/>
                  <a:gd name="T50" fmla="*/ 1905 w 3360"/>
                  <a:gd name="T51" fmla="*/ 1413 h 2578"/>
                  <a:gd name="T52" fmla="*/ 1905 w 3360"/>
                  <a:gd name="T53" fmla="*/ 1318 h 2578"/>
                  <a:gd name="T54" fmla="*/ 1950 w 3360"/>
                  <a:gd name="T55" fmla="*/ 1261 h 2578"/>
                  <a:gd name="T56" fmla="*/ 1945 w 3360"/>
                  <a:gd name="T57" fmla="*/ 1184 h 2578"/>
                  <a:gd name="T58" fmla="*/ 1891 w 3360"/>
                  <a:gd name="T59" fmla="*/ 1041 h 2578"/>
                  <a:gd name="T60" fmla="*/ 1754 w 3360"/>
                  <a:gd name="T61" fmla="*/ 950 h 2578"/>
                  <a:gd name="T62" fmla="*/ 1572 w 3360"/>
                  <a:gd name="T63" fmla="*/ 959 h 2578"/>
                  <a:gd name="T64" fmla="*/ 1452 w 3360"/>
                  <a:gd name="T65" fmla="*/ 1068 h 2578"/>
                  <a:gd name="T66" fmla="*/ 1412 w 3360"/>
                  <a:gd name="T67" fmla="*/ 1207 h 2578"/>
                  <a:gd name="T68" fmla="*/ 1409 w 3360"/>
                  <a:gd name="T69" fmla="*/ 1314 h 2578"/>
                  <a:gd name="T70" fmla="*/ 1456 w 3360"/>
                  <a:gd name="T71" fmla="*/ 1321 h 2578"/>
                  <a:gd name="T72" fmla="*/ 1452 w 3360"/>
                  <a:gd name="T73" fmla="*/ 1416 h 2578"/>
                  <a:gd name="T74" fmla="*/ 1113 w 3360"/>
                  <a:gd name="T75" fmla="*/ 1416 h 2578"/>
                  <a:gd name="T76" fmla="*/ 1109 w 3360"/>
                  <a:gd name="T77" fmla="*/ 1321 h 2578"/>
                  <a:gd name="T78" fmla="*/ 1156 w 3360"/>
                  <a:gd name="T79" fmla="*/ 1314 h 2578"/>
                  <a:gd name="T80" fmla="*/ 1153 w 3360"/>
                  <a:gd name="T81" fmla="*/ 1208 h 2578"/>
                  <a:gd name="T82" fmla="*/ 1113 w 3360"/>
                  <a:gd name="T83" fmla="*/ 1069 h 2578"/>
                  <a:gd name="T84" fmla="*/ 993 w 3360"/>
                  <a:gd name="T85" fmla="*/ 960 h 2578"/>
                  <a:gd name="T86" fmla="*/ 809 w 3360"/>
                  <a:gd name="T87" fmla="*/ 950 h 2578"/>
                  <a:gd name="T88" fmla="*/ 675 w 3360"/>
                  <a:gd name="T89" fmla="*/ 1038 h 2578"/>
                  <a:gd name="T90" fmla="*/ 621 w 3360"/>
                  <a:gd name="T91" fmla="*/ 1183 h 2578"/>
                  <a:gd name="T92" fmla="*/ 615 w 3360"/>
                  <a:gd name="T93" fmla="*/ 1259 h 2578"/>
                  <a:gd name="T94" fmla="*/ 586 w 3360"/>
                  <a:gd name="T95" fmla="*/ 2574 h 2578"/>
                  <a:gd name="T96" fmla="*/ 106 w 3360"/>
                  <a:gd name="T97" fmla="*/ 2560 h 2578"/>
                  <a:gd name="T98" fmla="*/ 27 w 3360"/>
                  <a:gd name="T99" fmla="*/ 572 h 2578"/>
                  <a:gd name="T100" fmla="*/ 0 w 3360"/>
                  <a:gd name="T101" fmla="*/ 434 h 2578"/>
                  <a:gd name="T102" fmla="*/ 1671 w 3360"/>
                  <a:gd name="T103" fmla="*/ 2 h 2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360" h="2578">
                    <a:moveTo>
                      <a:pt x="3004" y="1396"/>
                    </a:moveTo>
                    <a:lnTo>
                      <a:pt x="3001" y="1397"/>
                    </a:lnTo>
                    <a:lnTo>
                      <a:pt x="2998" y="1398"/>
                    </a:lnTo>
                    <a:lnTo>
                      <a:pt x="2995" y="1400"/>
                    </a:lnTo>
                    <a:lnTo>
                      <a:pt x="2913" y="1503"/>
                    </a:lnTo>
                    <a:lnTo>
                      <a:pt x="2912" y="1506"/>
                    </a:lnTo>
                    <a:lnTo>
                      <a:pt x="2911" y="1509"/>
                    </a:lnTo>
                    <a:lnTo>
                      <a:pt x="2911" y="1935"/>
                    </a:lnTo>
                    <a:lnTo>
                      <a:pt x="2912" y="1939"/>
                    </a:lnTo>
                    <a:lnTo>
                      <a:pt x="2913" y="1941"/>
                    </a:lnTo>
                    <a:lnTo>
                      <a:pt x="2915" y="1943"/>
                    </a:lnTo>
                    <a:lnTo>
                      <a:pt x="2918" y="1945"/>
                    </a:lnTo>
                    <a:lnTo>
                      <a:pt x="2921" y="1945"/>
                    </a:lnTo>
                    <a:lnTo>
                      <a:pt x="3085" y="1945"/>
                    </a:lnTo>
                    <a:lnTo>
                      <a:pt x="3088" y="1945"/>
                    </a:lnTo>
                    <a:lnTo>
                      <a:pt x="3091" y="1943"/>
                    </a:lnTo>
                    <a:lnTo>
                      <a:pt x="3093" y="1941"/>
                    </a:lnTo>
                    <a:lnTo>
                      <a:pt x="3095" y="1939"/>
                    </a:lnTo>
                    <a:lnTo>
                      <a:pt x="3095" y="1935"/>
                    </a:lnTo>
                    <a:lnTo>
                      <a:pt x="3095" y="1509"/>
                    </a:lnTo>
                    <a:lnTo>
                      <a:pt x="3095" y="1506"/>
                    </a:lnTo>
                    <a:lnTo>
                      <a:pt x="3093" y="1503"/>
                    </a:lnTo>
                    <a:lnTo>
                      <a:pt x="3012" y="1400"/>
                    </a:lnTo>
                    <a:lnTo>
                      <a:pt x="3009" y="1398"/>
                    </a:lnTo>
                    <a:lnTo>
                      <a:pt x="3007" y="1397"/>
                    </a:lnTo>
                    <a:lnTo>
                      <a:pt x="3004" y="1396"/>
                    </a:lnTo>
                    <a:close/>
                    <a:moveTo>
                      <a:pt x="356" y="1396"/>
                    </a:moveTo>
                    <a:lnTo>
                      <a:pt x="353" y="1397"/>
                    </a:lnTo>
                    <a:lnTo>
                      <a:pt x="351" y="1398"/>
                    </a:lnTo>
                    <a:lnTo>
                      <a:pt x="348" y="1400"/>
                    </a:lnTo>
                    <a:lnTo>
                      <a:pt x="267" y="1503"/>
                    </a:lnTo>
                    <a:lnTo>
                      <a:pt x="266" y="1505"/>
                    </a:lnTo>
                    <a:lnTo>
                      <a:pt x="265" y="1507"/>
                    </a:lnTo>
                    <a:lnTo>
                      <a:pt x="265" y="1509"/>
                    </a:lnTo>
                    <a:lnTo>
                      <a:pt x="265" y="1935"/>
                    </a:lnTo>
                    <a:lnTo>
                      <a:pt x="265" y="1939"/>
                    </a:lnTo>
                    <a:lnTo>
                      <a:pt x="267" y="1941"/>
                    </a:lnTo>
                    <a:lnTo>
                      <a:pt x="269" y="1943"/>
                    </a:lnTo>
                    <a:lnTo>
                      <a:pt x="272" y="1945"/>
                    </a:lnTo>
                    <a:lnTo>
                      <a:pt x="275" y="1945"/>
                    </a:lnTo>
                    <a:lnTo>
                      <a:pt x="439" y="1945"/>
                    </a:lnTo>
                    <a:lnTo>
                      <a:pt x="442" y="1945"/>
                    </a:lnTo>
                    <a:lnTo>
                      <a:pt x="445" y="1943"/>
                    </a:lnTo>
                    <a:lnTo>
                      <a:pt x="447" y="1941"/>
                    </a:lnTo>
                    <a:lnTo>
                      <a:pt x="448" y="1939"/>
                    </a:lnTo>
                    <a:lnTo>
                      <a:pt x="449" y="1935"/>
                    </a:lnTo>
                    <a:lnTo>
                      <a:pt x="449" y="1509"/>
                    </a:lnTo>
                    <a:lnTo>
                      <a:pt x="448" y="1506"/>
                    </a:lnTo>
                    <a:lnTo>
                      <a:pt x="447" y="1503"/>
                    </a:lnTo>
                    <a:lnTo>
                      <a:pt x="365" y="1400"/>
                    </a:lnTo>
                    <a:lnTo>
                      <a:pt x="362" y="1398"/>
                    </a:lnTo>
                    <a:lnTo>
                      <a:pt x="359" y="1397"/>
                    </a:lnTo>
                    <a:lnTo>
                      <a:pt x="356" y="1396"/>
                    </a:lnTo>
                    <a:close/>
                    <a:moveTo>
                      <a:pt x="1680" y="0"/>
                    </a:moveTo>
                    <a:lnTo>
                      <a:pt x="1689" y="2"/>
                    </a:lnTo>
                    <a:lnTo>
                      <a:pt x="3328" y="393"/>
                    </a:lnTo>
                    <a:lnTo>
                      <a:pt x="3341" y="399"/>
                    </a:lnTo>
                    <a:lnTo>
                      <a:pt x="3351" y="408"/>
                    </a:lnTo>
                    <a:lnTo>
                      <a:pt x="3358" y="420"/>
                    </a:lnTo>
                    <a:lnTo>
                      <a:pt x="3360" y="434"/>
                    </a:lnTo>
                    <a:lnTo>
                      <a:pt x="3360" y="533"/>
                    </a:lnTo>
                    <a:lnTo>
                      <a:pt x="3358" y="546"/>
                    </a:lnTo>
                    <a:lnTo>
                      <a:pt x="3352" y="557"/>
                    </a:lnTo>
                    <a:lnTo>
                      <a:pt x="3344" y="565"/>
                    </a:lnTo>
                    <a:lnTo>
                      <a:pt x="3333" y="572"/>
                    </a:lnTo>
                    <a:lnTo>
                      <a:pt x="3319" y="574"/>
                    </a:lnTo>
                    <a:lnTo>
                      <a:pt x="3261" y="574"/>
                    </a:lnTo>
                    <a:lnTo>
                      <a:pt x="3261" y="2535"/>
                    </a:lnTo>
                    <a:lnTo>
                      <a:pt x="3259" y="2549"/>
                    </a:lnTo>
                    <a:lnTo>
                      <a:pt x="3254" y="2560"/>
                    </a:lnTo>
                    <a:lnTo>
                      <a:pt x="3245" y="2569"/>
                    </a:lnTo>
                    <a:lnTo>
                      <a:pt x="3234" y="2574"/>
                    </a:lnTo>
                    <a:lnTo>
                      <a:pt x="3221" y="2578"/>
                    </a:lnTo>
                    <a:lnTo>
                      <a:pt x="2786" y="2578"/>
                    </a:lnTo>
                    <a:lnTo>
                      <a:pt x="2774" y="2574"/>
                    </a:lnTo>
                    <a:lnTo>
                      <a:pt x="2762" y="2569"/>
                    </a:lnTo>
                    <a:lnTo>
                      <a:pt x="2753" y="2560"/>
                    </a:lnTo>
                    <a:lnTo>
                      <a:pt x="2747" y="2549"/>
                    </a:lnTo>
                    <a:lnTo>
                      <a:pt x="2745" y="2535"/>
                    </a:lnTo>
                    <a:lnTo>
                      <a:pt x="2745" y="1261"/>
                    </a:lnTo>
                    <a:lnTo>
                      <a:pt x="2745" y="1256"/>
                    </a:lnTo>
                    <a:lnTo>
                      <a:pt x="2745" y="1245"/>
                    </a:lnTo>
                    <a:lnTo>
                      <a:pt x="2745" y="1229"/>
                    </a:lnTo>
                    <a:lnTo>
                      <a:pt x="2743" y="1208"/>
                    </a:lnTo>
                    <a:lnTo>
                      <a:pt x="2740" y="1184"/>
                    </a:lnTo>
                    <a:lnTo>
                      <a:pt x="2735" y="1157"/>
                    </a:lnTo>
                    <a:lnTo>
                      <a:pt x="2727" y="1128"/>
                    </a:lnTo>
                    <a:lnTo>
                      <a:pt x="2717" y="1099"/>
                    </a:lnTo>
                    <a:lnTo>
                      <a:pt x="2703" y="1069"/>
                    </a:lnTo>
                    <a:lnTo>
                      <a:pt x="2686" y="1041"/>
                    </a:lnTo>
                    <a:lnTo>
                      <a:pt x="2664" y="1014"/>
                    </a:lnTo>
                    <a:lnTo>
                      <a:pt x="2640" y="992"/>
                    </a:lnTo>
                    <a:lnTo>
                      <a:pt x="2613" y="974"/>
                    </a:lnTo>
                    <a:lnTo>
                      <a:pt x="2582" y="960"/>
                    </a:lnTo>
                    <a:lnTo>
                      <a:pt x="2550" y="950"/>
                    </a:lnTo>
                    <a:lnTo>
                      <a:pt x="2513" y="943"/>
                    </a:lnTo>
                    <a:lnTo>
                      <a:pt x="2474" y="941"/>
                    </a:lnTo>
                    <a:lnTo>
                      <a:pt x="2435" y="943"/>
                    </a:lnTo>
                    <a:lnTo>
                      <a:pt x="2400" y="950"/>
                    </a:lnTo>
                    <a:lnTo>
                      <a:pt x="2366" y="959"/>
                    </a:lnTo>
                    <a:lnTo>
                      <a:pt x="2337" y="973"/>
                    </a:lnTo>
                    <a:lnTo>
                      <a:pt x="2310" y="991"/>
                    </a:lnTo>
                    <a:lnTo>
                      <a:pt x="2286" y="1012"/>
                    </a:lnTo>
                    <a:lnTo>
                      <a:pt x="2264" y="1039"/>
                    </a:lnTo>
                    <a:lnTo>
                      <a:pt x="2247" y="1067"/>
                    </a:lnTo>
                    <a:lnTo>
                      <a:pt x="2234" y="1096"/>
                    </a:lnTo>
                    <a:lnTo>
                      <a:pt x="2224" y="1126"/>
                    </a:lnTo>
                    <a:lnTo>
                      <a:pt x="2216" y="1155"/>
                    </a:lnTo>
                    <a:lnTo>
                      <a:pt x="2210" y="1183"/>
                    </a:lnTo>
                    <a:lnTo>
                      <a:pt x="2207" y="1207"/>
                    </a:lnTo>
                    <a:lnTo>
                      <a:pt x="2205" y="1228"/>
                    </a:lnTo>
                    <a:lnTo>
                      <a:pt x="2204" y="1244"/>
                    </a:lnTo>
                    <a:lnTo>
                      <a:pt x="2204" y="1255"/>
                    </a:lnTo>
                    <a:lnTo>
                      <a:pt x="2204" y="1259"/>
                    </a:lnTo>
                    <a:lnTo>
                      <a:pt x="2204" y="1314"/>
                    </a:lnTo>
                    <a:lnTo>
                      <a:pt x="2241" y="1314"/>
                    </a:lnTo>
                    <a:lnTo>
                      <a:pt x="2245" y="1314"/>
                    </a:lnTo>
                    <a:lnTo>
                      <a:pt x="2247" y="1316"/>
                    </a:lnTo>
                    <a:lnTo>
                      <a:pt x="2249" y="1318"/>
                    </a:lnTo>
                    <a:lnTo>
                      <a:pt x="2251" y="1321"/>
                    </a:lnTo>
                    <a:lnTo>
                      <a:pt x="2251" y="1324"/>
                    </a:lnTo>
                    <a:lnTo>
                      <a:pt x="2251" y="1408"/>
                    </a:lnTo>
                    <a:lnTo>
                      <a:pt x="2251" y="1411"/>
                    </a:lnTo>
                    <a:lnTo>
                      <a:pt x="2248" y="1415"/>
                    </a:lnTo>
                    <a:lnTo>
                      <a:pt x="2245" y="1417"/>
                    </a:lnTo>
                    <a:lnTo>
                      <a:pt x="2241" y="1418"/>
                    </a:lnTo>
                    <a:lnTo>
                      <a:pt x="1913" y="1418"/>
                    </a:lnTo>
                    <a:lnTo>
                      <a:pt x="1910" y="1417"/>
                    </a:lnTo>
                    <a:lnTo>
                      <a:pt x="1907" y="1416"/>
                    </a:lnTo>
                    <a:lnTo>
                      <a:pt x="1905" y="1413"/>
                    </a:lnTo>
                    <a:lnTo>
                      <a:pt x="1904" y="1411"/>
                    </a:lnTo>
                    <a:lnTo>
                      <a:pt x="1903" y="1408"/>
                    </a:lnTo>
                    <a:lnTo>
                      <a:pt x="1903" y="1324"/>
                    </a:lnTo>
                    <a:lnTo>
                      <a:pt x="1904" y="1321"/>
                    </a:lnTo>
                    <a:lnTo>
                      <a:pt x="1905" y="1318"/>
                    </a:lnTo>
                    <a:lnTo>
                      <a:pt x="1907" y="1316"/>
                    </a:lnTo>
                    <a:lnTo>
                      <a:pt x="1910" y="1314"/>
                    </a:lnTo>
                    <a:lnTo>
                      <a:pt x="1913" y="1314"/>
                    </a:lnTo>
                    <a:lnTo>
                      <a:pt x="1950" y="1314"/>
                    </a:lnTo>
                    <a:lnTo>
                      <a:pt x="1950" y="1261"/>
                    </a:lnTo>
                    <a:lnTo>
                      <a:pt x="1950" y="1256"/>
                    </a:lnTo>
                    <a:lnTo>
                      <a:pt x="1950" y="1245"/>
                    </a:lnTo>
                    <a:lnTo>
                      <a:pt x="1950" y="1229"/>
                    </a:lnTo>
                    <a:lnTo>
                      <a:pt x="1948" y="1208"/>
                    </a:lnTo>
                    <a:lnTo>
                      <a:pt x="1945" y="1184"/>
                    </a:lnTo>
                    <a:lnTo>
                      <a:pt x="1940" y="1157"/>
                    </a:lnTo>
                    <a:lnTo>
                      <a:pt x="1931" y="1128"/>
                    </a:lnTo>
                    <a:lnTo>
                      <a:pt x="1921" y="1099"/>
                    </a:lnTo>
                    <a:lnTo>
                      <a:pt x="1908" y="1069"/>
                    </a:lnTo>
                    <a:lnTo>
                      <a:pt x="1891" y="1041"/>
                    </a:lnTo>
                    <a:lnTo>
                      <a:pt x="1868" y="1014"/>
                    </a:lnTo>
                    <a:lnTo>
                      <a:pt x="1845" y="992"/>
                    </a:lnTo>
                    <a:lnTo>
                      <a:pt x="1817" y="974"/>
                    </a:lnTo>
                    <a:lnTo>
                      <a:pt x="1787" y="960"/>
                    </a:lnTo>
                    <a:lnTo>
                      <a:pt x="1754" y="950"/>
                    </a:lnTo>
                    <a:lnTo>
                      <a:pt x="1719" y="943"/>
                    </a:lnTo>
                    <a:lnTo>
                      <a:pt x="1679" y="941"/>
                    </a:lnTo>
                    <a:lnTo>
                      <a:pt x="1640" y="943"/>
                    </a:lnTo>
                    <a:lnTo>
                      <a:pt x="1605" y="950"/>
                    </a:lnTo>
                    <a:lnTo>
                      <a:pt x="1572" y="959"/>
                    </a:lnTo>
                    <a:lnTo>
                      <a:pt x="1542" y="973"/>
                    </a:lnTo>
                    <a:lnTo>
                      <a:pt x="1515" y="991"/>
                    </a:lnTo>
                    <a:lnTo>
                      <a:pt x="1492" y="1012"/>
                    </a:lnTo>
                    <a:lnTo>
                      <a:pt x="1469" y="1039"/>
                    </a:lnTo>
                    <a:lnTo>
                      <a:pt x="1452" y="1068"/>
                    </a:lnTo>
                    <a:lnTo>
                      <a:pt x="1439" y="1098"/>
                    </a:lnTo>
                    <a:lnTo>
                      <a:pt x="1427" y="1127"/>
                    </a:lnTo>
                    <a:lnTo>
                      <a:pt x="1420" y="1156"/>
                    </a:lnTo>
                    <a:lnTo>
                      <a:pt x="1415" y="1183"/>
                    </a:lnTo>
                    <a:lnTo>
                      <a:pt x="1412" y="1207"/>
                    </a:lnTo>
                    <a:lnTo>
                      <a:pt x="1410" y="1228"/>
                    </a:lnTo>
                    <a:lnTo>
                      <a:pt x="1409" y="1244"/>
                    </a:lnTo>
                    <a:lnTo>
                      <a:pt x="1409" y="1255"/>
                    </a:lnTo>
                    <a:lnTo>
                      <a:pt x="1409" y="1259"/>
                    </a:lnTo>
                    <a:lnTo>
                      <a:pt x="1409" y="1314"/>
                    </a:lnTo>
                    <a:lnTo>
                      <a:pt x="1446" y="1314"/>
                    </a:lnTo>
                    <a:lnTo>
                      <a:pt x="1450" y="1314"/>
                    </a:lnTo>
                    <a:lnTo>
                      <a:pt x="1452" y="1316"/>
                    </a:lnTo>
                    <a:lnTo>
                      <a:pt x="1455" y="1318"/>
                    </a:lnTo>
                    <a:lnTo>
                      <a:pt x="1456" y="1321"/>
                    </a:lnTo>
                    <a:lnTo>
                      <a:pt x="1456" y="1324"/>
                    </a:lnTo>
                    <a:lnTo>
                      <a:pt x="1456" y="1408"/>
                    </a:lnTo>
                    <a:lnTo>
                      <a:pt x="1456" y="1411"/>
                    </a:lnTo>
                    <a:lnTo>
                      <a:pt x="1455" y="1413"/>
                    </a:lnTo>
                    <a:lnTo>
                      <a:pt x="1452" y="1416"/>
                    </a:lnTo>
                    <a:lnTo>
                      <a:pt x="1450" y="1417"/>
                    </a:lnTo>
                    <a:lnTo>
                      <a:pt x="1446" y="1418"/>
                    </a:lnTo>
                    <a:lnTo>
                      <a:pt x="1119" y="1418"/>
                    </a:lnTo>
                    <a:lnTo>
                      <a:pt x="1115" y="1417"/>
                    </a:lnTo>
                    <a:lnTo>
                      <a:pt x="1113" y="1416"/>
                    </a:lnTo>
                    <a:lnTo>
                      <a:pt x="1110" y="1413"/>
                    </a:lnTo>
                    <a:lnTo>
                      <a:pt x="1109" y="1411"/>
                    </a:lnTo>
                    <a:lnTo>
                      <a:pt x="1109" y="1408"/>
                    </a:lnTo>
                    <a:lnTo>
                      <a:pt x="1109" y="1324"/>
                    </a:lnTo>
                    <a:lnTo>
                      <a:pt x="1109" y="1321"/>
                    </a:lnTo>
                    <a:lnTo>
                      <a:pt x="1110" y="1318"/>
                    </a:lnTo>
                    <a:lnTo>
                      <a:pt x="1113" y="1316"/>
                    </a:lnTo>
                    <a:lnTo>
                      <a:pt x="1115" y="1314"/>
                    </a:lnTo>
                    <a:lnTo>
                      <a:pt x="1119" y="1314"/>
                    </a:lnTo>
                    <a:lnTo>
                      <a:pt x="1156" y="1314"/>
                    </a:lnTo>
                    <a:lnTo>
                      <a:pt x="1156" y="1261"/>
                    </a:lnTo>
                    <a:lnTo>
                      <a:pt x="1156" y="1256"/>
                    </a:lnTo>
                    <a:lnTo>
                      <a:pt x="1156" y="1245"/>
                    </a:lnTo>
                    <a:lnTo>
                      <a:pt x="1155" y="1229"/>
                    </a:lnTo>
                    <a:lnTo>
                      <a:pt x="1153" y="1208"/>
                    </a:lnTo>
                    <a:lnTo>
                      <a:pt x="1150" y="1184"/>
                    </a:lnTo>
                    <a:lnTo>
                      <a:pt x="1144" y="1156"/>
                    </a:lnTo>
                    <a:lnTo>
                      <a:pt x="1137" y="1127"/>
                    </a:lnTo>
                    <a:lnTo>
                      <a:pt x="1126" y="1099"/>
                    </a:lnTo>
                    <a:lnTo>
                      <a:pt x="1113" y="1069"/>
                    </a:lnTo>
                    <a:lnTo>
                      <a:pt x="1096" y="1040"/>
                    </a:lnTo>
                    <a:lnTo>
                      <a:pt x="1074" y="1014"/>
                    </a:lnTo>
                    <a:lnTo>
                      <a:pt x="1050" y="992"/>
                    </a:lnTo>
                    <a:lnTo>
                      <a:pt x="1022" y="974"/>
                    </a:lnTo>
                    <a:lnTo>
                      <a:pt x="993" y="960"/>
                    </a:lnTo>
                    <a:lnTo>
                      <a:pt x="959" y="950"/>
                    </a:lnTo>
                    <a:lnTo>
                      <a:pt x="923" y="943"/>
                    </a:lnTo>
                    <a:lnTo>
                      <a:pt x="885" y="941"/>
                    </a:lnTo>
                    <a:lnTo>
                      <a:pt x="846" y="943"/>
                    </a:lnTo>
                    <a:lnTo>
                      <a:pt x="809" y="950"/>
                    </a:lnTo>
                    <a:lnTo>
                      <a:pt x="777" y="959"/>
                    </a:lnTo>
                    <a:lnTo>
                      <a:pt x="747" y="973"/>
                    </a:lnTo>
                    <a:lnTo>
                      <a:pt x="721" y="991"/>
                    </a:lnTo>
                    <a:lnTo>
                      <a:pt x="696" y="1012"/>
                    </a:lnTo>
                    <a:lnTo>
                      <a:pt x="675" y="1038"/>
                    </a:lnTo>
                    <a:lnTo>
                      <a:pt x="658" y="1067"/>
                    </a:lnTo>
                    <a:lnTo>
                      <a:pt x="643" y="1096"/>
                    </a:lnTo>
                    <a:lnTo>
                      <a:pt x="633" y="1126"/>
                    </a:lnTo>
                    <a:lnTo>
                      <a:pt x="626" y="1155"/>
                    </a:lnTo>
                    <a:lnTo>
                      <a:pt x="621" y="1183"/>
                    </a:lnTo>
                    <a:lnTo>
                      <a:pt x="617" y="1206"/>
                    </a:lnTo>
                    <a:lnTo>
                      <a:pt x="616" y="1228"/>
                    </a:lnTo>
                    <a:lnTo>
                      <a:pt x="615" y="1243"/>
                    </a:lnTo>
                    <a:lnTo>
                      <a:pt x="615" y="1255"/>
                    </a:lnTo>
                    <a:lnTo>
                      <a:pt x="615" y="1259"/>
                    </a:lnTo>
                    <a:lnTo>
                      <a:pt x="615" y="2535"/>
                    </a:lnTo>
                    <a:lnTo>
                      <a:pt x="613" y="2549"/>
                    </a:lnTo>
                    <a:lnTo>
                      <a:pt x="607" y="2560"/>
                    </a:lnTo>
                    <a:lnTo>
                      <a:pt x="598" y="2569"/>
                    </a:lnTo>
                    <a:lnTo>
                      <a:pt x="586" y="2574"/>
                    </a:lnTo>
                    <a:lnTo>
                      <a:pt x="574" y="2578"/>
                    </a:lnTo>
                    <a:lnTo>
                      <a:pt x="139" y="2578"/>
                    </a:lnTo>
                    <a:lnTo>
                      <a:pt x="126" y="2574"/>
                    </a:lnTo>
                    <a:lnTo>
                      <a:pt x="115" y="2569"/>
                    </a:lnTo>
                    <a:lnTo>
                      <a:pt x="106" y="2560"/>
                    </a:lnTo>
                    <a:lnTo>
                      <a:pt x="101" y="2549"/>
                    </a:lnTo>
                    <a:lnTo>
                      <a:pt x="99" y="2535"/>
                    </a:lnTo>
                    <a:lnTo>
                      <a:pt x="99" y="574"/>
                    </a:lnTo>
                    <a:lnTo>
                      <a:pt x="41" y="574"/>
                    </a:lnTo>
                    <a:lnTo>
                      <a:pt x="27" y="572"/>
                    </a:lnTo>
                    <a:lnTo>
                      <a:pt x="16" y="565"/>
                    </a:lnTo>
                    <a:lnTo>
                      <a:pt x="8" y="557"/>
                    </a:lnTo>
                    <a:lnTo>
                      <a:pt x="2" y="546"/>
                    </a:lnTo>
                    <a:lnTo>
                      <a:pt x="0" y="533"/>
                    </a:lnTo>
                    <a:lnTo>
                      <a:pt x="0" y="434"/>
                    </a:lnTo>
                    <a:lnTo>
                      <a:pt x="2" y="420"/>
                    </a:lnTo>
                    <a:lnTo>
                      <a:pt x="9" y="408"/>
                    </a:lnTo>
                    <a:lnTo>
                      <a:pt x="18" y="399"/>
                    </a:lnTo>
                    <a:lnTo>
                      <a:pt x="32" y="393"/>
                    </a:lnTo>
                    <a:lnTo>
                      <a:pt x="1671" y="2"/>
                    </a:lnTo>
                    <a:lnTo>
                      <a:pt x="1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69" name="Group 102"/>
            <p:cNvGrpSpPr>
              <a:grpSpLocks noChangeAspect="1"/>
            </p:cNvGrpSpPr>
            <p:nvPr/>
          </p:nvGrpSpPr>
          <p:grpSpPr bwMode="auto">
            <a:xfrm>
              <a:off x="6830374" y="5946049"/>
              <a:ext cx="959939" cy="911185"/>
              <a:chOff x="3791" y="3591"/>
              <a:chExt cx="571" cy="542"/>
            </a:xfrm>
            <a:solidFill>
              <a:srgbClr val="00ADEF"/>
            </a:solidFill>
          </p:grpSpPr>
          <p:sp>
            <p:nvSpPr>
              <p:cNvPr id="370" name="Freeform 104"/>
              <p:cNvSpPr>
                <a:spLocks/>
              </p:cNvSpPr>
              <p:nvPr/>
            </p:nvSpPr>
            <p:spPr bwMode="auto">
              <a:xfrm>
                <a:off x="3799" y="3674"/>
                <a:ext cx="556" cy="16"/>
              </a:xfrm>
              <a:custGeom>
                <a:avLst/>
                <a:gdLst>
                  <a:gd name="T0" fmla="*/ 76 w 3338"/>
                  <a:gd name="T1" fmla="*/ 0 h 93"/>
                  <a:gd name="T2" fmla="*/ 3261 w 3338"/>
                  <a:gd name="T3" fmla="*/ 0 h 93"/>
                  <a:gd name="T4" fmla="*/ 3281 w 3338"/>
                  <a:gd name="T5" fmla="*/ 1 h 93"/>
                  <a:gd name="T6" fmla="*/ 3300 w 3338"/>
                  <a:gd name="T7" fmla="*/ 6 h 93"/>
                  <a:gd name="T8" fmla="*/ 3315 w 3338"/>
                  <a:gd name="T9" fmla="*/ 14 h 93"/>
                  <a:gd name="T10" fmla="*/ 3327 w 3338"/>
                  <a:gd name="T11" fmla="*/ 23 h 93"/>
                  <a:gd name="T12" fmla="*/ 3335 w 3338"/>
                  <a:gd name="T13" fmla="*/ 35 h 93"/>
                  <a:gd name="T14" fmla="*/ 3338 w 3338"/>
                  <a:gd name="T15" fmla="*/ 46 h 93"/>
                  <a:gd name="T16" fmla="*/ 3335 w 3338"/>
                  <a:gd name="T17" fmla="*/ 59 h 93"/>
                  <a:gd name="T18" fmla="*/ 3327 w 3338"/>
                  <a:gd name="T19" fmla="*/ 70 h 93"/>
                  <a:gd name="T20" fmla="*/ 3315 w 3338"/>
                  <a:gd name="T21" fmla="*/ 80 h 93"/>
                  <a:gd name="T22" fmla="*/ 3300 w 3338"/>
                  <a:gd name="T23" fmla="*/ 87 h 93"/>
                  <a:gd name="T24" fmla="*/ 3281 w 3338"/>
                  <a:gd name="T25" fmla="*/ 91 h 93"/>
                  <a:gd name="T26" fmla="*/ 3261 w 3338"/>
                  <a:gd name="T27" fmla="*/ 93 h 93"/>
                  <a:gd name="T28" fmla="*/ 76 w 3338"/>
                  <a:gd name="T29" fmla="*/ 93 h 93"/>
                  <a:gd name="T30" fmla="*/ 57 w 3338"/>
                  <a:gd name="T31" fmla="*/ 91 h 93"/>
                  <a:gd name="T32" fmla="*/ 38 w 3338"/>
                  <a:gd name="T33" fmla="*/ 87 h 93"/>
                  <a:gd name="T34" fmla="*/ 22 w 3338"/>
                  <a:gd name="T35" fmla="*/ 80 h 93"/>
                  <a:gd name="T36" fmla="*/ 11 w 3338"/>
                  <a:gd name="T37" fmla="*/ 70 h 93"/>
                  <a:gd name="T38" fmla="*/ 2 w 3338"/>
                  <a:gd name="T39" fmla="*/ 59 h 93"/>
                  <a:gd name="T40" fmla="*/ 0 w 3338"/>
                  <a:gd name="T41" fmla="*/ 46 h 93"/>
                  <a:gd name="T42" fmla="*/ 2 w 3338"/>
                  <a:gd name="T43" fmla="*/ 35 h 93"/>
                  <a:gd name="T44" fmla="*/ 11 w 3338"/>
                  <a:gd name="T45" fmla="*/ 23 h 93"/>
                  <a:gd name="T46" fmla="*/ 22 w 3338"/>
                  <a:gd name="T47" fmla="*/ 14 h 93"/>
                  <a:gd name="T48" fmla="*/ 38 w 3338"/>
                  <a:gd name="T49" fmla="*/ 6 h 93"/>
                  <a:gd name="T50" fmla="*/ 57 w 3338"/>
                  <a:gd name="T51" fmla="*/ 1 h 93"/>
                  <a:gd name="T52" fmla="*/ 76 w 3338"/>
                  <a:gd name="T5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38" h="93">
                    <a:moveTo>
                      <a:pt x="76" y="0"/>
                    </a:moveTo>
                    <a:lnTo>
                      <a:pt x="3261" y="0"/>
                    </a:lnTo>
                    <a:lnTo>
                      <a:pt x="3281" y="1"/>
                    </a:lnTo>
                    <a:lnTo>
                      <a:pt x="3300" y="6"/>
                    </a:lnTo>
                    <a:lnTo>
                      <a:pt x="3315" y="14"/>
                    </a:lnTo>
                    <a:lnTo>
                      <a:pt x="3327" y="23"/>
                    </a:lnTo>
                    <a:lnTo>
                      <a:pt x="3335" y="35"/>
                    </a:lnTo>
                    <a:lnTo>
                      <a:pt x="3338" y="46"/>
                    </a:lnTo>
                    <a:lnTo>
                      <a:pt x="3335" y="59"/>
                    </a:lnTo>
                    <a:lnTo>
                      <a:pt x="3327" y="70"/>
                    </a:lnTo>
                    <a:lnTo>
                      <a:pt x="3315" y="80"/>
                    </a:lnTo>
                    <a:lnTo>
                      <a:pt x="3300" y="87"/>
                    </a:lnTo>
                    <a:lnTo>
                      <a:pt x="3281" y="91"/>
                    </a:lnTo>
                    <a:lnTo>
                      <a:pt x="3261" y="93"/>
                    </a:lnTo>
                    <a:lnTo>
                      <a:pt x="76" y="93"/>
                    </a:lnTo>
                    <a:lnTo>
                      <a:pt x="57" y="91"/>
                    </a:lnTo>
                    <a:lnTo>
                      <a:pt x="38" y="87"/>
                    </a:lnTo>
                    <a:lnTo>
                      <a:pt x="22" y="80"/>
                    </a:lnTo>
                    <a:lnTo>
                      <a:pt x="11" y="70"/>
                    </a:lnTo>
                    <a:lnTo>
                      <a:pt x="2" y="59"/>
                    </a:lnTo>
                    <a:lnTo>
                      <a:pt x="0" y="46"/>
                    </a:lnTo>
                    <a:lnTo>
                      <a:pt x="2" y="35"/>
                    </a:lnTo>
                    <a:lnTo>
                      <a:pt x="11" y="23"/>
                    </a:lnTo>
                    <a:lnTo>
                      <a:pt x="22" y="14"/>
                    </a:lnTo>
                    <a:lnTo>
                      <a:pt x="38" y="6"/>
                    </a:lnTo>
                    <a:lnTo>
                      <a:pt x="57" y="1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1" name="Freeform 105"/>
              <p:cNvSpPr>
                <a:spLocks/>
              </p:cNvSpPr>
              <p:nvPr/>
            </p:nvSpPr>
            <p:spPr bwMode="auto">
              <a:xfrm>
                <a:off x="3819" y="3591"/>
                <a:ext cx="516" cy="73"/>
              </a:xfrm>
              <a:custGeom>
                <a:avLst/>
                <a:gdLst>
                  <a:gd name="T0" fmla="*/ 1546 w 3094"/>
                  <a:gd name="T1" fmla="*/ 0 h 440"/>
                  <a:gd name="T2" fmla="*/ 1574 w 3094"/>
                  <a:gd name="T3" fmla="*/ 2 h 440"/>
                  <a:gd name="T4" fmla="*/ 1599 w 3094"/>
                  <a:gd name="T5" fmla="*/ 4 h 440"/>
                  <a:gd name="T6" fmla="*/ 1621 w 3094"/>
                  <a:gd name="T7" fmla="*/ 9 h 440"/>
                  <a:gd name="T8" fmla="*/ 3065 w 3094"/>
                  <a:gd name="T9" fmla="*/ 419 h 440"/>
                  <a:gd name="T10" fmla="*/ 3080 w 3094"/>
                  <a:gd name="T11" fmla="*/ 425 h 440"/>
                  <a:gd name="T12" fmla="*/ 3090 w 3094"/>
                  <a:gd name="T13" fmla="*/ 429 h 440"/>
                  <a:gd name="T14" fmla="*/ 3094 w 3094"/>
                  <a:gd name="T15" fmla="*/ 433 h 440"/>
                  <a:gd name="T16" fmla="*/ 3094 w 3094"/>
                  <a:gd name="T17" fmla="*/ 436 h 440"/>
                  <a:gd name="T18" fmla="*/ 3088 w 3094"/>
                  <a:gd name="T19" fmla="*/ 438 h 440"/>
                  <a:gd name="T20" fmla="*/ 3077 w 3094"/>
                  <a:gd name="T21" fmla="*/ 440 h 440"/>
                  <a:gd name="T22" fmla="*/ 3062 w 3094"/>
                  <a:gd name="T23" fmla="*/ 440 h 440"/>
                  <a:gd name="T24" fmla="*/ 31 w 3094"/>
                  <a:gd name="T25" fmla="*/ 440 h 440"/>
                  <a:gd name="T26" fmla="*/ 16 w 3094"/>
                  <a:gd name="T27" fmla="*/ 440 h 440"/>
                  <a:gd name="T28" fmla="*/ 5 w 3094"/>
                  <a:gd name="T29" fmla="*/ 438 h 440"/>
                  <a:gd name="T30" fmla="*/ 0 w 3094"/>
                  <a:gd name="T31" fmla="*/ 436 h 440"/>
                  <a:gd name="T32" fmla="*/ 0 w 3094"/>
                  <a:gd name="T33" fmla="*/ 433 h 440"/>
                  <a:gd name="T34" fmla="*/ 4 w 3094"/>
                  <a:gd name="T35" fmla="*/ 429 h 440"/>
                  <a:gd name="T36" fmla="*/ 14 w 3094"/>
                  <a:gd name="T37" fmla="*/ 425 h 440"/>
                  <a:gd name="T38" fmla="*/ 29 w 3094"/>
                  <a:gd name="T39" fmla="*/ 419 h 440"/>
                  <a:gd name="T40" fmla="*/ 1473 w 3094"/>
                  <a:gd name="T41" fmla="*/ 9 h 440"/>
                  <a:gd name="T42" fmla="*/ 1495 w 3094"/>
                  <a:gd name="T43" fmla="*/ 4 h 440"/>
                  <a:gd name="T44" fmla="*/ 1520 w 3094"/>
                  <a:gd name="T45" fmla="*/ 2 h 440"/>
                  <a:gd name="T46" fmla="*/ 1546 w 3094"/>
                  <a:gd name="T47" fmla="*/ 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94" h="440">
                    <a:moveTo>
                      <a:pt x="1546" y="0"/>
                    </a:moveTo>
                    <a:lnTo>
                      <a:pt x="1574" y="2"/>
                    </a:lnTo>
                    <a:lnTo>
                      <a:pt x="1599" y="4"/>
                    </a:lnTo>
                    <a:lnTo>
                      <a:pt x="1621" y="9"/>
                    </a:lnTo>
                    <a:lnTo>
                      <a:pt x="3065" y="419"/>
                    </a:lnTo>
                    <a:lnTo>
                      <a:pt x="3080" y="425"/>
                    </a:lnTo>
                    <a:lnTo>
                      <a:pt x="3090" y="429"/>
                    </a:lnTo>
                    <a:lnTo>
                      <a:pt x="3094" y="433"/>
                    </a:lnTo>
                    <a:lnTo>
                      <a:pt x="3094" y="436"/>
                    </a:lnTo>
                    <a:lnTo>
                      <a:pt x="3088" y="438"/>
                    </a:lnTo>
                    <a:lnTo>
                      <a:pt x="3077" y="440"/>
                    </a:lnTo>
                    <a:lnTo>
                      <a:pt x="3062" y="440"/>
                    </a:lnTo>
                    <a:lnTo>
                      <a:pt x="31" y="440"/>
                    </a:lnTo>
                    <a:lnTo>
                      <a:pt x="16" y="440"/>
                    </a:lnTo>
                    <a:lnTo>
                      <a:pt x="5" y="438"/>
                    </a:lnTo>
                    <a:lnTo>
                      <a:pt x="0" y="436"/>
                    </a:lnTo>
                    <a:lnTo>
                      <a:pt x="0" y="433"/>
                    </a:lnTo>
                    <a:lnTo>
                      <a:pt x="4" y="429"/>
                    </a:lnTo>
                    <a:lnTo>
                      <a:pt x="14" y="425"/>
                    </a:lnTo>
                    <a:lnTo>
                      <a:pt x="29" y="419"/>
                    </a:lnTo>
                    <a:lnTo>
                      <a:pt x="1473" y="9"/>
                    </a:lnTo>
                    <a:lnTo>
                      <a:pt x="1495" y="4"/>
                    </a:lnTo>
                    <a:lnTo>
                      <a:pt x="1520" y="2"/>
                    </a:lnTo>
                    <a:lnTo>
                      <a:pt x="15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2" name="Freeform 106"/>
              <p:cNvSpPr>
                <a:spLocks/>
              </p:cNvSpPr>
              <p:nvPr/>
            </p:nvSpPr>
            <p:spPr bwMode="auto">
              <a:xfrm>
                <a:off x="3811" y="3700"/>
                <a:ext cx="531" cy="47"/>
              </a:xfrm>
              <a:custGeom>
                <a:avLst/>
                <a:gdLst>
                  <a:gd name="T0" fmla="*/ 77 w 3185"/>
                  <a:gd name="T1" fmla="*/ 0 h 279"/>
                  <a:gd name="T2" fmla="*/ 3108 w 3185"/>
                  <a:gd name="T3" fmla="*/ 0 h 279"/>
                  <a:gd name="T4" fmla="*/ 3129 w 3185"/>
                  <a:gd name="T5" fmla="*/ 3 h 279"/>
                  <a:gd name="T6" fmla="*/ 3146 w 3185"/>
                  <a:gd name="T7" fmla="*/ 11 h 279"/>
                  <a:gd name="T8" fmla="*/ 3162 w 3185"/>
                  <a:gd name="T9" fmla="*/ 23 h 279"/>
                  <a:gd name="T10" fmla="*/ 3175 w 3185"/>
                  <a:gd name="T11" fmla="*/ 38 h 279"/>
                  <a:gd name="T12" fmla="*/ 3182 w 3185"/>
                  <a:gd name="T13" fmla="*/ 57 h 279"/>
                  <a:gd name="T14" fmla="*/ 3185 w 3185"/>
                  <a:gd name="T15" fmla="*/ 77 h 279"/>
                  <a:gd name="T16" fmla="*/ 3185 w 3185"/>
                  <a:gd name="T17" fmla="*/ 202 h 279"/>
                  <a:gd name="T18" fmla="*/ 3182 w 3185"/>
                  <a:gd name="T19" fmla="*/ 222 h 279"/>
                  <a:gd name="T20" fmla="*/ 3175 w 3185"/>
                  <a:gd name="T21" fmla="*/ 241 h 279"/>
                  <a:gd name="T22" fmla="*/ 3162 w 3185"/>
                  <a:gd name="T23" fmla="*/ 257 h 279"/>
                  <a:gd name="T24" fmla="*/ 3146 w 3185"/>
                  <a:gd name="T25" fmla="*/ 268 h 279"/>
                  <a:gd name="T26" fmla="*/ 3129 w 3185"/>
                  <a:gd name="T27" fmla="*/ 277 h 279"/>
                  <a:gd name="T28" fmla="*/ 3108 w 3185"/>
                  <a:gd name="T29" fmla="*/ 279 h 279"/>
                  <a:gd name="T30" fmla="*/ 77 w 3185"/>
                  <a:gd name="T31" fmla="*/ 279 h 279"/>
                  <a:gd name="T32" fmla="*/ 57 w 3185"/>
                  <a:gd name="T33" fmla="*/ 277 h 279"/>
                  <a:gd name="T34" fmla="*/ 39 w 3185"/>
                  <a:gd name="T35" fmla="*/ 268 h 279"/>
                  <a:gd name="T36" fmla="*/ 24 w 3185"/>
                  <a:gd name="T37" fmla="*/ 257 h 279"/>
                  <a:gd name="T38" fmla="*/ 11 w 3185"/>
                  <a:gd name="T39" fmla="*/ 241 h 279"/>
                  <a:gd name="T40" fmla="*/ 4 w 3185"/>
                  <a:gd name="T41" fmla="*/ 222 h 279"/>
                  <a:gd name="T42" fmla="*/ 0 w 3185"/>
                  <a:gd name="T43" fmla="*/ 202 h 279"/>
                  <a:gd name="T44" fmla="*/ 0 w 3185"/>
                  <a:gd name="T45" fmla="*/ 77 h 279"/>
                  <a:gd name="T46" fmla="*/ 4 w 3185"/>
                  <a:gd name="T47" fmla="*/ 57 h 279"/>
                  <a:gd name="T48" fmla="*/ 11 w 3185"/>
                  <a:gd name="T49" fmla="*/ 38 h 279"/>
                  <a:gd name="T50" fmla="*/ 24 w 3185"/>
                  <a:gd name="T51" fmla="*/ 23 h 279"/>
                  <a:gd name="T52" fmla="*/ 39 w 3185"/>
                  <a:gd name="T53" fmla="*/ 11 h 279"/>
                  <a:gd name="T54" fmla="*/ 57 w 3185"/>
                  <a:gd name="T55" fmla="*/ 3 h 279"/>
                  <a:gd name="T56" fmla="*/ 77 w 3185"/>
                  <a:gd name="T57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85" h="279">
                    <a:moveTo>
                      <a:pt x="77" y="0"/>
                    </a:moveTo>
                    <a:lnTo>
                      <a:pt x="3108" y="0"/>
                    </a:lnTo>
                    <a:lnTo>
                      <a:pt x="3129" y="3"/>
                    </a:lnTo>
                    <a:lnTo>
                      <a:pt x="3146" y="11"/>
                    </a:lnTo>
                    <a:lnTo>
                      <a:pt x="3162" y="23"/>
                    </a:lnTo>
                    <a:lnTo>
                      <a:pt x="3175" y="38"/>
                    </a:lnTo>
                    <a:lnTo>
                      <a:pt x="3182" y="57"/>
                    </a:lnTo>
                    <a:lnTo>
                      <a:pt x="3185" y="77"/>
                    </a:lnTo>
                    <a:lnTo>
                      <a:pt x="3185" y="202"/>
                    </a:lnTo>
                    <a:lnTo>
                      <a:pt x="3182" y="222"/>
                    </a:lnTo>
                    <a:lnTo>
                      <a:pt x="3175" y="241"/>
                    </a:lnTo>
                    <a:lnTo>
                      <a:pt x="3162" y="257"/>
                    </a:lnTo>
                    <a:lnTo>
                      <a:pt x="3146" y="268"/>
                    </a:lnTo>
                    <a:lnTo>
                      <a:pt x="3129" y="277"/>
                    </a:lnTo>
                    <a:lnTo>
                      <a:pt x="3108" y="279"/>
                    </a:lnTo>
                    <a:lnTo>
                      <a:pt x="77" y="279"/>
                    </a:lnTo>
                    <a:lnTo>
                      <a:pt x="57" y="277"/>
                    </a:lnTo>
                    <a:lnTo>
                      <a:pt x="39" y="268"/>
                    </a:lnTo>
                    <a:lnTo>
                      <a:pt x="24" y="257"/>
                    </a:lnTo>
                    <a:lnTo>
                      <a:pt x="11" y="241"/>
                    </a:lnTo>
                    <a:lnTo>
                      <a:pt x="4" y="222"/>
                    </a:lnTo>
                    <a:lnTo>
                      <a:pt x="0" y="202"/>
                    </a:lnTo>
                    <a:lnTo>
                      <a:pt x="0" y="77"/>
                    </a:lnTo>
                    <a:lnTo>
                      <a:pt x="4" y="57"/>
                    </a:lnTo>
                    <a:lnTo>
                      <a:pt x="11" y="38"/>
                    </a:lnTo>
                    <a:lnTo>
                      <a:pt x="24" y="23"/>
                    </a:lnTo>
                    <a:lnTo>
                      <a:pt x="39" y="11"/>
                    </a:lnTo>
                    <a:lnTo>
                      <a:pt x="57" y="3"/>
                    </a:lnTo>
                    <a:lnTo>
                      <a:pt x="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3" name="Freeform 107"/>
              <p:cNvSpPr>
                <a:spLocks/>
              </p:cNvSpPr>
              <p:nvPr/>
            </p:nvSpPr>
            <p:spPr bwMode="auto">
              <a:xfrm>
                <a:off x="3791" y="4087"/>
                <a:ext cx="571" cy="46"/>
              </a:xfrm>
              <a:custGeom>
                <a:avLst/>
                <a:gdLst>
                  <a:gd name="T0" fmla="*/ 121 w 3428"/>
                  <a:gd name="T1" fmla="*/ 0 h 279"/>
                  <a:gd name="T2" fmla="*/ 3306 w 3428"/>
                  <a:gd name="T3" fmla="*/ 0 h 279"/>
                  <a:gd name="T4" fmla="*/ 3327 w 3428"/>
                  <a:gd name="T5" fmla="*/ 3 h 279"/>
                  <a:gd name="T6" fmla="*/ 3347 w 3428"/>
                  <a:gd name="T7" fmla="*/ 11 h 279"/>
                  <a:gd name="T8" fmla="*/ 3365 w 3428"/>
                  <a:gd name="T9" fmla="*/ 22 h 279"/>
                  <a:gd name="T10" fmla="*/ 3380 w 3428"/>
                  <a:gd name="T11" fmla="*/ 38 h 279"/>
                  <a:gd name="T12" fmla="*/ 3392 w 3428"/>
                  <a:gd name="T13" fmla="*/ 56 h 279"/>
                  <a:gd name="T14" fmla="*/ 3398 w 3428"/>
                  <a:gd name="T15" fmla="*/ 76 h 279"/>
                  <a:gd name="T16" fmla="*/ 3426 w 3428"/>
                  <a:gd name="T17" fmla="*/ 204 h 279"/>
                  <a:gd name="T18" fmla="*/ 3428 w 3428"/>
                  <a:gd name="T19" fmla="*/ 224 h 279"/>
                  <a:gd name="T20" fmla="*/ 3424 w 3428"/>
                  <a:gd name="T21" fmla="*/ 242 h 279"/>
                  <a:gd name="T22" fmla="*/ 3414 w 3428"/>
                  <a:gd name="T23" fmla="*/ 257 h 279"/>
                  <a:gd name="T24" fmla="*/ 3402 w 3428"/>
                  <a:gd name="T25" fmla="*/ 269 h 279"/>
                  <a:gd name="T26" fmla="*/ 3385 w 3428"/>
                  <a:gd name="T27" fmla="*/ 277 h 279"/>
                  <a:gd name="T28" fmla="*/ 3365 w 3428"/>
                  <a:gd name="T29" fmla="*/ 279 h 279"/>
                  <a:gd name="T30" fmla="*/ 63 w 3428"/>
                  <a:gd name="T31" fmla="*/ 279 h 279"/>
                  <a:gd name="T32" fmla="*/ 43 w 3428"/>
                  <a:gd name="T33" fmla="*/ 277 h 279"/>
                  <a:gd name="T34" fmla="*/ 26 w 3428"/>
                  <a:gd name="T35" fmla="*/ 269 h 279"/>
                  <a:gd name="T36" fmla="*/ 13 w 3428"/>
                  <a:gd name="T37" fmla="*/ 257 h 279"/>
                  <a:gd name="T38" fmla="*/ 4 w 3428"/>
                  <a:gd name="T39" fmla="*/ 242 h 279"/>
                  <a:gd name="T40" fmla="*/ 0 w 3428"/>
                  <a:gd name="T41" fmla="*/ 224 h 279"/>
                  <a:gd name="T42" fmla="*/ 2 w 3428"/>
                  <a:gd name="T43" fmla="*/ 204 h 279"/>
                  <a:gd name="T44" fmla="*/ 29 w 3428"/>
                  <a:gd name="T45" fmla="*/ 76 h 279"/>
                  <a:gd name="T46" fmla="*/ 36 w 3428"/>
                  <a:gd name="T47" fmla="*/ 56 h 279"/>
                  <a:gd name="T48" fmla="*/ 47 w 3428"/>
                  <a:gd name="T49" fmla="*/ 38 h 279"/>
                  <a:gd name="T50" fmla="*/ 63 w 3428"/>
                  <a:gd name="T51" fmla="*/ 22 h 279"/>
                  <a:gd name="T52" fmla="*/ 81 w 3428"/>
                  <a:gd name="T53" fmla="*/ 11 h 279"/>
                  <a:gd name="T54" fmla="*/ 101 w 3428"/>
                  <a:gd name="T55" fmla="*/ 3 h 279"/>
                  <a:gd name="T56" fmla="*/ 121 w 3428"/>
                  <a:gd name="T57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428" h="279">
                    <a:moveTo>
                      <a:pt x="121" y="0"/>
                    </a:moveTo>
                    <a:lnTo>
                      <a:pt x="3306" y="0"/>
                    </a:lnTo>
                    <a:lnTo>
                      <a:pt x="3327" y="3"/>
                    </a:lnTo>
                    <a:lnTo>
                      <a:pt x="3347" y="11"/>
                    </a:lnTo>
                    <a:lnTo>
                      <a:pt x="3365" y="22"/>
                    </a:lnTo>
                    <a:lnTo>
                      <a:pt x="3380" y="38"/>
                    </a:lnTo>
                    <a:lnTo>
                      <a:pt x="3392" y="56"/>
                    </a:lnTo>
                    <a:lnTo>
                      <a:pt x="3398" y="76"/>
                    </a:lnTo>
                    <a:lnTo>
                      <a:pt x="3426" y="204"/>
                    </a:lnTo>
                    <a:lnTo>
                      <a:pt x="3428" y="224"/>
                    </a:lnTo>
                    <a:lnTo>
                      <a:pt x="3424" y="242"/>
                    </a:lnTo>
                    <a:lnTo>
                      <a:pt x="3414" y="257"/>
                    </a:lnTo>
                    <a:lnTo>
                      <a:pt x="3402" y="269"/>
                    </a:lnTo>
                    <a:lnTo>
                      <a:pt x="3385" y="277"/>
                    </a:lnTo>
                    <a:lnTo>
                      <a:pt x="3365" y="279"/>
                    </a:lnTo>
                    <a:lnTo>
                      <a:pt x="63" y="279"/>
                    </a:lnTo>
                    <a:lnTo>
                      <a:pt x="43" y="277"/>
                    </a:lnTo>
                    <a:lnTo>
                      <a:pt x="26" y="269"/>
                    </a:lnTo>
                    <a:lnTo>
                      <a:pt x="13" y="257"/>
                    </a:lnTo>
                    <a:lnTo>
                      <a:pt x="4" y="242"/>
                    </a:lnTo>
                    <a:lnTo>
                      <a:pt x="0" y="224"/>
                    </a:lnTo>
                    <a:lnTo>
                      <a:pt x="2" y="204"/>
                    </a:lnTo>
                    <a:lnTo>
                      <a:pt x="29" y="76"/>
                    </a:lnTo>
                    <a:lnTo>
                      <a:pt x="36" y="56"/>
                    </a:lnTo>
                    <a:lnTo>
                      <a:pt x="47" y="38"/>
                    </a:lnTo>
                    <a:lnTo>
                      <a:pt x="63" y="22"/>
                    </a:lnTo>
                    <a:lnTo>
                      <a:pt x="81" y="11"/>
                    </a:lnTo>
                    <a:lnTo>
                      <a:pt x="101" y="3"/>
                    </a:lnTo>
                    <a:lnTo>
                      <a:pt x="1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4" name="Freeform 108"/>
              <p:cNvSpPr>
                <a:spLocks/>
              </p:cNvSpPr>
              <p:nvPr/>
            </p:nvSpPr>
            <p:spPr bwMode="auto">
              <a:xfrm>
                <a:off x="3816" y="3763"/>
                <a:ext cx="46" cy="15"/>
              </a:xfrm>
              <a:custGeom>
                <a:avLst/>
                <a:gdLst>
                  <a:gd name="T0" fmla="*/ 47 w 273"/>
                  <a:gd name="T1" fmla="*/ 0 h 92"/>
                  <a:gd name="T2" fmla="*/ 227 w 273"/>
                  <a:gd name="T3" fmla="*/ 0 h 92"/>
                  <a:gd name="T4" fmla="*/ 246 w 273"/>
                  <a:gd name="T5" fmla="*/ 2 h 92"/>
                  <a:gd name="T6" fmla="*/ 260 w 273"/>
                  <a:gd name="T7" fmla="*/ 7 h 92"/>
                  <a:gd name="T8" fmla="*/ 269 w 273"/>
                  <a:gd name="T9" fmla="*/ 14 h 92"/>
                  <a:gd name="T10" fmla="*/ 273 w 273"/>
                  <a:gd name="T11" fmla="*/ 23 h 92"/>
                  <a:gd name="T12" fmla="*/ 272 w 273"/>
                  <a:gd name="T13" fmla="*/ 34 h 92"/>
                  <a:gd name="T14" fmla="*/ 264 w 273"/>
                  <a:gd name="T15" fmla="*/ 46 h 92"/>
                  <a:gd name="T16" fmla="*/ 251 w 273"/>
                  <a:gd name="T17" fmla="*/ 59 h 92"/>
                  <a:gd name="T18" fmla="*/ 233 w 273"/>
                  <a:gd name="T19" fmla="*/ 69 h 92"/>
                  <a:gd name="T20" fmla="*/ 214 w 273"/>
                  <a:gd name="T21" fmla="*/ 79 h 92"/>
                  <a:gd name="T22" fmla="*/ 192 w 273"/>
                  <a:gd name="T23" fmla="*/ 86 h 92"/>
                  <a:gd name="T24" fmla="*/ 170 w 273"/>
                  <a:gd name="T25" fmla="*/ 90 h 92"/>
                  <a:gd name="T26" fmla="*/ 148 w 273"/>
                  <a:gd name="T27" fmla="*/ 92 h 92"/>
                  <a:gd name="T28" fmla="*/ 126 w 273"/>
                  <a:gd name="T29" fmla="*/ 92 h 92"/>
                  <a:gd name="T30" fmla="*/ 104 w 273"/>
                  <a:gd name="T31" fmla="*/ 90 h 92"/>
                  <a:gd name="T32" fmla="*/ 82 w 273"/>
                  <a:gd name="T33" fmla="*/ 86 h 92"/>
                  <a:gd name="T34" fmla="*/ 60 w 273"/>
                  <a:gd name="T35" fmla="*/ 79 h 92"/>
                  <a:gd name="T36" fmla="*/ 40 w 273"/>
                  <a:gd name="T37" fmla="*/ 69 h 92"/>
                  <a:gd name="T38" fmla="*/ 23 w 273"/>
                  <a:gd name="T39" fmla="*/ 59 h 92"/>
                  <a:gd name="T40" fmla="*/ 9 w 273"/>
                  <a:gd name="T41" fmla="*/ 46 h 92"/>
                  <a:gd name="T42" fmla="*/ 2 w 273"/>
                  <a:gd name="T43" fmla="*/ 34 h 92"/>
                  <a:gd name="T44" fmla="*/ 0 w 273"/>
                  <a:gd name="T45" fmla="*/ 23 h 92"/>
                  <a:gd name="T46" fmla="*/ 4 w 273"/>
                  <a:gd name="T47" fmla="*/ 14 h 92"/>
                  <a:gd name="T48" fmla="*/ 14 w 273"/>
                  <a:gd name="T49" fmla="*/ 7 h 92"/>
                  <a:gd name="T50" fmla="*/ 28 w 273"/>
                  <a:gd name="T51" fmla="*/ 2 h 92"/>
                  <a:gd name="T52" fmla="*/ 47 w 273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3" h="92">
                    <a:moveTo>
                      <a:pt x="47" y="0"/>
                    </a:moveTo>
                    <a:lnTo>
                      <a:pt x="227" y="0"/>
                    </a:lnTo>
                    <a:lnTo>
                      <a:pt x="246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3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3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9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5" name="Freeform 109"/>
              <p:cNvSpPr>
                <a:spLocks/>
              </p:cNvSpPr>
              <p:nvPr/>
            </p:nvSpPr>
            <p:spPr bwMode="auto">
              <a:xfrm>
                <a:off x="3884" y="3763"/>
                <a:ext cx="46" cy="15"/>
              </a:xfrm>
              <a:custGeom>
                <a:avLst/>
                <a:gdLst>
                  <a:gd name="T0" fmla="*/ 47 w 274"/>
                  <a:gd name="T1" fmla="*/ 0 h 92"/>
                  <a:gd name="T2" fmla="*/ 227 w 274"/>
                  <a:gd name="T3" fmla="*/ 0 h 92"/>
                  <a:gd name="T4" fmla="*/ 245 w 274"/>
                  <a:gd name="T5" fmla="*/ 2 h 92"/>
                  <a:gd name="T6" fmla="*/ 260 w 274"/>
                  <a:gd name="T7" fmla="*/ 7 h 92"/>
                  <a:gd name="T8" fmla="*/ 269 w 274"/>
                  <a:gd name="T9" fmla="*/ 14 h 92"/>
                  <a:gd name="T10" fmla="*/ 274 w 274"/>
                  <a:gd name="T11" fmla="*/ 23 h 92"/>
                  <a:gd name="T12" fmla="*/ 272 w 274"/>
                  <a:gd name="T13" fmla="*/ 34 h 92"/>
                  <a:gd name="T14" fmla="*/ 264 w 274"/>
                  <a:gd name="T15" fmla="*/ 46 h 92"/>
                  <a:gd name="T16" fmla="*/ 251 w 274"/>
                  <a:gd name="T17" fmla="*/ 59 h 92"/>
                  <a:gd name="T18" fmla="*/ 234 w 274"/>
                  <a:gd name="T19" fmla="*/ 69 h 92"/>
                  <a:gd name="T20" fmla="*/ 214 w 274"/>
                  <a:gd name="T21" fmla="*/ 79 h 92"/>
                  <a:gd name="T22" fmla="*/ 192 w 274"/>
                  <a:gd name="T23" fmla="*/ 86 h 92"/>
                  <a:gd name="T24" fmla="*/ 170 w 274"/>
                  <a:gd name="T25" fmla="*/ 90 h 92"/>
                  <a:gd name="T26" fmla="*/ 148 w 274"/>
                  <a:gd name="T27" fmla="*/ 92 h 92"/>
                  <a:gd name="T28" fmla="*/ 126 w 274"/>
                  <a:gd name="T29" fmla="*/ 92 h 92"/>
                  <a:gd name="T30" fmla="*/ 104 w 274"/>
                  <a:gd name="T31" fmla="*/ 90 h 92"/>
                  <a:gd name="T32" fmla="*/ 82 w 274"/>
                  <a:gd name="T33" fmla="*/ 86 h 92"/>
                  <a:gd name="T34" fmla="*/ 60 w 274"/>
                  <a:gd name="T35" fmla="*/ 79 h 92"/>
                  <a:gd name="T36" fmla="*/ 40 w 274"/>
                  <a:gd name="T37" fmla="*/ 69 h 92"/>
                  <a:gd name="T38" fmla="*/ 22 w 274"/>
                  <a:gd name="T39" fmla="*/ 59 h 92"/>
                  <a:gd name="T40" fmla="*/ 10 w 274"/>
                  <a:gd name="T41" fmla="*/ 46 h 92"/>
                  <a:gd name="T42" fmla="*/ 2 w 274"/>
                  <a:gd name="T43" fmla="*/ 34 h 92"/>
                  <a:gd name="T44" fmla="*/ 0 w 274"/>
                  <a:gd name="T45" fmla="*/ 23 h 92"/>
                  <a:gd name="T46" fmla="*/ 4 w 274"/>
                  <a:gd name="T47" fmla="*/ 14 h 92"/>
                  <a:gd name="T48" fmla="*/ 14 w 274"/>
                  <a:gd name="T49" fmla="*/ 7 h 92"/>
                  <a:gd name="T50" fmla="*/ 28 w 274"/>
                  <a:gd name="T51" fmla="*/ 2 h 92"/>
                  <a:gd name="T52" fmla="*/ 47 w 274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4" h="92">
                    <a:moveTo>
                      <a:pt x="47" y="0"/>
                    </a:moveTo>
                    <a:lnTo>
                      <a:pt x="227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4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2" y="59"/>
                    </a:lnTo>
                    <a:lnTo>
                      <a:pt x="10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6" name="Freeform 110"/>
              <p:cNvSpPr>
                <a:spLocks/>
              </p:cNvSpPr>
              <p:nvPr/>
            </p:nvSpPr>
            <p:spPr bwMode="auto">
              <a:xfrm>
                <a:off x="3952" y="3763"/>
                <a:ext cx="46" cy="15"/>
              </a:xfrm>
              <a:custGeom>
                <a:avLst/>
                <a:gdLst>
                  <a:gd name="T0" fmla="*/ 47 w 273"/>
                  <a:gd name="T1" fmla="*/ 0 h 92"/>
                  <a:gd name="T2" fmla="*/ 226 w 273"/>
                  <a:gd name="T3" fmla="*/ 0 h 92"/>
                  <a:gd name="T4" fmla="*/ 245 w 273"/>
                  <a:gd name="T5" fmla="*/ 2 h 92"/>
                  <a:gd name="T6" fmla="*/ 259 w 273"/>
                  <a:gd name="T7" fmla="*/ 7 h 92"/>
                  <a:gd name="T8" fmla="*/ 269 w 273"/>
                  <a:gd name="T9" fmla="*/ 14 h 92"/>
                  <a:gd name="T10" fmla="*/ 273 w 273"/>
                  <a:gd name="T11" fmla="*/ 23 h 92"/>
                  <a:gd name="T12" fmla="*/ 272 w 273"/>
                  <a:gd name="T13" fmla="*/ 34 h 92"/>
                  <a:gd name="T14" fmla="*/ 264 w 273"/>
                  <a:gd name="T15" fmla="*/ 46 h 92"/>
                  <a:gd name="T16" fmla="*/ 251 w 273"/>
                  <a:gd name="T17" fmla="*/ 59 h 92"/>
                  <a:gd name="T18" fmla="*/ 233 w 273"/>
                  <a:gd name="T19" fmla="*/ 69 h 92"/>
                  <a:gd name="T20" fmla="*/ 213 w 273"/>
                  <a:gd name="T21" fmla="*/ 79 h 92"/>
                  <a:gd name="T22" fmla="*/ 191 w 273"/>
                  <a:gd name="T23" fmla="*/ 86 h 92"/>
                  <a:gd name="T24" fmla="*/ 169 w 273"/>
                  <a:gd name="T25" fmla="*/ 90 h 92"/>
                  <a:gd name="T26" fmla="*/ 147 w 273"/>
                  <a:gd name="T27" fmla="*/ 92 h 92"/>
                  <a:gd name="T28" fmla="*/ 125 w 273"/>
                  <a:gd name="T29" fmla="*/ 92 h 92"/>
                  <a:gd name="T30" fmla="*/ 103 w 273"/>
                  <a:gd name="T31" fmla="*/ 90 h 92"/>
                  <a:gd name="T32" fmla="*/ 81 w 273"/>
                  <a:gd name="T33" fmla="*/ 86 h 92"/>
                  <a:gd name="T34" fmla="*/ 59 w 273"/>
                  <a:gd name="T35" fmla="*/ 79 h 92"/>
                  <a:gd name="T36" fmla="*/ 39 w 273"/>
                  <a:gd name="T37" fmla="*/ 69 h 92"/>
                  <a:gd name="T38" fmla="*/ 23 w 273"/>
                  <a:gd name="T39" fmla="*/ 59 h 92"/>
                  <a:gd name="T40" fmla="*/ 9 w 273"/>
                  <a:gd name="T41" fmla="*/ 46 h 92"/>
                  <a:gd name="T42" fmla="*/ 2 w 273"/>
                  <a:gd name="T43" fmla="*/ 34 h 92"/>
                  <a:gd name="T44" fmla="*/ 0 w 273"/>
                  <a:gd name="T45" fmla="*/ 23 h 92"/>
                  <a:gd name="T46" fmla="*/ 4 w 273"/>
                  <a:gd name="T47" fmla="*/ 14 h 92"/>
                  <a:gd name="T48" fmla="*/ 13 w 273"/>
                  <a:gd name="T49" fmla="*/ 7 h 92"/>
                  <a:gd name="T50" fmla="*/ 28 w 273"/>
                  <a:gd name="T51" fmla="*/ 2 h 92"/>
                  <a:gd name="T52" fmla="*/ 47 w 273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3" h="92">
                    <a:moveTo>
                      <a:pt x="47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59" y="7"/>
                    </a:lnTo>
                    <a:lnTo>
                      <a:pt x="269" y="14"/>
                    </a:lnTo>
                    <a:lnTo>
                      <a:pt x="273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3" y="69"/>
                    </a:lnTo>
                    <a:lnTo>
                      <a:pt x="213" y="79"/>
                    </a:lnTo>
                    <a:lnTo>
                      <a:pt x="191" y="86"/>
                    </a:lnTo>
                    <a:lnTo>
                      <a:pt x="169" y="90"/>
                    </a:lnTo>
                    <a:lnTo>
                      <a:pt x="147" y="92"/>
                    </a:lnTo>
                    <a:lnTo>
                      <a:pt x="125" y="92"/>
                    </a:lnTo>
                    <a:lnTo>
                      <a:pt x="103" y="90"/>
                    </a:lnTo>
                    <a:lnTo>
                      <a:pt x="81" y="86"/>
                    </a:lnTo>
                    <a:lnTo>
                      <a:pt x="59" y="79"/>
                    </a:lnTo>
                    <a:lnTo>
                      <a:pt x="39" y="69"/>
                    </a:lnTo>
                    <a:lnTo>
                      <a:pt x="23" y="59"/>
                    </a:lnTo>
                    <a:lnTo>
                      <a:pt x="9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3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7" name="Freeform 111"/>
              <p:cNvSpPr>
                <a:spLocks/>
              </p:cNvSpPr>
              <p:nvPr/>
            </p:nvSpPr>
            <p:spPr bwMode="auto">
              <a:xfrm>
                <a:off x="4020" y="3763"/>
                <a:ext cx="45" cy="15"/>
              </a:xfrm>
              <a:custGeom>
                <a:avLst/>
                <a:gdLst>
                  <a:gd name="T0" fmla="*/ 46 w 272"/>
                  <a:gd name="T1" fmla="*/ 0 h 92"/>
                  <a:gd name="T2" fmla="*/ 226 w 272"/>
                  <a:gd name="T3" fmla="*/ 0 h 92"/>
                  <a:gd name="T4" fmla="*/ 245 w 272"/>
                  <a:gd name="T5" fmla="*/ 2 h 92"/>
                  <a:gd name="T6" fmla="*/ 260 w 272"/>
                  <a:gd name="T7" fmla="*/ 7 h 92"/>
                  <a:gd name="T8" fmla="*/ 269 w 272"/>
                  <a:gd name="T9" fmla="*/ 14 h 92"/>
                  <a:gd name="T10" fmla="*/ 272 w 272"/>
                  <a:gd name="T11" fmla="*/ 23 h 92"/>
                  <a:gd name="T12" fmla="*/ 271 w 272"/>
                  <a:gd name="T13" fmla="*/ 34 h 92"/>
                  <a:gd name="T14" fmla="*/ 264 w 272"/>
                  <a:gd name="T15" fmla="*/ 46 h 92"/>
                  <a:gd name="T16" fmla="*/ 250 w 272"/>
                  <a:gd name="T17" fmla="*/ 59 h 92"/>
                  <a:gd name="T18" fmla="*/ 234 w 272"/>
                  <a:gd name="T19" fmla="*/ 69 h 92"/>
                  <a:gd name="T20" fmla="*/ 213 w 272"/>
                  <a:gd name="T21" fmla="*/ 79 h 92"/>
                  <a:gd name="T22" fmla="*/ 192 w 272"/>
                  <a:gd name="T23" fmla="*/ 86 h 92"/>
                  <a:gd name="T24" fmla="*/ 169 w 272"/>
                  <a:gd name="T25" fmla="*/ 90 h 92"/>
                  <a:gd name="T26" fmla="*/ 148 w 272"/>
                  <a:gd name="T27" fmla="*/ 92 h 92"/>
                  <a:gd name="T28" fmla="*/ 126 w 272"/>
                  <a:gd name="T29" fmla="*/ 92 h 92"/>
                  <a:gd name="T30" fmla="*/ 104 w 272"/>
                  <a:gd name="T31" fmla="*/ 90 h 92"/>
                  <a:gd name="T32" fmla="*/ 82 w 272"/>
                  <a:gd name="T33" fmla="*/ 86 h 92"/>
                  <a:gd name="T34" fmla="*/ 60 w 272"/>
                  <a:gd name="T35" fmla="*/ 79 h 92"/>
                  <a:gd name="T36" fmla="*/ 40 w 272"/>
                  <a:gd name="T37" fmla="*/ 69 h 92"/>
                  <a:gd name="T38" fmla="*/ 22 w 272"/>
                  <a:gd name="T39" fmla="*/ 59 h 92"/>
                  <a:gd name="T40" fmla="*/ 9 w 272"/>
                  <a:gd name="T41" fmla="*/ 46 h 92"/>
                  <a:gd name="T42" fmla="*/ 1 w 272"/>
                  <a:gd name="T43" fmla="*/ 34 h 92"/>
                  <a:gd name="T44" fmla="*/ 0 w 272"/>
                  <a:gd name="T45" fmla="*/ 23 h 92"/>
                  <a:gd name="T46" fmla="*/ 4 w 272"/>
                  <a:gd name="T47" fmla="*/ 14 h 92"/>
                  <a:gd name="T48" fmla="*/ 14 w 272"/>
                  <a:gd name="T49" fmla="*/ 7 h 92"/>
                  <a:gd name="T50" fmla="*/ 27 w 272"/>
                  <a:gd name="T51" fmla="*/ 2 h 92"/>
                  <a:gd name="T52" fmla="*/ 46 w 272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2" h="92">
                    <a:moveTo>
                      <a:pt x="46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2" y="23"/>
                    </a:lnTo>
                    <a:lnTo>
                      <a:pt x="271" y="34"/>
                    </a:lnTo>
                    <a:lnTo>
                      <a:pt x="264" y="46"/>
                    </a:lnTo>
                    <a:lnTo>
                      <a:pt x="250" y="59"/>
                    </a:lnTo>
                    <a:lnTo>
                      <a:pt x="234" y="69"/>
                    </a:lnTo>
                    <a:lnTo>
                      <a:pt x="213" y="79"/>
                    </a:lnTo>
                    <a:lnTo>
                      <a:pt x="192" y="86"/>
                    </a:lnTo>
                    <a:lnTo>
                      <a:pt x="169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2" y="59"/>
                    </a:lnTo>
                    <a:lnTo>
                      <a:pt x="9" y="46"/>
                    </a:lnTo>
                    <a:lnTo>
                      <a:pt x="1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7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8" name="Freeform 112"/>
              <p:cNvSpPr>
                <a:spLocks/>
              </p:cNvSpPr>
              <p:nvPr/>
            </p:nvSpPr>
            <p:spPr bwMode="auto">
              <a:xfrm>
                <a:off x="4088" y="3763"/>
                <a:ext cx="45" cy="15"/>
              </a:xfrm>
              <a:custGeom>
                <a:avLst/>
                <a:gdLst>
                  <a:gd name="T0" fmla="*/ 47 w 274"/>
                  <a:gd name="T1" fmla="*/ 0 h 92"/>
                  <a:gd name="T2" fmla="*/ 227 w 274"/>
                  <a:gd name="T3" fmla="*/ 0 h 92"/>
                  <a:gd name="T4" fmla="*/ 245 w 274"/>
                  <a:gd name="T5" fmla="*/ 2 h 92"/>
                  <a:gd name="T6" fmla="*/ 260 w 274"/>
                  <a:gd name="T7" fmla="*/ 7 h 92"/>
                  <a:gd name="T8" fmla="*/ 270 w 274"/>
                  <a:gd name="T9" fmla="*/ 14 h 92"/>
                  <a:gd name="T10" fmla="*/ 274 w 274"/>
                  <a:gd name="T11" fmla="*/ 23 h 92"/>
                  <a:gd name="T12" fmla="*/ 272 w 274"/>
                  <a:gd name="T13" fmla="*/ 34 h 92"/>
                  <a:gd name="T14" fmla="*/ 264 w 274"/>
                  <a:gd name="T15" fmla="*/ 46 h 92"/>
                  <a:gd name="T16" fmla="*/ 251 w 274"/>
                  <a:gd name="T17" fmla="*/ 59 h 92"/>
                  <a:gd name="T18" fmla="*/ 234 w 274"/>
                  <a:gd name="T19" fmla="*/ 69 h 92"/>
                  <a:gd name="T20" fmla="*/ 214 w 274"/>
                  <a:gd name="T21" fmla="*/ 79 h 92"/>
                  <a:gd name="T22" fmla="*/ 192 w 274"/>
                  <a:gd name="T23" fmla="*/ 86 h 92"/>
                  <a:gd name="T24" fmla="*/ 170 w 274"/>
                  <a:gd name="T25" fmla="*/ 90 h 92"/>
                  <a:gd name="T26" fmla="*/ 148 w 274"/>
                  <a:gd name="T27" fmla="*/ 92 h 92"/>
                  <a:gd name="T28" fmla="*/ 126 w 274"/>
                  <a:gd name="T29" fmla="*/ 92 h 92"/>
                  <a:gd name="T30" fmla="*/ 104 w 274"/>
                  <a:gd name="T31" fmla="*/ 90 h 92"/>
                  <a:gd name="T32" fmla="*/ 82 w 274"/>
                  <a:gd name="T33" fmla="*/ 86 h 92"/>
                  <a:gd name="T34" fmla="*/ 60 w 274"/>
                  <a:gd name="T35" fmla="*/ 79 h 92"/>
                  <a:gd name="T36" fmla="*/ 40 w 274"/>
                  <a:gd name="T37" fmla="*/ 69 h 92"/>
                  <a:gd name="T38" fmla="*/ 23 w 274"/>
                  <a:gd name="T39" fmla="*/ 59 h 92"/>
                  <a:gd name="T40" fmla="*/ 10 w 274"/>
                  <a:gd name="T41" fmla="*/ 46 h 92"/>
                  <a:gd name="T42" fmla="*/ 2 w 274"/>
                  <a:gd name="T43" fmla="*/ 34 h 92"/>
                  <a:gd name="T44" fmla="*/ 0 w 274"/>
                  <a:gd name="T45" fmla="*/ 23 h 92"/>
                  <a:gd name="T46" fmla="*/ 5 w 274"/>
                  <a:gd name="T47" fmla="*/ 14 h 92"/>
                  <a:gd name="T48" fmla="*/ 14 w 274"/>
                  <a:gd name="T49" fmla="*/ 7 h 92"/>
                  <a:gd name="T50" fmla="*/ 29 w 274"/>
                  <a:gd name="T51" fmla="*/ 2 h 92"/>
                  <a:gd name="T52" fmla="*/ 47 w 274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4" h="92">
                    <a:moveTo>
                      <a:pt x="47" y="0"/>
                    </a:moveTo>
                    <a:lnTo>
                      <a:pt x="227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70" y="14"/>
                    </a:lnTo>
                    <a:lnTo>
                      <a:pt x="274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10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5" y="14"/>
                    </a:lnTo>
                    <a:lnTo>
                      <a:pt x="14" y="7"/>
                    </a:lnTo>
                    <a:lnTo>
                      <a:pt x="29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9" name="Freeform 113"/>
              <p:cNvSpPr>
                <a:spLocks/>
              </p:cNvSpPr>
              <p:nvPr/>
            </p:nvSpPr>
            <p:spPr bwMode="auto">
              <a:xfrm>
                <a:off x="4156" y="3763"/>
                <a:ext cx="45" cy="15"/>
              </a:xfrm>
              <a:custGeom>
                <a:avLst/>
                <a:gdLst>
                  <a:gd name="T0" fmla="*/ 46 w 272"/>
                  <a:gd name="T1" fmla="*/ 0 h 92"/>
                  <a:gd name="T2" fmla="*/ 226 w 272"/>
                  <a:gd name="T3" fmla="*/ 0 h 92"/>
                  <a:gd name="T4" fmla="*/ 245 w 272"/>
                  <a:gd name="T5" fmla="*/ 2 h 92"/>
                  <a:gd name="T6" fmla="*/ 258 w 272"/>
                  <a:gd name="T7" fmla="*/ 7 h 92"/>
                  <a:gd name="T8" fmla="*/ 268 w 272"/>
                  <a:gd name="T9" fmla="*/ 14 h 92"/>
                  <a:gd name="T10" fmla="*/ 272 w 272"/>
                  <a:gd name="T11" fmla="*/ 23 h 92"/>
                  <a:gd name="T12" fmla="*/ 271 w 272"/>
                  <a:gd name="T13" fmla="*/ 34 h 92"/>
                  <a:gd name="T14" fmla="*/ 263 w 272"/>
                  <a:gd name="T15" fmla="*/ 46 h 92"/>
                  <a:gd name="T16" fmla="*/ 250 w 272"/>
                  <a:gd name="T17" fmla="*/ 59 h 92"/>
                  <a:gd name="T18" fmla="*/ 232 w 272"/>
                  <a:gd name="T19" fmla="*/ 69 h 92"/>
                  <a:gd name="T20" fmla="*/ 212 w 272"/>
                  <a:gd name="T21" fmla="*/ 79 h 92"/>
                  <a:gd name="T22" fmla="*/ 191 w 272"/>
                  <a:gd name="T23" fmla="*/ 86 h 92"/>
                  <a:gd name="T24" fmla="*/ 168 w 272"/>
                  <a:gd name="T25" fmla="*/ 90 h 92"/>
                  <a:gd name="T26" fmla="*/ 147 w 272"/>
                  <a:gd name="T27" fmla="*/ 92 h 92"/>
                  <a:gd name="T28" fmla="*/ 124 w 272"/>
                  <a:gd name="T29" fmla="*/ 92 h 92"/>
                  <a:gd name="T30" fmla="*/ 103 w 272"/>
                  <a:gd name="T31" fmla="*/ 90 h 92"/>
                  <a:gd name="T32" fmla="*/ 80 w 272"/>
                  <a:gd name="T33" fmla="*/ 86 h 92"/>
                  <a:gd name="T34" fmla="*/ 59 w 272"/>
                  <a:gd name="T35" fmla="*/ 79 h 92"/>
                  <a:gd name="T36" fmla="*/ 40 w 272"/>
                  <a:gd name="T37" fmla="*/ 69 h 92"/>
                  <a:gd name="T38" fmla="*/ 22 w 272"/>
                  <a:gd name="T39" fmla="*/ 59 h 92"/>
                  <a:gd name="T40" fmla="*/ 9 w 272"/>
                  <a:gd name="T41" fmla="*/ 46 h 92"/>
                  <a:gd name="T42" fmla="*/ 1 w 272"/>
                  <a:gd name="T43" fmla="*/ 34 h 92"/>
                  <a:gd name="T44" fmla="*/ 0 w 272"/>
                  <a:gd name="T45" fmla="*/ 23 h 92"/>
                  <a:gd name="T46" fmla="*/ 4 w 272"/>
                  <a:gd name="T47" fmla="*/ 14 h 92"/>
                  <a:gd name="T48" fmla="*/ 13 w 272"/>
                  <a:gd name="T49" fmla="*/ 7 h 92"/>
                  <a:gd name="T50" fmla="*/ 27 w 272"/>
                  <a:gd name="T51" fmla="*/ 2 h 92"/>
                  <a:gd name="T52" fmla="*/ 46 w 272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2" h="92">
                    <a:moveTo>
                      <a:pt x="46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58" y="7"/>
                    </a:lnTo>
                    <a:lnTo>
                      <a:pt x="268" y="14"/>
                    </a:lnTo>
                    <a:lnTo>
                      <a:pt x="272" y="23"/>
                    </a:lnTo>
                    <a:lnTo>
                      <a:pt x="271" y="34"/>
                    </a:lnTo>
                    <a:lnTo>
                      <a:pt x="263" y="46"/>
                    </a:lnTo>
                    <a:lnTo>
                      <a:pt x="250" y="59"/>
                    </a:lnTo>
                    <a:lnTo>
                      <a:pt x="232" y="69"/>
                    </a:lnTo>
                    <a:lnTo>
                      <a:pt x="212" y="79"/>
                    </a:lnTo>
                    <a:lnTo>
                      <a:pt x="191" y="86"/>
                    </a:lnTo>
                    <a:lnTo>
                      <a:pt x="168" y="90"/>
                    </a:lnTo>
                    <a:lnTo>
                      <a:pt x="147" y="92"/>
                    </a:lnTo>
                    <a:lnTo>
                      <a:pt x="124" y="92"/>
                    </a:lnTo>
                    <a:lnTo>
                      <a:pt x="103" y="90"/>
                    </a:lnTo>
                    <a:lnTo>
                      <a:pt x="80" y="86"/>
                    </a:lnTo>
                    <a:lnTo>
                      <a:pt x="59" y="79"/>
                    </a:lnTo>
                    <a:lnTo>
                      <a:pt x="40" y="69"/>
                    </a:lnTo>
                    <a:lnTo>
                      <a:pt x="22" y="59"/>
                    </a:lnTo>
                    <a:lnTo>
                      <a:pt x="9" y="46"/>
                    </a:lnTo>
                    <a:lnTo>
                      <a:pt x="1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3" y="7"/>
                    </a:lnTo>
                    <a:lnTo>
                      <a:pt x="27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Freeform 114"/>
              <p:cNvSpPr>
                <a:spLocks/>
              </p:cNvSpPr>
              <p:nvPr/>
            </p:nvSpPr>
            <p:spPr bwMode="auto">
              <a:xfrm>
                <a:off x="4223" y="3763"/>
                <a:ext cx="46" cy="15"/>
              </a:xfrm>
              <a:custGeom>
                <a:avLst/>
                <a:gdLst>
                  <a:gd name="T0" fmla="*/ 47 w 273"/>
                  <a:gd name="T1" fmla="*/ 0 h 92"/>
                  <a:gd name="T2" fmla="*/ 226 w 273"/>
                  <a:gd name="T3" fmla="*/ 0 h 92"/>
                  <a:gd name="T4" fmla="*/ 245 w 273"/>
                  <a:gd name="T5" fmla="*/ 2 h 92"/>
                  <a:gd name="T6" fmla="*/ 260 w 273"/>
                  <a:gd name="T7" fmla="*/ 7 h 92"/>
                  <a:gd name="T8" fmla="*/ 269 w 273"/>
                  <a:gd name="T9" fmla="*/ 14 h 92"/>
                  <a:gd name="T10" fmla="*/ 273 w 273"/>
                  <a:gd name="T11" fmla="*/ 23 h 92"/>
                  <a:gd name="T12" fmla="*/ 271 w 273"/>
                  <a:gd name="T13" fmla="*/ 34 h 92"/>
                  <a:gd name="T14" fmla="*/ 264 w 273"/>
                  <a:gd name="T15" fmla="*/ 46 h 92"/>
                  <a:gd name="T16" fmla="*/ 250 w 273"/>
                  <a:gd name="T17" fmla="*/ 59 h 92"/>
                  <a:gd name="T18" fmla="*/ 234 w 273"/>
                  <a:gd name="T19" fmla="*/ 69 h 92"/>
                  <a:gd name="T20" fmla="*/ 214 w 273"/>
                  <a:gd name="T21" fmla="*/ 79 h 92"/>
                  <a:gd name="T22" fmla="*/ 192 w 273"/>
                  <a:gd name="T23" fmla="*/ 86 h 92"/>
                  <a:gd name="T24" fmla="*/ 170 w 273"/>
                  <a:gd name="T25" fmla="*/ 90 h 92"/>
                  <a:gd name="T26" fmla="*/ 148 w 273"/>
                  <a:gd name="T27" fmla="*/ 92 h 92"/>
                  <a:gd name="T28" fmla="*/ 126 w 273"/>
                  <a:gd name="T29" fmla="*/ 92 h 92"/>
                  <a:gd name="T30" fmla="*/ 104 w 273"/>
                  <a:gd name="T31" fmla="*/ 90 h 92"/>
                  <a:gd name="T32" fmla="*/ 82 w 273"/>
                  <a:gd name="T33" fmla="*/ 86 h 92"/>
                  <a:gd name="T34" fmla="*/ 60 w 273"/>
                  <a:gd name="T35" fmla="*/ 79 h 92"/>
                  <a:gd name="T36" fmla="*/ 40 w 273"/>
                  <a:gd name="T37" fmla="*/ 69 h 92"/>
                  <a:gd name="T38" fmla="*/ 23 w 273"/>
                  <a:gd name="T39" fmla="*/ 59 h 92"/>
                  <a:gd name="T40" fmla="*/ 10 w 273"/>
                  <a:gd name="T41" fmla="*/ 46 h 92"/>
                  <a:gd name="T42" fmla="*/ 2 w 273"/>
                  <a:gd name="T43" fmla="*/ 34 h 92"/>
                  <a:gd name="T44" fmla="*/ 0 w 273"/>
                  <a:gd name="T45" fmla="*/ 23 h 92"/>
                  <a:gd name="T46" fmla="*/ 4 w 273"/>
                  <a:gd name="T47" fmla="*/ 14 h 92"/>
                  <a:gd name="T48" fmla="*/ 14 w 273"/>
                  <a:gd name="T49" fmla="*/ 7 h 92"/>
                  <a:gd name="T50" fmla="*/ 28 w 273"/>
                  <a:gd name="T51" fmla="*/ 2 h 92"/>
                  <a:gd name="T52" fmla="*/ 47 w 273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3" h="92">
                    <a:moveTo>
                      <a:pt x="47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3" y="23"/>
                    </a:lnTo>
                    <a:lnTo>
                      <a:pt x="271" y="34"/>
                    </a:lnTo>
                    <a:lnTo>
                      <a:pt x="264" y="46"/>
                    </a:lnTo>
                    <a:lnTo>
                      <a:pt x="250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10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1" name="Freeform 115"/>
              <p:cNvSpPr>
                <a:spLocks/>
              </p:cNvSpPr>
              <p:nvPr/>
            </p:nvSpPr>
            <p:spPr bwMode="auto">
              <a:xfrm>
                <a:off x="4291" y="3763"/>
                <a:ext cx="46" cy="15"/>
              </a:xfrm>
              <a:custGeom>
                <a:avLst/>
                <a:gdLst>
                  <a:gd name="T0" fmla="*/ 48 w 274"/>
                  <a:gd name="T1" fmla="*/ 0 h 92"/>
                  <a:gd name="T2" fmla="*/ 228 w 274"/>
                  <a:gd name="T3" fmla="*/ 0 h 92"/>
                  <a:gd name="T4" fmla="*/ 247 w 274"/>
                  <a:gd name="T5" fmla="*/ 2 h 92"/>
                  <a:gd name="T6" fmla="*/ 260 w 274"/>
                  <a:gd name="T7" fmla="*/ 7 h 92"/>
                  <a:gd name="T8" fmla="*/ 270 w 274"/>
                  <a:gd name="T9" fmla="*/ 14 h 92"/>
                  <a:gd name="T10" fmla="*/ 274 w 274"/>
                  <a:gd name="T11" fmla="*/ 23 h 92"/>
                  <a:gd name="T12" fmla="*/ 273 w 274"/>
                  <a:gd name="T13" fmla="*/ 34 h 92"/>
                  <a:gd name="T14" fmla="*/ 264 w 274"/>
                  <a:gd name="T15" fmla="*/ 46 h 92"/>
                  <a:gd name="T16" fmla="*/ 252 w 274"/>
                  <a:gd name="T17" fmla="*/ 59 h 92"/>
                  <a:gd name="T18" fmla="*/ 234 w 274"/>
                  <a:gd name="T19" fmla="*/ 69 h 92"/>
                  <a:gd name="T20" fmla="*/ 214 w 274"/>
                  <a:gd name="T21" fmla="*/ 79 h 92"/>
                  <a:gd name="T22" fmla="*/ 192 w 274"/>
                  <a:gd name="T23" fmla="*/ 86 h 92"/>
                  <a:gd name="T24" fmla="*/ 170 w 274"/>
                  <a:gd name="T25" fmla="*/ 90 h 92"/>
                  <a:gd name="T26" fmla="*/ 148 w 274"/>
                  <a:gd name="T27" fmla="*/ 92 h 92"/>
                  <a:gd name="T28" fmla="*/ 126 w 274"/>
                  <a:gd name="T29" fmla="*/ 92 h 92"/>
                  <a:gd name="T30" fmla="*/ 104 w 274"/>
                  <a:gd name="T31" fmla="*/ 90 h 92"/>
                  <a:gd name="T32" fmla="*/ 82 w 274"/>
                  <a:gd name="T33" fmla="*/ 86 h 92"/>
                  <a:gd name="T34" fmla="*/ 60 w 274"/>
                  <a:gd name="T35" fmla="*/ 79 h 92"/>
                  <a:gd name="T36" fmla="*/ 40 w 274"/>
                  <a:gd name="T37" fmla="*/ 69 h 92"/>
                  <a:gd name="T38" fmla="*/ 23 w 274"/>
                  <a:gd name="T39" fmla="*/ 59 h 92"/>
                  <a:gd name="T40" fmla="*/ 10 w 274"/>
                  <a:gd name="T41" fmla="*/ 46 h 92"/>
                  <a:gd name="T42" fmla="*/ 3 w 274"/>
                  <a:gd name="T43" fmla="*/ 34 h 92"/>
                  <a:gd name="T44" fmla="*/ 0 w 274"/>
                  <a:gd name="T45" fmla="*/ 23 h 92"/>
                  <a:gd name="T46" fmla="*/ 5 w 274"/>
                  <a:gd name="T47" fmla="*/ 14 h 92"/>
                  <a:gd name="T48" fmla="*/ 14 w 274"/>
                  <a:gd name="T49" fmla="*/ 7 h 92"/>
                  <a:gd name="T50" fmla="*/ 29 w 274"/>
                  <a:gd name="T51" fmla="*/ 2 h 92"/>
                  <a:gd name="T52" fmla="*/ 48 w 274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4" h="92">
                    <a:moveTo>
                      <a:pt x="48" y="0"/>
                    </a:moveTo>
                    <a:lnTo>
                      <a:pt x="228" y="0"/>
                    </a:lnTo>
                    <a:lnTo>
                      <a:pt x="247" y="2"/>
                    </a:lnTo>
                    <a:lnTo>
                      <a:pt x="260" y="7"/>
                    </a:lnTo>
                    <a:lnTo>
                      <a:pt x="270" y="14"/>
                    </a:lnTo>
                    <a:lnTo>
                      <a:pt x="274" y="23"/>
                    </a:lnTo>
                    <a:lnTo>
                      <a:pt x="273" y="34"/>
                    </a:lnTo>
                    <a:lnTo>
                      <a:pt x="264" y="46"/>
                    </a:lnTo>
                    <a:lnTo>
                      <a:pt x="252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10" y="46"/>
                    </a:lnTo>
                    <a:lnTo>
                      <a:pt x="3" y="34"/>
                    </a:lnTo>
                    <a:lnTo>
                      <a:pt x="0" y="23"/>
                    </a:lnTo>
                    <a:lnTo>
                      <a:pt x="5" y="14"/>
                    </a:lnTo>
                    <a:lnTo>
                      <a:pt x="14" y="7"/>
                    </a:lnTo>
                    <a:lnTo>
                      <a:pt x="29" y="2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2" name="Freeform 116"/>
              <p:cNvSpPr>
                <a:spLocks/>
              </p:cNvSpPr>
              <p:nvPr/>
            </p:nvSpPr>
            <p:spPr bwMode="auto">
              <a:xfrm>
                <a:off x="3815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6 w 268"/>
                  <a:gd name="T5" fmla="*/ 3 h 1692"/>
                  <a:gd name="T6" fmla="*/ 173 w 268"/>
                  <a:gd name="T7" fmla="*/ 11 h 1692"/>
                  <a:gd name="T8" fmla="*/ 190 w 268"/>
                  <a:gd name="T9" fmla="*/ 23 h 1692"/>
                  <a:gd name="T10" fmla="*/ 203 w 268"/>
                  <a:gd name="T11" fmla="*/ 39 h 1692"/>
                  <a:gd name="T12" fmla="*/ 211 w 268"/>
                  <a:gd name="T13" fmla="*/ 57 h 1692"/>
                  <a:gd name="T14" fmla="*/ 214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2 w 268"/>
                  <a:gd name="T25" fmla="*/ 1681 h 1692"/>
                  <a:gd name="T26" fmla="*/ 214 w 268"/>
                  <a:gd name="T27" fmla="*/ 1690 h 1692"/>
                  <a:gd name="T28" fmla="*/ 193 w 268"/>
                  <a:gd name="T29" fmla="*/ 1692 h 1692"/>
                  <a:gd name="T30" fmla="*/ 74 w 268"/>
                  <a:gd name="T31" fmla="*/ 1692 h 1692"/>
                  <a:gd name="T32" fmla="*/ 54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7 w 268"/>
                  <a:gd name="T47" fmla="*/ 57 h 1692"/>
                  <a:gd name="T48" fmla="*/ 66 w 268"/>
                  <a:gd name="T49" fmla="*/ 39 h 1692"/>
                  <a:gd name="T50" fmla="*/ 78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3" y="11"/>
                    </a:lnTo>
                    <a:lnTo>
                      <a:pt x="190" y="23"/>
                    </a:lnTo>
                    <a:lnTo>
                      <a:pt x="203" y="39"/>
                    </a:lnTo>
                    <a:lnTo>
                      <a:pt x="211" y="57"/>
                    </a:lnTo>
                    <a:lnTo>
                      <a:pt x="214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2" y="1681"/>
                    </a:lnTo>
                    <a:lnTo>
                      <a:pt x="214" y="1690"/>
                    </a:lnTo>
                    <a:lnTo>
                      <a:pt x="193" y="1692"/>
                    </a:lnTo>
                    <a:lnTo>
                      <a:pt x="74" y="1692"/>
                    </a:lnTo>
                    <a:lnTo>
                      <a:pt x="54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7" y="57"/>
                    </a:lnTo>
                    <a:lnTo>
                      <a:pt x="66" y="39"/>
                    </a:lnTo>
                    <a:lnTo>
                      <a:pt x="78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3" name="Freeform 117"/>
              <p:cNvSpPr>
                <a:spLocks/>
              </p:cNvSpPr>
              <p:nvPr/>
            </p:nvSpPr>
            <p:spPr bwMode="auto">
              <a:xfrm>
                <a:off x="3885" y="3788"/>
                <a:ext cx="44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6 w 268"/>
                  <a:gd name="T5" fmla="*/ 3 h 1692"/>
                  <a:gd name="T6" fmla="*/ 174 w 268"/>
                  <a:gd name="T7" fmla="*/ 11 h 1692"/>
                  <a:gd name="T8" fmla="*/ 191 w 268"/>
                  <a:gd name="T9" fmla="*/ 23 h 1692"/>
                  <a:gd name="T10" fmla="*/ 204 w 268"/>
                  <a:gd name="T11" fmla="*/ 39 h 1692"/>
                  <a:gd name="T12" fmla="*/ 212 w 268"/>
                  <a:gd name="T13" fmla="*/ 57 h 1692"/>
                  <a:gd name="T14" fmla="*/ 215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60 w 268"/>
                  <a:gd name="T21" fmla="*/ 1654 h 1692"/>
                  <a:gd name="T22" fmla="*/ 249 w 268"/>
                  <a:gd name="T23" fmla="*/ 1670 h 1692"/>
                  <a:gd name="T24" fmla="*/ 233 w 268"/>
                  <a:gd name="T25" fmla="*/ 1681 h 1692"/>
                  <a:gd name="T26" fmla="*/ 215 w 268"/>
                  <a:gd name="T27" fmla="*/ 1690 h 1692"/>
                  <a:gd name="T28" fmla="*/ 194 w 268"/>
                  <a:gd name="T29" fmla="*/ 1692 h 1692"/>
                  <a:gd name="T30" fmla="*/ 75 w 268"/>
                  <a:gd name="T31" fmla="*/ 1692 h 1692"/>
                  <a:gd name="T32" fmla="*/ 55 w 268"/>
                  <a:gd name="T33" fmla="*/ 1690 h 1692"/>
                  <a:gd name="T34" fmla="*/ 36 w 268"/>
                  <a:gd name="T35" fmla="*/ 1681 h 1692"/>
                  <a:gd name="T36" fmla="*/ 21 w 268"/>
                  <a:gd name="T37" fmla="*/ 1670 h 1692"/>
                  <a:gd name="T38" fmla="*/ 10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4 w 268"/>
                  <a:gd name="T45" fmla="*/ 78 h 1692"/>
                  <a:gd name="T46" fmla="*/ 58 w 268"/>
                  <a:gd name="T47" fmla="*/ 57 h 1692"/>
                  <a:gd name="T48" fmla="*/ 66 w 268"/>
                  <a:gd name="T49" fmla="*/ 39 h 1692"/>
                  <a:gd name="T50" fmla="*/ 79 w 268"/>
                  <a:gd name="T51" fmla="*/ 23 h 1692"/>
                  <a:gd name="T52" fmla="*/ 95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4" y="11"/>
                    </a:lnTo>
                    <a:lnTo>
                      <a:pt x="191" y="23"/>
                    </a:lnTo>
                    <a:lnTo>
                      <a:pt x="204" y="39"/>
                    </a:lnTo>
                    <a:lnTo>
                      <a:pt x="212" y="57"/>
                    </a:lnTo>
                    <a:lnTo>
                      <a:pt x="215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60" y="1654"/>
                    </a:lnTo>
                    <a:lnTo>
                      <a:pt x="249" y="1670"/>
                    </a:lnTo>
                    <a:lnTo>
                      <a:pt x="233" y="1681"/>
                    </a:lnTo>
                    <a:lnTo>
                      <a:pt x="215" y="1690"/>
                    </a:lnTo>
                    <a:lnTo>
                      <a:pt x="194" y="1692"/>
                    </a:lnTo>
                    <a:lnTo>
                      <a:pt x="75" y="1692"/>
                    </a:lnTo>
                    <a:lnTo>
                      <a:pt x="55" y="1690"/>
                    </a:lnTo>
                    <a:lnTo>
                      <a:pt x="36" y="1681"/>
                    </a:lnTo>
                    <a:lnTo>
                      <a:pt x="21" y="1670"/>
                    </a:lnTo>
                    <a:lnTo>
                      <a:pt x="10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4" y="78"/>
                    </a:lnTo>
                    <a:lnTo>
                      <a:pt x="58" y="57"/>
                    </a:lnTo>
                    <a:lnTo>
                      <a:pt x="66" y="39"/>
                    </a:lnTo>
                    <a:lnTo>
                      <a:pt x="79" y="23"/>
                    </a:lnTo>
                    <a:lnTo>
                      <a:pt x="95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4" name="Freeform 118"/>
              <p:cNvSpPr>
                <a:spLocks/>
              </p:cNvSpPr>
              <p:nvPr/>
            </p:nvSpPr>
            <p:spPr bwMode="auto">
              <a:xfrm>
                <a:off x="3953" y="3788"/>
                <a:ext cx="44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4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3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1 w 268"/>
                  <a:gd name="T25" fmla="*/ 1681 h 1692"/>
                  <a:gd name="T26" fmla="*/ 213 w 268"/>
                  <a:gd name="T27" fmla="*/ 1690 h 1692"/>
                  <a:gd name="T28" fmla="*/ 194 w 268"/>
                  <a:gd name="T29" fmla="*/ 1692 h 1692"/>
                  <a:gd name="T30" fmla="*/ 74 w 268"/>
                  <a:gd name="T31" fmla="*/ 1692 h 1692"/>
                  <a:gd name="T32" fmla="*/ 53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6 w 268"/>
                  <a:gd name="T47" fmla="*/ 57 h 1692"/>
                  <a:gd name="T48" fmla="*/ 65 w 268"/>
                  <a:gd name="T49" fmla="*/ 39 h 1692"/>
                  <a:gd name="T50" fmla="*/ 77 w 268"/>
                  <a:gd name="T51" fmla="*/ 23 h 1692"/>
                  <a:gd name="T52" fmla="*/ 94 w 268"/>
                  <a:gd name="T53" fmla="*/ 11 h 1692"/>
                  <a:gd name="T54" fmla="*/ 112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4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3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1" y="1681"/>
                    </a:lnTo>
                    <a:lnTo>
                      <a:pt x="213" y="1690"/>
                    </a:lnTo>
                    <a:lnTo>
                      <a:pt x="194" y="1692"/>
                    </a:lnTo>
                    <a:lnTo>
                      <a:pt x="74" y="1692"/>
                    </a:lnTo>
                    <a:lnTo>
                      <a:pt x="53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6" y="57"/>
                    </a:lnTo>
                    <a:lnTo>
                      <a:pt x="65" y="39"/>
                    </a:lnTo>
                    <a:lnTo>
                      <a:pt x="77" y="23"/>
                    </a:lnTo>
                    <a:lnTo>
                      <a:pt x="94" y="11"/>
                    </a:lnTo>
                    <a:lnTo>
                      <a:pt x="112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5" name="Freeform 119"/>
              <p:cNvSpPr>
                <a:spLocks/>
              </p:cNvSpPr>
              <p:nvPr/>
            </p:nvSpPr>
            <p:spPr bwMode="auto">
              <a:xfrm>
                <a:off x="4020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6 w 268"/>
                  <a:gd name="T5" fmla="*/ 3 h 1692"/>
                  <a:gd name="T6" fmla="*/ 174 w 268"/>
                  <a:gd name="T7" fmla="*/ 11 h 1692"/>
                  <a:gd name="T8" fmla="*/ 190 w 268"/>
                  <a:gd name="T9" fmla="*/ 23 h 1692"/>
                  <a:gd name="T10" fmla="*/ 202 w 268"/>
                  <a:gd name="T11" fmla="*/ 39 h 1692"/>
                  <a:gd name="T12" fmla="*/ 211 w 268"/>
                  <a:gd name="T13" fmla="*/ 57 h 1692"/>
                  <a:gd name="T14" fmla="*/ 215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9 w 268"/>
                  <a:gd name="T21" fmla="*/ 1654 h 1692"/>
                  <a:gd name="T22" fmla="*/ 247 w 268"/>
                  <a:gd name="T23" fmla="*/ 1670 h 1692"/>
                  <a:gd name="T24" fmla="*/ 233 w 268"/>
                  <a:gd name="T25" fmla="*/ 1681 h 1692"/>
                  <a:gd name="T26" fmla="*/ 215 w 268"/>
                  <a:gd name="T27" fmla="*/ 1690 h 1692"/>
                  <a:gd name="T28" fmla="*/ 194 w 268"/>
                  <a:gd name="T29" fmla="*/ 1692 h 1692"/>
                  <a:gd name="T30" fmla="*/ 74 w 268"/>
                  <a:gd name="T31" fmla="*/ 1692 h 1692"/>
                  <a:gd name="T32" fmla="*/ 55 w 268"/>
                  <a:gd name="T33" fmla="*/ 1690 h 1692"/>
                  <a:gd name="T34" fmla="*/ 36 w 268"/>
                  <a:gd name="T35" fmla="*/ 1681 h 1692"/>
                  <a:gd name="T36" fmla="*/ 21 w 268"/>
                  <a:gd name="T37" fmla="*/ 1670 h 1692"/>
                  <a:gd name="T38" fmla="*/ 10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5 w 268"/>
                  <a:gd name="T45" fmla="*/ 78 h 1692"/>
                  <a:gd name="T46" fmla="*/ 58 w 268"/>
                  <a:gd name="T47" fmla="*/ 57 h 1692"/>
                  <a:gd name="T48" fmla="*/ 66 w 268"/>
                  <a:gd name="T49" fmla="*/ 39 h 1692"/>
                  <a:gd name="T50" fmla="*/ 79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4" y="11"/>
                    </a:lnTo>
                    <a:lnTo>
                      <a:pt x="190" y="23"/>
                    </a:lnTo>
                    <a:lnTo>
                      <a:pt x="202" y="39"/>
                    </a:lnTo>
                    <a:lnTo>
                      <a:pt x="211" y="57"/>
                    </a:lnTo>
                    <a:lnTo>
                      <a:pt x="215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9" y="1654"/>
                    </a:lnTo>
                    <a:lnTo>
                      <a:pt x="247" y="1670"/>
                    </a:lnTo>
                    <a:lnTo>
                      <a:pt x="233" y="1681"/>
                    </a:lnTo>
                    <a:lnTo>
                      <a:pt x="215" y="1690"/>
                    </a:lnTo>
                    <a:lnTo>
                      <a:pt x="194" y="1692"/>
                    </a:lnTo>
                    <a:lnTo>
                      <a:pt x="74" y="1692"/>
                    </a:lnTo>
                    <a:lnTo>
                      <a:pt x="55" y="1690"/>
                    </a:lnTo>
                    <a:lnTo>
                      <a:pt x="36" y="1681"/>
                    </a:lnTo>
                    <a:lnTo>
                      <a:pt x="21" y="1670"/>
                    </a:lnTo>
                    <a:lnTo>
                      <a:pt x="10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5" y="78"/>
                    </a:lnTo>
                    <a:lnTo>
                      <a:pt x="58" y="57"/>
                    </a:lnTo>
                    <a:lnTo>
                      <a:pt x="66" y="39"/>
                    </a:lnTo>
                    <a:lnTo>
                      <a:pt x="79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6" name="Freeform 120"/>
              <p:cNvSpPr>
                <a:spLocks/>
              </p:cNvSpPr>
              <p:nvPr/>
            </p:nvSpPr>
            <p:spPr bwMode="auto">
              <a:xfrm>
                <a:off x="4088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3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3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1 w 268"/>
                  <a:gd name="T25" fmla="*/ 1681 h 1692"/>
                  <a:gd name="T26" fmla="*/ 213 w 268"/>
                  <a:gd name="T27" fmla="*/ 1690 h 1692"/>
                  <a:gd name="T28" fmla="*/ 193 w 268"/>
                  <a:gd name="T29" fmla="*/ 1692 h 1692"/>
                  <a:gd name="T30" fmla="*/ 73 w 268"/>
                  <a:gd name="T31" fmla="*/ 1692 h 1692"/>
                  <a:gd name="T32" fmla="*/ 53 w 268"/>
                  <a:gd name="T33" fmla="*/ 1690 h 1692"/>
                  <a:gd name="T34" fmla="*/ 35 w 268"/>
                  <a:gd name="T35" fmla="*/ 1681 h 1692"/>
                  <a:gd name="T36" fmla="*/ 19 w 268"/>
                  <a:gd name="T37" fmla="*/ 1670 h 1692"/>
                  <a:gd name="T38" fmla="*/ 8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6 w 268"/>
                  <a:gd name="T47" fmla="*/ 57 h 1692"/>
                  <a:gd name="T48" fmla="*/ 64 w 268"/>
                  <a:gd name="T49" fmla="*/ 39 h 1692"/>
                  <a:gd name="T50" fmla="*/ 77 w 268"/>
                  <a:gd name="T51" fmla="*/ 23 h 1692"/>
                  <a:gd name="T52" fmla="*/ 93 w 268"/>
                  <a:gd name="T53" fmla="*/ 11 h 1692"/>
                  <a:gd name="T54" fmla="*/ 112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3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3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1" y="1681"/>
                    </a:lnTo>
                    <a:lnTo>
                      <a:pt x="213" y="1690"/>
                    </a:lnTo>
                    <a:lnTo>
                      <a:pt x="193" y="1692"/>
                    </a:lnTo>
                    <a:lnTo>
                      <a:pt x="73" y="1692"/>
                    </a:lnTo>
                    <a:lnTo>
                      <a:pt x="53" y="1690"/>
                    </a:lnTo>
                    <a:lnTo>
                      <a:pt x="35" y="1681"/>
                    </a:lnTo>
                    <a:lnTo>
                      <a:pt x="19" y="1670"/>
                    </a:lnTo>
                    <a:lnTo>
                      <a:pt x="8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6" y="57"/>
                    </a:lnTo>
                    <a:lnTo>
                      <a:pt x="64" y="39"/>
                    </a:lnTo>
                    <a:lnTo>
                      <a:pt x="77" y="23"/>
                    </a:lnTo>
                    <a:lnTo>
                      <a:pt x="93" y="11"/>
                    </a:lnTo>
                    <a:lnTo>
                      <a:pt x="112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7" name="Freeform 121"/>
              <p:cNvSpPr>
                <a:spLocks/>
              </p:cNvSpPr>
              <p:nvPr/>
            </p:nvSpPr>
            <p:spPr bwMode="auto">
              <a:xfrm>
                <a:off x="4156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4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5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9 w 268"/>
                  <a:gd name="T21" fmla="*/ 1654 h 1692"/>
                  <a:gd name="T22" fmla="*/ 247 w 268"/>
                  <a:gd name="T23" fmla="*/ 1670 h 1692"/>
                  <a:gd name="T24" fmla="*/ 232 w 268"/>
                  <a:gd name="T25" fmla="*/ 1681 h 1692"/>
                  <a:gd name="T26" fmla="*/ 215 w 268"/>
                  <a:gd name="T27" fmla="*/ 1690 h 1692"/>
                  <a:gd name="T28" fmla="*/ 194 w 268"/>
                  <a:gd name="T29" fmla="*/ 1692 h 1692"/>
                  <a:gd name="T30" fmla="*/ 74 w 268"/>
                  <a:gd name="T31" fmla="*/ 1692 h 1692"/>
                  <a:gd name="T32" fmla="*/ 54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7 w 268"/>
                  <a:gd name="T47" fmla="*/ 57 h 1692"/>
                  <a:gd name="T48" fmla="*/ 66 w 268"/>
                  <a:gd name="T49" fmla="*/ 39 h 1692"/>
                  <a:gd name="T50" fmla="*/ 78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4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5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9" y="1654"/>
                    </a:lnTo>
                    <a:lnTo>
                      <a:pt x="247" y="1670"/>
                    </a:lnTo>
                    <a:lnTo>
                      <a:pt x="232" y="1681"/>
                    </a:lnTo>
                    <a:lnTo>
                      <a:pt x="215" y="1690"/>
                    </a:lnTo>
                    <a:lnTo>
                      <a:pt x="194" y="1692"/>
                    </a:lnTo>
                    <a:lnTo>
                      <a:pt x="74" y="1692"/>
                    </a:lnTo>
                    <a:lnTo>
                      <a:pt x="54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7" y="57"/>
                    </a:lnTo>
                    <a:lnTo>
                      <a:pt x="66" y="39"/>
                    </a:lnTo>
                    <a:lnTo>
                      <a:pt x="78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Freeform 122"/>
              <p:cNvSpPr>
                <a:spLocks/>
              </p:cNvSpPr>
              <p:nvPr/>
            </p:nvSpPr>
            <p:spPr bwMode="auto">
              <a:xfrm>
                <a:off x="4224" y="3788"/>
                <a:ext cx="45" cy="282"/>
              </a:xfrm>
              <a:custGeom>
                <a:avLst/>
                <a:gdLst>
                  <a:gd name="T0" fmla="*/ 134 w 269"/>
                  <a:gd name="T1" fmla="*/ 0 h 1692"/>
                  <a:gd name="T2" fmla="*/ 135 w 269"/>
                  <a:gd name="T3" fmla="*/ 0 h 1692"/>
                  <a:gd name="T4" fmla="*/ 156 w 269"/>
                  <a:gd name="T5" fmla="*/ 3 h 1692"/>
                  <a:gd name="T6" fmla="*/ 175 w 269"/>
                  <a:gd name="T7" fmla="*/ 11 h 1692"/>
                  <a:gd name="T8" fmla="*/ 191 w 269"/>
                  <a:gd name="T9" fmla="*/ 23 h 1692"/>
                  <a:gd name="T10" fmla="*/ 203 w 269"/>
                  <a:gd name="T11" fmla="*/ 39 h 1692"/>
                  <a:gd name="T12" fmla="*/ 212 w 269"/>
                  <a:gd name="T13" fmla="*/ 57 h 1692"/>
                  <a:gd name="T14" fmla="*/ 215 w 269"/>
                  <a:gd name="T15" fmla="*/ 78 h 1692"/>
                  <a:gd name="T16" fmla="*/ 269 w 269"/>
                  <a:gd name="T17" fmla="*/ 1615 h 1692"/>
                  <a:gd name="T18" fmla="*/ 267 w 269"/>
                  <a:gd name="T19" fmla="*/ 1635 h 1692"/>
                  <a:gd name="T20" fmla="*/ 260 w 269"/>
                  <a:gd name="T21" fmla="*/ 1654 h 1692"/>
                  <a:gd name="T22" fmla="*/ 248 w 269"/>
                  <a:gd name="T23" fmla="*/ 1670 h 1692"/>
                  <a:gd name="T24" fmla="*/ 233 w 269"/>
                  <a:gd name="T25" fmla="*/ 1681 h 1692"/>
                  <a:gd name="T26" fmla="*/ 215 w 269"/>
                  <a:gd name="T27" fmla="*/ 1690 h 1692"/>
                  <a:gd name="T28" fmla="*/ 195 w 269"/>
                  <a:gd name="T29" fmla="*/ 1692 h 1692"/>
                  <a:gd name="T30" fmla="*/ 75 w 269"/>
                  <a:gd name="T31" fmla="*/ 1692 h 1692"/>
                  <a:gd name="T32" fmla="*/ 55 w 269"/>
                  <a:gd name="T33" fmla="*/ 1690 h 1692"/>
                  <a:gd name="T34" fmla="*/ 37 w 269"/>
                  <a:gd name="T35" fmla="*/ 1681 h 1692"/>
                  <a:gd name="T36" fmla="*/ 21 w 269"/>
                  <a:gd name="T37" fmla="*/ 1670 h 1692"/>
                  <a:gd name="T38" fmla="*/ 10 w 269"/>
                  <a:gd name="T39" fmla="*/ 1654 h 1692"/>
                  <a:gd name="T40" fmla="*/ 2 w 269"/>
                  <a:gd name="T41" fmla="*/ 1635 h 1692"/>
                  <a:gd name="T42" fmla="*/ 0 w 269"/>
                  <a:gd name="T43" fmla="*/ 1615 h 1692"/>
                  <a:gd name="T44" fmla="*/ 55 w 269"/>
                  <a:gd name="T45" fmla="*/ 78 h 1692"/>
                  <a:gd name="T46" fmla="*/ 58 w 269"/>
                  <a:gd name="T47" fmla="*/ 57 h 1692"/>
                  <a:gd name="T48" fmla="*/ 66 w 269"/>
                  <a:gd name="T49" fmla="*/ 39 h 1692"/>
                  <a:gd name="T50" fmla="*/ 79 w 269"/>
                  <a:gd name="T51" fmla="*/ 23 h 1692"/>
                  <a:gd name="T52" fmla="*/ 94 w 269"/>
                  <a:gd name="T53" fmla="*/ 11 h 1692"/>
                  <a:gd name="T54" fmla="*/ 113 w 269"/>
                  <a:gd name="T55" fmla="*/ 3 h 1692"/>
                  <a:gd name="T56" fmla="*/ 134 w 269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9" h="1692">
                    <a:moveTo>
                      <a:pt x="134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5" y="11"/>
                    </a:lnTo>
                    <a:lnTo>
                      <a:pt x="191" y="23"/>
                    </a:lnTo>
                    <a:lnTo>
                      <a:pt x="203" y="39"/>
                    </a:lnTo>
                    <a:lnTo>
                      <a:pt x="212" y="57"/>
                    </a:lnTo>
                    <a:lnTo>
                      <a:pt x="215" y="78"/>
                    </a:lnTo>
                    <a:lnTo>
                      <a:pt x="269" y="1615"/>
                    </a:lnTo>
                    <a:lnTo>
                      <a:pt x="267" y="1635"/>
                    </a:lnTo>
                    <a:lnTo>
                      <a:pt x="260" y="1654"/>
                    </a:lnTo>
                    <a:lnTo>
                      <a:pt x="248" y="1670"/>
                    </a:lnTo>
                    <a:lnTo>
                      <a:pt x="233" y="1681"/>
                    </a:lnTo>
                    <a:lnTo>
                      <a:pt x="215" y="1690"/>
                    </a:lnTo>
                    <a:lnTo>
                      <a:pt x="195" y="1692"/>
                    </a:lnTo>
                    <a:lnTo>
                      <a:pt x="75" y="1692"/>
                    </a:lnTo>
                    <a:lnTo>
                      <a:pt x="55" y="1690"/>
                    </a:lnTo>
                    <a:lnTo>
                      <a:pt x="37" y="1681"/>
                    </a:lnTo>
                    <a:lnTo>
                      <a:pt x="21" y="1670"/>
                    </a:lnTo>
                    <a:lnTo>
                      <a:pt x="10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5" y="78"/>
                    </a:lnTo>
                    <a:lnTo>
                      <a:pt x="58" y="57"/>
                    </a:lnTo>
                    <a:lnTo>
                      <a:pt x="66" y="39"/>
                    </a:lnTo>
                    <a:lnTo>
                      <a:pt x="79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9" name="Freeform 123"/>
              <p:cNvSpPr>
                <a:spLocks/>
              </p:cNvSpPr>
              <p:nvPr/>
            </p:nvSpPr>
            <p:spPr bwMode="auto">
              <a:xfrm>
                <a:off x="4292" y="3788"/>
                <a:ext cx="44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3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4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2 w 268"/>
                  <a:gd name="T25" fmla="*/ 1681 h 1692"/>
                  <a:gd name="T26" fmla="*/ 213 w 268"/>
                  <a:gd name="T27" fmla="*/ 1690 h 1692"/>
                  <a:gd name="T28" fmla="*/ 193 w 268"/>
                  <a:gd name="T29" fmla="*/ 1692 h 1692"/>
                  <a:gd name="T30" fmla="*/ 74 w 268"/>
                  <a:gd name="T31" fmla="*/ 1692 h 1692"/>
                  <a:gd name="T32" fmla="*/ 53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7 w 268"/>
                  <a:gd name="T47" fmla="*/ 57 h 1692"/>
                  <a:gd name="T48" fmla="*/ 66 w 268"/>
                  <a:gd name="T49" fmla="*/ 39 h 1692"/>
                  <a:gd name="T50" fmla="*/ 78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3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4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2" y="1681"/>
                    </a:lnTo>
                    <a:lnTo>
                      <a:pt x="213" y="1690"/>
                    </a:lnTo>
                    <a:lnTo>
                      <a:pt x="193" y="1692"/>
                    </a:lnTo>
                    <a:lnTo>
                      <a:pt x="74" y="1692"/>
                    </a:lnTo>
                    <a:lnTo>
                      <a:pt x="53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7" y="57"/>
                    </a:lnTo>
                    <a:lnTo>
                      <a:pt x="66" y="39"/>
                    </a:lnTo>
                    <a:lnTo>
                      <a:pt x="78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145" name="자유형 144"/>
          <p:cNvSpPr/>
          <p:nvPr/>
        </p:nvSpPr>
        <p:spPr>
          <a:xfrm flipV="1">
            <a:off x="1" y="-9696"/>
            <a:ext cx="12201069" cy="1427352"/>
          </a:xfrm>
          <a:custGeom>
            <a:avLst/>
            <a:gdLst>
              <a:gd name="connsiteX0" fmla="*/ 5386811 w 12201069"/>
              <a:gd name="connsiteY0" fmla="*/ 1427352 h 1427352"/>
              <a:gd name="connsiteX1" fmla="*/ 5547181 w 12201069"/>
              <a:gd name="connsiteY1" fmla="*/ 1417657 h 1427352"/>
              <a:gd name="connsiteX2" fmla="*/ 12191999 w 12201069"/>
              <a:gd name="connsiteY2" fmla="*/ 1417657 h 1427352"/>
              <a:gd name="connsiteX3" fmla="*/ 12191999 w 12201069"/>
              <a:gd name="connsiteY3" fmla="*/ 1194768 h 1427352"/>
              <a:gd name="connsiteX4" fmla="*/ 12201069 w 12201069"/>
              <a:gd name="connsiteY4" fmla="*/ 1192116 h 1427352"/>
              <a:gd name="connsiteX5" fmla="*/ 12201069 w 12201069"/>
              <a:gd name="connsiteY5" fmla="*/ 178220 h 1427352"/>
              <a:gd name="connsiteX6" fmla="*/ 12120366 w 12201069"/>
              <a:gd name="connsiteY6" fmla="*/ 154618 h 1427352"/>
              <a:gd name="connsiteX7" fmla="*/ 11704384 w 12201069"/>
              <a:gd name="connsiteY7" fmla="*/ 109369 h 1427352"/>
              <a:gd name="connsiteX8" fmla="*/ 10818211 w 12201069"/>
              <a:gd name="connsiteY8" fmla="*/ 363233 h 1427352"/>
              <a:gd name="connsiteX9" fmla="*/ 10787651 w 12201069"/>
              <a:gd name="connsiteY9" fmla="*/ 393569 h 1427352"/>
              <a:gd name="connsiteX10" fmla="*/ 10689856 w 12201069"/>
              <a:gd name="connsiteY10" fmla="*/ 362157 h 1427352"/>
              <a:gd name="connsiteX11" fmla="*/ 9877694 w 12201069"/>
              <a:gd name="connsiteY11" fmla="*/ 265580 h 1427352"/>
              <a:gd name="connsiteX12" fmla="*/ 9584945 w 12201069"/>
              <a:gd name="connsiteY12" fmla="*/ 277069 h 1427352"/>
              <a:gd name="connsiteX13" fmla="*/ 9575516 w 12201069"/>
              <a:gd name="connsiteY13" fmla="*/ 278208 h 1427352"/>
              <a:gd name="connsiteX14" fmla="*/ 9534039 w 12201069"/>
              <a:gd name="connsiteY14" fmla="*/ 229994 h 1427352"/>
              <a:gd name="connsiteX15" fmla="*/ 8968472 w 12201069"/>
              <a:gd name="connsiteY15" fmla="*/ 40267 h 1427352"/>
              <a:gd name="connsiteX16" fmla="*/ 8402905 w 12201069"/>
              <a:gd name="connsiteY16" fmla="*/ 229994 h 1427352"/>
              <a:gd name="connsiteX17" fmla="*/ 8351559 w 12201069"/>
              <a:gd name="connsiteY17" fmla="*/ 289680 h 1427352"/>
              <a:gd name="connsiteX18" fmla="*/ 8280984 w 12201069"/>
              <a:gd name="connsiteY18" fmla="*/ 277292 h 1427352"/>
              <a:gd name="connsiteX19" fmla="*/ 8214540 w 12201069"/>
              <a:gd name="connsiteY19" fmla="*/ 246363 h 1427352"/>
              <a:gd name="connsiteX20" fmla="*/ 7136941 w 12201069"/>
              <a:gd name="connsiteY20" fmla="*/ 74933 h 1427352"/>
              <a:gd name="connsiteX21" fmla="*/ 6284883 w 12201069"/>
              <a:gd name="connsiteY21" fmla="*/ 174893 h 1427352"/>
              <a:gd name="connsiteX22" fmla="*/ 6207307 w 12201069"/>
              <a:gd name="connsiteY22" fmla="*/ 199475 h 1427352"/>
              <a:gd name="connsiteX23" fmla="*/ 6186982 w 12201069"/>
              <a:gd name="connsiteY23" fmla="*/ 185400 h 1427352"/>
              <a:gd name="connsiteX24" fmla="*/ 5386811 w 12201069"/>
              <a:gd name="connsiteY24" fmla="*/ 0 h 1427352"/>
              <a:gd name="connsiteX25" fmla="*/ 4923585 w 12201069"/>
              <a:gd name="connsiteY25" fmla="*/ 56084 h 1427352"/>
              <a:gd name="connsiteX26" fmla="*/ 4825189 w 12201069"/>
              <a:gd name="connsiteY26" fmla="*/ 88113 h 1427352"/>
              <a:gd name="connsiteX27" fmla="*/ 4695448 w 12201069"/>
              <a:gd name="connsiteY27" fmla="*/ 55192 h 1427352"/>
              <a:gd name="connsiteX28" fmla="*/ 4110684 w 12201069"/>
              <a:gd name="connsiteY28" fmla="*/ 0 h 1427352"/>
              <a:gd name="connsiteX29" fmla="*/ 3048394 w 12201069"/>
              <a:gd name="connsiteY29" fmla="*/ 205704 h 1427352"/>
              <a:gd name="connsiteX30" fmla="*/ 2967627 w 12201069"/>
              <a:gd name="connsiteY30" fmla="*/ 251468 h 1427352"/>
              <a:gd name="connsiteX31" fmla="*/ 2960971 w 12201069"/>
              <a:gd name="connsiteY31" fmla="*/ 252548 h 1427352"/>
              <a:gd name="connsiteX32" fmla="*/ 2744847 w 12201069"/>
              <a:gd name="connsiteY32" fmla="*/ 305884 h 1427352"/>
              <a:gd name="connsiteX33" fmla="*/ 2737794 w 12201069"/>
              <a:gd name="connsiteY33" fmla="*/ 308441 h 1427352"/>
              <a:gd name="connsiteX34" fmla="*/ 2461468 w 12201069"/>
              <a:gd name="connsiteY34" fmla="*/ 183453 h 1427352"/>
              <a:gd name="connsiteX35" fmla="*/ 1249280 w 12201069"/>
              <a:gd name="connsiteY35" fmla="*/ 0 h 1427352"/>
              <a:gd name="connsiteX36" fmla="*/ 241295 w 12201069"/>
              <a:gd name="connsiteY36" fmla="*/ 120605 h 1427352"/>
              <a:gd name="connsiteX37" fmla="*/ 0 w 12201069"/>
              <a:gd name="connsiteY37" fmla="*/ 198588 h 1427352"/>
              <a:gd name="connsiteX38" fmla="*/ 0 w 12201069"/>
              <a:gd name="connsiteY38" fmla="*/ 1213777 h 1427352"/>
              <a:gd name="connsiteX39" fmla="*/ 1 w 12201069"/>
              <a:gd name="connsiteY39" fmla="*/ 1213777 h 1427352"/>
              <a:gd name="connsiteX40" fmla="*/ 1 w 12201069"/>
              <a:gd name="connsiteY40" fmla="*/ 1417657 h 1427352"/>
              <a:gd name="connsiteX41" fmla="*/ 5226441 w 12201069"/>
              <a:gd name="connsiteY41" fmla="*/ 1417657 h 142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201069" h="1427352">
                <a:moveTo>
                  <a:pt x="5386811" y="1427352"/>
                </a:moveTo>
                <a:lnTo>
                  <a:pt x="5547181" y="1417657"/>
                </a:lnTo>
                <a:lnTo>
                  <a:pt x="12191999" y="1417657"/>
                </a:lnTo>
                <a:lnTo>
                  <a:pt x="12191999" y="1194768"/>
                </a:lnTo>
                <a:lnTo>
                  <a:pt x="12201069" y="1192116"/>
                </a:lnTo>
                <a:lnTo>
                  <a:pt x="12201069" y="178220"/>
                </a:lnTo>
                <a:lnTo>
                  <a:pt x="12120366" y="154618"/>
                </a:lnTo>
                <a:cubicBezTo>
                  <a:pt x="11992511" y="125481"/>
                  <a:pt x="11851940" y="109369"/>
                  <a:pt x="11704384" y="109369"/>
                </a:cubicBezTo>
                <a:cubicBezTo>
                  <a:pt x="11335496" y="109369"/>
                  <a:pt x="11010262" y="210070"/>
                  <a:pt x="10818211" y="363233"/>
                </a:cubicBezTo>
                <a:lnTo>
                  <a:pt x="10787651" y="393569"/>
                </a:lnTo>
                <a:lnTo>
                  <a:pt x="10689856" y="362157"/>
                </a:lnTo>
                <a:cubicBezTo>
                  <a:pt x="10458020" y="301183"/>
                  <a:pt x="10178537" y="265580"/>
                  <a:pt x="9877694" y="265580"/>
                </a:cubicBezTo>
                <a:cubicBezTo>
                  <a:pt x="9777413" y="265580"/>
                  <a:pt x="9679505" y="269536"/>
                  <a:pt x="9584945" y="277069"/>
                </a:cubicBezTo>
                <a:lnTo>
                  <a:pt x="9575516" y="278208"/>
                </a:lnTo>
                <a:lnTo>
                  <a:pt x="9534039" y="229994"/>
                </a:lnTo>
                <a:cubicBezTo>
                  <a:pt x="9411469" y="115526"/>
                  <a:pt x="9203901" y="40267"/>
                  <a:pt x="8968472" y="40267"/>
                </a:cubicBezTo>
                <a:cubicBezTo>
                  <a:pt x="8733043" y="40267"/>
                  <a:pt x="8525475" y="115526"/>
                  <a:pt x="8402905" y="229994"/>
                </a:cubicBezTo>
                <a:lnTo>
                  <a:pt x="8351559" y="289680"/>
                </a:lnTo>
                <a:lnTo>
                  <a:pt x="8280984" y="277292"/>
                </a:lnTo>
                <a:lnTo>
                  <a:pt x="8214540" y="246363"/>
                </a:lnTo>
                <a:cubicBezTo>
                  <a:pt x="7938758" y="140445"/>
                  <a:pt x="7557769" y="74933"/>
                  <a:pt x="7136941" y="74933"/>
                </a:cubicBezTo>
                <a:cubicBezTo>
                  <a:pt x="6821319" y="74933"/>
                  <a:pt x="6528108" y="111783"/>
                  <a:pt x="6284883" y="174893"/>
                </a:cubicBezTo>
                <a:lnTo>
                  <a:pt x="6207307" y="199475"/>
                </a:lnTo>
                <a:lnTo>
                  <a:pt x="6186982" y="185400"/>
                </a:lnTo>
                <a:cubicBezTo>
                  <a:pt x="5975642" y="70208"/>
                  <a:pt x="5694899" y="0"/>
                  <a:pt x="5386811" y="0"/>
                </a:cubicBezTo>
                <a:cubicBezTo>
                  <a:pt x="5222498" y="0"/>
                  <a:pt x="5065963" y="19970"/>
                  <a:pt x="4923585" y="56084"/>
                </a:cubicBezTo>
                <a:lnTo>
                  <a:pt x="4825189" y="88113"/>
                </a:lnTo>
                <a:lnTo>
                  <a:pt x="4695448" y="55192"/>
                </a:lnTo>
                <a:cubicBezTo>
                  <a:pt x="4515715" y="19652"/>
                  <a:pt x="4318109" y="0"/>
                  <a:pt x="4110684" y="0"/>
                </a:cubicBezTo>
                <a:cubicBezTo>
                  <a:pt x="3695834" y="0"/>
                  <a:pt x="3320258" y="78610"/>
                  <a:pt x="3048394" y="205704"/>
                </a:cubicBezTo>
                <a:lnTo>
                  <a:pt x="2967627" y="251468"/>
                </a:lnTo>
                <a:lnTo>
                  <a:pt x="2960971" y="252548"/>
                </a:lnTo>
                <a:cubicBezTo>
                  <a:pt x="2883281" y="268247"/>
                  <a:pt x="2810914" y="286123"/>
                  <a:pt x="2744847" y="305884"/>
                </a:cubicBezTo>
                <a:lnTo>
                  <a:pt x="2737794" y="308441"/>
                </a:lnTo>
                <a:lnTo>
                  <a:pt x="2461468" y="183453"/>
                </a:lnTo>
                <a:cubicBezTo>
                  <a:pt x="2141308" y="69471"/>
                  <a:pt x="1716005" y="0"/>
                  <a:pt x="1249280" y="0"/>
                </a:cubicBezTo>
                <a:cubicBezTo>
                  <a:pt x="875899" y="0"/>
                  <a:pt x="529031" y="44461"/>
                  <a:pt x="241295" y="120605"/>
                </a:cubicBezTo>
                <a:lnTo>
                  <a:pt x="0" y="198588"/>
                </a:lnTo>
                <a:lnTo>
                  <a:pt x="0" y="1213777"/>
                </a:lnTo>
                <a:lnTo>
                  <a:pt x="1" y="1213777"/>
                </a:lnTo>
                <a:lnTo>
                  <a:pt x="1" y="1417657"/>
                </a:lnTo>
                <a:lnTo>
                  <a:pt x="5226441" y="1417657"/>
                </a:lnTo>
                <a:close/>
              </a:path>
            </a:pathLst>
          </a:custGeom>
          <a:solidFill>
            <a:srgbClr val="00AD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186617" y="0"/>
            <a:ext cx="645728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dirty="0">
                <a:solidFill>
                  <a:schemeClr val="bg1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② </a:t>
            </a:r>
            <a:r>
              <a:rPr lang="ko-KR" altLang="en-US" sz="4000" dirty="0" err="1">
                <a:solidFill>
                  <a:schemeClr val="bg1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팀원소개</a:t>
            </a:r>
            <a:r>
              <a:rPr lang="ko-KR" altLang="en-US" sz="4000" dirty="0">
                <a:solidFill>
                  <a:schemeClr val="bg1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(Member)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9365142" y="188809"/>
            <a:ext cx="2318908" cy="724477"/>
            <a:chOff x="9365142" y="188809"/>
            <a:chExt cx="2318908" cy="724477"/>
          </a:xfrm>
        </p:grpSpPr>
        <p:grpSp>
          <p:nvGrpSpPr>
            <p:cNvPr id="4" name="그룹 3"/>
            <p:cNvGrpSpPr/>
            <p:nvPr/>
          </p:nvGrpSpPr>
          <p:grpSpPr>
            <a:xfrm>
              <a:off x="10836940" y="188809"/>
              <a:ext cx="847110" cy="603298"/>
              <a:chOff x="8242760" y="356674"/>
              <a:chExt cx="1855788" cy="1321662"/>
            </a:xfrm>
          </p:grpSpPr>
          <p:sp>
            <p:nvSpPr>
              <p:cNvPr id="148" name="현 147"/>
              <p:cNvSpPr/>
              <p:nvPr/>
            </p:nvSpPr>
            <p:spPr>
              <a:xfrm>
                <a:off x="8399688" y="592222"/>
                <a:ext cx="1086114" cy="1086114"/>
              </a:xfrm>
              <a:prstGeom prst="chord">
                <a:avLst>
                  <a:gd name="adj1" fmla="val 10343950"/>
                  <a:gd name="adj2" fmla="val 50921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9" name="Group 4"/>
              <p:cNvGrpSpPr>
                <a:grpSpLocks noChangeAspect="1"/>
              </p:cNvGrpSpPr>
              <p:nvPr/>
            </p:nvGrpSpPr>
            <p:grpSpPr bwMode="auto">
              <a:xfrm rot="19501659">
                <a:off x="8242760" y="356674"/>
                <a:ext cx="1855788" cy="1190625"/>
                <a:chOff x="2916" y="429"/>
                <a:chExt cx="1169" cy="750"/>
              </a:xfrm>
              <a:solidFill>
                <a:schemeClr val="bg1"/>
              </a:solidFill>
            </p:grpSpPr>
            <p:sp>
              <p:nvSpPr>
                <p:cNvPr id="150" name="Freeform 6"/>
                <p:cNvSpPr>
                  <a:spLocks/>
                </p:cNvSpPr>
                <p:nvPr/>
              </p:nvSpPr>
              <p:spPr bwMode="auto">
                <a:xfrm>
                  <a:off x="2916" y="429"/>
                  <a:ext cx="1169" cy="750"/>
                </a:xfrm>
                <a:custGeom>
                  <a:avLst/>
                  <a:gdLst>
                    <a:gd name="T0" fmla="*/ 174 w 3507"/>
                    <a:gd name="T1" fmla="*/ 3 h 2251"/>
                    <a:gd name="T2" fmla="*/ 190 w 3507"/>
                    <a:gd name="T3" fmla="*/ 21 h 2251"/>
                    <a:gd name="T4" fmla="*/ 1569 w 3507"/>
                    <a:gd name="T5" fmla="*/ 1116 h 2251"/>
                    <a:gd name="T6" fmla="*/ 3083 w 3507"/>
                    <a:gd name="T7" fmla="*/ 1685 h 2251"/>
                    <a:gd name="T8" fmla="*/ 3135 w 3507"/>
                    <a:gd name="T9" fmla="*/ 1709 h 2251"/>
                    <a:gd name="T10" fmla="*/ 3193 w 3507"/>
                    <a:gd name="T11" fmla="*/ 1744 h 2251"/>
                    <a:gd name="T12" fmla="*/ 3256 w 3507"/>
                    <a:gd name="T13" fmla="*/ 1787 h 2251"/>
                    <a:gd name="T14" fmla="*/ 3321 w 3507"/>
                    <a:gd name="T15" fmla="*/ 1839 h 2251"/>
                    <a:gd name="T16" fmla="*/ 3382 w 3507"/>
                    <a:gd name="T17" fmla="*/ 1894 h 2251"/>
                    <a:gd name="T18" fmla="*/ 3434 w 3507"/>
                    <a:gd name="T19" fmla="*/ 1952 h 2251"/>
                    <a:gd name="T20" fmla="*/ 3475 w 3507"/>
                    <a:gd name="T21" fmla="*/ 2010 h 2251"/>
                    <a:gd name="T22" fmla="*/ 3501 w 3507"/>
                    <a:gd name="T23" fmla="*/ 2066 h 2251"/>
                    <a:gd name="T24" fmla="*/ 3507 w 3507"/>
                    <a:gd name="T25" fmla="*/ 2118 h 2251"/>
                    <a:gd name="T26" fmla="*/ 3491 w 3507"/>
                    <a:gd name="T27" fmla="*/ 2162 h 2251"/>
                    <a:gd name="T28" fmla="*/ 3455 w 3507"/>
                    <a:gd name="T29" fmla="*/ 2196 h 2251"/>
                    <a:gd name="T30" fmla="*/ 3403 w 3507"/>
                    <a:gd name="T31" fmla="*/ 2221 h 2251"/>
                    <a:gd name="T32" fmla="*/ 3339 w 3507"/>
                    <a:gd name="T33" fmla="*/ 2238 h 2251"/>
                    <a:gd name="T34" fmla="*/ 3266 w 3507"/>
                    <a:gd name="T35" fmla="*/ 2248 h 2251"/>
                    <a:gd name="T36" fmla="*/ 3189 w 3507"/>
                    <a:gd name="T37" fmla="*/ 2251 h 2251"/>
                    <a:gd name="T38" fmla="*/ 3111 w 3507"/>
                    <a:gd name="T39" fmla="*/ 2249 h 2251"/>
                    <a:gd name="T40" fmla="*/ 3036 w 3507"/>
                    <a:gd name="T41" fmla="*/ 2243 h 2251"/>
                    <a:gd name="T42" fmla="*/ 2969 w 3507"/>
                    <a:gd name="T43" fmla="*/ 2232 h 2251"/>
                    <a:gd name="T44" fmla="*/ 2911 w 3507"/>
                    <a:gd name="T45" fmla="*/ 2218 h 2251"/>
                    <a:gd name="T46" fmla="*/ 2503 w 3507"/>
                    <a:gd name="T47" fmla="*/ 2065 h 2251"/>
                    <a:gd name="T48" fmla="*/ 988 w 3507"/>
                    <a:gd name="T49" fmla="*/ 1923 h 2251"/>
                    <a:gd name="T50" fmla="*/ 959 w 3507"/>
                    <a:gd name="T51" fmla="*/ 1895 h 2251"/>
                    <a:gd name="T52" fmla="*/ 942 w 3507"/>
                    <a:gd name="T53" fmla="*/ 1853 h 2251"/>
                    <a:gd name="T54" fmla="*/ 946 w 3507"/>
                    <a:gd name="T55" fmla="*/ 1809 h 2251"/>
                    <a:gd name="T56" fmla="*/ 969 w 3507"/>
                    <a:gd name="T57" fmla="*/ 1770 h 2251"/>
                    <a:gd name="T58" fmla="*/ 299 w 3507"/>
                    <a:gd name="T59" fmla="*/ 1235 h 2251"/>
                    <a:gd name="T60" fmla="*/ 52 w 3507"/>
                    <a:gd name="T61" fmla="*/ 978 h 2251"/>
                    <a:gd name="T62" fmla="*/ 33 w 3507"/>
                    <a:gd name="T63" fmla="*/ 943 h 2251"/>
                    <a:gd name="T64" fmla="*/ 7 w 3507"/>
                    <a:gd name="T65" fmla="*/ 910 h 2251"/>
                    <a:gd name="T66" fmla="*/ 0 w 3507"/>
                    <a:gd name="T67" fmla="*/ 868 h 2251"/>
                    <a:gd name="T68" fmla="*/ 16 w 3507"/>
                    <a:gd name="T69" fmla="*/ 827 h 2251"/>
                    <a:gd name="T70" fmla="*/ 47 w 3507"/>
                    <a:gd name="T71" fmla="*/ 800 h 2251"/>
                    <a:gd name="T72" fmla="*/ 89 w 3507"/>
                    <a:gd name="T73" fmla="*/ 793 h 2251"/>
                    <a:gd name="T74" fmla="*/ 124 w 3507"/>
                    <a:gd name="T75" fmla="*/ 760 h 2251"/>
                    <a:gd name="T76" fmla="*/ 160 w 3507"/>
                    <a:gd name="T77" fmla="*/ 726 h 2251"/>
                    <a:gd name="T78" fmla="*/ 127 w 3507"/>
                    <a:gd name="T79" fmla="*/ 24 h 2251"/>
                    <a:gd name="T80" fmla="*/ 140 w 3507"/>
                    <a:gd name="T81" fmla="*/ 6 h 2251"/>
                    <a:gd name="T82" fmla="*/ 164 w 3507"/>
                    <a:gd name="T83" fmla="*/ 0 h 2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507" h="2251">
                      <a:moveTo>
                        <a:pt x="164" y="0"/>
                      </a:moveTo>
                      <a:lnTo>
                        <a:pt x="174" y="3"/>
                      </a:lnTo>
                      <a:lnTo>
                        <a:pt x="184" y="10"/>
                      </a:lnTo>
                      <a:lnTo>
                        <a:pt x="190" y="21"/>
                      </a:lnTo>
                      <a:lnTo>
                        <a:pt x="505" y="715"/>
                      </a:lnTo>
                      <a:lnTo>
                        <a:pt x="1569" y="1116"/>
                      </a:lnTo>
                      <a:lnTo>
                        <a:pt x="2506" y="1468"/>
                      </a:lnTo>
                      <a:lnTo>
                        <a:pt x="3083" y="1685"/>
                      </a:lnTo>
                      <a:lnTo>
                        <a:pt x="3108" y="1696"/>
                      </a:lnTo>
                      <a:lnTo>
                        <a:pt x="3135" y="1709"/>
                      </a:lnTo>
                      <a:lnTo>
                        <a:pt x="3163" y="1725"/>
                      </a:lnTo>
                      <a:lnTo>
                        <a:pt x="3193" y="1744"/>
                      </a:lnTo>
                      <a:lnTo>
                        <a:pt x="3224" y="1765"/>
                      </a:lnTo>
                      <a:lnTo>
                        <a:pt x="3256" y="1787"/>
                      </a:lnTo>
                      <a:lnTo>
                        <a:pt x="3290" y="1812"/>
                      </a:lnTo>
                      <a:lnTo>
                        <a:pt x="3321" y="1839"/>
                      </a:lnTo>
                      <a:lnTo>
                        <a:pt x="3352" y="1866"/>
                      </a:lnTo>
                      <a:lnTo>
                        <a:pt x="3382" y="1894"/>
                      </a:lnTo>
                      <a:lnTo>
                        <a:pt x="3408" y="1923"/>
                      </a:lnTo>
                      <a:lnTo>
                        <a:pt x="3434" y="1952"/>
                      </a:lnTo>
                      <a:lnTo>
                        <a:pt x="3456" y="1981"/>
                      </a:lnTo>
                      <a:lnTo>
                        <a:pt x="3475" y="2010"/>
                      </a:lnTo>
                      <a:lnTo>
                        <a:pt x="3491" y="2039"/>
                      </a:lnTo>
                      <a:lnTo>
                        <a:pt x="3501" y="2066"/>
                      </a:lnTo>
                      <a:lnTo>
                        <a:pt x="3507" y="2093"/>
                      </a:lnTo>
                      <a:lnTo>
                        <a:pt x="3507" y="2118"/>
                      </a:lnTo>
                      <a:lnTo>
                        <a:pt x="3501" y="2142"/>
                      </a:lnTo>
                      <a:lnTo>
                        <a:pt x="3491" y="2162"/>
                      </a:lnTo>
                      <a:lnTo>
                        <a:pt x="3476" y="2180"/>
                      </a:lnTo>
                      <a:lnTo>
                        <a:pt x="3455" y="2196"/>
                      </a:lnTo>
                      <a:lnTo>
                        <a:pt x="3431" y="2209"/>
                      </a:lnTo>
                      <a:lnTo>
                        <a:pt x="3403" y="2221"/>
                      </a:lnTo>
                      <a:lnTo>
                        <a:pt x="3372" y="2231"/>
                      </a:lnTo>
                      <a:lnTo>
                        <a:pt x="3339" y="2238"/>
                      </a:lnTo>
                      <a:lnTo>
                        <a:pt x="3303" y="2244"/>
                      </a:lnTo>
                      <a:lnTo>
                        <a:pt x="3266" y="2248"/>
                      </a:lnTo>
                      <a:lnTo>
                        <a:pt x="3229" y="2250"/>
                      </a:lnTo>
                      <a:lnTo>
                        <a:pt x="3189" y="2251"/>
                      </a:lnTo>
                      <a:lnTo>
                        <a:pt x="3151" y="2251"/>
                      </a:lnTo>
                      <a:lnTo>
                        <a:pt x="3111" y="2249"/>
                      </a:lnTo>
                      <a:lnTo>
                        <a:pt x="3074" y="2247"/>
                      </a:lnTo>
                      <a:lnTo>
                        <a:pt x="3036" y="2243"/>
                      </a:lnTo>
                      <a:lnTo>
                        <a:pt x="3002" y="2237"/>
                      </a:lnTo>
                      <a:lnTo>
                        <a:pt x="2969" y="2232"/>
                      </a:lnTo>
                      <a:lnTo>
                        <a:pt x="2938" y="2225"/>
                      </a:lnTo>
                      <a:lnTo>
                        <a:pt x="2911" y="2218"/>
                      </a:lnTo>
                      <a:lnTo>
                        <a:pt x="2888" y="2209"/>
                      </a:lnTo>
                      <a:lnTo>
                        <a:pt x="2503" y="2065"/>
                      </a:lnTo>
                      <a:lnTo>
                        <a:pt x="1005" y="1931"/>
                      </a:lnTo>
                      <a:lnTo>
                        <a:pt x="988" y="1923"/>
                      </a:lnTo>
                      <a:lnTo>
                        <a:pt x="972" y="1911"/>
                      </a:lnTo>
                      <a:lnTo>
                        <a:pt x="959" y="1895"/>
                      </a:lnTo>
                      <a:lnTo>
                        <a:pt x="948" y="1874"/>
                      </a:lnTo>
                      <a:lnTo>
                        <a:pt x="942" y="1853"/>
                      </a:lnTo>
                      <a:lnTo>
                        <a:pt x="942" y="1830"/>
                      </a:lnTo>
                      <a:lnTo>
                        <a:pt x="946" y="1809"/>
                      </a:lnTo>
                      <a:lnTo>
                        <a:pt x="955" y="1788"/>
                      </a:lnTo>
                      <a:lnTo>
                        <a:pt x="969" y="1770"/>
                      </a:lnTo>
                      <a:lnTo>
                        <a:pt x="1573" y="1715"/>
                      </a:lnTo>
                      <a:lnTo>
                        <a:pt x="299" y="1235"/>
                      </a:lnTo>
                      <a:lnTo>
                        <a:pt x="57" y="1001"/>
                      </a:lnTo>
                      <a:lnTo>
                        <a:pt x="52" y="978"/>
                      </a:lnTo>
                      <a:lnTo>
                        <a:pt x="51" y="954"/>
                      </a:lnTo>
                      <a:lnTo>
                        <a:pt x="33" y="943"/>
                      </a:lnTo>
                      <a:lnTo>
                        <a:pt x="17" y="928"/>
                      </a:lnTo>
                      <a:lnTo>
                        <a:pt x="7" y="910"/>
                      </a:lnTo>
                      <a:lnTo>
                        <a:pt x="1" y="889"/>
                      </a:lnTo>
                      <a:lnTo>
                        <a:pt x="0" y="868"/>
                      </a:lnTo>
                      <a:lnTo>
                        <a:pt x="5" y="846"/>
                      </a:lnTo>
                      <a:lnTo>
                        <a:pt x="16" y="827"/>
                      </a:lnTo>
                      <a:lnTo>
                        <a:pt x="30" y="812"/>
                      </a:lnTo>
                      <a:lnTo>
                        <a:pt x="47" y="800"/>
                      </a:lnTo>
                      <a:lnTo>
                        <a:pt x="67" y="794"/>
                      </a:lnTo>
                      <a:lnTo>
                        <a:pt x="89" y="793"/>
                      </a:lnTo>
                      <a:lnTo>
                        <a:pt x="110" y="796"/>
                      </a:lnTo>
                      <a:lnTo>
                        <a:pt x="124" y="760"/>
                      </a:lnTo>
                      <a:lnTo>
                        <a:pt x="141" y="742"/>
                      </a:lnTo>
                      <a:lnTo>
                        <a:pt x="160" y="726"/>
                      </a:lnTo>
                      <a:lnTo>
                        <a:pt x="125" y="36"/>
                      </a:lnTo>
                      <a:lnTo>
                        <a:pt x="127" y="24"/>
                      </a:lnTo>
                      <a:lnTo>
                        <a:pt x="133" y="14"/>
                      </a:lnTo>
                      <a:lnTo>
                        <a:pt x="140" y="6"/>
                      </a:lnTo>
                      <a:lnTo>
                        <a:pt x="152" y="1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51" name="Freeform 7"/>
                <p:cNvSpPr>
                  <a:spLocks/>
                </p:cNvSpPr>
                <p:nvPr/>
              </p:nvSpPr>
              <p:spPr bwMode="auto">
                <a:xfrm>
                  <a:off x="3376" y="707"/>
                  <a:ext cx="237" cy="143"/>
                </a:xfrm>
                <a:custGeom>
                  <a:avLst/>
                  <a:gdLst>
                    <a:gd name="T0" fmla="*/ 94 w 711"/>
                    <a:gd name="T1" fmla="*/ 0 h 428"/>
                    <a:gd name="T2" fmla="*/ 113 w 711"/>
                    <a:gd name="T3" fmla="*/ 1 h 428"/>
                    <a:gd name="T4" fmla="*/ 133 w 711"/>
                    <a:gd name="T5" fmla="*/ 6 h 428"/>
                    <a:gd name="T6" fmla="*/ 711 w 711"/>
                    <a:gd name="T7" fmla="*/ 428 h 428"/>
                    <a:gd name="T8" fmla="*/ 85 w 711"/>
                    <a:gd name="T9" fmla="*/ 192 h 428"/>
                    <a:gd name="T10" fmla="*/ 0 w 711"/>
                    <a:gd name="T11" fmla="*/ 104 h 428"/>
                    <a:gd name="T12" fmla="*/ 1 w 711"/>
                    <a:gd name="T13" fmla="*/ 81 h 428"/>
                    <a:gd name="T14" fmla="*/ 8 w 711"/>
                    <a:gd name="T15" fmla="*/ 59 h 428"/>
                    <a:gd name="T16" fmla="*/ 19 w 711"/>
                    <a:gd name="T17" fmla="*/ 39 h 428"/>
                    <a:gd name="T18" fmla="*/ 34 w 711"/>
                    <a:gd name="T19" fmla="*/ 23 h 428"/>
                    <a:gd name="T20" fmla="*/ 54 w 711"/>
                    <a:gd name="T21" fmla="*/ 11 h 428"/>
                    <a:gd name="T22" fmla="*/ 75 w 711"/>
                    <a:gd name="T23" fmla="*/ 3 h 428"/>
                    <a:gd name="T24" fmla="*/ 94 w 711"/>
                    <a:gd name="T25" fmla="*/ 0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11" h="428">
                      <a:moveTo>
                        <a:pt x="94" y="0"/>
                      </a:moveTo>
                      <a:lnTo>
                        <a:pt x="113" y="1"/>
                      </a:lnTo>
                      <a:lnTo>
                        <a:pt x="133" y="6"/>
                      </a:lnTo>
                      <a:lnTo>
                        <a:pt x="711" y="428"/>
                      </a:lnTo>
                      <a:lnTo>
                        <a:pt x="85" y="192"/>
                      </a:lnTo>
                      <a:lnTo>
                        <a:pt x="0" y="104"/>
                      </a:lnTo>
                      <a:lnTo>
                        <a:pt x="1" y="81"/>
                      </a:lnTo>
                      <a:lnTo>
                        <a:pt x="8" y="59"/>
                      </a:lnTo>
                      <a:lnTo>
                        <a:pt x="19" y="39"/>
                      </a:lnTo>
                      <a:lnTo>
                        <a:pt x="34" y="23"/>
                      </a:lnTo>
                      <a:lnTo>
                        <a:pt x="54" y="11"/>
                      </a:lnTo>
                      <a:lnTo>
                        <a:pt x="75" y="3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  <p:cxnSp>
          <p:nvCxnSpPr>
            <p:cNvPr id="153" name="직선 연결선 152"/>
            <p:cNvCxnSpPr/>
            <p:nvPr/>
          </p:nvCxnSpPr>
          <p:spPr>
            <a:xfrm flipV="1">
              <a:off x="9365142" y="567286"/>
              <a:ext cx="1029771" cy="24324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 flipV="1">
              <a:off x="9724117" y="666152"/>
              <a:ext cx="877371" cy="247134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 flipV="1">
              <a:off x="9602847" y="349521"/>
              <a:ext cx="1029771" cy="24324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타원 170">
            <a:extLst>
              <a:ext uri="{FF2B5EF4-FFF2-40B4-BE49-F238E27FC236}">
                <a16:creationId xmlns:a16="http://schemas.microsoft.com/office/drawing/2014/main" id="{86C2F4AD-2CDE-64D1-3BF8-9C9B38275EAF}"/>
              </a:ext>
            </a:extLst>
          </p:cNvPr>
          <p:cNvSpPr/>
          <p:nvPr/>
        </p:nvSpPr>
        <p:spPr>
          <a:xfrm>
            <a:off x="2316037" y="2281981"/>
            <a:ext cx="1296000" cy="1296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50800" dir="2700000" algn="tl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E15A9D45-35AF-403E-776F-CA4CF3A87DBD}"/>
              </a:ext>
            </a:extLst>
          </p:cNvPr>
          <p:cNvSpPr/>
          <p:nvPr/>
        </p:nvSpPr>
        <p:spPr>
          <a:xfrm>
            <a:off x="2142617" y="3762108"/>
            <a:ext cx="1642839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86C2F4AD-2CDE-64D1-3BF8-9C9B38275EAF}"/>
              </a:ext>
            </a:extLst>
          </p:cNvPr>
          <p:cNvSpPr/>
          <p:nvPr/>
        </p:nvSpPr>
        <p:spPr>
          <a:xfrm>
            <a:off x="441491" y="2281981"/>
            <a:ext cx="1296000" cy="1296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50800" dir="2700000" algn="tl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314AA8B0-DE9C-F842-DB7D-FB81F4FA661B}"/>
              </a:ext>
            </a:extLst>
          </p:cNvPr>
          <p:cNvGrpSpPr/>
          <p:nvPr/>
        </p:nvGrpSpPr>
        <p:grpSpPr>
          <a:xfrm>
            <a:off x="516797" y="1872406"/>
            <a:ext cx="1213394" cy="340777"/>
            <a:chOff x="1664392" y="2058165"/>
            <a:chExt cx="1169894" cy="49200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92" name="달 191">
              <a:extLst>
                <a:ext uri="{FF2B5EF4-FFF2-40B4-BE49-F238E27FC236}">
                  <a16:creationId xmlns:a16="http://schemas.microsoft.com/office/drawing/2014/main" id="{F71184CA-07C8-F342-BAF3-753C4C0C56E4}"/>
                </a:ext>
              </a:extLst>
            </p:cNvPr>
            <p:cNvSpPr/>
            <p:nvPr/>
          </p:nvSpPr>
          <p:spPr>
            <a:xfrm rot="19835110" flipH="1">
              <a:off x="2105951" y="2058165"/>
              <a:ext cx="353658" cy="492005"/>
            </a:xfrm>
            <a:prstGeom prst="mo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3" name="사각형: 둥근 모서리 11">
              <a:extLst>
                <a:ext uri="{FF2B5EF4-FFF2-40B4-BE49-F238E27FC236}">
                  <a16:creationId xmlns:a16="http://schemas.microsoft.com/office/drawing/2014/main" id="{A6A36223-2402-76BC-EFFD-3782B8C0F4FC}"/>
                </a:ext>
              </a:extLst>
            </p:cNvPr>
            <p:cNvSpPr/>
            <p:nvPr/>
          </p:nvSpPr>
          <p:spPr>
            <a:xfrm>
              <a:off x="1664392" y="2073231"/>
              <a:ext cx="1169894" cy="39603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1200" b="1" dirty="0" smtClean="0">
                  <a:solidFill>
                    <a:prstClr val="white"/>
                  </a:solidFill>
                </a:rPr>
                <a:t>Leader : </a:t>
              </a:r>
              <a:r>
                <a:rPr lang="ko-KR" altLang="en-US" sz="1200" b="1" dirty="0" err="1" smtClean="0">
                  <a:solidFill>
                    <a:prstClr val="white"/>
                  </a:solidFill>
                </a:rPr>
                <a:t>유승태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E15A9D45-35AF-403E-776F-CA4CF3A87DBD}"/>
              </a:ext>
            </a:extLst>
          </p:cNvPr>
          <p:cNvSpPr/>
          <p:nvPr/>
        </p:nvSpPr>
        <p:spPr>
          <a:xfrm>
            <a:off x="268071" y="3762108"/>
            <a:ext cx="1642839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86C2F4AD-2CDE-64D1-3BF8-9C9B38275EAF}"/>
              </a:ext>
            </a:extLst>
          </p:cNvPr>
          <p:cNvSpPr/>
          <p:nvPr/>
        </p:nvSpPr>
        <p:spPr>
          <a:xfrm>
            <a:off x="4322907" y="2281981"/>
            <a:ext cx="1296000" cy="1296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50800" dir="2700000" algn="tl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314AA8B0-DE9C-F842-DB7D-FB81F4FA661B}"/>
              </a:ext>
            </a:extLst>
          </p:cNvPr>
          <p:cNvGrpSpPr/>
          <p:nvPr/>
        </p:nvGrpSpPr>
        <p:grpSpPr>
          <a:xfrm>
            <a:off x="4466224" y="1885688"/>
            <a:ext cx="1191004" cy="346470"/>
            <a:chOff x="1664392" y="2073231"/>
            <a:chExt cx="1169894" cy="50022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22" name="달 221">
              <a:extLst>
                <a:ext uri="{FF2B5EF4-FFF2-40B4-BE49-F238E27FC236}">
                  <a16:creationId xmlns:a16="http://schemas.microsoft.com/office/drawing/2014/main" id="{F71184CA-07C8-F342-BAF3-753C4C0C56E4}"/>
                </a:ext>
              </a:extLst>
            </p:cNvPr>
            <p:cNvSpPr/>
            <p:nvPr/>
          </p:nvSpPr>
          <p:spPr>
            <a:xfrm rot="19835110" flipH="1">
              <a:off x="2008202" y="2081450"/>
              <a:ext cx="353658" cy="492005"/>
            </a:xfrm>
            <a:prstGeom prst="moon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3" name="사각형: 둥근 모서리 11">
              <a:extLst>
                <a:ext uri="{FF2B5EF4-FFF2-40B4-BE49-F238E27FC236}">
                  <a16:creationId xmlns:a16="http://schemas.microsoft.com/office/drawing/2014/main" id="{A6A36223-2402-76BC-EFFD-3782B8C0F4FC}"/>
                </a:ext>
              </a:extLst>
            </p:cNvPr>
            <p:cNvSpPr/>
            <p:nvPr/>
          </p:nvSpPr>
          <p:spPr>
            <a:xfrm>
              <a:off x="1664392" y="2073231"/>
              <a:ext cx="1169894" cy="39603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1200" b="1" dirty="0" smtClean="0">
                  <a:solidFill>
                    <a:prstClr val="white"/>
                  </a:solidFill>
                </a:rPr>
                <a:t>Staff : </a:t>
              </a:r>
              <a:r>
                <a:rPr lang="ko-KR" altLang="en-US" sz="1200" b="1" dirty="0" smtClean="0">
                  <a:solidFill>
                    <a:prstClr val="white"/>
                  </a:solidFill>
                </a:rPr>
                <a:t>정주이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E15A9D45-35AF-403E-776F-CA4CF3A87DBD}"/>
              </a:ext>
            </a:extLst>
          </p:cNvPr>
          <p:cNvSpPr/>
          <p:nvPr/>
        </p:nvSpPr>
        <p:spPr>
          <a:xfrm>
            <a:off x="4149487" y="3762108"/>
            <a:ext cx="1642839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86C2F4AD-2CDE-64D1-3BF8-9C9B38275EAF}"/>
              </a:ext>
            </a:extLst>
          </p:cNvPr>
          <p:cNvSpPr/>
          <p:nvPr/>
        </p:nvSpPr>
        <p:spPr>
          <a:xfrm>
            <a:off x="6299855" y="2281981"/>
            <a:ext cx="1296000" cy="1296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50800" dir="2700000" algn="tl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314AA8B0-DE9C-F842-DB7D-FB81F4FA661B}"/>
              </a:ext>
            </a:extLst>
          </p:cNvPr>
          <p:cNvGrpSpPr/>
          <p:nvPr/>
        </p:nvGrpSpPr>
        <p:grpSpPr>
          <a:xfrm>
            <a:off x="6404852" y="1882843"/>
            <a:ext cx="1191003" cy="343624"/>
            <a:chOff x="1654559" y="2040225"/>
            <a:chExt cx="1169894" cy="496115"/>
          </a:xfrm>
          <a:solidFill>
            <a:srgbClr val="FF99CC"/>
          </a:solidFill>
        </p:grpSpPr>
        <p:sp>
          <p:nvSpPr>
            <p:cNvPr id="228" name="달 227">
              <a:extLst>
                <a:ext uri="{FF2B5EF4-FFF2-40B4-BE49-F238E27FC236}">
                  <a16:creationId xmlns:a16="http://schemas.microsoft.com/office/drawing/2014/main" id="{F71184CA-07C8-F342-BAF3-753C4C0C56E4}"/>
                </a:ext>
              </a:extLst>
            </p:cNvPr>
            <p:cNvSpPr/>
            <p:nvPr/>
          </p:nvSpPr>
          <p:spPr>
            <a:xfrm rot="19835110" flipH="1">
              <a:off x="2079308" y="2044335"/>
              <a:ext cx="353658" cy="492005"/>
            </a:xfrm>
            <a:prstGeom prst="mo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9" name="사각형: 둥근 모서리 11">
              <a:extLst>
                <a:ext uri="{FF2B5EF4-FFF2-40B4-BE49-F238E27FC236}">
                  <a16:creationId xmlns:a16="http://schemas.microsoft.com/office/drawing/2014/main" id="{A6A36223-2402-76BC-EFFD-3782B8C0F4FC}"/>
                </a:ext>
              </a:extLst>
            </p:cNvPr>
            <p:cNvSpPr/>
            <p:nvPr/>
          </p:nvSpPr>
          <p:spPr>
            <a:xfrm>
              <a:off x="1654559" y="2040225"/>
              <a:ext cx="1169894" cy="39603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1200" b="1" dirty="0" smtClean="0">
                  <a:solidFill>
                    <a:prstClr val="white"/>
                  </a:solidFill>
                </a:rPr>
                <a:t>Staff : </a:t>
              </a:r>
              <a:r>
                <a:rPr lang="ko-KR" altLang="en-US" sz="1200" b="1" dirty="0" smtClean="0">
                  <a:solidFill>
                    <a:prstClr val="white"/>
                  </a:solidFill>
                </a:rPr>
                <a:t>김지은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E15A9D45-35AF-403E-776F-CA4CF3A87DBD}"/>
              </a:ext>
            </a:extLst>
          </p:cNvPr>
          <p:cNvSpPr/>
          <p:nvPr/>
        </p:nvSpPr>
        <p:spPr>
          <a:xfrm>
            <a:off x="6126435" y="3762108"/>
            <a:ext cx="1642839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86C2F4AD-2CDE-64D1-3BF8-9C9B38275EAF}"/>
              </a:ext>
            </a:extLst>
          </p:cNvPr>
          <p:cNvSpPr/>
          <p:nvPr/>
        </p:nvSpPr>
        <p:spPr>
          <a:xfrm>
            <a:off x="8314683" y="2281981"/>
            <a:ext cx="1296000" cy="1296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50800" dir="2700000" algn="tl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314AA8B0-DE9C-F842-DB7D-FB81F4FA661B}"/>
              </a:ext>
            </a:extLst>
          </p:cNvPr>
          <p:cNvGrpSpPr/>
          <p:nvPr/>
        </p:nvGrpSpPr>
        <p:grpSpPr>
          <a:xfrm>
            <a:off x="8364815" y="1880671"/>
            <a:ext cx="1258613" cy="340777"/>
            <a:chOff x="1664391" y="1986513"/>
            <a:chExt cx="1169894" cy="49200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34" name="달 233">
              <a:extLst>
                <a:ext uri="{FF2B5EF4-FFF2-40B4-BE49-F238E27FC236}">
                  <a16:creationId xmlns:a16="http://schemas.microsoft.com/office/drawing/2014/main" id="{F71184CA-07C8-F342-BAF3-753C4C0C56E4}"/>
                </a:ext>
              </a:extLst>
            </p:cNvPr>
            <p:cNvSpPr/>
            <p:nvPr/>
          </p:nvSpPr>
          <p:spPr>
            <a:xfrm rot="19835110" flipH="1">
              <a:off x="2116175" y="1986513"/>
              <a:ext cx="353658" cy="492005"/>
            </a:xfrm>
            <a:prstGeom prst="mo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5" name="사각형: 둥근 모서리 11">
              <a:extLst>
                <a:ext uri="{FF2B5EF4-FFF2-40B4-BE49-F238E27FC236}">
                  <a16:creationId xmlns:a16="http://schemas.microsoft.com/office/drawing/2014/main" id="{A6A36223-2402-76BC-EFFD-3782B8C0F4FC}"/>
                </a:ext>
              </a:extLst>
            </p:cNvPr>
            <p:cNvSpPr/>
            <p:nvPr/>
          </p:nvSpPr>
          <p:spPr>
            <a:xfrm>
              <a:off x="1664391" y="2002405"/>
              <a:ext cx="1169894" cy="396030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1200" b="1" dirty="0" smtClean="0">
                  <a:solidFill>
                    <a:prstClr val="white"/>
                  </a:solidFill>
                </a:rPr>
                <a:t>Staff : </a:t>
              </a:r>
              <a:r>
                <a:rPr lang="ko-KR" altLang="en-US" sz="1200" b="1" dirty="0" err="1" smtClean="0">
                  <a:solidFill>
                    <a:prstClr val="white"/>
                  </a:solidFill>
                </a:rPr>
                <a:t>정대원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E15A9D45-35AF-403E-776F-CA4CF3A87DBD}"/>
              </a:ext>
            </a:extLst>
          </p:cNvPr>
          <p:cNvSpPr/>
          <p:nvPr/>
        </p:nvSpPr>
        <p:spPr>
          <a:xfrm>
            <a:off x="8141263" y="3762108"/>
            <a:ext cx="1642839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86C2F4AD-2CDE-64D1-3BF8-9C9B38275EAF}"/>
              </a:ext>
            </a:extLst>
          </p:cNvPr>
          <p:cNvSpPr/>
          <p:nvPr/>
        </p:nvSpPr>
        <p:spPr>
          <a:xfrm>
            <a:off x="10293907" y="2282715"/>
            <a:ext cx="1296000" cy="1296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50800" dir="2700000" algn="tl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9" name="그룹 238">
            <a:extLst>
              <a:ext uri="{FF2B5EF4-FFF2-40B4-BE49-F238E27FC236}">
                <a16:creationId xmlns:a16="http://schemas.microsoft.com/office/drawing/2014/main" id="{314AA8B0-DE9C-F842-DB7D-FB81F4FA661B}"/>
              </a:ext>
            </a:extLst>
          </p:cNvPr>
          <p:cNvGrpSpPr/>
          <p:nvPr/>
        </p:nvGrpSpPr>
        <p:grpSpPr>
          <a:xfrm>
            <a:off x="10273303" y="1877057"/>
            <a:ext cx="1296191" cy="349863"/>
            <a:chOff x="1740734" y="2007612"/>
            <a:chExt cx="1169894" cy="50512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240" name="달 239">
              <a:extLst>
                <a:ext uri="{FF2B5EF4-FFF2-40B4-BE49-F238E27FC236}">
                  <a16:creationId xmlns:a16="http://schemas.microsoft.com/office/drawing/2014/main" id="{F71184CA-07C8-F342-BAF3-753C4C0C56E4}"/>
                </a:ext>
              </a:extLst>
            </p:cNvPr>
            <p:cNvSpPr/>
            <p:nvPr/>
          </p:nvSpPr>
          <p:spPr>
            <a:xfrm rot="19835110" flipH="1">
              <a:off x="2201023" y="2020730"/>
              <a:ext cx="353658" cy="492005"/>
            </a:xfrm>
            <a:prstGeom prst="mo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1" name="사각형: 둥근 모서리 11">
              <a:extLst>
                <a:ext uri="{FF2B5EF4-FFF2-40B4-BE49-F238E27FC236}">
                  <a16:creationId xmlns:a16="http://schemas.microsoft.com/office/drawing/2014/main" id="{A6A36223-2402-76BC-EFFD-3782B8C0F4FC}"/>
                </a:ext>
              </a:extLst>
            </p:cNvPr>
            <p:cNvSpPr/>
            <p:nvPr/>
          </p:nvSpPr>
          <p:spPr>
            <a:xfrm>
              <a:off x="1740734" y="2007612"/>
              <a:ext cx="1169894" cy="39603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1200" b="1" dirty="0" smtClean="0">
                  <a:solidFill>
                    <a:prstClr val="white"/>
                  </a:solidFill>
                </a:rPr>
                <a:t>Staff : </a:t>
              </a:r>
              <a:r>
                <a:rPr lang="ko-KR" altLang="en-US" sz="1200" b="1" dirty="0" err="1" smtClean="0">
                  <a:solidFill>
                    <a:prstClr val="white"/>
                  </a:solidFill>
                </a:rPr>
                <a:t>이재빈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E15A9D45-35AF-403E-776F-CA4CF3A87DBD}"/>
              </a:ext>
            </a:extLst>
          </p:cNvPr>
          <p:cNvSpPr/>
          <p:nvPr/>
        </p:nvSpPr>
        <p:spPr>
          <a:xfrm>
            <a:off x="10120487" y="3762842"/>
            <a:ext cx="1642839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pic>
        <p:nvPicPr>
          <p:cNvPr id="3" name="그림 2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4" r="4203"/>
          <a:stretch/>
        </p:blipFill>
        <p:spPr>
          <a:xfrm>
            <a:off x="441490" y="2281981"/>
            <a:ext cx="1296000" cy="1296000"/>
          </a:xfrm>
          <a:prstGeom prst="ellipse">
            <a:avLst/>
          </a:prstGeom>
        </p:spPr>
      </p:pic>
      <p:sp>
        <p:nvSpPr>
          <p:cNvPr id="190" name="타원 189">
            <a:extLst>
              <a:ext uri="{FF2B5EF4-FFF2-40B4-BE49-F238E27FC236}">
                <a16:creationId xmlns:a16="http://schemas.microsoft.com/office/drawing/2014/main" id="{0620BD87-0B84-38EE-2E38-5CB0C3FD43E0}"/>
              </a:ext>
            </a:extLst>
          </p:cNvPr>
          <p:cNvSpPr/>
          <p:nvPr/>
        </p:nvSpPr>
        <p:spPr>
          <a:xfrm>
            <a:off x="516797" y="2349226"/>
            <a:ext cx="210288" cy="203375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46800" rtlCol="0" anchor="ctr"/>
          <a:lstStyle/>
          <a:p>
            <a:pPr algn="ctr">
              <a:defRPr/>
            </a:pPr>
            <a:r>
              <a:rPr lang="en-US" altLang="ko-KR" sz="1200" b="1" dirty="0" smtClean="0">
                <a:solidFill>
                  <a:prstClr val="white"/>
                </a:solidFill>
              </a:rPr>
              <a:t>01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pic>
        <p:nvPicPr>
          <p:cNvPr id="5" name="그림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036" y="2281981"/>
            <a:ext cx="1296000" cy="1296000"/>
          </a:xfrm>
          <a:prstGeom prst="ellipse">
            <a:avLst/>
          </a:prstGeom>
        </p:spPr>
      </p:pic>
      <p:sp>
        <p:nvSpPr>
          <p:cNvPr id="172" name="타원 171">
            <a:extLst>
              <a:ext uri="{FF2B5EF4-FFF2-40B4-BE49-F238E27FC236}">
                <a16:creationId xmlns:a16="http://schemas.microsoft.com/office/drawing/2014/main" id="{0620BD87-0B84-38EE-2E38-5CB0C3FD43E0}"/>
              </a:ext>
            </a:extLst>
          </p:cNvPr>
          <p:cNvSpPr/>
          <p:nvPr/>
        </p:nvSpPr>
        <p:spPr>
          <a:xfrm>
            <a:off x="2391343" y="2349226"/>
            <a:ext cx="210288" cy="203375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46800" rtlCol="0" anchor="ctr"/>
          <a:lstStyle/>
          <a:p>
            <a:pPr algn="ctr">
              <a:defRPr/>
            </a:pPr>
            <a:r>
              <a:rPr lang="en-US" altLang="ko-KR" sz="1200" b="1" dirty="0" smtClean="0">
                <a:solidFill>
                  <a:prstClr val="white"/>
                </a:solidFill>
              </a:rPr>
              <a:t>02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906" y="2281981"/>
            <a:ext cx="1296000" cy="1296000"/>
          </a:xfrm>
          <a:prstGeom prst="ellipse">
            <a:avLst/>
          </a:prstGeom>
        </p:spPr>
      </p:pic>
      <p:sp>
        <p:nvSpPr>
          <p:cNvPr id="220" name="타원 219">
            <a:extLst>
              <a:ext uri="{FF2B5EF4-FFF2-40B4-BE49-F238E27FC236}">
                <a16:creationId xmlns:a16="http://schemas.microsoft.com/office/drawing/2014/main" id="{0620BD87-0B84-38EE-2E38-5CB0C3FD43E0}"/>
              </a:ext>
            </a:extLst>
          </p:cNvPr>
          <p:cNvSpPr/>
          <p:nvPr/>
        </p:nvSpPr>
        <p:spPr>
          <a:xfrm>
            <a:off x="4398213" y="2349226"/>
            <a:ext cx="210288" cy="203375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46800" rtlCol="0" anchor="ctr"/>
          <a:lstStyle/>
          <a:p>
            <a:pPr algn="ctr">
              <a:defRPr/>
            </a:pPr>
            <a:r>
              <a:rPr lang="en-US" altLang="ko-KR" sz="1200" b="1" dirty="0" smtClean="0">
                <a:solidFill>
                  <a:prstClr val="white"/>
                </a:solidFill>
              </a:rPr>
              <a:t>03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855" y="2281981"/>
            <a:ext cx="1296000" cy="1296000"/>
          </a:xfrm>
          <a:prstGeom prst="ellipse">
            <a:avLst/>
          </a:prstGeom>
        </p:spPr>
      </p:pic>
      <p:sp>
        <p:nvSpPr>
          <p:cNvPr id="226" name="타원 225">
            <a:extLst>
              <a:ext uri="{FF2B5EF4-FFF2-40B4-BE49-F238E27FC236}">
                <a16:creationId xmlns:a16="http://schemas.microsoft.com/office/drawing/2014/main" id="{0620BD87-0B84-38EE-2E38-5CB0C3FD43E0}"/>
              </a:ext>
            </a:extLst>
          </p:cNvPr>
          <p:cNvSpPr/>
          <p:nvPr/>
        </p:nvSpPr>
        <p:spPr>
          <a:xfrm>
            <a:off x="6375161" y="2349226"/>
            <a:ext cx="210288" cy="203375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46800" rtlCol="0" anchor="ctr"/>
          <a:lstStyle/>
          <a:p>
            <a:pPr algn="ctr">
              <a:defRPr/>
            </a:pPr>
            <a:r>
              <a:rPr lang="en-US" altLang="ko-KR" sz="1200" b="1" dirty="0" smtClean="0">
                <a:solidFill>
                  <a:prstClr val="white"/>
                </a:solidFill>
              </a:rPr>
              <a:t>04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pic>
        <p:nvPicPr>
          <p:cNvPr id="9" name="그림 8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683" y="2281294"/>
            <a:ext cx="1296000" cy="1296000"/>
          </a:xfrm>
          <a:prstGeom prst="ellipse">
            <a:avLst/>
          </a:prstGeom>
        </p:spPr>
      </p:pic>
      <p:sp>
        <p:nvSpPr>
          <p:cNvPr id="232" name="타원 231">
            <a:extLst>
              <a:ext uri="{FF2B5EF4-FFF2-40B4-BE49-F238E27FC236}">
                <a16:creationId xmlns:a16="http://schemas.microsoft.com/office/drawing/2014/main" id="{0620BD87-0B84-38EE-2E38-5CB0C3FD43E0}"/>
              </a:ext>
            </a:extLst>
          </p:cNvPr>
          <p:cNvSpPr/>
          <p:nvPr/>
        </p:nvSpPr>
        <p:spPr>
          <a:xfrm>
            <a:off x="8389989" y="2349226"/>
            <a:ext cx="210288" cy="203375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46800" rtlCol="0" anchor="ctr"/>
          <a:lstStyle/>
          <a:p>
            <a:pPr algn="ctr">
              <a:defRPr/>
            </a:pPr>
            <a:r>
              <a:rPr lang="en-US" altLang="ko-KR" sz="1200" b="1" dirty="0" smtClean="0">
                <a:solidFill>
                  <a:prstClr val="white"/>
                </a:solidFill>
              </a:rPr>
              <a:t>05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pic>
        <p:nvPicPr>
          <p:cNvPr id="10" name="그림 9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907" y="2281294"/>
            <a:ext cx="1296000" cy="1296000"/>
          </a:xfrm>
          <a:prstGeom prst="ellipse">
            <a:avLst/>
          </a:prstGeom>
        </p:spPr>
      </p:pic>
      <p:sp>
        <p:nvSpPr>
          <p:cNvPr id="238" name="타원 237">
            <a:extLst>
              <a:ext uri="{FF2B5EF4-FFF2-40B4-BE49-F238E27FC236}">
                <a16:creationId xmlns:a16="http://schemas.microsoft.com/office/drawing/2014/main" id="{0620BD87-0B84-38EE-2E38-5CB0C3FD43E0}"/>
              </a:ext>
            </a:extLst>
          </p:cNvPr>
          <p:cNvSpPr/>
          <p:nvPr/>
        </p:nvSpPr>
        <p:spPr>
          <a:xfrm>
            <a:off x="10369213" y="2349960"/>
            <a:ext cx="210288" cy="203375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46800" rtlCol="0" anchor="ctr"/>
          <a:lstStyle/>
          <a:p>
            <a:pPr algn="ctr">
              <a:defRPr/>
            </a:pPr>
            <a:r>
              <a:rPr lang="en-US" altLang="ko-KR" sz="1200" b="1" dirty="0" smtClean="0">
                <a:solidFill>
                  <a:prstClr val="white"/>
                </a:solidFill>
              </a:rPr>
              <a:t>06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314AA8B0-DE9C-F842-DB7D-FB81F4FA661B}"/>
              </a:ext>
            </a:extLst>
          </p:cNvPr>
          <p:cNvGrpSpPr/>
          <p:nvPr/>
        </p:nvGrpSpPr>
        <p:grpSpPr>
          <a:xfrm>
            <a:off x="2341060" y="1868173"/>
            <a:ext cx="1335158" cy="340777"/>
            <a:chOff x="1664392" y="2058165"/>
            <a:chExt cx="1169894" cy="492005"/>
          </a:xfrm>
          <a:solidFill>
            <a:schemeClr val="accent6">
              <a:lumMod val="75000"/>
            </a:schemeClr>
          </a:solidFill>
        </p:grpSpPr>
        <p:sp>
          <p:nvSpPr>
            <p:cNvPr id="138" name="달 137">
              <a:extLst>
                <a:ext uri="{FF2B5EF4-FFF2-40B4-BE49-F238E27FC236}">
                  <a16:creationId xmlns:a16="http://schemas.microsoft.com/office/drawing/2014/main" id="{F71184CA-07C8-F342-BAF3-753C4C0C56E4}"/>
                </a:ext>
              </a:extLst>
            </p:cNvPr>
            <p:cNvSpPr/>
            <p:nvPr/>
          </p:nvSpPr>
          <p:spPr>
            <a:xfrm rot="19835110" flipH="1">
              <a:off x="2105951" y="2058165"/>
              <a:ext cx="353658" cy="492005"/>
            </a:xfrm>
            <a:prstGeom prst="mo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9" name="사각형: 둥근 모서리 11">
              <a:extLst>
                <a:ext uri="{FF2B5EF4-FFF2-40B4-BE49-F238E27FC236}">
                  <a16:creationId xmlns:a16="http://schemas.microsoft.com/office/drawing/2014/main" id="{A6A36223-2402-76BC-EFFD-3782B8C0F4FC}"/>
                </a:ext>
              </a:extLst>
            </p:cNvPr>
            <p:cNvSpPr/>
            <p:nvPr/>
          </p:nvSpPr>
          <p:spPr>
            <a:xfrm>
              <a:off x="1664392" y="2073231"/>
              <a:ext cx="1169894" cy="39603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1200" b="1" dirty="0" smtClean="0">
                  <a:solidFill>
                    <a:prstClr val="white"/>
                  </a:solidFill>
                </a:rPr>
                <a:t>Manager : </a:t>
              </a:r>
              <a:r>
                <a:rPr lang="ko-KR" altLang="en-US" sz="1200" b="1" dirty="0" smtClean="0">
                  <a:solidFill>
                    <a:prstClr val="white"/>
                  </a:solidFill>
                </a:rPr>
                <a:t>김성우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94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자유형 146"/>
          <p:cNvSpPr/>
          <p:nvPr/>
        </p:nvSpPr>
        <p:spPr>
          <a:xfrm flipV="1">
            <a:off x="1" y="78431"/>
            <a:ext cx="12201069" cy="1427352"/>
          </a:xfrm>
          <a:custGeom>
            <a:avLst/>
            <a:gdLst>
              <a:gd name="connsiteX0" fmla="*/ 5386811 w 12201069"/>
              <a:gd name="connsiteY0" fmla="*/ 1427352 h 1427352"/>
              <a:gd name="connsiteX1" fmla="*/ 5547181 w 12201069"/>
              <a:gd name="connsiteY1" fmla="*/ 1417657 h 1427352"/>
              <a:gd name="connsiteX2" fmla="*/ 12191999 w 12201069"/>
              <a:gd name="connsiteY2" fmla="*/ 1417657 h 1427352"/>
              <a:gd name="connsiteX3" fmla="*/ 12191999 w 12201069"/>
              <a:gd name="connsiteY3" fmla="*/ 1194768 h 1427352"/>
              <a:gd name="connsiteX4" fmla="*/ 12201069 w 12201069"/>
              <a:gd name="connsiteY4" fmla="*/ 1192116 h 1427352"/>
              <a:gd name="connsiteX5" fmla="*/ 12201069 w 12201069"/>
              <a:gd name="connsiteY5" fmla="*/ 178220 h 1427352"/>
              <a:gd name="connsiteX6" fmla="*/ 12120366 w 12201069"/>
              <a:gd name="connsiteY6" fmla="*/ 154618 h 1427352"/>
              <a:gd name="connsiteX7" fmla="*/ 11704384 w 12201069"/>
              <a:gd name="connsiteY7" fmla="*/ 109369 h 1427352"/>
              <a:gd name="connsiteX8" fmla="*/ 10818211 w 12201069"/>
              <a:gd name="connsiteY8" fmla="*/ 363233 h 1427352"/>
              <a:gd name="connsiteX9" fmla="*/ 10787651 w 12201069"/>
              <a:gd name="connsiteY9" fmla="*/ 393569 h 1427352"/>
              <a:gd name="connsiteX10" fmla="*/ 10689856 w 12201069"/>
              <a:gd name="connsiteY10" fmla="*/ 362157 h 1427352"/>
              <a:gd name="connsiteX11" fmla="*/ 9877694 w 12201069"/>
              <a:gd name="connsiteY11" fmla="*/ 265580 h 1427352"/>
              <a:gd name="connsiteX12" fmla="*/ 9584945 w 12201069"/>
              <a:gd name="connsiteY12" fmla="*/ 277069 h 1427352"/>
              <a:gd name="connsiteX13" fmla="*/ 9575516 w 12201069"/>
              <a:gd name="connsiteY13" fmla="*/ 278208 h 1427352"/>
              <a:gd name="connsiteX14" fmla="*/ 9534039 w 12201069"/>
              <a:gd name="connsiteY14" fmla="*/ 229994 h 1427352"/>
              <a:gd name="connsiteX15" fmla="*/ 8968472 w 12201069"/>
              <a:gd name="connsiteY15" fmla="*/ 40267 h 1427352"/>
              <a:gd name="connsiteX16" fmla="*/ 8402905 w 12201069"/>
              <a:gd name="connsiteY16" fmla="*/ 229994 h 1427352"/>
              <a:gd name="connsiteX17" fmla="*/ 8351559 w 12201069"/>
              <a:gd name="connsiteY17" fmla="*/ 289680 h 1427352"/>
              <a:gd name="connsiteX18" fmla="*/ 8280984 w 12201069"/>
              <a:gd name="connsiteY18" fmla="*/ 277292 h 1427352"/>
              <a:gd name="connsiteX19" fmla="*/ 8214540 w 12201069"/>
              <a:gd name="connsiteY19" fmla="*/ 246363 h 1427352"/>
              <a:gd name="connsiteX20" fmla="*/ 7136941 w 12201069"/>
              <a:gd name="connsiteY20" fmla="*/ 74933 h 1427352"/>
              <a:gd name="connsiteX21" fmla="*/ 6284883 w 12201069"/>
              <a:gd name="connsiteY21" fmla="*/ 174893 h 1427352"/>
              <a:gd name="connsiteX22" fmla="*/ 6207307 w 12201069"/>
              <a:gd name="connsiteY22" fmla="*/ 199475 h 1427352"/>
              <a:gd name="connsiteX23" fmla="*/ 6186982 w 12201069"/>
              <a:gd name="connsiteY23" fmla="*/ 185400 h 1427352"/>
              <a:gd name="connsiteX24" fmla="*/ 5386811 w 12201069"/>
              <a:gd name="connsiteY24" fmla="*/ 0 h 1427352"/>
              <a:gd name="connsiteX25" fmla="*/ 4923585 w 12201069"/>
              <a:gd name="connsiteY25" fmla="*/ 56084 h 1427352"/>
              <a:gd name="connsiteX26" fmla="*/ 4825189 w 12201069"/>
              <a:gd name="connsiteY26" fmla="*/ 88113 h 1427352"/>
              <a:gd name="connsiteX27" fmla="*/ 4695448 w 12201069"/>
              <a:gd name="connsiteY27" fmla="*/ 55192 h 1427352"/>
              <a:gd name="connsiteX28" fmla="*/ 4110684 w 12201069"/>
              <a:gd name="connsiteY28" fmla="*/ 0 h 1427352"/>
              <a:gd name="connsiteX29" fmla="*/ 3048394 w 12201069"/>
              <a:gd name="connsiteY29" fmla="*/ 205704 h 1427352"/>
              <a:gd name="connsiteX30" fmla="*/ 2967627 w 12201069"/>
              <a:gd name="connsiteY30" fmla="*/ 251468 h 1427352"/>
              <a:gd name="connsiteX31" fmla="*/ 2960971 w 12201069"/>
              <a:gd name="connsiteY31" fmla="*/ 252548 h 1427352"/>
              <a:gd name="connsiteX32" fmla="*/ 2744847 w 12201069"/>
              <a:gd name="connsiteY32" fmla="*/ 305884 h 1427352"/>
              <a:gd name="connsiteX33" fmla="*/ 2737794 w 12201069"/>
              <a:gd name="connsiteY33" fmla="*/ 308441 h 1427352"/>
              <a:gd name="connsiteX34" fmla="*/ 2461468 w 12201069"/>
              <a:gd name="connsiteY34" fmla="*/ 183453 h 1427352"/>
              <a:gd name="connsiteX35" fmla="*/ 1249280 w 12201069"/>
              <a:gd name="connsiteY35" fmla="*/ 0 h 1427352"/>
              <a:gd name="connsiteX36" fmla="*/ 241295 w 12201069"/>
              <a:gd name="connsiteY36" fmla="*/ 120605 h 1427352"/>
              <a:gd name="connsiteX37" fmla="*/ 0 w 12201069"/>
              <a:gd name="connsiteY37" fmla="*/ 198588 h 1427352"/>
              <a:gd name="connsiteX38" fmla="*/ 0 w 12201069"/>
              <a:gd name="connsiteY38" fmla="*/ 1213777 h 1427352"/>
              <a:gd name="connsiteX39" fmla="*/ 1 w 12201069"/>
              <a:gd name="connsiteY39" fmla="*/ 1213777 h 1427352"/>
              <a:gd name="connsiteX40" fmla="*/ 1 w 12201069"/>
              <a:gd name="connsiteY40" fmla="*/ 1417657 h 1427352"/>
              <a:gd name="connsiteX41" fmla="*/ 5226441 w 12201069"/>
              <a:gd name="connsiteY41" fmla="*/ 1417657 h 142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201069" h="1427352">
                <a:moveTo>
                  <a:pt x="5386811" y="1427352"/>
                </a:moveTo>
                <a:lnTo>
                  <a:pt x="5547181" y="1417657"/>
                </a:lnTo>
                <a:lnTo>
                  <a:pt x="12191999" y="1417657"/>
                </a:lnTo>
                <a:lnTo>
                  <a:pt x="12191999" y="1194768"/>
                </a:lnTo>
                <a:lnTo>
                  <a:pt x="12201069" y="1192116"/>
                </a:lnTo>
                <a:lnTo>
                  <a:pt x="12201069" y="178220"/>
                </a:lnTo>
                <a:lnTo>
                  <a:pt x="12120366" y="154618"/>
                </a:lnTo>
                <a:cubicBezTo>
                  <a:pt x="11992511" y="125481"/>
                  <a:pt x="11851940" y="109369"/>
                  <a:pt x="11704384" y="109369"/>
                </a:cubicBezTo>
                <a:cubicBezTo>
                  <a:pt x="11335496" y="109369"/>
                  <a:pt x="11010262" y="210070"/>
                  <a:pt x="10818211" y="363233"/>
                </a:cubicBezTo>
                <a:lnTo>
                  <a:pt x="10787651" y="393569"/>
                </a:lnTo>
                <a:lnTo>
                  <a:pt x="10689856" y="362157"/>
                </a:lnTo>
                <a:cubicBezTo>
                  <a:pt x="10458020" y="301183"/>
                  <a:pt x="10178537" y="265580"/>
                  <a:pt x="9877694" y="265580"/>
                </a:cubicBezTo>
                <a:cubicBezTo>
                  <a:pt x="9777413" y="265580"/>
                  <a:pt x="9679505" y="269536"/>
                  <a:pt x="9584945" y="277069"/>
                </a:cubicBezTo>
                <a:lnTo>
                  <a:pt x="9575516" y="278208"/>
                </a:lnTo>
                <a:lnTo>
                  <a:pt x="9534039" y="229994"/>
                </a:lnTo>
                <a:cubicBezTo>
                  <a:pt x="9411469" y="115526"/>
                  <a:pt x="9203901" y="40267"/>
                  <a:pt x="8968472" y="40267"/>
                </a:cubicBezTo>
                <a:cubicBezTo>
                  <a:pt x="8733043" y="40267"/>
                  <a:pt x="8525475" y="115526"/>
                  <a:pt x="8402905" y="229994"/>
                </a:cubicBezTo>
                <a:lnTo>
                  <a:pt x="8351559" y="289680"/>
                </a:lnTo>
                <a:lnTo>
                  <a:pt x="8280984" y="277292"/>
                </a:lnTo>
                <a:lnTo>
                  <a:pt x="8214540" y="246363"/>
                </a:lnTo>
                <a:cubicBezTo>
                  <a:pt x="7938758" y="140445"/>
                  <a:pt x="7557769" y="74933"/>
                  <a:pt x="7136941" y="74933"/>
                </a:cubicBezTo>
                <a:cubicBezTo>
                  <a:pt x="6821319" y="74933"/>
                  <a:pt x="6528108" y="111783"/>
                  <a:pt x="6284883" y="174893"/>
                </a:cubicBezTo>
                <a:lnTo>
                  <a:pt x="6207307" y="199475"/>
                </a:lnTo>
                <a:lnTo>
                  <a:pt x="6186982" y="185400"/>
                </a:lnTo>
                <a:cubicBezTo>
                  <a:pt x="5975642" y="70208"/>
                  <a:pt x="5694899" y="0"/>
                  <a:pt x="5386811" y="0"/>
                </a:cubicBezTo>
                <a:cubicBezTo>
                  <a:pt x="5222498" y="0"/>
                  <a:pt x="5065963" y="19970"/>
                  <a:pt x="4923585" y="56084"/>
                </a:cubicBezTo>
                <a:lnTo>
                  <a:pt x="4825189" y="88113"/>
                </a:lnTo>
                <a:lnTo>
                  <a:pt x="4695448" y="55192"/>
                </a:lnTo>
                <a:cubicBezTo>
                  <a:pt x="4515715" y="19652"/>
                  <a:pt x="4318109" y="0"/>
                  <a:pt x="4110684" y="0"/>
                </a:cubicBezTo>
                <a:cubicBezTo>
                  <a:pt x="3695834" y="0"/>
                  <a:pt x="3320258" y="78610"/>
                  <a:pt x="3048394" y="205704"/>
                </a:cubicBezTo>
                <a:lnTo>
                  <a:pt x="2967627" y="251468"/>
                </a:lnTo>
                <a:lnTo>
                  <a:pt x="2960971" y="252548"/>
                </a:lnTo>
                <a:cubicBezTo>
                  <a:pt x="2883281" y="268247"/>
                  <a:pt x="2810914" y="286123"/>
                  <a:pt x="2744847" y="305884"/>
                </a:cubicBezTo>
                <a:lnTo>
                  <a:pt x="2737794" y="308441"/>
                </a:lnTo>
                <a:lnTo>
                  <a:pt x="2461468" y="183453"/>
                </a:lnTo>
                <a:cubicBezTo>
                  <a:pt x="2141308" y="69471"/>
                  <a:pt x="1716005" y="0"/>
                  <a:pt x="1249280" y="0"/>
                </a:cubicBezTo>
                <a:cubicBezTo>
                  <a:pt x="875899" y="0"/>
                  <a:pt x="529031" y="44461"/>
                  <a:pt x="241295" y="120605"/>
                </a:cubicBezTo>
                <a:lnTo>
                  <a:pt x="0" y="198588"/>
                </a:lnTo>
                <a:lnTo>
                  <a:pt x="0" y="1213777"/>
                </a:lnTo>
                <a:lnTo>
                  <a:pt x="1" y="1213777"/>
                </a:lnTo>
                <a:lnTo>
                  <a:pt x="1" y="1417657"/>
                </a:lnTo>
                <a:lnTo>
                  <a:pt x="5226441" y="141765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6835066" y="5877547"/>
            <a:ext cx="5285522" cy="1011238"/>
            <a:chOff x="-12304" y="4638405"/>
            <a:chExt cx="11870727" cy="2271135"/>
          </a:xfrm>
        </p:grpSpPr>
        <p:sp>
          <p:nvSpPr>
            <p:cNvPr id="310" name="Freeform 128"/>
            <p:cNvSpPr>
              <a:spLocks noEditPoints="1"/>
            </p:cNvSpPr>
            <p:nvPr/>
          </p:nvSpPr>
          <p:spPr bwMode="auto">
            <a:xfrm>
              <a:off x="1625532" y="6051925"/>
              <a:ext cx="860425" cy="809625"/>
            </a:xfrm>
            <a:custGeom>
              <a:avLst/>
              <a:gdLst>
                <a:gd name="T0" fmla="*/ 2321 w 3252"/>
                <a:gd name="T1" fmla="*/ 1714 h 3056"/>
                <a:gd name="T2" fmla="*/ 1095 w 3252"/>
                <a:gd name="T3" fmla="*/ 2968 h 3056"/>
                <a:gd name="T4" fmla="*/ 1513 w 3252"/>
                <a:gd name="T5" fmla="*/ 1 h 3056"/>
                <a:gd name="T6" fmla="*/ 1596 w 3252"/>
                <a:gd name="T7" fmla="*/ 61 h 3056"/>
                <a:gd name="T8" fmla="*/ 1643 w 3252"/>
                <a:gd name="T9" fmla="*/ 56 h 3056"/>
                <a:gd name="T10" fmla="*/ 1722 w 3252"/>
                <a:gd name="T11" fmla="*/ 1 h 3056"/>
                <a:gd name="T12" fmla="*/ 1687 w 3252"/>
                <a:gd name="T13" fmla="*/ 97 h 3056"/>
                <a:gd name="T14" fmla="*/ 1630 w 3252"/>
                <a:gd name="T15" fmla="*/ 135 h 3056"/>
                <a:gd name="T16" fmla="*/ 1685 w 3252"/>
                <a:gd name="T17" fmla="*/ 282 h 3056"/>
                <a:gd name="T18" fmla="*/ 1661 w 3252"/>
                <a:gd name="T19" fmla="*/ 450 h 3056"/>
                <a:gd name="T20" fmla="*/ 1732 w 3252"/>
                <a:gd name="T21" fmla="*/ 449 h 3056"/>
                <a:gd name="T22" fmla="*/ 1783 w 3252"/>
                <a:gd name="T23" fmla="*/ 531 h 3056"/>
                <a:gd name="T24" fmla="*/ 1837 w 3252"/>
                <a:gd name="T25" fmla="*/ 549 h 3056"/>
                <a:gd name="T26" fmla="*/ 1856 w 3252"/>
                <a:gd name="T27" fmla="*/ 679 h 3056"/>
                <a:gd name="T28" fmla="*/ 1891 w 3252"/>
                <a:gd name="T29" fmla="*/ 844 h 3056"/>
                <a:gd name="T30" fmla="*/ 1959 w 3252"/>
                <a:gd name="T31" fmla="*/ 1032 h 3056"/>
                <a:gd name="T32" fmla="*/ 1958 w 3252"/>
                <a:gd name="T33" fmla="*/ 859 h 3056"/>
                <a:gd name="T34" fmla="*/ 2058 w 3252"/>
                <a:gd name="T35" fmla="*/ 725 h 3056"/>
                <a:gd name="T36" fmla="*/ 2112 w 3252"/>
                <a:gd name="T37" fmla="*/ 548 h 3056"/>
                <a:gd name="T38" fmla="*/ 2186 w 3252"/>
                <a:gd name="T39" fmla="*/ 570 h 3056"/>
                <a:gd name="T40" fmla="*/ 2202 w 3252"/>
                <a:gd name="T41" fmla="*/ 683 h 3056"/>
                <a:gd name="T42" fmla="*/ 2155 w 3252"/>
                <a:gd name="T43" fmla="*/ 761 h 3056"/>
                <a:gd name="T44" fmla="*/ 2186 w 3252"/>
                <a:gd name="T45" fmla="*/ 819 h 3056"/>
                <a:gd name="T46" fmla="*/ 2192 w 3252"/>
                <a:gd name="T47" fmla="*/ 950 h 3056"/>
                <a:gd name="T48" fmla="*/ 2146 w 3252"/>
                <a:gd name="T49" fmla="*/ 1024 h 3056"/>
                <a:gd name="T50" fmla="*/ 2142 w 3252"/>
                <a:gd name="T51" fmla="*/ 991 h 3056"/>
                <a:gd name="T52" fmla="*/ 2157 w 3252"/>
                <a:gd name="T53" fmla="*/ 899 h 3056"/>
                <a:gd name="T54" fmla="*/ 2106 w 3252"/>
                <a:gd name="T55" fmla="*/ 920 h 3056"/>
                <a:gd name="T56" fmla="*/ 2081 w 3252"/>
                <a:gd name="T57" fmla="*/ 1032 h 3056"/>
                <a:gd name="T58" fmla="*/ 3163 w 3252"/>
                <a:gd name="T59" fmla="*/ 1329 h 3056"/>
                <a:gd name="T60" fmla="*/ 126 w 3252"/>
                <a:gd name="T61" fmla="*/ 1689 h 3056"/>
                <a:gd name="T62" fmla="*/ 1209 w 3252"/>
                <a:gd name="T63" fmla="*/ 1049 h 3056"/>
                <a:gd name="T64" fmla="*/ 1191 w 3252"/>
                <a:gd name="T65" fmla="*/ 937 h 3056"/>
                <a:gd name="T66" fmla="*/ 1133 w 3252"/>
                <a:gd name="T67" fmla="*/ 897 h 3056"/>
                <a:gd name="T68" fmla="*/ 1133 w 3252"/>
                <a:gd name="T69" fmla="*/ 973 h 3056"/>
                <a:gd name="T70" fmla="*/ 1146 w 3252"/>
                <a:gd name="T71" fmla="*/ 1017 h 3056"/>
                <a:gd name="T72" fmla="*/ 1104 w 3252"/>
                <a:gd name="T73" fmla="*/ 978 h 3056"/>
                <a:gd name="T74" fmla="*/ 1096 w 3252"/>
                <a:gd name="T75" fmla="*/ 844 h 3056"/>
                <a:gd name="T76" fmla="*/ 1126 w 3252"/>
                <a:gd name="T77" fmla="*/ 767 h 3056"/>
                <a:gd name="T78" fmla="*/ 1078 w 3252"/>
                <a:gd name="T79" fmla="*/ 685 h 3056"/>
                <a:gd name="T80" fmla="*/ 1107 w 3252"/>
                <a:gd name="T81" fmla="*/ 574 h 3056"/>
                <a:gd name="T82" fmla="*/ 1176 w 3252"/>
                <a:gd name="T83" fmla="*/ 550 h 3056"/>
                <a:gd name="T84" fmla="*/ 1227 w 3252"/>
                <a:gd name="T85" fmla="*/ 725 h 3056"/>
                <a:gd name="T86" fmla="*/ 1328 w 3252"/>
                <a:gd name="T87" fmla="*/ 859 h 3056"/>
                <a:gd name="T88" fmla="*/ 1327 w 3252"/>
                <a:gd name="T89" fmla="*/ 1031 h 3056"/>
                <a:gd name="T90" fmla="*/ 1441 w 3252"/>
                <a:gd name="T91" fmla="*/ 952 h 3056"/>
                <a:gd name="T92" fmla="*/ 1434 w 3252"/>
                <a:gd name="T93" fmla="*/ 978 h 3056"/>
                <a:gd name="T94" fmla="*/ 1427 w 3252"/>
                <a:gd name="T95" fmla="*/ 1014 h 3056"/>
                <a:gd name="T96" fmla="*/ 1417 w 3252"/>
                <a:gd name="T97" fmla="*/ 997 h 3056"/>
                <a:gd name="T98" fmla="*/ 1381 w 3252"/>
                <a:gd name="T99" fmla="*/ 896 h 3056"/>
                <a:gd name="T100" fmla="*/ 1403 w 3252"/>
                <a:gd name="T101" fmla="*/ 754 h 3056"/>
                <a:gd name="T102" fmla="*/ 1422 w 3252"/>
                <a:gd name="T103" fmla="*/ 614 h 3056"/>
                <a:gd name="T104" fmla="*/ 1458 w 3252"/>
                <a:gd name="T105" fmla="*/ 547 h 3056"/>
                <a:gd name="T106" fmla="*/ 1495 w 3252"/>
                <a:gd name="T107" fmla="*/ 644 h 3056"/>
                <a:gd name="T108" fmla="*/ 1520 w 3252"/>
                <a:gd name="T109" fmla="*/ 697 h 3056"/>
                <a:gd name="T110" fmla="*/ 1537 w 3252"/>
                <a:gd name="T111" fmla="*/ 580 h 3056"/>
                <a:gd name="T112" fmla="*/ 1526 w 3252"/>
                <a:gd name="T113" fmla="*/ 470 h 3056"/>
                <a:gd name="T114" fmla="*/ 1599 w 3252"/>
                <a:gd name="T115" fmla="*/ 441 h 3056"/>
                <a:gd name="T116" fmla="*/ 1542 w 3252"/>
                <a:gd name="T117" fmla="*/ 247 h 3056"/>
                <a:gd name="T118" fmla="*/ 1596 w 3252"/>
                <a:gd name="T119" fmla="*/ 132 h 3056"/>
                <a:gd name="T120" fmla="*/ 1525 w 3252"/>
                <a:gd name="T121" fmla="*/ 56 h 3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252" h="3056">
                  <a:moveTo>
                    <a:pt x="2619" y="1714"/>
                  </a:moveTo>
                  <a:lnTo>
                    <a:pt x="2619" y="2968"/>
                  </a:lnTo>
                  <a:lnTo>
                    <a:pt x="2822" y="2968"/>
                  </a:lnTo>
                  <a:lnTo>
                    <a:pt x="2822" y="1714"/>
                  </a:lnTo>
                  <a:lnTo>
                    <a:pt x="2619" y="1714"/>
                  </a:lnTo>
                  <a:close/>
                  <a:moveTo>
                    <a:pt x="2100" y="1714"/>
                  </a:moveTo>
                  <a:lnTo>
                    <a:pt x="2100" y="2968"/>
                  </a:lnTo>
                  <a:lnTo>
                    <a:pt x="2321" y="2968"/>
                  </a:lnTo>
                  <a:lnTo>
                    <a:pt x="2321" y="1714"/>
                  </a:lnTo>
                  <a:lnTo>
                    <a:pt x="2100" y="1714"/>
                  </a:lnTo>
                  <a:close/>
                  <a:moveTo>
                    <a:pt x="1392" y="1714"/>
                  </a:moveTo>
                  <a:lnTo>
                    <a:pt x="1392" y="2968"/>
                  </a:lnTo>
                  <a:lnTo>
                    <a:pt x="1804" y="2968"/>
                  </a:lnTo>
                  <a:lnTo>
                    <a:pt x="1804" y="1714"/>
                  </a:lnTo>
                  <a:lnTo>
                    <a:pt x="1392" y="1714"/>
                  </a:lnTo>
                  <a:close/>
                  <a:moveTo>
                    <a:pt x="903" y="1714"/>
                  </a:moveTo>
                  <a:lnTo>
                    <a:pt x="903" y="2968"/>
                  </a:lnTo>
                  <a:lnTo>
                    <a:pt x="1095" y="2968"/>
                  </a:lnTo>
                  <a:lnTo>
                    <a:pt x="1095" y="1714"/>
                  </a:lnTo>
                  <a:lnTo>
                    <a:pt x="903" y="1714"/>
                  </a:lnTo>
                  <a:close/>
                  <a:moveTo>
                    <a:pt x="414" y="1714"/>
                  </a:moveTo>
                  <a:lnTo>
                    <a:pt x="414" y="2968"/>
                  </a:lnTo>
                  <a:lnTo>
                    <a:pt x="606" y="2968"/>
                  </a:lnTo>
                  <a:lnTo>
                    <a:pt x="606" y="1714"/>
                  </a:lnTo>
                  <a:lnTo>
                    <a:pt x="414" y="1714"/>
                  </a:lnTo>
                  <a:close/>
                  <a:moveTo>
                    <a:pt x="1510" y="0"/>
                  </a:moveTo>
                  <a:lnTo>
                    <a:pt x="1513" y="1"/>
                  </a:lnTo>
                  <a:lnTo>
                    <a:pt x="1519" y="4"/>
                  </a:lnTo>
                  <a:lnTo>
                    <a:pt x="1528" y="8"/>
                  </a:lnTo>
                  <a:lnTo>
                    <a:pt x="1539" y="14"/>
                  </a:lnTo>
                  <a:lnTo>
                    <a:pt x="1551" y="21"/>
                  </a:lnTo>
                  <a:lnTo>
                    <a:pt x="1563" y="28"/>
                  </a:lnTo>
                  <a:lnTo>
                    <a:pt x="1574" y="37"/>
                  </a:lnTo>
                  <a:lnTo>
                    <a:pt x="1584" y="46"/>
                  </a:lnTo>
                  <a:lnTo>
                    <a:pt x="1590" y="53"/>
                  </a:lnTo>
                  <a:lnTo>
                    <a:pt x="1596" y="61"/>
                  </a:lnTo>
                  <a:lnTo>
                    <a:pt x="1599" y="48"/>
                  </a:lnTo>
                  <a:lnTo>
                    <a:pt x="1604" y="38"/>
                  </a:lnTo>
                  <a:lnTo>
                    <a:pt x="1610" y="31"/>
                  </a:lnTo>
                  <a:lnTo>
                    <a:pt x="1618" y="29"/>
                  </a:lnTo>
                  <a:lnTo>
                    <a:pt x="1625" y="31"/>
                  </a:lnTo>
                  <a:lnTo>
                    <a:pt x="1631" y="38"/>
                  </a:lnTo>
                  <a:lnTo>
                    <a:pt x="1636" y="48"/>
                  </a:lnTo>
                  <a:lnTo>
                    <a:pt x="1639" y="61"/>
                  </a:lnTo>
                  <a:lnTo>
                    <a:pt x="1643" y="56"/>
                  </a:lnTo>
                  <a:lnTo>
                    <a:pt x="1647" y="51"/>
                  </a:lnTo>
                  <a:lnTo>
                    <a:pt x="1652" y="46"/>
                  </a:lnTo>
                  <a:lnTo>
                    <a:pt x="1661" y="37"/>
                  </a:lnTo>
                  <a:lnTo>
                    <a:pt x="1672" y="28"/>
                  </a:lnTo>
                  <a:lnTo>
                    <a:pt x="1684" y="21"/>
                  </a:lnTo>
                  <a:lnTo>
                    <a:pt x="1696" y="14"/>
                  </a:lnTo>
                  <a:lnTo>
                    <a:pt x="1707" y="8"/>
                  </a:lnTo>
                  <a:lnTo>
                    <a:pt x="1716" y="4"/>
                  </a:lnTo>
                  <a:lnTo>
                    <a:pt x="1722" y="1"/>
                  </a:lnTo>
                  <a:lnTo>
                    <a:pt x="1724" y="0"/>
                  </a:lnTo>
                  <a:lnTo>
                    <a:pt x="1723" y="4"/>
                  </a:lnTo>
                  <a:lnTo>
                    <a:pt x="1722" y="12"/>
                  </a:lnTo>
                  <a:lnTo>
                    <a:pt x="1719" y="24"/>
                  </a:lnTo>
                  <a:lnTo>
                    <a:pt x="1715" y="39"/>
                  </a:lnTo>
                  <a:lnTo>
                    <a:pt x="1710" y="56"/>
                  </a:lnTo>
                  <a:lnTo>
                    <a:pt x="1704" y="73"/>
                  </a:lnTo>
                  <a:lnTo>
                    <a:pt x="1697" y="85"/>
                  </a:lnTo>
                  <a:lnTo>
                    <a:pt x="1687" y="97"/>
                  </a:lnTo>
                  <a:lnTo>
                    <a:pt x="1677" y="107"/>
                  </a:lnTo>
                  <a:lnTo>
                    <a:pt x="1666" y="116"/>
                  </a:lnTo>
                  <a:lnTo>
                    <a:pt x="1656" y="123"/>
                  </a:lnTo>
                  <a:lnTo>
                    <a:pt x="1648" y="128"/>
                  </a:lnTo>
                  <a:lnTo>
                    <a:pt x="1642" y="131"/>
                  </a:lnTo>
                  <a:lnTo>
                    <a:pt x="1640" y="132"/>
                  </a:lnTo>
                  <a:lnTo>
                    <a:pt x="1636" y="133"/>
                  </a:lnTo>
                  <a:lnTo>
                    <a:pt x="1633" y="134"/>
                  </a:lnTo>
                  <a:lnTo>
                    <a:pt x="1630" y="135"/>
                  </a:lnTo>
                  <a:lnTo>
                    <a:pt x="1630" y="171"/>
                  </a:lnTo>
                  <a:lnTo>
                    <a:pt x="1647" y="177"/>
                  </a:lnTo>
                  <a:lnTo>
                    <a:pt x="1662" y="185"/>
                  </a:lnTo>
                  <a:lnTo>
                    <a:pt x="1675" y="197"/>
                  </a:lnTo>
                  <a:lnTo>
                    <a:pt x="1685" y="212"/>
                  </a:lnTo>
                  <a:lnTo>
                    <a:pt x="1691" y="229"/>
                  </a:lnTo>
                  <a:lnTo>
                    <a:pt x="1693" y="247"/>
                  </a:lnTo>
                  <a:lnTo>
                    <a:pt x="1691" y="265"/>
                  </a:lnTo>
                  <a:lnTo>
                    <a:pt x="1685" y="282"/>
                  </a:lnTo>
                  <a:lnTo>
                    <a:pt x="1675" y="296"/>
                  </a:lnTo>
                  <a:lnTo>
                    <a:pt x="1662" y="308"/>
                  </a:lnTo>
                  <a:lnTo>
                    <a:pt x="1647" y="316"/>
                  </a:lnTo>
                  <a:lnTo>
                    <a:pt x="1630" y="321"/>
                  </a:lnTo>
                  <a:lnTo>
                    <a:pt x="1630" y="437"/>
                  </a:lnTo>
                  <a:lnTo>
                    <a:pt x="1640" y="438"/>
                  </a:lnTo>
                  <a:lnTo>
                    <a:pt x="1648" y="441"/>
                  </a:lnTo>
                  <a:lnTo>
                    <a:pt x="1655" y="445"/>
                  </a:lnTo>
                  <a:lnTo>
                    <a:pt x="1661" y="450"/>
                  </a:lnTo>
                  <a:lnTo>
                    <a:pt x="1668" y="456"/>
                  </a:lnTo>
                  <a:lnTo>
                    <a:pt x="1675" y="462"/>
                  </a:lnTo>
                  <a:lnTo>
                    <a:pt x="1682" y="465"/>
                  </a:lnTo>
                  <a:lnTo>
                    <a:pt x="1687" y="466"/>
                  </a:lnTo>
                  <a:lnTo>
                    <a:pt x="1691" y="462"/>
                  </a:lnTo>
                  <a:lnTo>
                    <a:pt x="1696" y="457"/>
                  </a:lnTo>
                  <a:lnTo>
                    <a:pt x="1706" y="453"/>
                  </a:lnTo>
                  <a:lnTo>
                    <a:pt x="1718" y="450"/>
                  </a:lnTo>
                  <a:lnTo>
                    <a:pt x="1732" y="449"/>
                  </a:lnTo>
                  <a:lnTo>
                    <a:pt x="1747" y="450"/>
                  </a:lnTo>
                  <a:lnTo>
                    <a:pt x="1761" y="454"/>
                  </a:lnTo>
                  <a:lnTo>
                    <a:pt x="1768" y="459"/>
                  </a:lnTo>
                  <a:lnTo>
                    <a:pt x="1774" y="467"/>
                  </a:lnTo>
                  <a:lnTo>
                    <a:pt x="1778" y="478"/>
                  </a:lnTo>
                  <a:lnTo>
                    <a:pt x="1780" y="491"/>
                  </a:lnTo>
                  <a:lnTo>
                    <a:pt x="1782" y="505"/>
                  </a:lnTo>
                  <a:lnTo>
                    <a:pt x="1782" y="519"/>
                  </a:lnTo>
                  <a:lnTo>
                    <a:pt x="1783" y="531"/>
                  </a:lnTo>
                  <a:lnTo>
                    <a:pt x="1782" y="541"/>
                  </a:lnTo>
                  <a:lnTo>
                    <a:pt x="1782" y="548"/>
                  </a:lnTo>
                  <a:lnTo>
                    <a:pt x="1782" y="550"/>
                  </a:lnTo>
                  <a:lnTo>
                    <a:pt x="1784" y="549"/>
                  </a:lnTo>
                  <a:lnTo>
                    <a:pt x="1790" y="546"/>
                  </a:lnTo>
                  <a:lnTo>
                    <a:pt x="1800" y="544"/>
                  </a:lnTo>
                  <a:lnTo>
                    <a:pt x="1813" y="543"/>
                  </a:lnTo>
                  <a:lnTo>
                    <a:pt x="1828" y="545"/>
                  </a:lnTo>
                  <a:lnTo>
                    <a:pt x="1837" y="549"/>
                  </a:lnTo>
                  <a:lnTo>
                    <a:pt x="1843" y="558"/>
                  </a:lnTo>
                  <a:lnTo>
                    <a:pt x="1847" y="569"/>
                  </a:lnTo>
                  <a:lnTo>
                    <a:pt x="1850" y="584"/>
                  </a:lnTo>
                  <a:lnTo>
                    <a:pt x="1852" y="600"/>
                  </a:lnTo>
                  <a:lnTo>
                    <a:pt x="1853" y="617"/>
                  </a:lnTo>
                  <a:lnTo>
                    <a:pt x="1854" y="634"/>
                  </a:lnTo>
                  <a:lnTo>
                    <a:pt x="1855" y="651"/>
                  </a:lnTo>
                  <a:lnTo>
                    <a:pt x="1855" y="666"/>
                  </a:lnTo>
                  <a:lnTo>
                    <a:pt x="1856" y="679"/>
                  </a:lnTo>
                  <a:lnTo>
                    <a:pt x="1857" y="691"/>
                  </a:lnTo>
                  <a:lnTo>
                    <a:pt x="1858" y="703"/>
                  </a:lnTo>
                  <a:lnTo>
                    <a:pt x="1861" y="716"/>
                  </a:lnTo>
                  <a:lnTo>
                    <a:pt x="1864" y="730"/>
                  </a:lnTo>
                  <a:lnTo>
                    <a:pt x="1869" y="747"/>
                  </a:lnTo>
                  <a:lnTo>
                    <a:pt x="1876" y="766"/>
                  </a:lnTo>
                  <a:lnTo>
                    <a:pt x="1883" y="790"/>
                  </a:lnTo>
                  <a:lnTo>
                    <a:pt x="1888" y="816"/>
                  </a:lnTo>
                  <a:lnTo>
                    <a:pt x="1891" y="844"/>
                  </a:lnTo>
                  <a:lnTo>
                    <a:pt x="1893" y="871"/>
                  </a:lnTo>
                  <a:lnTo>
                    <a:pt x="1894" y="898"/>
                  </a:lnTo>
                  <a:lnTo>
                    <a:pt x="1894" y="924"/>
                  </a:lnTo>
                  <a:lnTo>
                    <a:pt x="1894" y="945"/>
                  </a:lnTo>
                  <a:lnTo>
                    <a:pt x="1894" y="962"/>
                  </a:lnTo>
                  <a:lnTo>
                    <a:pt x="1894" y="1049"/>
                  </a:lnTo>
                  <a:lnTo>
                    <a:pt x="1955" y="1049"/>
                  </a:lnTo>
                  <a:lnTo>
                    <a:pt x="1957" y="1039"/>
                  </a:lnTo>
                  <a:lnTo>
                    <a:pt x="1959" y="1032"/>
                  </a:lnTo>
                  <a:lnTo>
                    <a:pt x="1960" y="1014"/>
                  </a:lnTo>
                  <a:lnTo>
                    <a:pt x="1959" y="995"/>
                  </a:lnTo>
                  <a:lnTo>
                    <a:pt x="1957" y="975"/>
                  </a:lnTo>
                  <a:lnTo>
                    <a:pt x="1955" y="953"/>
                  </a:lnTo>
                  <a:lnTo>
                    <a:pt x="1955" y="938"/>
                  </a:lnTo>
                  <a:lnTo>
                    <a:pt x="1955" y="920"/>
                  </a:lnTo>
                  <a:lnTo>
                    <a:pt x="1955" y="900"/>
                  </a:lnTo>
                  <a:lnTo>
                    <a:pt x="1956" y="879"/>
                  </a:lnTo>
                  <a:lnTo>
                    <a:pt x="1958" y="859"/>
                  </a:lnTo>
                  <a:lnTo>
                    <a:pt x="1962" y="840"/>
                  </a:lnTo>
                  <a:lnTo>
                    <a:pt x="1968" y="824"/>
                  </a:lnTo>
                  <a:lnTo>
                    <a:pt x="1976" y="811"/>
                  </a:lnTo>
                  <a:lnTo>
                    <a:pt x="1989" y="797"/>
                  </a:lnTo>
                  <a:lnTo>
                    <a:pt x="2004" y="784"/>
                  </a:lnTo>
                  <a:lnTo>
                    <a:pt x="2020" y="770"/>
                  </a:lnTo>
                  <a:lnTo>
                    <a:pt x="2035" y="756"/>
                  </a:lnTo>
                  <a:lnTo>
                    <a:pt x="2048" y="741"/>
                  </a:lnTo>
                  <a:lnTo>
                    <a:pt x="2058" y="725"/>
                  </a:lnTo>
                  <a:lnTo>
                    <a:pt x="2066" y="703"/>
                  </a:lnTo>
                  <a:lnTo>
                    <a:pt x="2073" y="677"/>
                  </a:lnTo>
                  <a:lnTo>
                    <a:pt x="2078" y="651"/>
                  </a:lnTo>
                  <a:lnTo>
                    <a:pt x="2083" y="623"/>
                  </a:lnTo>
                  <a:lnTo>
                    <a:pt x="2087" y="599"/>
                  </a:lnTo>
                  <a:lnTo>
                    <a:pt x="2091" y="578"/>
                  </a:lnTo>
                  <a:lnTo>
                    <a:pt x="2097" y="564"/>
                  </a:lnTo>
                  <a:lnTo>
                    <a:pt x="2104" y="554"/>
                  </a:lnTo>
                  <a:lnTo>
                    <a:pt x="2112" y="548"/>
                  </a:lnTo>
                  <a:lnTo>
                    <a:pt x="2122" y="544"/>
                  </a:lnTo>
                  <a:lnTo>
                    <a:pt x="2133" y="542"/>
                  </a:lnTo>
                  <a:lnTo>
                    <a:pt x="2145" y="542"/>
                  </a:lnTo>
                  <a:lnTo>
                    <a:pt x="2157" y="543"/>
                  </a:lnTo>
                  <a:lnTo>
                    <a:pt x="2168" y="546"/>
                  </a:lnTo>
                  <a:lnTo>
                    <a:pt x="2177" y="551"/>
                  </a:lnTo>
                  <a:lnTo>
                    <a:pt x="2182" y="557"/>
                  </a:lnTo>
                  <a:lnTo>
                    <a:pt x="2185" y="563"/>
                  </a:lnTo>
                  <a:lnTo>
                    <a:pt x="2186" y="570"/>
                  </a:lnTo>
                  <a:lnTo>
                    <a:pt x="2187" y="576"/>
                  </a:lnTo>
                  <a:lnTo>
                    <a:pt x="2187" y="582"/>
                  </a:lnTo>
                  <a:lnTo>
                    <a:pt x="2189" y="592"/>
                  </a:lnTo>
                  <a:lnTo>
                    <a:pt x="2191" y="605"/>
                  </a:lnTo>
                  <a:lnTo>
                    <a:pt x="2194" y="620"/>
                  </a:lnTo>
                  <a:lnTo>
                    <a:pt x="2196" y="637"/>
                  </a:lnTo>
                  <a:lnTo>
                    <a:pt x="2199" y="654"/>
                  </a:lnTo>
                  <a:lnTo>
                    <a:pt x="2201" y="669"/>
                  </a:lnTo>
                  <a:lnTo>
                    <a:pt x="2202" y="683"/>
                  </a:lnTo>
                  <a:lnTo>
                    <a:pt x="2202" y="694"/>
                  </a:lnTo>
                  <a:lnTo>
                    <a:pt x="2201" y="700"/>
                  </a:lnTo>
                  <a:lnTo>
                    <a:pt x="2196" y="706"/>
                  </a:lnTo>
                  <a:lnTo>
                    <a:pt x="2190" y="709"/>
                  </a:lnTo>
                  <a:lnTo>
                    <a:pt x="2183" y="709"/>
                  </a:lnTo>
                  <a:lnTo>
                    <a:pt x="2177" y="709"/>
                  </a:lnTo>
                  <a:lnTo>
                    <a:pt x="2172" y="707"/>
                  </a:lnTo>
                  <a:lnTo>
                    <a:pt x="2170" y="707"/>
                  </a:lnTo>
                  <a:lnTo>
                    <a:pt x="2155" y="761"/>
                  </a:lnTo>
                  <a:lnTo>
                    <a:pt x="2156" y="763"/>
                  </a:lnTo>
                  <a:lnTo>
                    <a:pt x="2160" y="768"/>
                  </a:lnTo>
                  <a:lnTo>
                    <a:pt x="2165" y="775"/>
                  </a:lnTo>
                  <a:lnTo>
                    <a:pt x="2170" y="783"/>
                  </a:lnTo>
                  <a:lnTo>
                    <a:pt x="2176" y="792"/>
                  </a:lnTo>
                  <a:lnTo>
                    <a:pt x="2181" y="800"/>
                  </a:lnTo>
                  <a:lnTo>
                    <a:pt x="2184" y="807"/>
                  </a:lnTo>
                  <a:lnTo>
                    <a:pt x="2186" y="812"/>
                  </a:lnTo>
                  <a:lnTo>
                    <a:pt x="2186" y="819"/>
                  </a:lnTo>
                  <a:lnTo>
                    <a:pt x="2188" y="830"/>
                  </a:lnTo>
                  <a:lnTo>
                    <a:pt x="2189" y="845"/>
                  </a:lnTo>
                  <a:lnTo>
                    <a:pt x="2192" y="861"/>
                  </a:lnTo>
                  <a:lnTo>
                    <a:pt x="2194" y="878"/>
                  </a:lnTo>
                  <a:lnTo>
                    <a:pt x="2196" y="895"/>
                  </a:lnTo>
                  <a:lnTo>
                    <a:pt x="2198" y="909"/>
                  </a:lnTo>
                  <a:lnTo>
                    <a:pt x="2198" y="922"/>
                  </a:lnTo>
                  <a:lnTo>
                    <a:pt x="2195" y="935"/>
                  </a:lnTo>
                  <a:lnTo>
                    <a:pt x="2192" y="950"/>
                  </a:lnTo>
                  <a:lnTo>
                    <a:pt x="2187" y="964"/>
                  </a:lnTo>
                  <a:lnTo>
                    <a:pt x="2181" y="978"/>
                  </a:lnTo>
                  <a:lnTo>
                    <a:pt x="2176" y="991"/>
                  </a:lnTo>
                  <a:lnTo>
                    <a:pt x="2172" y="1001"/>
                  </a:lnTo>
                  <a:lnTo>
                    <a:pt x="2169" y="1008"/>
                  </a:lnTo>
                  <a:lnTo>
                    <a:pt x="2168" y="1010"/>
                  </a:lnTo>
                  <a:lnTo>
                    <a:pt x="2159" y="1019"/>
                  </a:lnTo>
                  <a:lnTo>
                    <a:pt x="2152" y="1023"/>
                  </a:lnTo>
                  <a:lnTo>
                    <a:pt x="2146" y="1024"/>
                  </a:lnTo>
                  <a:lnTo>
                    <a:pt x="2143" y="1022"/>
                  </a:lnTo>
                  <a:lnTo>
                    <a:pt x="2140" y="1018"/>
                  </a:lnTo>
                  <a:lnTo>
                    <a:pt x="2138" y="1013"/>
                  </a:lnTo>
                  <a:lnTo>
                    <a:pt x="2138" y="1007"/>
                  </a:lnTo>
                  <a:lnTo>
                    <a:pt x="2137" y="1003"/>
                  </a:lnTo>
                  <a:lnTo>
                    <a:pt x="2137" y="999"/>
                  </a:lnTo>
                  <a:lnTo>
                    <a:pt x="2137" y="998"/>
                  </a:lnTo>
                  <a:lnTo>
                    <a:pt x="2139" y="996"/>
                  </a:lnTo>
                  <a:lnTo>
                    <a:pt x="2142" y="991"/>
                  </a:lnTo>
                  <a:lnTo>
                    <a:pt x="2148" y="983"/>
                  </a:lnTo>
                  <a:lnTo>
                    <a:pt x="2153" y="973"/>
                  </a:lnTo>
                  <a:lnTo>
                    <a:pt x="2159" y="961"/>
                  </a:lnTo>
                  <a:lnTo>
                    <a:pt x="2165" y="950"/>
                  </a:lnTo>
                  <a:lnTo>
                    <a:pt x="2167" y="937"/>
                  </a:lnTo>
                  <a:lnTo>
                    <a:pt x="2167" y="925"/>
                  </a:lnTo>
                  <a:lnTo>
                    <a:pt x="2164" y="914"/>
                  </a:lnTo>
                  <a:lnTo>
                    <a:pt x="2160" y="905"/>
                  </a:lnTo>
                  <a:lnTo>
                    <a:pt x="2157" y="899"/>
                  </a:lnTo>
                  <a:lnTo>
                    <a:pt x="2156" y="897"/>
                  </a:lnTo>
                  <a:lnTo>
                    <a:pt x="2154" y="897"/>
                  </a:lnTo>
                  <a:lnTo>
                    <a:pt x="2149" y="899"/>
                  </a:lnTo>
                  <a:lnTo>
                    <a:pt x="2139" y="900"/>
                  </a:lnTo>
                  <a:lnTo>
                    <a:pt x="2125" y="900"/>
                  </a:lnTo>
                  <a:lnTo>
                    <a:pt x="2117" y="902"/>
                  </a:lnTo>
                  <a:lnTo>
                    <a:pt x="2112" y="906"/>
                  </a:lnTo>
                  <a:lnTo>
                    <a:pt x="2109" y="911"/>
                  </a:lnTo>
                  <a:lnTo>
                    <a:pt x="2106" y="920"/>
                  </a:lnTo>
                  <a:lnTo>
                    <a:pt x="2102" y="928"/>
                  </a:lnTo>
                  <a:lnTo>
                    <a:pt x="2095" y="937"/>
                  </a:lnTo>
                  <a:lnTo>
                    <a:pt x="2090" y="945"/>
                  </a:lnTo>
                  <a:lnTo>
                    <a:pt x="2086" y="957"/>
                  </a:lnTo>
                  <a:lnTo>
                    <a:pt x="2084" y="971"/>
                  </a:lnTo>
                  <a:lnTo>
                    <a:pt x="2083" y="987"/>
                  </a:lnTo>
                  <a:lnTo>
                    <a:pt x="2082" y="1003"/>
                  </a:lnTo>
                  <a:lnTo>
                    <a:pt x="2082" y="1018"/>
                  </a:lnTo>
                  <a:lnTo>
                    <a:pt x="2081" y="1032"/>
                  </a:lnTo>
                  <a:lnTo>
                    <a:pt x="2079" y="1042"/>
                  </a:lnTo>
                  <a:lnTo>
                    <a:pt x="2077" y="1049"/>
                  </a:lnTo>
                  <a:lnTo>
                    <a:pt x="2383" y="1049"/>
                  </a:lnTo>
                  <a:lnTo>
                    <a:pt x="2383" y="1152"/>
                  </a:lnTo>
                  <a:lnTo>
                    <a:pt x="3114" y="1152"/>
                  </a:lnTo>
                  <a:lnTo>
                    <a:pt x="3114" y="1203"/>
                  </a:lnTo>
                  <a:lnTo>
                    <a:pt x="3091" y="1203"/>
                  </a:lnTo>
                  <a:lnTo>
                    <a:pt x="3091" y="1329"/>
                  </a:lnTo>
                  <a:lnTo>
                    <a:pt x="3163" y="1329"/>
                  </a:lnTo>
                  <a:lnTo>
                    <a:pt x="3163" y="1688"/>
                  </a:lnTo>
                  <a:lnTo>
                    <a:pt x="3109" y="1688"/>
                  </a:lnTo>
                  <a:lnTo>
                    <a:pt x="3109" y="2969"/>
                  </a:lnTo>
                  <a:lnTo>
                    <a:pt x="3252" y="2969"/>
                  </a:lnTo>
                  <a:lnTo>
                    <a:pt x="3252" y="3056"/>
                  </a:lnTo>
                  <a:lnTo>
                    <a:pt x="0" y="3056"/>
                  </a:lnTo>
                  <a:lnTo>
                    <a:pt x="0" y="2969"/>
                  </a:lnTo>
                  <a:lnTo>
                    <a:pt x="126" y="2969"/>
                  </a:lnTo>
                  <a:lnTo>
                    <a:pt x="126" y="1689"/>
                  </a:lnTo>
                  <a:lnTo>
                    <a:pt x="75" y="1689"/>
                  </a:lnTo>
                  <a:lnTo>
                    <a:pt x="75" y="1330"/>
                  </a:lnTo>
                  <a:lnTo>
                    <a:pt x="165" y="1330"/>
                  </a:lnTo>
                  <a:lnTo>
                    <a:pt x="165" y="1203"/>
                  </a:lnTo>
                  <a:lnTo>
                    <a:pt x="119" y="1203"/>
                  </a:lnTo>
                  <a:lnTo>
                    <a:pt x="119" y="1152"/>
                  </a:lnTo>
                  <a:lnTo>
                    <a:pt x="864" y="1152"/>
                  </a:lnTo>
                  <a:lnTo>
                    <a:pt x="864" y="1049"/>
                  </a:lnTo>
                  <a:lnTo>
                    <a:pt x="1209" y="1049"/>
                  </a:lnTo>
                  <a:lnTo>
                    <a:pt x="1207" y="1042"/>
                  </a:lnTo>
                  <a:lnTo>
                    <a:pt x="1205" y="1032"/>
                  </a:lnTo>
                  <a:lnTo>
                    <a:pt x="1205" y="1018"/>
                  </a:lnTo>
                  <a:lnTo>
                    <a:pt x="1204" y="1003"/>
                  </a:lnTo>
                  <a:lnTo>
                    <a:pt x="1203" y="987"/>
                  </a:lnTo>
                  <a:lnTo>
                    <a:pt x="1202" y="971"/>
                  </a:lnTo>
                  <a:lnTo>
                    <a:pt x="1200" y="957"/>
                  </a:lnTo>
                  <a:lnTo>
                    <a:pt x="1196" y="945"/>
                  </a:lnTo>
                  <a:lnTo>
                    <a:pt x="1191" y="937"/>
                  </a:lnTo>
                  <a:lnTo>
                    <a:pt x="1184" y="928"/>
                  </a:lnTo>
                  <a:lnTo>
                    <a:pt x="1180" y="920"/>
                  </a:lnTo>
                  <a:lnTo>
                    <a:pt x="1177" y="911"/>
                  </a:lnTo>
                  <a:lnTo>
                    <a:pt x="1174" y="906"/>
                  </a:lnTo>
                  <a:lnTo>
                    <a:pt x="1169" y="902"/>
                  </a:lnTo>
                  <a:lnTo>
                    <a:pt x="1161" y="900"/>
                  </a:lnTo>
                  <a:lnTo>
                    <a:pt x="1147" y="900"/>
                  </a:lnTo>
                  <a:lnTo>
                    <a:pt x="1138" y="899"/>
                  </a:lnTo>
                  <a:lnTo>
                    <a:pt x="1133" y="897"/>
                  </a:lnTo>
                  <a:lnTo>
                    <a:pt x="1131" y="897"/>
                  </a:lnTo>
                  <a:lnTo>
                    <a:pt x="1129" y="899"/>
                  </a:lnTo>
                  <a:lnTo>
                    <a:pt x="1126" y="905"/>
                  </a:lnTo>
                  <a:lnTo>
                    <a:pt x="1123" y="914"/>
                  </a:lnTo>
                  <a:lnTo>
                    <a:pt x="1120" y="925"/>
                  </a:lnTo>
                  <a:lnTo>
                    <a:pt x="1119" y="937"/>
                  </a:lnTo>
                  <a:lnTo>
                    <a:pt x="1121" y="950"/>
                  </a:lnTo>
                  <a:lnTo>
                    <a:pt x="1127" y="961"/>
                  </a:lnTo>
                  <a:lnTo>
                    <a:pt x="1133" y="973"/>
                  </a:lnTo>
                  <a:lnTo>
                    <a:pt x="1138" y="983"/>
                  </a:lnTo>
                  <a:lnTo>
                    <a:pt x="1144" y="991"/>
                  </a:lnTo>
                  <a:lnTo>
                    <a:pt x="1147" y="996"/>
                  </a:lnTo>
                  <a:lnTo>
                    <a:pt x="1149" y="998"/>
                  </a:lnTo>
                  <a:lnTo>
                    <a:pt x="1149" y="999"/>
                  </a:lnTo>
                  <a:lnTo>
                    <a:pt x="1149" y="1003"/>
                  </a:lnTo>
                  <a:lnTo>
                    <a:pt x="1148" y="1007"/>
                  </a:lnTo>
                  <a:lnTo>
                    <a:pt x="1147" y="1013"/>
                  </a:lnTo>
                  <a:lnTo>
                    <a:pt x="1146" y="1017"/>
                  </a:lnTo>
                  <a:lnTo>
                    <a:pt x="1143" y="1021"/>
                  </a:lnTo>
                  <a:lnTo>
                    <a:pt x="1139" y="1023"/>
                  </a:lnTo>
                  <a:lnTo>
                    <a:pt x="1134" y="1023"/>
                  </a:lnTo>
                  <a:lnTo>
                    <a:pt x="1127" y="1018"/>
                  </a:lnTo>
                  <a:lnTo>
                    <a:pt x="1118" y="1010"/>
                  </a:lnTo>
                  <a:lnTo>
                    <a:pt x="1117" y="1008"/>
                  </a:lnTo>
                  <a:lnTo>
                    <a:pt x="1114" y="1001"/>
                  </a:lnTo>
                  <a:lnTo>
                    <a:pt x="1109" y="991"/>
                  </a:lnTo>
                  <a:lnTo>
                    <a:pt x="1104" y="978"/>
                  </a:lnTo>
                  <a:lnTo>
                    <a:pt x="1099" y="964"/>
                  </a:lnTo>
                  <a:lnTo>
                    <a:pt x="1094" y="949"/>
                  </a:lnTo>
                  <a:lnTo>
                    <a:pt x="1091" y="935"/>
                  </a:lnTo>
                  <a:lnTo>
                    <a:pt x="1088" y="921"/>
                  </a:lnTo>
                  <a:lnTo>
                    <a:pt x="1088" y="909"/>
                  </a:lnTo>
                  <a:lnTo>
                    <a:pt x="1090" y="895"/>
                  </a:lnTo>
                  <a:lnTo>
                    <a:pt x="1092" y="878"/>
                  </a:lnTo>
                  <a:lnTo>
                    <a:pt x="1094" y="861"/>
                  </a:lnTo>
                  <a:lnTo>
                    <a:pt x="1096" y="844"/>
                  </a:lnTo>
                  <a:lnTo>
                    <a:pt x="1098" y="830"/>
                  </a:lnTo>
                  <a:lnTo>
                    <a:pt x="1100" y="818"/>
                  </a:lnTo>
                  <a:lnTo>
                    <a:pt x="1100" y="812"/>
                  </a:lnTo>
                  <a:lnTo>
                    <a:pt x="1101" y="807"/>
                  </a:lnTo>
                  <a:lnTo>
                    <a:pt x="1105" y="800"/>
                  </a:lnTo>
                  <a:lnTo>
                    <a:pt x="1110" y="791"/>
                  </a:lnTo>
                  <a:lnTo>
                    <a:pt x="1115" y="782"/>
                  </a:lnTo>
                  <a:lnTo>
                    <a:pt x="1121" y="774"/>
                  </a:lnTo>
                  <a:lnTo>
                    <a:pt x="1126" y="767"/>
                  </a:lnTo>
                  <a:lnTo>
                    <a:pt x="1129" y="762"/>
                  </a:lnTo>
                  <a:lnTo>
                    <a:pt x="1131" y="760"/>
                  </a:lnTo>
                  <a:lnTo>
                    <a:pt x="1115" y="707"/>
                  </a:lnTo>
                  <a:lnTo>
                    <a:pt x="1113" y="707"/>
                  </a:lnTo>
                  <a:lnTo>
                    <a:pt x="1107" y="708"/>
                  </a:lnTo>
                  <a:lnTo>
                    <a:pt x="1099" y="708"/>
                  </a:lnTo>
                  <a:lnTo>
                    <a:pt x="1091" y="706"/>
                  </a:lnTo>
                  <a:lnTo>
                    <a:pt x="1085" y="700"/>
                  </a:lnTo>
                  <a:lnTo>
                    <a:pt x="1078" y="685"/>
                  </a:lnTo>
                  <a:lnTo>
                    <a:pt x="1076" y="669"/>
                  </a:lnTo>
                  <a:lnTo>
                    <a:pt x="1078" y="653"/>
                  </a:lnTo>
                  <a:lnTo>
                    <a:pt x="1083" y="636"/>
                  </a:lnTo>
                  <a:lnTo>
                    <a:pt x="1088" y="621"/>
                  </a:lnTo>
                  <a:lnTo>
                    <a:pt x="1095" y="607"/>
                  </a:lnTo>
                  <a:lnTo>
                    <a:pt x="1101" y="595"/>
                  </a:lnTo>
                  <a:lnTo>
                    <a:pt x="1105" y="586"/>
                  </a:lnTo>
                  <a:lnTo>
                    <a:pt x="1106" y="580"/>
                  </a:lnTo>
                  <a:lnTo>
                    <a:pt x="1107" y="574"/>
                  </a:lnTo>
                  <a:lnTo>
                    <a:pt x="1108" y="567"/>
                  </a:lnTo>
                  <a:lnTo>
                    <a:pt x="1111" y="561"/>
                  </a:lnTo>
                  <a:lnTo>
                    <a:pt x="1117" y="555"/>
                  </a:lnTo>
                  <a:lnTo>
                    <a:pt x="1125" y="550"/>
                  </a:lnTo>
                  <a:lnTo>
                    <a:pt x="1136" y="547"/>
                  </a:lnTo>
                  <a:lnTo>
                    <a:pt x="1148" y="546"/>
                  </a:lnTo>
                  <a:lnTo>
                    <a:pt x="1158" y="546"/>
                  </a:lnTo>
                  <a:lnTo>
                    <a:pt x="1168" y="547"/>
                  </a:lnTo>
                  <a:lnTo>
                    <a:pt x="1176" y="550"/>
                  </a:lnTo>
                  <a:lnTo>
                    <a:pt x="1183" y="555"/>
                  </a:lnTo>
                  <a:lnTo>
                    <a:pt x="1189" y="564"/>
                  </a:lnTo>
                  <a:lnTo>
                    <a:pt x="1194" y="578"/>
                  </a:lnTo>
                  <a:lnTo>
                    <a:pt x="1198" y="598"/>
                  </a:lnTo>
                  <a:lnTo>
                    <a:pt x="1202" y="623"/>
                  </a:lnTo>
                  <a:lnTo>
                    <a:pt x="1207" y="650"/>
                  </a:lnTo>
                  <a:lnTo>
                    <a:pt x="1212" y="677"/>
                  </a:lnTo>
                  <a:lnTo>
                    <a:pt x="1219" y="703"/>
                  </a:lnTo>
                  <a:lnTo>
                    <a:pt x="1227" y="725"/>
                  </a:lnTo>
                  <a:lnTo>
                    <a:pt x="1237" y="741"/>
                  </a:lnTo>
                  <a:lnTo>
                    <a:pt x="1251" y="755"/>
                  </a:lnTo>
                  <a:lnTo>
                    <a:pt x="1266" y="769"/>
                  </a:lnTo>
                  <a:lnTo>
                    <a:pt x="1282" y="783"/>
                  </a:lnTo>
                  <a:lnTo>
                    <a:pt x="1297" y="796"/>
                  </a:lnTo>
                  <a:lnTo>
                    <a:pt x="1310" y="810"/>
                  </a:lnTo>
                  <a:lnTo>
                    <a:pt x="1318" y="824"/>
                  </a:lnTo>
                  <a:lnTo>
                    <a:pt x="1324" y="840"/>
                  </a:lnTo>
                  <a:lnTo>
                    <a:pt x="1328" y="859"/>
                  </a:lnTo>
                  <a:lnTo>
                    <a:pt x="1330" y="879"/>
                  </a:lnTo>
                  <a:lnTo>
                    <a:pt x="1331" y="899"/>
                  </a:lnTo>
                  <a:lnTo>
                    <a:pt x="1331" y="920"/>
                  </a:lnTo>
                  <a:lnTo>
                    <a:pt x="1331" y="938"/>
                  </a:lnTo>
                  <a:lnTo>
                    <a:pt x="1330" y="953"/>
                  </a:lnTo>
                  <a:lnTo>
                    <a:pt x="1329" y="975"/>
                  </a:lnTo>
                  <a:lnTo>
                    <a:pt x="1327" y="995"/>
                  </a:lnTo>
                  <a:lnTo>
                    <a:pt x="1325" y="1014"/>
                  </a:lnTo>
                  <a:lnTo>
                    <a:pt x="1327" y="1031"/>
                  </a:lnTo>
                  <a:lnTo>
                    <a:pt x="1329" y="1039"/>
                  </a:lnTo>
                  <a:lnTo>
                    <a:pt x="1330" y="1049"/>
                  </a:lnTo>
                  <a:lnTo>
                    <a:pt x="1443" y="1049"/>
                  </a:lnTo>
                  <a:lnTo>
                    <a:pt x="1443" y="1032"/>
                  </a:lnTo>
                  <a:lnTo>
                    <a:pt x="1444" y="1014"/>
                  </a:lnTo>
                  <a:lnTo>
                    <a:pt x="1444" y="997"/>
                  </a:lnTo>
                  <a:lnTo>
                    <a:pt x="1444" y="980"/>
                  </a:lnTo>
                  <a:lnTo>
                    <a:pt x="1443" y="965"/>
                  </a:lnTo>
                  <a:lnTo>
                    <a:pt x="1441" y="952"/>
                  </a:lnTo>
                  <a:lnTo>
                    <a:pt x="1438" y="943"/>
                  </a:lnTo>
                  <a:lnTo>
                    <a:pt x="1433" y="937"/>
                  </a:lnTo>
                  <a:lnTo>
                    <a:pt x="1429" y="935"/>
                  </a:lnTo>
                  <a:lnTo>
                    <a:pt x="1427" y="937"/>
                  </a:lnTo>
                  <a:lnTo>
                    <a:pt x="1426" y="942"/>
                  </a:lnTo>
                  <a:lnTo>
                    <a:pt x="1427" y="949"/>
                  </a:lnTo>
                  <a:lnTo>
                    <a:pt x="1429" y="958"/>
                  </a:lnTo>
                  <a:lnTo>
                    <a:pt x="1432" y="968"/>
                  </a:lnTo>
                  <a:lnTo>
                    <a:pt x="1434" y="978"/>
                  </a:lnTo>
                  <a:lnTo>
                    <a:pt x="1437" y="988"/>
                  </a:lnTo>
                  <a:lnTo>
                    <a:pt x="1438" y="997"/>
                  </a:lnTo>
                  <a:lnTo>
                    <a:pt x="1438" y="1005"/>
                  </a:lnTo>
                  <a:lnTo>
                    <a:pt x="1437" y="1010"/>
                  </a:lnTo>
                  <a:lnTo>
                    <a:pt x="1435" y="1013"/>
                  </a:lnTo>
                  <a:lnTo>
                    <a:pt x="1433" y="1015"/>
                  </a:lnTo>
                  <a:lnTo>
                    <a:pt x="1431" y="1015"/>
                  </a:lnTo>
                  <a:lnTo>
                    <a:pt x="1429" y="1015"/>
                  </a:lnTo>
                  <a:lnTo>
                    <a:pt x="1427" y="1014"/>
                  </a:lnTo>
                  <a:lnTo>
                    <a:pt x="1426" y="1012"/>
                  </a:lnTo>
                  <a:lnTo>
                    <a:pt x="1425" y="1011"/>
                  </a:lnTo>
                  <a:lnTo>
                    <a:pt x="1424" y="1009"/>
                  </a:lnTo>
                  <a:lnTo>
                    <a:pt x="1423" y="1007"/>
                  </a:lnTo>
                  <a:lnTo>
                    <a:pt x="1422" y="1005"/>
                  </a:lnTo>
                  <a:lnTo>
                    <a:pt x="1422" y="1004"/>
                  </a:lnTo>
                  <a:lnTo>
                    <a:pt x="1422" y="1004"/>
                  </a:lnTo>
                  <a:lnTo>
                    <a:pt x="1421" y="1002"/>
                  </a:lnTo>
                  <a:lnTo>
                    <a:pt x="1417" y="997"/>
                  </a:lnTo>
                  <a:lnTo>
                    <a:pt x="1413" y="991"/>
                  </a:lnTo>
                  <a:lnTo>
                    <a:pt x="1409" y="983"/>
                  </a:lnTo>
                  <a:lnTo>
                    <a:pt x="1407" y="974"/>
                  </a:lnTo>
                  <a:lnTo>
                    <a:pt x="1404" y="958"/>
                  </a:lnTo>
                  <a:lnTo>
                    <a:pt x="1401" y="941"/>
                  </a:lnTo>
                  <a:lnTo>
                    <a:pt x="1394" y="925"/>
                  </a:lnTo>
                  <a:lnTo>
                    <a:pt x="1390" y="916"/>
                  </a:lnTo>
                  <a:lnTo>
                    <a:pt x="1385" y="907"/>
                  </a:lnTo>
                  <a:lnTo>
                    <a:pt x="1381" y="896"/>
                  </a:lnTo>
                  <a:lnTo>
                    <a:pt x="1376" y="882"/>
                  </a:lnTo>
                  <a:lnTo>
                    <a:pt x="1374" y="867"/>
                  </a:lnTo>
                  <a:lnTo>
                    <a:pt x="1375" y="849"/>
                  </a:lnTo>
                  <a:lnTo>
                    <a:pt x="1376" y="829"/>
                  </a:lnTo>
                  <a:lnTo>
                    <a:pt x="1379" y="811"/>
                  </a:lnTo>
                  <a:lnTo>
                    <a:pt x="1382" y="795"/>
                  </a:lnTo>
                  <a:lnTo>
                    <a:pt x="1386" y="780"/>
                  </a:lnTo>
                  <a:lnTo>
                    <a:pt x="1393" y="766"/>
                  </a:lnTo>
                  <a:lnTo>
                    <a:pt x="1403" y="754"/>
                  </a:lnTo>
                  <a:lnTo>
                    <a:pt x="1410" y="745"/>
                  </a:lnTo>
                  <a:lnTo>
                    <a:pt x="1416" y="732"/>
                  </a:lnTo>
                  <a:lnTo>
                    <a:pt x="1420" y="715"/>
                  </a:lnTo>
                  <a:lnTo>
                    <a:pt x="1422" y="697"/>
                  </a:lnTo>
                  <a:lnTo>
                    <a:pt x="1423" y="678"/>
                  </a:lnTo>
                  <a:lnTo>
                    <a:pt x="1424" y="659"/>
                  </a:lnTo>
                  <a:lnTo>
                    <a:pt x="1424" y="640"/>
                  </a:lnTo>
                  <a:lnTo>
                    <a:pt x="1423" y="625"/>
                  </a:lnTo>
                  <a:lnTo>
                    <a:pt x="1422" y="614"/>
                  </a:lnTo>
                  <a:lnTo>
                    <a:pt x="1421" y="605"/>
                  </a:lnTo>
                  <a:lnTo>
                    <a:pt x="1420" y="594"/>
                  </a:lnTo>
                  <a:lnTo>
                    <a:pt x="1421" y="584"/>
                  </a:lnTo>
                  <a:lnTo>
                    <a:pt x="1422" y="574"/>
                  </a:lnTo>
                  <a:lnTo>
                    <a:pt x="1425" y="565"/>
                  </a:lnTo>
                  <a:lnTo>
                    <a:pt x="1430" y="557"/>
                  </a:lnTo>
                  <a:lnTo>
                    <a:pt x="1436" y="551"/>
                  </a:lnTo>
                  <a:lnTo>
                    <a:pt x="1446" y="548"/>
                  </a:lnTo>
                  <a:lnTo>
                    <a:pt x="1458" y="547"/>
                  </a:lnTo>
                  <a:lnTo>
                    <a:pt x="1470" y="550"/>
                  </a:lnTo>
                  <a:lnTo>
                    <a:pt x="1478" y="557"/>
                  </a:lnTo>
                  <a:lnTo>
                    <a:pt x="1485" y="567"/>
                  </a:lnTo>
                  <a:lnTo>
                    <a:pt x="1489" y="578"/>
                  </a:lnTo>
                  <a:lnTo>
                    <a:pt x="1492" y="590"/>
                  </a:lnTo>
                  <a:lnTo>
                    <a:pt x="1493" y="602"/>
                  </a:lnTo>
                  <a:lnTo>
                    <a:pt x="1494" y="612"/>
                  </a:lnTo>
                  <a:lnTo>
                    <a:pt x="1494" y="620"/>
                  </a:lnTo>
                  <a:lnTo>
                    <a:pt x="1495" y="644"/>
                  </a:lnTo>
                  <a:lnTo>
                    <a:pt x="1498" y="664"/>
                  </a:lnTo>
                  <a:lnTo>
                    <a:pt x="1501" y="681"/>
                  </a:lnTo>
                  <a:lnTo>
                    <a:pt x="1504" y="694"/>
                  </a:lnTo>
                  <a:lnTo>
                    <a:pt x="1508" y="704"/>
                  </a:lnTo>
                  <a:lnTo>
                    <a:pt x="1510" y="710"/>
                  </a:lnTo>
                  <a:lnTo>
                    <a:pt x="1511" y="712"/>
                  </a:lnTo>
                  <a:lnTo>
                    <a:pt x="1512" y="710"/>
                  </a:lnTo>
                  <a:lnTo>
                    <a:pt x="1515" y="705"/>
                  </a:lnTo>
                  <a:lnTo>
                    <a:pt x="1520" y="697"/>
                  </a:lnTo>
                  <a:lnTo>
                    <a:pt x="1527" y="686"/>
                  </a:lnTo>
                  <a:lnTo>
                    <a:pt x="1536" y="673"/>
                  </a:lnTo>
                  <a:lnTo>
                    <a:pt x="1542" y="662"/>
                  </a:lnTo>
                  <a:lnTo>
                    <a:pt x="1544" y="649"/>
                  </a:lnTo>
                  <a:lnTo>
                    <a:pt x="1544" y="634"/>
                  </a:lnTo>
                  <a:lnTo>
                    <a:pt x="1543" y="619"/>
                  </a:lnTo>
                  <a:lnTo>
                    <a:pt x="1541" y="605"/>
                  </a:lnTo>
                  <a:lnTo>
                    <a:pt x="1539" y="591"/>
                  </a:lnTo>
                  <a:lnTo>
                    <a:pt x="1537" y="580"/>
                  </a:lnTo>
                  <a:lnTo>
                    <a:pt x="1536" y="571"/>
                  </a:lnTo>
                  <a:lnTo>
                    <a:pt x="1535" y="560"/>
                  </a:lnTo>
                  <a:lnTo>
                    <a:pt x="1533" y="545"/>
                  </a:lnTo>
                  <a:lnTo>
                    <a:pt x="1530" y="528"/>
                  </a:lnTo>
                  <a:lnTo>
                    <a:pt x="1526" y="511"/>
                  </a:lnTo>
                  <a:lnTo>
                    <a:pt x="1523" y="496"/>
                  </a:lnTo>
                  <a:lnTo>
                    <a:pt x="1521" y="484"/>
                  </a:lnTo>
                  <a:lnTo>
                    <a:pt x="1522" y="476"/>
                  </a:lnTo>
                  <a:lnTo>
                    <a:pt x="1526" y="470"/>
                  </a:lnTo>
                  <a:lnTo>
                    <a:pt x="1532" y="465"/>
                  </a:lnTo>
                  <a:lnTo>
                    <a:pt x="1540" y="462"/>
                  </a:lnTo>
                  <a:lnTo>
                    <a:pt x="1548" y="460"/>
                  </a:lnTo>
                  <a:lnTo>
                    <a:pt x="1555" y="459"/>
                  </a:lnTo>
                  <a:lnTo>
                    <a:pt x="1567" y="458"/>
                  </a:lnTo>
                  <a:lnTo>
                    <a:pt x="1580" y="454"/>
                  </a:lnTo>
                  <a:lnTo>
                    <a:pt x="1594" y="445"/>
                  </a:lnTo>
                  <a:lnTo>
                    <a:pt x="1597" y="443"/>
                  </a:lnTo>
                  <a:lnTo>
                    <a:pt x="1599" y="441"/>
                  </a:lnTo>
                  <a:lnTo>
                    <a:pt x="1602" y="440"/>
                  </a:lnTo>
                  <a:lnTo>
                    <a:pt x="1606" y="439"/>
                  </a:lnTo>
                  <a:lnTo>
                    <a:pt x="1606" y="322"/>
                  </a:lnTo>
                  <a:lnTo>
                    <a:pt x="1588" y="317"/>
                  </a:lnTo>
                  <a:lnTo>
                    <a:pt x="1573" y="308"/>
                  </a:lnTo>
                  <a:lnTo>
                    <a:pt x="1560" y="296"/>
                  </a:lnTo>
                  <a:lnTo>
                    <a:pt x="1550" y="282"/>
                  </a:lnTo>
                  <a:lnTo>
                    <a:pt x="1544" y="265"/>
                  </a:lnTo>
                  <a:lnTo>
                    <a:pt x="1542" y="247"/>
                  </a:lnTo>
                  <a:lnTo>
                    <a:pt x="1544" y="229"/>
                  </a:lnTo>
                  <a:lnTo>
                    <a:pt x="1550" y="212"/>
                  </a:lnTo>
                  <a:lnTo>
                    <a:pt x="1560" y="197"/>
                  </a:lnTo>
                  <a:lnTo>
                    <a:pt x="1573" y="186"/>
                  </a:lnTo>
                  <a:lnTo>
                    <a:pt x="1588" y="177"/>
                  </a:lnTo>
                  <a:lnTo>
                    <a:pt x="1606" y="172"/>
                  </a:lnTo>
                  <a:lnTo>
                    <a:pt x="1606" y="135"/>
                  </a:lnTo>
                  <a:lnTo>
                    <a:pt x="1601" y="134"/>
                  </a:lnTo>
                  <a:lnTo>
                    <a:pt x="1596" y="132"/>
                  </a:lnTo>
                  <a:lnTo>
                    <a:pt x="1594" y="131"/>
                  </a:lnTo>
                  <a:lnTo>
                    <a:pt x="1588" y="128"/>
                  </a:lnTo>
                  <a:lnTo>
                    <a:pt x="1580" y="122"/>
                  </a:lnTo>
                  <a:lnTo>
                    <a:pt x="1569" y="115"/>
                  </a:lnTo>
                  <a:lnTo>
                    <a:pt x="1559" y="107"/>
                  </a:lnTo>
                  <a:lnTo>
                    <a:pt x="1548" y="97"/>
                  </a:lnTo>
                  <a:lnTo>
                    <a:pt x="1539" y="85"/>
                  </a:lnTo>
                  <a:lnTo>
                    <a:pt x="1532" y="73"/>
                  </a:lnTo>
                  <a:lnTo>
                    <a:pt x="1525" y="56"/>
                  </a:lnTo>
                  <a:lnTo>
                    <a:pt x="1520" y="39"/>
                  </a:lnTo>
                  <a:lnTo>
                    <a:pt x="1516" y="24"/>
                  </a:lnTo>
                  <a:lnTo>
                    <a:pt x="1513" y="12"/>
                  </a:lnTo>
                  <a:lnTo>
                    <a:pt x="1511" y="4"/>
                  </a:lnTo>
                  <a:lnTo>
                    <a:pt x="1510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11" name="Group 17"/>
            <p:cNvGrpSpPr>
              <a:grpSpLocks noChangeAspect="1"/>
            </p:cNvGrpSpPr>
            <p:nvPr/>
          </p:nvGrpSpPr>
          <p:grpSpPr bwMode="auto">
            <a:xfrm>
              <a:off x="4210379" y="6169370"/>
              <a:ext cx="1339613" cy="740170"/>
              <a:chOff x="2534" y="2919"/>
              <a:chExt cx="2970" cy="1641"/>
            </a:xfrm>
            <a:solidFill>
              <a:srgbClr val="00ADEF"/>
            </a:solidFill>
          </p:grpSpPr>
          <p:sp>
            <p:nvSpPr>
              <p:cNvPr id="312" name="Freeform 19"/>
              <p:cNvSpPr>
                <a:spLocks noEditPoints="1"/>
              </p:cNvSpPr>
              <p:nvPr/>
            </p:nvSpPr>
            <p:spPr bwMode="auto">
              <a:xfrm>
                <a:off x="2534" y="2919"/>
                <a:ext cx="2970" cy="1641"/>
              </a:xfrm>
              <a:custGeom>
                <a:avLst/>
                <a:gdLst>
                  <a:gd name="T0" fmla="*/ 5395 w 5939"/>
                  <a:gd name="T1" fmla="*/ 2568 h 3282"/>
                  <a:gd name="T2" fmla="*/ 5633 w 5939"/>
                  <a:gd name="T3" fmla="*/ 3076 h 3282"/>
                  <a:gd name="T4" fmla="*/ 1044 w 5939"/>
                  <a:gd name="T5" fmla="*/ 2606 h 3282"/>
                  <a:gd name="T6" fmla="*/ 1228 w 5939"/>
                  <a:gd name="T7" fmla="*/ 2666 h 3282"/>
                  <a:gd name="T8" fmla="*/ 1434 w 5939"/>
                  <a:gd name="T9" fmla="*/ 2872 h 3282"/>
                  <a:gd name="T10" fmla="*/ 1638 w 5939"/>
                  <a:gd name="T11" fmla="*/ 2666 h 3282"/>
                  <a:gd name="T12" fmla="*/ 1823 w 5939"/>
                  <a:gd name="T13" fmla="*/ 2606 h 3282"/>
                  <a:gd name="T14" fmla="*/ 1988 w 5939"/>
                  <a:gd name="T15" fmla="*/ 2892 h 3282"/>
                  <a:gd name="T16" fmla="*/ 2150 w 5939"/>
                  <a:gd name="T17" fmla="*/ 3076 h 3282"/>
                  <a:gd name="T18" fmla="*/ 2388 w 5939"/>
                  <a:gd name="T19" fmla="*/ 2568 h 3282"/>
                  <a:gd name="T20" fmla="*/ 2565 w 5939"/>
                  <a:gd name="T21" fmla="*/ 2942 h 3282"/>
                  <a:gd name="T22" fmla="*/ 2760 w 5939"/>
                  <a:gd name="T23" fmla="*/ 2942 h 3282"/>
                  <a:gd name="T24" fmla="*/ 2938 w 5939"/>
                  <a:gd name="T25" fmla="*/ 2568 h 3282"/>
                  <a:gd name="T26" fmla="*/ 3174 w 5939"/>
                  <a:gd name="T27" fmla="*/ 3076 h 3282"/>
                  <a:gd name="T28" fmla="*/ 3337 w 5939"/>
                  <a:gd name="T29" fmla="*/ 2892 h 3282"/>
                  <a:gd name="T30" fmla="*/ 3501 w 5939"/>
                  <a:gd name="T31" fmla="*/ 2606 h 3282"/>
                  <a:gd name="T32" fmla="*/ 3687 w 5939"/>
                  <a:gd name="T33" fmla="*/ 2666 h 3282"/>
                  <a:gd name="T34" fmla="*/ 3890 w 5939"/>
                  <a:gd name="T35" fmla="*/ 2872 h 3282"/>
                  <a:gd name="T36" fmla="*/ 4096 w 5939"/>
                  <a:gd name="T37" fmla="*/ 2666 h 3282"/>
                  <a:gd name="T38" fmla="*/ 4282 w 5939"/>
                  <a:gd name="T39" fmla="*/ 2606 h 3282"/>
                  <a:gd name="T40" fmla="*/ 4446 w 5939"/>
                  <a:gd name="T41" fmla="*/ 2892 h 3282"/>
                  <a:gd name="T42" fmla="*/ 4608 w 5939"/>
                  <a:gd name="T43" fmla="*/ 3076 h 3282"/>
                  <a:gd name="T44" fmla="*/ 4845 w 5939"/>
                  <a:gd name="T45" fmla="*/ 2568 h 3282"/>
                  <a:gd name="T46" fmla="*/ 922 w 5939"/>
                  <a:gd name="T47" fmla="*/ 2462 h 3282"/>
                  <a:gd name="T48" fmla="*/ 480 w 5939"/>
                  <a:gd name="T49" fmla="*/ 2568 h 3282"/>
                  <a:gd name="T50" fmla="*/ 716 w 5939"/>
                  <a:gd name="T51" fmla="*/ 3076 h 3282"/>
                  <a:gd name="T52" fmla="*/ 4608 w 5939"/>
                  <a:gd name="T53" fmla="*/ 1640 h 3282"/>
                  <a:gd name="T54" fmla="*/ 4403 w 5939"/>
                  <a:gd name="T55" fmla="*/ 1640 h 3282"/>
                  <a:gd name="T56" fmla="*/ 2765 w 5939"/>
                  <a:gd name="T57" fmla="*/ 2256 h 3282"/>
                  <a:gd name="T58" fmla="*/ 2150 w 5939"/>
                  <a:gd name="T59" fmla="*/ 1640 h 3282"/>
                  <a:gd name="T60" fmla="*/ 1331 w 5939"/>
                  <a:gd name="T61" fmla="*/ 2256 h 3282"/>
                  <a:gd name="T62" fmla="*/ 5222 w 5939"/>
                  <a:gd name="T63" fmla="*/ 1333 h 3282"/>
                  <a:gd name="T64" fmla="*/ 716 w 5939"/>
                  <a:gd name="T65" fmla="*/ 1333 h 3282"/>
                  <a:gd name="T66" fmla="*/ 1537 w 5939"/>
                  <a:gd name="T67" fmla="*/ 1436 h 3282"/>
                  <a:gd name="T68" fmla="*/ 922 w 5939"/>
                  <a:gd name="T69" fmla="*/ 1129 h 3282"/>
                  <a:gd name="T70" fmla="*/ 1962 w 5939"/>
                  <a:gd name="T71" fmla="*/ 923 h 3282"/>
                  <a:gd name="T72" fmla="*/ 2467 w 5939"/>
                  <a:gd name="T73" fmla="*/ 791 h 3282"/>
                  <a:gd name="T74" fmla="*/ 3550 w 5939"/>
                  <a:gd name="T75" fmla="*/ 820 h 3282"/>
                  <a:gd name="T76" fmla="*/ 3072 w 5939"/>
                  <a:gd name="T77" fmla="*/ 515 h 3282"/>
                  <a:gd name="T78" fmla="*/ 2868 w 5939"/>
                  <a:gd name="T79" fmla="*/ 455 h 3282"/>
                  <a:gd name="T80" fmla="*/ 4561 w 5939"/>
                  <a:gd name="T81" fmla="*/ 919 h 3282"/>
                  <a:gd name="T82" fmla="*/ 4711 w 5939"/>
                  <a:gd name="T83" fmla="*/ 717 h 3282"/>
                  <a:gd name="T84" fmla="*/ 4873 w 5939"/>
                  <a:gd name="T85" fmla="*/ 430 h 3282"/>
                  <a:gd name="T86" fmla="*/ 5012 w 5939"/>
                  <a:gd name="T87" fmla="*/ 787 h 3282"/>
                  <a:gd name="T88" fmla="*/ 5324 w 5939"/>
                  <a:gd name="T89" fmla="*/ 1026 h 3282"/>
                  <a:gd name="T90" fmla="*/ 5795 w 5939"/>
                  <a:gd name="T91" fmla="*/ 1149 h 3282"/>
                  <a:gd name="T92" fmla="*/ 5934 w 5939"/>
                  <a:gd name="T93" fmla="*/ 1506 h 3282"/>
                  <a:gd name="T94" fmla="*/ 5869 w 5939"/>
                  <a:gd name="T95" fmla="*/ 2261 h 3282"/>
                  <a:gd name="T96" fmla="*/ 5869 w 5939"/>
                  <a:gd name="T97" fmla="*/ 2456 h 3282"/>
                  <a:gd name="T98" fmla="*/ 5934 w 5939"/>
                  <a:gd name="T99" fmla="*/ 3211 h 3282"/>
                  <a:gd name="T100" fmla="*/ 20 w 5939"/>
                  <a:gd name="T101" fmla="*/ 3240 h 3282"/>
                  <a:gd name="T102" fmla="*/ 103 w 5939"/>
                  <a:gd name="T103" fmla="*/ 2462 h 3282"/>
                  <a:gd name="T104" fmla="*/ 41 w 5939"/>
                  <a:gd name="T105" fmla="*/ 2276 h 3282"/>
                  <a:gd name="T106" fmla="*/ 0 w 5939"/>
                  <a:gd name="T107" fmla="*/ 1539 h 3282"/>
                  <a:gd name="T108" fmla="*/ 123 w 5939"/>
                  <a:gd name="T109" fmla="*/ 1170 h 3282"/>
                  <a:gd name="T110" fmla="*/ 620 w 5939"/>
                  <a:gd name="T111" fmla="*/ 1058 h 3282"/>
                  <a:gd name="T112" fmla="*/ 922 w 5939"/>
                  <a:gd name="T113" fmla="*/ 820 h 3282"/>
                  <a:gd name="T114" fmla="*/ 1044 w 5939"/>
                  <a:gd name="T115" fmla="*/ 451 h 3282"/>
                  <a:gd name="T116" fmla="*/ 1228 w 5939"/>
                  <a:gd name="T117" fmla="*/ 513 h 3282"/>
                  <a:gd name="T118" fmla="*/ 1371 w 5939"/>
                  <a:gd name="T119" fmla="*/ 923 h 3282"/>
                  <a:gd name="T120" fmla="*/ 2969 w 5939"/>
                  <a:gd name="T121" fmla="*/ 0 h 3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939" h="3282">
                    <a:moveTo>
                      <a:pt x="5222" y="2462"/>
                    </a:moveTo>
                    <a:lnTo>
                      <a:pt x="5222" y="3076"/>
                    </a:lnTo>
                    <a:lnTo>
                      <a:pt x="5324" y="3076"/>
                    </a:lnTo>
                    <a:lnTo>
                      <a:pt x="5324" y="2666"/>
                    </a:lnTo>
                    <a:lnTo>
                      <a:pt x="5330" y="2633"/>
                    </a:lnTo>
                    <a:lnTo>
                      <a:pt x="5344" y="2606"/>
                    </a:lnTo>
                    <a:lnTo>
                      <a:pt x="5366" y="2583"/>
                    </a:lnTo>
                    <a:lnTo>
                      <a:pt x="5395" y="2568"/>
                    </a:lnTo>
                    <a:lnTo>
                      <a:pt x="5427" y="2563"/>
                    </a:lnTo>
                    <a:lnTo>
                      <a:pt x="5460" y="2568"/>
                    </a:lnTo>
                    <a:lnTo>
                      <a:pt x="5488" y="2583"/>
                    </a:lnTo>
                    <a:lnTo>
                      <a:pt x="5510" y="2606"/>
                    </a:lnTo>
                    <a:lnTo>
                      <a:pt x="5525" y="2633"/>
                    </a:lnTo>
                    <a:lnTo>
                      <a:pt x="5530" y="2666"/>
                    </a:lnTo>
                    <a:lnTo>
                      <a:pt x="5530" y="3076"/>
                    </a:lnTo>
                    <a:lnTo>
                      <a:pt x="5633" y="3076"/>
                    </a:lnTo>
                    <a:lnTo>
                      <a:pt x="5633" y="2462"/>
                    </a:lnTo>
                    <a:lnTo>
                      <a:pt x="5222" y="2462"/>
                    </a:lnTo>
                    <a:close/>
                    <a:moveTo>
                      <a:pt x="922" y="2462"/>
                    </a:moveTo>
                    <a:lnTo>
                      <a:pt x="922" y="3076"/>
                    </a:lnTo>
                    <a:lnTo>
                      <a:pt x="1024" y="3076"/>
                    </a:lnTo>
                    <a:lnTo>
                      <a:pt x="1024" y="2666"/>
                    </a:lnTo>
                    <a:lnTo>
                      <a:pt x="1030" y="2633"/>
                    </a:lnTo>
                    <a:lnTo>
                      <a:pt x="1044" y="2606"/>
                    </a:lnTo>
                    <a:lnTo>
                      <a:pt x="1066" y="2583"/>
                    </a:lnTo>
                    <a:lnTo>
                      <a:pt x="1095" y="2568"/>
                    </a:lnTo>
                    <a:lnTo>
                      <a:pt x="1125" y="2563"/>
                    </a:lnTo>
                    <a:lnTo>
                      <a:pt x="1158" y="2568"/>
                    </a:lnTo>
                    <a:lnTo>
                      <a:pt x="1187" y="2583"/>
                    </a:lnTo>
                    <a:lnTo>
                      <a:pt x="1208" y="2606"/>
                    </a:lnTo>
                    <a:lnTo>
                      <a:pt x="1223" y="2633"/>
                    </a:lnTo>
                    <a:lnTo>
                      <a:pt x="1228" y="2666"/>
                    </a:lnTo>
                    <a:lnTo>
                      <a:pt x="1228" y="3076"/>
                    </a:lnTo>
                    <a:lnTo>
                      <a:pt x="1331" y="3076"/>
                    </a:lnTo>
                    <a:lnTo>
                      <a:pt x="1331" y="2975"/>
                    </a:lnTo>
                    <a:lnTo>
                      <a:pt x="1336" y="2942"/>
                    </a:lnTo>
                    <a:lnTo>
                      <a:pt x="1351" y="2913"/>
                    </a:lnTo>
                    <a:lnTo>
                      <a:pt x="1373" y="2892"/>
                    </a:lnTo>
                    <a:lnTo>
                      <a:pt x="1401" y="2877"/>
                    </a:lnTo>
                    <a:lnTo>
                      <a:pt x="1434" y="2872"/>
                    </a:lnTo>
                    <a:lnTo>
                      <a:pt x="1466" y="2877"/>
                    </a:lnTo>
                    <a:lnTo>
                      <a:pt x="1493" y="2892"/>
                    </a:lnTo>
                    <a:lnTo>
                      <a:pt x="1517" y="2913"/>
                    </a:lnTo>
                    <a:lnTo>
                      <a:pt x="1531" y="2942"/>
                    </a:lnTo>
                    <a:lnTo>
                      <a:pt x="1537" y="2975"/>
                    </a:lnTo>
                    <a:lnTo>
                      <a:pt x="1537" y="3076"/>
                    </a:lnTo>
                    <a:lnTo>
                      <a:pt x="1638" y="3076"/>
                    </a:lnTo>
                    <a:lnTo>
                      <a:pt x="1638" y="2666"/>
                    </a:lnTo>
                    <a:lnTo>
                      <a:pt x="1643" y="2633"/>
                    </a:lnTo>
                    <a:lnTo>
                      <a:pt x="1658" y="2606"/>
                    </a:lnTo>
                    <a:lnTo>
                      <a:pt x="1681" y="2583"/>
                    </a:lnTo>
                    <a:lnTo>
                      <a:pt x="1708" y="2568"/>
                    </a:lnTo>
                    <a:lnTo>
                      <a:pt x="1741" y="2563"/>
                    </a:lnTo>
                    <a:lnTo>
                      <a:pt x="1773" y="2568"/>
                    </a:lnTo>
                    <a:lnTo>
                      <a:pt x="1802" y="2583"/>
                    </a:lnTo>
                    <a:lnTo>
                      <a:pt x="1823" y="2606"/>
                    </a:lnTo>
                    <a:lnTo>
                      <a:pt x="1838" y="2633"/>
                    </a:lnTo>
                    <a:lnTo>
                      <a:pt x="1843" y="2666"/>
                    </a:lnTo>
                    <a:lnTo>
                      <a:pt x="1843" y="3076"/>
                    </a:lnTo>
                    <a:lnTo>
                      <a:pt x="1946" y="3076"/>
                    </a:lnTo>
                    <a:lnTo>
                      <a:pt x="1946" y="2975"/>
                    </a:lnTo>
                    <a:lnTo>
                      <a:pt x="1952" y="2942"/>
                    </a:lnTo>
                    <a:lnTo>
                      <a:pt x="1966" y="2913"/>
                    </a:lnTo>
                    <a:lnTo>
                      <a:pt x="1988" y="2892"/>
                    </a:lnTo>
                    <a:lnTo>
                      <a:pt x="2016" y="2877"/>
                    </a:lnTo>
                    <a:lnTo>
                      <a:pt x="2047" y="2872"/>
                    </a:lnTo>
                    <a:lnTo>
                      <a:pt x="2080" y="2877"/>
                    </a:lnTo>
                    <a:lnTo>
                      <a:pt x="2108" y="2892"/>
                    </a:lnTo>
                    <a:lnTo>
                      <a:pt x="2130" y="2913"/>
                    </a:lnTo>
                    <a:lnTo>
                      <a:pt x="2145" y="2942"/>
                    </a:lnTo>
                    <a:lnTo>
                      <a:pt x="2150" y="2975"/>
                    </a:lnTo>
                    <a:lnTo>
                      <a:pt x="2150" y="3076"/>
                    </a:lnTo>
                    <a:lnTo>
                      <a:pt x="2253" y="3076"/>
                    </a:lnTo>
                    <a:lnTo>
                      <a:pt x="2253" y="2666"/>
                    </a:lnTo>
                    <a:lnTo>
                      <a:pt x="2258" y="2633"/>
                    </a:lnTo>
                    <a:lnTo>
                      <a:pt x="2273" y="2606"/>
                    </a:lnTo>
                    <a:lnTo>
                      <a:pt x="2294" y="2583"/>
                    </a:lnTo>
                    <a:lnTo>
                      <a:pt x="2323" y="2568"/>
                    </a:lnTo>
                    <a:lnTo>
                      <a:pt x="2356" y="2563"/>
                    </a:lnTo>
                    <a:lnTo>
                      <a:pt x="2388" y="2568"/>
                    </a:lnTo>
                    <a:lnTo>
                      <a:pt x="2415" y="2583"/>
                    </a:lnTo>
                    <a:lnTo>
                      <a:pt x="2439" y="2606"/>
                    </a:lnTo>
                    <a:lnTo>
                      <a:pt x="2453" y="2633"/>
                    </a:lnTo>
                    <a:lnTo>
                      <a:pt x="2458" y="2666"/>
                    </a:lnTo>
                    <a:lnTo>
                      <a:pt x="2458" y="3076"/>
                    </a:lnTo>
                    <a:lnTo>
                      <a:pt x="2559" y="3076"/>
                    </a:lnTo>
                    <a:lnTo>
                      <a:pt x="2559" y="2975"/>
                    </a:lnTo>
                    <a:lnTo>
                      <a:pt x="2565" y="2942"/>
                    </a:lnTo>
                    <a:lnTo>
                      <a:pt x="2579" y="2913"/>
                    </a:lnTo>
                    <a:lnTo>
                      <a:pt x="2603" y="2892"/>
                    </a:lnTo>
                    <a:lnTo>
                      <a:pt x="2630" y="2877"/>
                    </a:lnTo>
                    <a:lnTo>
                      <a:pt x="2662" y="2872"/>
                    </a:lnTo>
                    <a:lnTo>
                      <a:pt x="2695" y="2877"/>
                    </a:lnTo>
                    <a:lnTo>
                      <a:pt x="2723" y="2892"/>
                    </a:lnTo>
                    <a:lnTo>
                      <a:pt x="2745" y="2913"/>
                    </a:lnTo>
                    <a:lnTo>
                      <a:pt x="2760" y="2942"/>
                    </a:lnTo>
                    <a:lnTo>
                      <a:pt x="2765" y="2975"/>
                    </a:lnTo>
                    <a:lnTo>
                      <a:pt x="2765" y="3076"/>
                    </a:lnTo>
                    <a:lnTo>
                      <a:pt x="2868" y="3076"/>
                    </a:lnTo>
                    <a:lnTo>
                      <a:pt x="2868" y="2666"/>
                    </a:lnTo>
                    <a:lnTo>
                      <a:pt x="2873" y="2633"/>
                    </a:lnTo>
                    <a:lnTo>
                      <a:pt x="2888" y="2606"/>
                    </a:lnTo>
                    <a:lnTo>
                      <a:pt x="2909" y="2583"/>
                    </a:lnTo>
                    <a:lnTo>
                      <a:pt x="2938" y="2568"/>
                    </a:lnTo>
                    <a:lnTo>
                      <a:pt x="2969" y="2563"/>
                    </a:lnTo>
                    <a:lnTo>
                      <a:pt x="3001" y="2568"/>
                    </a:lnTo>
                    <a:lnTo>
                      <a:pt x="3030" y="2583"/>
                    </a:lnTo>
                    <a:lnTo>
                      <a:pt x="3052" y="2606"/>
                    </a:lnTo>
                    <a:lnTo>
                      <a:pt x="3066" y="2633"/>
                    </a:lnTo>
                    <a:lnTo>
                      <a:pt x="3072" y="2666"/>
                    </a:lnTo>
                    <a:lnTo>
                      <a:pt x="3072" y="3076"/>
                    </a:lnTo>
                    <a:lnTo>
                      <a:pt x="3174" y="3076"/>
                    </a:lnTo>
                    <a:lnTo>
                      <a:pt x="3174" y="2975"/>
                    </a:lnTo>
                    <a:lnTo>
                      <a:pt x="3180" y="2942"/>
                    </a:lnTo>
                    <a:lnTo>
                      <a:pt x="3194" y="2913"/>
                    </a:lnTo>
                    <a:lnTo>
                      <a:pt x="3216" y="2892"/>
                    </a:lnTo>
                    <a:lnTo>
                      <a:pt x="3245" y="2877"/>
                    </a:lnTo>
                    <a:lnTo>
                      <a:pt x="3277" y="2872"/>
                    </a:lnTo>
                    <a:lnTo>
                      <a:pt x="3310" y="2877"/>
                    </a:lnTo>
                    <a:lnTo>
                      <a:pt x="3337" y="2892"/>
                    </a:lnTo>
                    <a:lnTo>
                      <a:pt x="3360" y="2913"/>
                    </a:lnTo>
                    <a:lnTo>
                      <a:pt x="3375" y="2942"/>
                    </a:lnTo>
                    <a:lnTo>
                      <a:pt x="3380" y="2975"/>
                    </a:lnTo>
                    <a:lnTo>
                      <a:pt x="3380" y="3076"/>
                    </a:lnTo>
                    <a:lnTo>
                      <a:pt x="3481" y="3076"/>
                    </a:lnTo>
                    <a:lnTo>
                      <a:pt x="3481" y="2666"/>
                    </a:lnTo>
                    <a:lnTo>
                      <a:pt x="3486" y="2633"/>
                    </a:lnTo>
                    <a:lnTo>
                      <a:pt x="3501" y="2606"/>
                    </a:lnTo>
                    <a:lnTo>
                      <a:pt x="3524" y="2583"/>
                    </a:lnTo>
                    <a:lnTo>
                      <a:pt x="3551" y="2568"/>
                    </a:lnTo>
                    <a:lnTo>
                      <a:pt x="3584" y="2563"/>
                    </a:lnTo>
                    <a:lnTo>
                      <a:pt x="3616" y="2568"/>
                    </a:lnTo>
                    <a:lnTo>
                      <a:pt x="3645" y="2583"/>
                    </a:lnTo>
                    <a:lnTo>
                      <a:pt x="3667" y="2606"/>
                    </a:lnTo>
                    <a:lnTo>
                      <a:pt x="3681" y="2633"/>
                    </a:lnTo>
                    <a:lnTo>
                      <a:pt x="3687" y="2666"/>
                    </a:lnTo>
                    <a:lnTo>
                      <a:pt x="3687" y="3076"/>
                    </a:lnTo>
                    <a:lnTo>
                      <a:pt x="3789" y="3076"/>
                    </a:lnTo>
                    <a:lnTo>
                      <a:pt x="3789" y="2975"/>
                    </a:lnTo>
                    <a:lnTo>
                      <a:pt x="3795" y="2942"/>
                    </a:lnTo>
                    <a:lnTo>
                      <a:pt x="3809" y="2913"/>
                    </a:lnTo>
                    <a:lnTo>
                      <a:pt x="3831" y="2892"/>
                    </a:lnTo>
                    <a:lnTo>
                      <a:pt x="3858" y="2877"/>
                    </a:lnTo>
                    <a:lnTo>
                      <a:pt x="3890" y="2872"/>
                    </a:lnTo>
                    <a:lnTo>
                      <a:pt x="3923" y="2877"/>
                    </a:lnTo>
                    <a:lnTo>
                      <a:pt x="3952" y="2892"/>
                    </a:lnTo>
                    <a:lnTo>
                      <a:pt x="3973" y="2913"/>
                    </a:lnTo>
                    <a:lnTo>
                      <a:pt x="3988" y="2942"/>
                    </a:lnTo>
                    <a:lnTo>
                      <a:pt x="3993" y="2975"/>
                    </a:lnTo>
                    <a:lnTo>
                      <a:pt x="3993" y="3076"/>
                    </a:lnTo>
                    <a:lnTo>
                      <a:pt x="4096" y="3076"/>
                    </a:lnTo>
                    <a:lnTo>
                      <a:pt x="4096" y="2666"/>
                    </a:lnTo>
                    <a:lnTo>
                      <a:pt x="4101" y="2633"/>
                    </a:lnTo>
                    <a:lnTo>
                      <a:pt x="4116" y="2606"/>
                    </a:lnTo>
                    <a:lnTo>
                      <a:pt x="4138" y="2583"/>
                    </a:lnTo>
                    <a:lnTo>
                      <a:pt x="4166" y="2568"/>
                    </a:lnTo>
                    <a:lnTo>
                      <a:pt x="4199" y="2563"/>
                    </a:lnTo>
                    <a:lnTo>
                      <a:pt x="4231" y="2568"/>
                    </a:lnTo>
                    <a:lnTo>
                      <a:pt x="4258" y="2583"/>
                    </a:lnTo>
                    <a:lnTo>
                      <a:pt x="4282" y="2606"/>
                    </a:lnTo>
                    <a:lnTo>
                      <a:pt x="4296" y="2633"/>
                    </a:lnTo>
                    <a:lnTo>
                      <a:pt x="4302" y="2666"/>
                    </a:lnTo>
                    <a:lnTo>
                      <a:pt x="4302" y="3076"/>
                    </a:lnTo>
                    <a:lnTo>
                      <a:pt x="4403" y="3076"/>
                    </a:lnTo>
                    <a:lnTo>
                      <a:pt x="4403" y="2975"/>
                    </a:lnTo>
                    <a:lnTo>
                      <a:pt x="4408" y="2942"/>
                    </a:lnTo>
                    <a:lnTo>
                      <a:pt x="4423" y="2913"/>
                    </a:lnTo>
                    <a:lnTo>
                      <a:pt x="4446" y="2892"/>
                    </a:lnTo>
                    <a:lnTo>
                      <a:pt x="4473" y="2877"/>
                    </a:lnTo>
                    <a:lnTo>
                      <a:pt x="4505" y="2872"/>
                    </a:lnTo>
                    <a:lnTo>
                      <a:pt x="4538" y="2877"/>
                    </a:lnTo>
                    <a:lnTo>
                      <a:pt x="4567" y="2892"/>
                    </a:lnTo>
                    <a:lnTo>
                      <a:pt x="4588" y="2913"/>
                    </a:lnTo>
                    <a:lnTo>
                      <a:pt x="4603" y="2942"/>
                    </a:lnTo>
                    <a:lnTo>
                      <a:pt x="4608" y="2975"/>
                    </a:lnTo>
                    <a:lnTo>
                      <a:pt x="4608" y="3076"/>
                    </a:lnTo>
                    <a:lnTo>
                      <a:pt x="4711" y="3076"/>
                    </a:lnTo>
                    <a:lnTo>
                      <a:pt x="4711" y="2666"/>
                    </a:lnTo>
                    <a:lnTo>
                      <a:pt x="4715" y="2633"/>
                    </a:lnTo>
                    <a:lnTo>
                      <a:pt x="4731" y="2606"/>
                    </a:lnTo>
                    <a:lnTo>
                      <a:pt x="4753" y="2583"/>
                    </a:lnTo>
                    <a:lnTo>
                      <a:pt x="4780" y="2568"/>
                    </a:lnTo>
                    <a:lnTo>
                      <a:pt x="4812" y="2563"/>
                    </a:lnTo>
                    <a:lnTo>
                      <a:pt x="4845" y="2568"/>
                    </a:lnTo>
                    <a:lnTo>
                      <a:pt x="4873" y="2583"/>
                    </a:lnTo>
                    <a:lnTo>
                      <a:pt x="4895" y="2606"/>
                    </a:lnTo>
                    <a:lnTo>
                      <a:pt x="4909" y="2633"/>
                    </a:lnTo>
                    <a:lnTo>
                      <a:pt x="4915" y="2666"/>
                    </a:lnTo>
                    <a:lnTo>
                      <a:pt x="4915" y="3076"/>
                    </a:lnTo>
                    <a:lnTo>
                      <a:pt x="5018" y="3076"/>
                    </a:lnTo>
                    <a:lnTo>
                      <a:pt x="5018" y="2462"/>
                    </a:lnTo>
                    <a:lnTo>
                      <a:pt x="922" y="2462"/>
                    </a:lnTo>
                    <a:close/>
                    <a:moveTo>
                      <a:pt x="307" y="2462"/>
                    </a:moveTo>
                    <a:lnTo>
                      <a:pt x="307" y="3076"/>
                    </a:lnTo>
                    <a:lnTo>
                      <a:pt x="409" y="3076"/>
                    </a:lnTo>
                    <a:lnTo>
                      <a:pt x="409" y="2666"/>
                    </a:lnTo>
                    <a:lnTo>
                      <a:pt x="415" y="2633"/>
                    </a:lnTo>
                    <a:lnTo>
                      <a:pt x="429" y="2606"/>
                    </a:lnTo>
                    <a:lnTo>
                      <a:pt x="451" y="2583"/>
                    </a:lnTo>
                    <a:lnTo>
                      <a:pt x="480" y="2568"/>
                    </a:lnTo>
                    <a:lnTo>
                      <a:pt x="512" y="2563"/>
                    </a:lnTo>
                    <a:lnTo>
                      <a:pt x="545" y="2568"/>
                    </a:lnTo>
                    <a:lnTo>
                      <a:pt x="572" y="2583"/>
                    </a:lnTo>
                    <a:lnTo>
                      <a:pt x="595" y="2606"/>
                    </a:lnTo>
                    <a:lnTo>
                      <a:pt x="610" y="2633"/>
                    </a:lnTo>
                    <a:lnTo>
                      <a:pt x="615" y="2666"/>
                    </a:lnTo>
                    <a:lnTo>
                      <a:pt x="615" y="3076"/>
                    </a:lnTo>
                    <a:lnTo>
                      <a:pt x="716" y="3076"/>
                    </a:lnTo>
                    <a:lnTo>
                      <a:pt x="716" y="2462"/>
                    </a:lnTo>
                    <a:lnTo>
                      <a:pt x="307" y="2462"/>
                    </a:lnTo>
                    <a:close/>
                    <a:moveTo>
                      <a:pt x="5222" y="1640"/>
                    </a:moveTo>
                    <a:lnTo>
                      <a:pt x="5222" y="2256"/>
                    </a:lnTo>
                    <a:lnTo>
                      <a:pt x="5633" y="2256"/>
                    </a:lnTo>
                    <a:lnTo>
                      <a:pt x="5633" y="1640"/>
                    </a:lnTo>
                    <a:lnTo>
                      <a:pt x="5222" y="1640"/>
                    </a:lnTo>
                    <a:close/>
                    <a:moveTo>
                      <a:pt x="4608" y="1640"/>
                    </a:moveTo>
                    <a:lnTo>
                      <a:pt x="4608" y="2256"/>
                    </a:lnTo>
                    <a:lnTo>
                      <a:pt x="5018" y="2256"/>
                    </a:lnTo>
                    <a:lnTo>
                      <a:pt x="5018" y="1640"/>
                    </a:lnTo>
                    <a:lnTo>
                      <a:pt x="4608" y="1640"/>
                    </a:lnTo>
                    <a:close/>
                    <a:moveTo>
                      <a:pt x="3993" y="1640"/>
                    </a:moveTo>
                    <a:lnTo>
                      <a:pt x="3993" y="2256"/>
                    </a:lnTo>
                    <a:lnTo>
                      <a:pt x="4403" y="2256"/>
                    </a:lnTo>
                    <a:lnTo>
                      <a:pt x="4403" y="1640"/>
                    </a:lnTo>
                    <a:lnTo>
                      <a:pt x="3993" y="1640"/>
                    </a:lnTo>
                    <a:close/>
                    <a:moveTo>
                      <a:pt x="3380" y="1640"/>
                    </a:moveTo>
                    <a:lnTo>
                      <a:pt x="3380" y="2256"/>
                    </a:lnTo>
                    <a:lnTo>
                      <a:pt x="3789" y="2256"/>
                    </a:lnTo>
                    <a:lnTo>
                      <a:pt x="3789" y="1640"/>
                    </a:lnTo>
                    <a:lnTo>
                      <a:pt x="3380" y="1640"/>
                    </a:lnTo>
                    <a:close/>
                    <a:moveTo>
                      <a:pt x="2765" y="1640"/>
                    </a:moveTo>
                    <a:lnTo>
                      <a:pt x="2765" y="2256"/>
                    </a:lnTo>
                    <a:lnTo>
                      <a:pt x="3174" y="2256"/>
                    </a:lnTo>
                    <a:lnTo>
                      <a:pt x="3174" y="1640"/>
                    </a:lnTo>
                    <a:lnTo>
                      <a:pt x="2765" y="1640"/>
                    </a:lnTo>
                    <a:close/>
                    <a:moveTo>
                      <a:pt x="2150" y="1640"/>
                    </a:moveTo>
                    <a:lnTo>
                      <a:pt x="2150" y="2256"/>
                    </a:lnTo>
                    <a:lnTo>
                      <a:pt x="2559" y="2256"/>
                    </a:lnTo>
                    <a:lnTo>
                      <a:pt x="2559" y="1640"/>
                    </a:lnTo>
                    <a:lnTo>
                      <a:pt x="2150" y="1640"/>
                    </a:lnTo>
                    <a:close/>
                    <a:moveTo>
                      <a:pt x="1537" y="1640"/>
                    </a:moveTo>
                    <a:lnTo>
                      <a:pt x="1537" y="2256"/>
                    </a:lnTo>
                    <a:lnTo>
                      <a:pt x="1946" y="2256"/>
                    </a:lnTo>
                    <a:lnTo>
                      <a:pt x="1946" y="1640"/>
                    </a:lnTo>
                    <a:lnTo>
                      <a:pt x="1537" y="1640"/>
                    </a:lnTo>
                    <a:close/>
                    <a:moveTo>
                      <a:pt x="922" y="1640"/>
                    </a:moveTo>
                    <a:lnTo>
                      <a:pt x="922" y="2256"/>
                    </a:lnTo>
                    <a:lnTo>
                      <a:pt x="1331" y="2256"/>
                    </a:lnTo>
                    <a:lnTo>
                      <a:pt x="1331" y="1640"/>
                    </a:lnTo>
                    <a:lnTo>
                      <a:pt x="922" y="1640"/>
                    </a:lnTo>
                    <a:close/>
                    <a:moveTo>
                      <a:pt x="307" y="1640"/>
                    </a:moveTo>
                    <a:lnTo>
                      <a:pt x="307" y="2256"/>
                    </a:lnTo>
                    <a:lnTo>
                      <a:pt x="716" y="2256"/>
                    </a:lnTo>
                    <a:lnTo>
                      <a:pt x="716" y="1640"/>
                    </a:lnTo>
                    <a:lnTo>
                      <a:pt x="307" y="1640"/>
                    </a:lnTo>
                    <a:close/>
                    <a:moveTo>
                      <a:pt x="5222" y="1333"/>
                    </a:moveTo>
                    <a:lnTo>
                      <a:pt x="5222" y="1436"/>
                    </a:lnTo>
                    <a:lnTo>
                      <a:pt x="5633" y="1436"/>
                    </a:lnTo>
                    <a:lnTo>
                      <a:pt x="5633" y="1333"/>
                    </a:lnTo>
                    <a:lnTo>
                      <a:pt x="5222" y="1333"/>
                    </a:lnTo>
                    <a:close/>
                    <a:moveTo>
                      <a:pt x="307" y="1333"/>
                    </a:moveTo>
                    <a:lnTo>
                      <a:pt x="307" y="1436"/>
                    </a:lnTo>
                    <a:lnTo>
                      <a:pt x="716" y="1436"/>
                    </a:lnTo>
                    <a:lnTo>
                      <a:pt x="716" y="1333"/>
                    </a:lnTo>
                    <a:lnTo>
                      <a:pt x="307" y="1333"/>
                    </a:lnTo>
                    <a:close/>
                    <a:moveTo>
                      <a:pt x="4608" y="1129"/>
                    </a:moveTo>
                    <a:lnTo>
                      <a:pt x="4608" y="1436"/>
                    </a:lnTo>
                    <a:lnTo>
                      <a:pt x="5018" y="1436"/>
                    </a:lnTo>
                    <a:lnTo>
                      <a:pt x="5018" y="1129"/>
                    </a:lnTo>
                    <a:lnTo>
                      <a:pt x="4608" y="1129"/>
                    </a:lnTo>
                    <a:close/>
                    <a:moveTo>
                      <a:pt x="1537" y="1129"/>
                    </a:moveTo>
                    <a:lnTo>
                      <a:pt x="1537" y="1436"/>
                    </a:lnTo>
                    <a:lnTo>
                      <a:pt x="4403" y="1436"/>
                    </a:lnTo>
                    <a:lnTo>
                      <a:pt x="4403" y="1129"/>
                    </a:lnTo>
                    <a:lnTo>
                      <a:pt x="1537" y="1129"/>
                    </a:lnTo>
                    <a:close/>
                    <a:moveTo>
                      <a:pt x="922" y="1129"/>
                    </a:moveTo>
                    <a:lnTo>
                      <a:pt x="922" y="1436"/>
                    </a:lnTo>
                    <a:lnTo>
                      <a:pt x="1331" y="1436"/>
                    </a:lnTo>
                    <a:lnTo>
                      <a:pt x="1331" y="1129"/>
                    </a:lnTo>
                    <a:lnTo>
                      <a:pt x="922" y="1129"/>
                    </a:lnTo>
                    <a:close/>
                    <a:moveTo>
                      <a:pt x="3939" y="858"/>
                    </a:moveTo>
                    <a:lnTo>
                      <a:pt x="3959" y="888"/>
                    </a:lnTo>
                    <a:lnTo>
                      <a:pt x="3977" y="923"/>
                    </a:lnTo>
                    <a:lnTo>
                      <a:pt x="4082" y="923"/>
                    </a:lnTo>
                    <a:lnTo>
                      <a:pt x="3939" y="858"/>
                    </a:lnTo>
                    <a:close/>
                    <a:moveTo>
                      <a:pt x="2000" y="858"/>
                    </a:moveTo>
                    <a:lnTo>
                      <a:pt x="1858" y="923"/>
                    </a:lnTo>
                    <a:lnTo>
                      <a:pt x="1962" y="923"/>
                    </a:lnTo>
                    <a:lnTo>
                      <a:pt x="1980" y="888"/>
                    </a:lnTo>
                    <a:lnTo>
                      <a:pt x="2000" y="858"/>
                    </a:lnTo>
                    <a:close/>
                    <a:moveTo>
                      <a:pt x="2969" y="717"/>
                    </a:moveTo>
                    <a:lnTo>
                      <a:pt x="2855" y="720"/>
                    </a:lnTo>
                    <a:lnTo>
                      <a:pt x="2747" y="731"/>
                    </a:lnTo>
                    <a:lnTo>
                      <a:pt x="2646" y="746"/>
                    </a:lnTo>
                    <a:lnTo>
                      <a:pt x="2552" y="767"/>
                    </a:lnTo>
                    <a:lnTo>
                      <a:pt x="2467" y="791"/>
                    </a:lnTo>
                    <a:lnTo>
                      <a:pt x="2390" y="820"/>
                    </a:lnTo>
                    <a:lnTo>
                      <a:pt x="2321" y="852"/>
                    </a:lnTo>
                    <a:lnTo>
                      <a:pt x="2264" y="887"/>
                    </a:lnTo>
                    <a:lnTo>
                      <a:pt x="2217" y="923"/>
                    </a:lnTo>
                    <a:lnTo>
                      <a:pt x="3723" y="923"/>
                    </a:lnTo>
                    <a:lnTo>
                      <a:pt x="3676" y="887"/>
                    </a:lnTo>
                    <a:lnTo>
                      <a:pt x="3616" y="852"/>
                    </a:lnTo>
                    <a:lnTo>
                      <a:pt x="3550" y="820"/>
                    </a:lnTo>
                    <a:lnTo>
                      <a:pt x="3472" y="791"/>
                    </a:lnTo>
                    <a:lnTo>
                      <a:pt x="3387" y="767"/>
                    </a:lnTo>
                    <a:lnTo>
                      <a:pt x="3293" y="746"/>
                    </a:lnTo>
                    <a:lnTo>
                      <a:pt x="3192" y="731"/>
                    </a:lnTo>
                    <a:lnTo>
                      <a:pt x="3084" y="720"/>
                    </a:lnTo>
                    <a:lnTo>
                      <a:pt x="2969" y="717"/>
                    </a:lnTo>
                    <a:close/>
                    <a:moveTo>
                      <a:pt x="3072" y="455"/>
                    </a:moveTo>
                    <a:lnTo>
                      <a:pt x="3072" y="515"/>
                    </a:lnTo>
                    <a:lnTo>
                      <a:pt x="3153" y="520"/>
                    </a:lnTo>
                    <a:lnTo>
                      <a:pt x="3230" y="529"/>
                    </a:lnTo>
                    <a:lnTo>
                      <a:pt x="3072" y="455"/>
                    </a:lnTo>
                    <a:close/>
                    <a:moveTo>
                      <a:pt x="2868" y="455"/>
                    </a:moveTo>
                    <a:lnTo>
                      <a:pt x="2707" y="529"/>
                    </a:lnTo>
                    <a:lnTo>
                      <a:pt x="2787" y="520"/>
                    </a:lnTo>
                    <a:lnTo>
                      <a:pt x="2868" y="515"/>
                    </a:lnTo>
                    <a:lnTo>
                      <a:pt x="2868" y="455"/>
                    </a:lnTo>
                    <a:close/>
                    <a:moveTo>
                      <a:pt x="2969" y="0"/>
                    </a:moveTo>
                    <a:lnTo>
                      <a:pt x="3001" y="5"/>
                    </a:lnTo>
                    <a:lnTo>
                      <a:pt x="3030" y="20"/>
                    </a:lnTo>
                    <a:lnTo>
                      <a:pt x="3052" y="41"/>
                    </a:lnTo>
                    <a:lnTo>
                      <a:pt x="3066" y="70"/>
                    </a:lnTo>
                    <a:lnTo>
                      <a:pt x="3072" y="103"/>
                    </a:lnTo>
                    <a:lnTo>
                      <a:pt x="3072" y="229"/>
                    </a:lnTo>
                    <a:lnTo>
                      <a:pt x="4561" y="919"/>
                    </a:lnTo>
                    <a:lnTo>
                      <a:pt x="4569" y="923"/>
                    </a:lnTo>
                    <a:lnTo>
                      <a:pt x="4608" y="923"/>
                    </a:lnTo>
                    <a:lnTo>
                      <a:pt x="4608" y="820"/>
                    </a:lnTo>
                    <a:lnTo>
                      <a:pt x="4614" y="787"/>
                    </a:lnTo>
                    <a:lnTo>
                      <a:pt x="4628" y="760"/>
                    </a:lnTo>
                    <a:lnTo>
                      <a:pt x="4650" y="737"/>
                    </a:lnTo>
                    <a:lnTo>
                      <a:pt x="4679" y="722"/>
                    </a:lnTo>
                    <a:lnTo>
                      <a:pt x="4711" y="717"/>
                    </a:lnTo>
                    <a:lnTo>
                      <a:pt x="4711" y="513"/>
                    </a:lnTo>
                    <a:lnTo>
                      <a:pt x="4715" y="480"/>
                    </a:lnTo>
                    <a:lnTo>
                      <a:pt x="4731" y="451"/>
                    </a:lnTo>
                    <a:lnTo>
                      <a:pt x="4753" y="430"/>
                    </a:lnTo>
                    <a:lnTo>
                      <a:pt x="4780" y="415"/>
                    </a:lnTo>
                    <a:lnTo>
                      <a:pt x="4812" y="410"/>
                    </a:lnTo>
                    <a:lnTo>
                      <a:pt x="4845" y="415"/>
                    </a:lnTo>
                    <a:lnTo>
                      <a:pt x="4873" y="430"/>
                    </a:lnTo>
                    <a:lnTo>
                      <a:pt x="4895" y="451"/>
                    </a:lnTo>
                    <a:lnTo>
                      <a:pt x="4909" y="480"/>
                    </a:lnTo>
                    <a:lnTo>
                      <a:pt x="4915" y="513"/>
                    </a:lnTo>
                    <a:lnTo>
                      <a:pt x="4915" y="717"/>
                    </a:lnTo>
                    <a:lnTo>
                      <a:pt x="4947" y="722"/>
                    </a:lnTo>
                    <a:lnTo>
                      <a:pt x="4976" y="737"/>
                    </a:lnTo>
                    <a:lnTo>
                      <a:pt x="4998" y="760"/>
                    </a:lnTo>
                    <a:lnTo>
                      <a:pt x="5012" y="787"/>
                    </a:lnTo>
                    <a:lnTo>
                      <a:pt x="5018" y="820"/>
                    </a:lnTo>
                    <a:lnTo>
                      <a:pt x="5018" y="923"/>
                    </a:lnTo>
                    <a:lnTo>
                      <a:pt x="5222" y="923"/>
                    </a:lnTo>
                    <a:lnTo>
                      <a:pt x="5254" y="928"/>
                    </a:lnTo>
                    <a:lnTo>
                      <a:pt x="5283" y="943"/>
                    </a:lnTo>
                    <a:lnTo>
                      <a:pt x="5304" y="964"/>
                    </a:lnTo>
                    <a:lnTo>
                      <a:pt x="5319" y="993"/>
                    </a:lnTo>
                    <a:lnTo>
                      <a:pt x="5324" y="1026"/>
                    </a:lnTo>
                    <a:lnTo>
                      <a:pt x="5319" y="1058"/>
                    </a:lnTo>
                    <a:lnTo>
                      <a:pt x="5304" y="1085"/>
                    </a:lnTo>
                    <a:lnTo>
                      <a:pt x="5283" y="1109"/>
                    </a:lnTo>
                    <a:lnTo>
                      <a:pt x="5254" y="1123"/>
                    </a:lnTo>
                    <a:lnTo>
                      <a:pt x="5222" y="1129"/>
                    </a:lnTo>
                    <a:lnTo>
                      <a:pt x="5734" y="1129"/>
                    </a:lnTo>
                    <a:lnTo>
                      <a:pt x="5766" y="1132"/>
                    </a:lnTo>
                    <a:lnTo>
                      <a:pt x="5795" y="1149"/>
                    </a:lnTo>
                    <a:lnTo>
                      <a:pt x="5817" y="1170"/>
                    </a:lnTo>
                    <a:lnTo>
                      <a:pt x="5831" y="1197"/>
                    </a:lnTo>
                    <a:lnTo>
                      <a:pt x="5837" y="1230"/>
                    </a:lnTo>
                    <a:lnTo>
                      <a:pt x="5837" y="1436"/>
                    </a:lnTo>
                    <a:lnTo>
                      <a:pt x="5869" y="1441"/>
                    </a:lnTo>
                    <a:lnTo>
                      <a:pt x="5898" y="1456"/>
                    </a:lnTo>
                    <a:lnTo>
                      <a:pt x="5920" y="1477"/>
                    </a:lnTo>
                    <a:lnTo>
                      <a:pt x="5934" y="1506"/>
                    </a:lnTo>
                    <a:lnTo>
                      <a:pt x="5939" y="1539"/>
                    </a:lnTo>
                    <a:lnTo>
                      <a:pt x="5934" y="1571"/>
                    </a:lnTo>
                    <a:lnTo>
                      <a:pt x="5920" y="1598"/>
                    </a:lnTo>
                    <a:lnTo>
                      <a:pt x="5898" y="1620"/>
                    </a:lnTo>
                    <a:lnTo>
                      <a:pt x="5869" y="1636"/>
                    </a:lnTo>
                    <a:lnTo>
                      <a:pt x="5837" y="1640"/>
                    </a:lnTo>
                    <a:lnTo>
                      <a:pt x="5837" y="2256"/>
                    </a:lnTo>
                    <a:lnTo>
                      <a:pt x="5869" y="2261"/>
                    </a:lnTo>
                    <a:lnTo>
                      <a:pt x="5898" y="2276"/>
                    </a:lnTo>
                    <a:lnTo>
                      <a:pt x="5920" y="2297"/>
                    </a:lnTo>
                    <a:lnTo>
                      <a:pt x="5934" y="2326"/>
                    </a:lnTo>
                    <a:lnTo>
                      <a:pt x="5939" y="2359"/>
                    </a:lnTo>
                    <a:lnTo>
                      <a:pt x="5934" y="2391"/>
                    </a:lnTo>
                    <a:lnTo>
                      <a:pt x="5920" y="2418"/>
                    </a:lnTo>
                    <a:lnTo>
                      <a:pt x="5898" y="2442"/>
                    </a:lnTo>
                    <a:lnTo>
                      <a:pt x="5869" y="2456"/>
                    </a:lnTo>
                    <a:lnTo>
                      <a:pt x="5837" y="2462"/>
                    </a:lnTo>
                    <a:lnTo>
                      <a:pt x="5837" y="3076"/>
                    </a:lnTo>
                    <a:lnTo>
                      <a:pt x="5869" y="3081"/>
                    </a:lnTo>
                    <a:lnTo>
                      <a:pt x="5898" y="3096"/>
                    </a:lnTo>
                    <a:lnTo>
                      <a:pt x="5920" y="3119"/>
                    </a:lnTo>
                    <a:lnTo>
                      <a:pt x="5934" y="3146"/>
                    </a:lnTo>
                    <a:lnTo>
                      <a:pt x="5939" y="3179"/>
                    </a:lnTo>
                    <a:lnTo>
                      <a:pt x="5934" y="3211"/>
                    </a:lnTo>
                    <a:lnTo>
                      <a:pt x="5920" y="3240"/>
                    </a:lnTo>
                    <a:lnTo>
                      <a:pt x="5898" y="3262"/>
                    </a:lnTo>
                    <a:lnTo>
                      <a:pt x="5869" y="3276"/>
                    </a:lnTo>
                    <a:lnTo>
                      <a:pt x="5837" y="3282"/>
                    </a:lnTo>
                    <a:lnTo>
                      <a:pt x="103" y="3282"/>
                    </a:lnTo>
                    <a:lnTo>
                      <a:pt x="70" y="3276"/>
                    </a:lnTo>
                    <a:lnTo>
                      <a:pt x="41" y="3262"/>
                    </a:lnTo>
                    <a:lnTo>
                      <a:pt x="20" y="3240"/>
                    </a:lnTo>
                    <a:lnTo>
                      <a:pt x="5" y="3211"/>
                    </a:lnTo>
                    <a:lnTo>
                      <a:pt x="0" y="3179"/>
                    </a:lnTo>
                    <a:lnTo>
                      <a:pt x="5" y="3146"/>
                    </a:lnTo>
                    <a:lnTo>
                      <a:pt x="20" y="3119"/>
                    </a:lnTo>
                    <a:lnTo>
                      <a:pt x="41" y="3096"/>
                    </a:lnTo>
                    <a:lnTo>
                      <a:pt x="70" y="3081"/>
                    </a:lnTo>
                    <a:lnTo>
                      <a:pt x="103" y="3076"/>
                    </a:lnTo>
                    <a:lnTo>
                      <a:pt x="103" y="2462"/>
                    </a:lnTo>
                    <a:lnTo>
                      <a:pt x="70" y="2456"/>
                    </a:lnTo>
                    <a:lnTo>
                      <a:pt x="41" y="2442"/>
                    </a:lnTo>
                    <a:lnTo>
                      <a:pt x="20" y="2418"/>
                    </a:lnTo>
                    <a:lnTo>
                      <a:pt x="5" y="2391"/>
                    </a:lnTo>
                    <a:lnTo>
                      <a:pt x="0" y="2359"/>
                    </a:lnTo>
                    <a:lnTo>
                      <a:pt x="5" y="2326"/>
                    </a:lnTo>
                    <a:lnTo>
                      <a:pt x="20" y="2297"/>
                    </a:lnTo>
                    <a:lnTo>
                      <a:pt x="41" y="2276"/>
                    </a:lnTo>
                    <a:lnTo>
                      <a:pt x="70" y="2261"/>
                    </a:lnTo>
                    <a:lnTo>
                      <a:pt x="103" y="2256"/>
                    </a:lnTo>
                    <a:lnTo>
                      <a:pt x="103" y="1640"/>
                    </a:lnTo>
                    <a:lnTo>
                      <a:pt x="70" y="1636"/>
                    </a:lnTo>
                    <a:lnTo>
                      <a:pt x="41" y="1620"/>
                    </a:lnTo>
                    <a:lnTo>
                      <a:pt x="20" y="1598"/>
                    </a:lnTo>
                    <a:lnTo>
                      <a:pt x="5" y="1571"/>
                    </a:lnTo>
                    <a:lnTo>
                      <a:pt x="0" y="1539"/>
                    </a:lnTo>
                    <a:lnTo>
                      <a:pt x="5" y="1506"/>
                    </a:lnTo>
                    <a:lnTo>
                      <a:pt x="20" y="1477"/>
                    </a:lnTo>
                    <a:lnTo>
                      <a:pt x="41" y="1456"/>
                    </a:lnTo>
                    <a:lnTo>
                      <a:pt x="70" y="1441"/>
                    </a:lnTo>
                    <a:lnTo>
                      <a:pt x="103" y="1436"/>
                    </a:lnTo>
                    <a:lnTo>
                      <a:pt x="103" y="1230"/>
                    </a:lnTo>
                    <a:lnTo>
                      <a:pt x="108" y="1197"/>
                    </a:lnTo>
                    <a:lnTo>
                      <a:pt x="123" y="1170"/>
                    </a:lnTo>
                    <a:lnTo>
                      <a:pt x="144" y="1149"/>
                    </a:lnTo>
                    <a:lnTo>
                      <a:pt x="173" y="1132"/>
                    </a:lnTo>
                    <a:lnTo>
                      <a:pt x="206" y="1129"/>
                    </a:lnTo>
                    <a:lnTo>
                      <a:pt x="716" y="1129"/>
                    </a:lnTo>
                    <a:lnTo>
                      <a:pt x="684" y="1123"/>
                    </a:lnTo>
                    <a:lnTo>
                      <a:pt x="657" y="1109"/>
                    </a:lnTo>
                    <a:lnTo>
                      <a:pt x="635" y="1085"/>
                    </a:lnTo>
                    <a:lnTo>
                      <a:pt x="620" y="1058"/>
                    </a:lnTo>
                    <a:lnTo>
                      <a:pt x="615" y="1026"/>
                    </a:lnTo>
                    <a:lnTo>
                      <a:pt x="620" y="993"/>
                    </a:lnTo>
                    <a:lnTo>
                      <a:pt x="635" y="964"/>
                    </a:lnTo>
                    <a:lnTo>
                      <a:pt x="657" y="943"/>
                    </a:lnTo>
                    <a:lnTo>
                      <a:pt x="684" y="928"/>
                    </a:lnTo>
                    <a:lnTo>
                      <a:pt x="716" y="923"/>
                    </a:lnTo>
                    <a:lnTo>
                      <a:pt x="922" y="923"/>
                    </a:lnTo>
                    <a:lnTo>
                      <a:pt x="922" y="820"/>
                    </a:lnTo>
                    <a:lnTo>
                      <a:pt x="927" y="787"/>
                    </a:lnTo>
                    <a:lnTo>
                      <a:pt x="941" y="760"/>
                    </a:lnTo>
                    <a:lnTo>
                      <a:pt x="963" y="737"/>
                    </a:lnTo>
                    <a:lnTo>
                      <a:pt x="992" y="722"/>
                    </a:lnTo>
                    <a:lnTo>
                      <a:pt x="1024" y="717"/>
                    </a:lnTo>
                    <a:lnTo>
                      <a:pt x="1024" y="513"/>
                    </a:lnTo>
                    <a:lnTo>
                      <a:pt x="1030" y="480"/>
                    </a:lnTo>
                    <a:lnTo>
                      <a:pt x="1044" y="451"/>
                    </a:lnTo>
                    <a:lnTo>
                      <a:pt x="1066" y="430"/>
                    </a:lnTo>
                    <a:lnTo>
                      <a:pt x="1095" y="415"/>
                    </a:lnTo>
                    <a:lnTo>
                      <a:pt x="1125" y="410"/>
                    </a:lnTo>
                    <a:lnTo>
                      <a:pt x="1158" y="415"/>
                    </a:lnTo>
                    <a:lnTo>
                      <a:pt x="1187" y="430"/>
                    </a:lnTo>
                    <a:lnTo>
                      <a:pt x="1208" y="451"/>
                    </a:lnTo>
                    <a:lnTo>
                      <a:pt x="1223" y="480"/>
                    </a:lnTo>
                    <a:lnTo>
                      <a:pt x="1228" y="513"/>
                    </a:lnTo>
                    <a:lnTo>
                      <a:pt x="1228" y="717"/>
                    </a:lnTo>
                    <a:lnTo>
                      <a:pt x="1261" y="722"/>
                    </a:lnTo>
                    <a:lnTo>
                      <a:pt x="1290" y="737"/>
                    </a:lnTo>
                    <a:lnTo>
                      <a:pt x="1311" y="760"/>
                    </a:lnTo>
                    <a:lnTo>
                      <a:pt x="1326" y="787"/>
                    </a:lnTo>
                    <a:lnTo>
                      <a:pt x="1331" y="820"/>
                    </a:lnTo>
                    <a:lnTo>
                      <a:pt x="1331" y="923"/>
                    </a:lnTo>
                    <a:lnTo>
                      <a:pt x="1371" y="923"/>
                    </a:lnTo>
                    <a:lnTo>
                      <a:pt x="1378" y="919"/>
                    </a:lnTo>
                    <a:lnTo>
                      <a:pt x="2868" y="229"/>
                    </a:lnTo>
                    <a:lnTo>
                      <a:pt x="2868" y="103"/>
                    </a:lnTo>
                    <a:lnTo>
                      <a:pt x="2873" y="70"/>
                    </a:lnTo>
                    <a:lnTo>
                      <a:pt x="2888" y="41"/>
                    </a:lnTo>
                    <a:lnTo>
                      <a:pt x="2909" y="20"/>
                    </a:lnTo>
                    <a:lnTo>
                      <a:pt x="2938" y="5"/>
                    </a:lnTo>
                    <a:lnTo>
                      <a:pt x="29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3" name="Freeform 20"/>
              <p:cNvSpPr>
                <a:spLocks/>
              </p:cNvSpPr>
              <p:nvPr/>
            </p:nvSpPr>
            <p:spPr bwMode="auto">
              <a:xfrm>
                <a:off x="3046" y="3790"/>
                <a:ext cx="102" cy="205"/>
              </a:xfrm>
              <a:custGeom>
                <a:avLst/>
                <a:gdLst>
                  <a:gd name="T0" fmla="*/ 101 w 204"/>
                  <a:gd name="T1" fmla="*/ 0 h 410"/>
                  <a:gd name="T2" fmla="*/ 134 w 204"/>
                  <a:gd name="T3" fmla="*/ 5 h 410"/>
                  <a:gd name="T4" fmla="*/ 163 w 204"/>
                  <a:gd name="T5" fmla="*/ 20 h 410"/>
                  <a:gd name="T6" fmla="*/ 184 w 204"/>
                  <a:gd name="T7" fmla="*/ 41 h 410"/>
                  <a:gd name="T8" fmla="*/ 199 w 204"/>
                  <a:gd name="T9" fmla="*/ 70 h 410"/>
                  <a:gd name="T10" fmla="*/ 204 w 204"/>
                  <a:gd name="T11" fmla="*/ 103 h 410"/>
                  <a:gd name="T12" fmla="*/ 204 w 204"/>
                  <a:gd name="T13" fmla="*/ 309 h 410"/>
                  <a:gd name="T14" fmla="*/ 199 w 204"/>
                  <a:gd name="T15" fmla="*/ 339 h 410"/>
                  <a:gd name="T16" fmla="*/ 184 w 204"/>
                  <a:gd name="T17" fmla="*/ 368 h 410"/>
                  <a:gd name="T18" fmla="*/ 163 w 204"/>
                  <a:gd name="T19" fmla="*/ 390 h 410"/>
                  <a:gd name="T20" fmla="*/ 134 w 204"/>
                  <a:gd name="T21" fmla="*/ 404 h 410"/>
                  <a:gd name="T22" fmla="*/ 101 w 204"/>
                  <a:gd name="T23" fmla="*/ 410 h 410"/>
                  <a:gd name="T24" fmla="*/ 71 w 204"/>
                  <a:gd name="T25" fmla="*/ 404 h 410"/>
                  <a:gd name="T26" fmla="*/ 42 w 204"/>
                  <a:gd name="T27" fmla="*/ 390 h 410"/>
                  <a:gd name="T28" fmla="*/ 20 w 204"/>
                  <a:gd name="T29" fmla="*/ 368 h 410"/>
                  <a:gd name="T30" fmla="*/ 6 w 204"/>
                  <a:gd name="T31" fmla="*/ 339 h 410"/>
                  <a:gd name="T32" fmla="*/ 0 w 204"/>
                  <a:gd name="T33" fmla="*/ 309 h 410"/>
                  <a:gd name="T34" fmla="*/ 0 w 204"/>
                  <a:gd name="T35" fmla="*/ 103 h 410"/>
                  <a:gd name="T36" fmla="*/ 6 w 204"/>
                  <a:gd name="T37" fmla="*/ 70 h 410"/>
                  <a:gd name="T38" fmla="*/ 20 w 204"/>
                  <a:gd name="T39" fmla="*/ 41 h 410"/>
                  <a:gd name="T40" fmla="*/ 42 w 204"/>
                  <a:gd name="T41" fmla="*/ 20 h 410"/>
                  <a:gd name="T42" fmla="*/ 71 w 204"/>
                  <a:gd name="T43" fmla="*/ 5 h 410"/>
                  <a:gd name="T44" fmla="*/ 101 w 204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4" h="410">
                    <a:moveTo>
                      <a:pt x="101" y="0"/>
                    </a:moveTo>
                    <a:lnTo>
                      <a:pt x="134" y="5"/>
                    </a:lnTo>
                    <a:lnTo>
                      <a:pt x="163" y="20"/>
                    </a:lnTo>
                    <a:lnTo>
                      <a:pt x="184" y="41"/>
                    </a:lnTo>
                    <a:lnTo>
                      <a:pt x="199" y="70"/>
                    </a:lnTo>
                    <a:lnTo>
                      <a:pt x="204" y="103"/>
                    </a:lnTo>
                    <a:lnTo>
                      <a:pt x="204" y="309"/>
                    </a:lnTo>
                    <a:lnTo>
                      <a:pt x="199" y="339"/>
                    </a:lnTo>
                    <a:lnTo>
                      <a:pt x="184" y="368"/>
                    </a:lnTo>
                    <a:lnTo>
                      <a:pt x="163" y="390"/>
                    </a:lnTo>
                    <a:lnTo>
                      <a:pt x="134" y="404"/>
                    </a:lnTo>
                    <a:lnTo>
                      <a:pt x="101" y="410"/>
                    </a:lnTo>
                    <a:lnTo>
                      <a:pt x="71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6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6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1" y="5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4" name="Freeform 21"/>
              <p:cNvSpPr>
                <a:spLocks/>
              </p:cNvSpPr>
              <p:nvPr/>
            </p:nvSpPr>
            <p:spPr bwMode="auto">
              <a:xfrm>
                <a:off x="2739" y="3790"/>
                <a:ext cx="103" cy="205"/>
              </a:xfrm>
              <a:custGeom>
                <a:avLst/>
                <a:gdLst>
                  <a:gd name="T0" fmla="*/ 103 w 206"/>
                  <a:gd name="T1" fmla="*/ 0 h 410"/>
                  <a:gd name="T2" fmla="*/ 136 w 206"/>
                  <a:gd name="T3" fmla="*/ 5 h 410"/>
                  <a:gd name="T4" fmla="*/ 163 w 206"/>
                  <a:gd name="T5" fmla="*/ 20 h 410"/>
                  <a:gd name="T6" fmla="*/ 186 w 206"/>
                  <a:gd name="T7" fmla="*/ 41 h 410"/>
                  <a:gd name="T8" fmla="*/ 201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1 w 206"/>
                  <a:gd name="T15" fmla="*/ 339 h 410"/>
                  <a:gd name="T16" fmla="*/ 186 w 206"/>
                  <a:gd name="T17" fmla="*/ 368 h 410"/>
                  <a:gd name="T18" fmla="*/ 163 w 206"/>
                  <a:gd name="T19" fmla="*/ 390 h 410"/>
                  <a:gd name="T20" fmla="*/ 136 w 206"/>
                  <a:gd name="T21" fmla="*/ 404 h 410"/>
                  <a:gd name="T22" fmla="*/ 103 w 206"/>
                  <a:gd name="T23" fmla="*/ 410 h 410"/>
                  <a:gd name="T24" fmla="*/ 71 w 206"/>
                  <a:gd name="T25" fmla="*/ 404 h 410"/>
                  <a:gd name="T26" fmla="*/ 42 w 206"/>
                  <a:gd name="T27" fmla="*/ 390 h 410"/>
                  <a:gd name="T28" fmla="*/ 20 w 206"/>
                  <a:gd name="T29" fmla="*/ 368 h 410"/>
                  <a:gd name="T30" fmla="*/ 6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6 w 206"/>
                  <a:gd name="T37" fmla="*/ 70 h 410"/>
                  <a:gd name="T38" fmla="*/ 20 w 206"/>
                  <a:gd name="T39" fmla="*/ 41 h 410"/>
                  <a:gd name="T40" fmla="*/ 42 w 206"/>
                  <a:gd name="T41" fmla="*/ 20 h 410"/>
                  <a:gd name="T42" fmla="*/ 71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6" y="5"/>
                    </a:lnTo>
                    <a:lnTo>
                      <a:pt x="163" y="20"/>
                    </a:lnTo>
                    <a:lnTo>
                      <a:pt x="186" y="41"/>
                    </a:lnTo>
                    <a:lnTo>
                      <a:pt x="201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1" y="339"/>
                    </a:lnTo>
                    <a:lnTo>
                      <a:pt x="186" y="368"/>
                    </a:lnTo>
                    <a:lnTo>
                      <a:pt x="163" y="390"/>
                    </a:lnTo>
                    <a:lnTo>
                      <a:pt x="136" y="404"/>
                    </a:lnTo>
                    <a:lnTo>
                      <a:pt x="103" y="410"/>
                    </a:lnTo>
                    <a:lnTo>
                      <a:pt x="71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6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6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1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5" name="Freeform 22"/>
              <p:cNvSpPr>
                <a:spLocks/>
              </p:cNvSpPr>
              <p:nvPr/>
            </p:nvSpPr>
            <p:spPr bwMode="auto">
              <a:xfrm>
                <a:off x="5196" y="3790"/>
                <a:ext cx="103" cy="205"/>
              </a:xfrm>
              <a:custGeom>
                <a:avLst/>
                <a:gdLst>
                  <a:gd name="T0" fmla="*/ 103 w 206"/>
                  <a:gd name="T1" fmla="*/ 0 h 410"/>
                  <a:gd name="T2" fmla="*/ 136 w 206"/>
                  <a:gd name="T3" fmla="*/ 5 h 410"/>
                  <a:gd name="T4" fmla="*/ 164 w 206"/>
                  <a:gd name="T5" fmla="*/ 20 h 410"/>
                  <a:gd name="T6" fmla="*/ 186 w 206"/>
                  <a:gd name="T7" fmla="*/ 41 h 410"/>
                  <a:gd name="T8" fmla="*/ 201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1 w 206"/>
                  <a:gd name="T15" fmla="*/ 339 h 410"/>
                  <a:gd name="T16" fmla="*/ 186 w 206"/>
                  <a:gd name="T17" fmla="*/ 368 h 410"/>
                  <a:gd name="T18" fmla="*/ 164 w 206"/>
                  <a:gd name="T19" fmla="*/ 390 h 410"/>
                  <a:gd name="T20" fmla="*/ 136 w 206"/>
                  <a:gd name="T21" fmla="*/ 404 h 410"/>
                  <a:gd name="T22" fmla="*/ 103 w 206"/>
                  <a:gd name="T23" fmla="*/ 410 h 410"/>
                  <a:gd name="T24" fmla="*/ 71 w 206"/>
                  <a:gd name="T25" fmla="*/ 404 h 410"/>
                  <a:gd name="T26" fmla="*/ 42 w 206"/>
                  <a:gd name="T27" fmla="*/ 390 h 410"/>
                  <a:gd name="T28" fmla="*/ 20 w 206"/>
                  <a:gd name="T29" fmla="*/ 368 h 410"/>
                  <a:gd name="T30" fmla="*/ 6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6 w 206"/>
                  <a:gd name="T37" fmla="*/ 70 h 410"/>
                  <a:gd name="T38" fmla="*/ 20 w 206"/>
                  <a:gd name="T39" fmla="*/ 41 h 410"/>
                  <a:gd name="T40" fmla="*/ 42 w 206"/>
                  <a:gd name="T41" fmla="*/ 20 h 410"/>
                  <a:gd name="T42" fmla="*/ 71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6" y="5"/>
                    </a:lnTo>
                    <a:lnTo>
                      <a:pt x="164" y="20"/>
                    </a:lnTo>
                    <a:lnTo>
                      <a:pt x="186" y="41"/>
                    </a:lnTo>
                    <a:lnTo>
                      <a:pt x="201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1" y="339"/>
                    </a:lnTo>
                    <a:lnTo>
                      <a:pt x="186" y="368"/>
                    </a:lnTo>
                    <a:lnTo>
                      <a:pt x="164" y="390"/>
                    </a:lnTo>
                    <a:lnTo>
                      <a:pt x="136" y="404"/>
                    </a:lnTo>
                    <a:lnTo>
                      <a:pt x="103" y="410"/>
                    </a:lnTo>
                    <a:lnTo>
                      <a:pt x="71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6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6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1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6" name="Freeform 23"/>
              <p:cNvSpPr>
                <a:spLocks/>
              </p:cNvSpPr>
              <p:nvPr/>
            </p:nvSpPr>
            <p:spPr bwMode="auto">
              <a:xfrm>
                <a:off x="4890" y="3790"/>
                <a:ext cx="101" cy="205"/>
              </a:xfrm>
              <a:custGeom>
                <a:avLst/>
                <a:gdLst>
                  <a:gd name="T0" fmla="*/ 101 w 204"/>
                  <a:gd name="T1" fmla="*/ 0 h 410"/>
                  <a:gd name="T2" fmla="*/ 134 w 204"/>
                  <a:gd name="T3" fmla="*/ 5 h 410"/>
                  <a:gd name="T4" fmla="*/ 162 w 204"/>
                  <a:gd name="T5" fmla="*/ 20 h 410"/>
                  <a:gd name="T6" fmla="*/ 184 w 204"/>
                  <a:gd name="T7" fmla="*/ 41 h 410"/>
                  <a:gd name="T8" fmla="*/ 198 w 204"/>
                  <a:gd name="T9" fmla="*/ 70 h 410"/>
                  <a:gd name="T10" fmla="*/ 204 w 204"/>
                  <a:gd name="T11" fmla="*/ 103 h 410"/>
                  <a:gd name="T12" fmla="*/ 204 w 204"/>
                  <a:gd name="T13" fmla="*/ 309 h 410"/>
                  <a:gd name="T14" fmla="*/ 198 w 204"/>
                  <a:gd name="T15" fmla="*/ 339 h 410"/>
                  <a:gd name="T16" fmla="*/ 184 w 204"/>
                  <a:gd name="T17" fmla="*/ 368 h 410"/>
                  <a:gd name="T18" fmla="*/ 162 w 204"/>
                  <a:gd name="T19" fmla="*/ 390 h 410"/>
                  <a:gd name="T20" fmla="*/ 134 w 204"/>
                  <a:gd name="T21" fmla="*/ 404 h 410"/>
                  <a:gd name="T22" fmla="*/ 101 w 204"/>
                  <a:gd name="T23" fmla="*/ 410 h 410"/>
                  <a:gd name="T24" fmla="*/ 69 w 204"/>
                  <a:gd name="T25" fmla="*/ 404 h 410"/>
                  <a:gd name="T26" fmla="*/ 42 w 204"/>
                  <a:gd name="T27" fmla="*/ 390 h 410"/>
                  <a:gd name="T28" fmla="*/ 20 w 204"/>
                  <a:gd name="T29" fmla="*/ 368 h 410"/>
                  <a:gd name="T30" fmla="*/ 4 w 204"/>
                  <a:gd name="T31" fmla="*/ 339 h 410"/>
                  <a:gd name="T32" fmla="*/ 0 w 204"/>
                  <a:gd name="T33" fmla="*/ 309 h 410"/>
                  <a:gd name="T34" fmla="*/ 0 w 204"/>
                  <a:gd name="T35" fmla="*/ 103 h 410"/>
                  <a:gd name="T36" fmla="*/ 4 w 204"/>
                  <a:gd name="T37" fmla="*/ 70 h 410"/>
                  <a:gd name="T38" fmla="*/ 20 w 204"/>
                  <a:gd name="T39" fmla="*/ 41 h 410"/>
                  <a:gd name="T40" fmla="*/ 42 w 204"/>
                  <a:gd name="T41" fmla="*/ 20 h 410"/>
                  <a:gd name="T42" fmla="*/ 69 w 204"/>
                  <a:gd name="T43" fmla="*/ 5 h 410"/>
                  <a:gd name="T44" fmla="*/ 101 w 204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4" h="410">
                    <a:moveTo>
                      <a:pt x="101" y="0"/>
                    </a:moveTo>
                    <a:lnTo>
                      <a:pt x="134" y="5"/>
                    </a:lnTo>
                    <a:lnTo>
                      <a:pt x="162" y="20"/>
                    </a:lnTo>
                    <a:lnTo>
                      <a:pt x="184" y="41"/>
                    </a:lnTo>
                    <a:lnTo>
                      <a:pt x="198" y="70"/>
                    </a:lnTo>
                    <a:lnTo>
                      <a:pt x="204" y="103"/>
                    </a:lnTo>
                    <a:lnTo>
                      <a:pt x="204" y="309"/>
                    </a:lnTo>
                    <a:lnTo>
                      <a:pt x="198" y="339"/>
                    </a:lnTo>
                    <a:lnTo>
                      <a:pt x="184" y="368"/>
                    </a:lnTo>
                    <a:lnTo>
                      <a:pt x="162" y="390"/>
                    </a:lnTo>
                    <a:lnTo>
                      <a:pt x="134" y="404"/>
                    </a:lnTo>
                    <a:lnTo>
                      <a:pt x="101" y="410"/>
                    </a:lnTo>
                    <a:lnTo>
                      <a:pt x="69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4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4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69" y="5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7" name="Freeform 24"/>
              <p:cNvSpPr>
                <a:spLocks/>
              </p:cNvSpPr>
              <p:nvPr/>
            </p:nvSpPr>
            <p:spPr bwMode="auto">
              <a:xfrm>
                <a:off x="4582" y="3790"/>
                <a:ext cx="103" cy="205"/>
              </a:xfrm>
              <a:custGeom>
                <a:avLst/>
                <a:gdLst>
                  <a:gd name="T0" fmla="*/ 103 w 206"/>
                  <a:gd name="T1" fmla="*/ 0 h 410"/>
                  <a:gd name="T2" fmla="*/ 135 w 206"/>
                  <a:gd name="T3" fmla="*/ 5 h 410"/>
                  <a:gd name="T4" fmla="*/ 162 w 206"/>
                  <a:gd name="T5" fmla="*/ 20 h 410"/>
                  <a:gd name="T6" fmla="*/ 186 w 206"/>
                  <a:gd name="T7" fmla="*/ 41 h 410"/>
                  <a:gd name="T8" fmla="*/ 200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0 w 206"/>
                  <a:gd name="T15" fmla="*/ 339 h 410"/>
                  <a:gd name="T16" fmla="*/ 186 w 206"/>
                  <a:gd name="T17" fmla="*/ 368 h 410"/>
                  <a:gd name="T18" fmla="*/ 162 w 206"/>
                  <a:gd name="T19" fmla="*/ 390 h 410"/>
                  <a:gd name="T20" fmla="*/ 135 w 206"/>
                  <a:gd name="T21" fmla="*/ 404 h 410"/>
                  <a:gd name="T22" fmla="*/ 103 w 206"/>
                  <a:gd name="T23" fmla="*/ 410 h 410"/>
                  <a:gd name="T24" fmla="*/ 70 w 206"/>
                  <a:gd name="T25" fmla="*/ 404 h 410"/>
                  <a:gd name="T26" fmla="*/ 42 w 206"/>
                  <a:gd name="T27" fmla="*/ 390 h 410"/>
                  <a:gd name="T28" fmla="*/ 20 w 206"/>
                  <a:gd name="T29" fmla="*/ 368 h 410"/>
                  <a:gd name="T30" fmla="*/ 5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5 w 206"/>
                  <a:gd name="T37" fmla="*/ 70 h 410"/>
                  <a:gd name="T38" fmla="*/ 20 w 206"/>
                  <a:gd name="T39" fmla="*/ 41 h 410"/>
                  <a:gd name="T40" fmla="*/ 42 w 206"/>
                  <a:gd name="T41" fmla="*/ 20 h 410"/>
                  <a:gd name="T42" fmla="*/ 70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2" y="20"/>
                    </a:lnTo>
                    <a:lnTo>
                      <a:pt x="186" y="41"/>
                    </a:lnTo>
                    <a:lnTo>
                      <a:pt x="200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0" y="339"/>
                    </a:lnTo>
                    <a:lnTo>
                      <a:pt x="186" y="368"/>
                    </a:lnTo>
                    <a:lnTo>
                      <a:pt x="162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8" name="Freeform 25"/>
              <p:cNvSpPr>
                <a:spLocks/>
              </p:cNvSpPr>
              <p:nvPr/>
            </p:nvSpPr>
            <p:spPr bwMode="auto">
              <a:xfrm>
                <a:off x="4275" y="3790"/>
                <a:ext cx="102" cy="205"/>
              </a:xfrm>
              <a:custGeom>
                <a:avLst/>
                <a:gdLst>
                  <a:gd name="T0" fmla="*/ 103 w 206"/>
                  <a:gd name="T1" fmla="*/ 0 h 410"/>
                  <a:gd name="T2" fmla="*/ 135 w 206"/>
                  <a:gd name="T3" fmla="*/ 5 h 410"/>
                  <a:gd name="T4" fmla="*/ 164 w 206"/>
                  <a:gd name="T5" fmla="*/ 20 h 410"/>
                  <a:gd name="T6" fmla="*/ 186 w 206"/>
                  <a:gd name="T7" fmla="*/ 41 h 410"/>
                  <a:gd name="T8" fmla="*/ 200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0 w 206"/>
                  <a:gd name="T15" fmla="*/ 339 h 410"/>
                  <a:gd name="T16" fmla="*/ 186 w 206"/>
                  <a:gd name="T17" fmla="*/ 368 h 410"/>
                  <a:gd name="T18" fmla="*/ 164 w 206"/>
                  <a:gd name="T19" fmla="*/ 390 h 410"/>
                  <a:gd name="T20" fmla="*/ 135 w 206"/>
                  <a:gd name="T21" fmla="*/ 404 h 410"/>
                  <a:gd name="T22" fmla="*/ 103 w 206"/>
                  <a:gd name="T23" fmla="*/ 410 h 410"/>
                  <a:gd name="T24" fmla="*/ 70 w 206"/>
                  <a:gd name="T25" fmla="*/ 404 h 410"/>
                  <a:gd name="T26" fmla="*/ 43 w 206"/>
                  <a:gd name="T27" fmla="*/ 390 h 410"/>
                  <a:gd name="T28" fmla="*/ 20 w 206"/>
                  <a:gd name="T29" fmla="*/ 368 h 410"/>
                  <a:gd name="T30" fmla="*/ 5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5 w 206"/>
                  <a:gd name="T37" fmla="*/ 70 h 410"/>
                  <a:gd name="T38" fmla="*/ 20 w 206"/>
                  <a:gd name="T39" fmla="*/ 41 h 410"/>
                  <a:gd name="T40" fmla="*/ 43 w 206"/>
                  <a:gd name="T41" fmla="*/ 20 h 410"/>
                  <a:gd name="T42" fmla="*/ 70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4" y="20"/>
                    </a:lnTo>
                    <a:lnTo>
                      <a:pt x="186" y="41"/>
                    </a:lnTo>
                    <a:lnTo>
                      <a:pt x="200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0" y="339"/>
                    </a:lnTo>
                    <a:lnTo>
                      <a:pt x="186" y="368"/>
                    </a:lnTo>
                    <a:lnTo>
                      <a:pt x="164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3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3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9" name="Freeform 26"/>
              <p:cNvSpPr>
                <a:spLocks/>
              </p:cNvSpPr>
              <p:nvPr/>
            </p:nvSpPr>
            <p:spPr bwMode="auto">
              <a:xfrm>
                <a:off x="3968" y="3790"/>
                <a:ext cx="102" cy="205"/>
              </a:xfrm>
              <a:custGeom>
                <a:avLst/>
                <a:gdLst>
                  <a:gd name="T0" fmla="*/ 101 w 204"/>
                  <a:gd name="T1" fmla="*/ 0 h 410"/>
                  <a:gd name="T2" fmla="*/ 133 w 204"/>
                  <a:gd name="T3" fmla="*/ 5 h 410"/>
                  <a:gd name="T4" fmla="*/ 162 w 204"/>
                  <a:gd name="T5" fmla="*/ 20 h 410"/>
                  <a:gd name="T6" fmla="*/ 184 w 204"/>
                  <a:gd name="T7" fmla="*/ 41 h 410"/>
                  <a:gd name="T8" fmla="*/ 198 w 204"/>
                  <a:gd name="T9" fmla="*/ 70 h 410"/>
                  <a:gd name="T10" fmla="*/ 204 w 204"/>
                  <a:gd name="T11" fmla="*/ 103 h 410"/>
                  <a:gd name="T12" fmla="*/ 204 w 204"/>
                  <a:gd name="T13" fmla="*/ 309 h 410"/>
                  <a:gd name="T14" fmla="*/ 198 w 204"/>
                  <a:gd name="T15" fmla="*/ 339 h 410"/>
                  <a:gd name="T16" fmla="*/ 184 w 204"/>
                  <a:gd name="T17" fmla="*/ 368 h 410"/>
                  <a:gd name="T18" fmla="*/ 162 w 204"/>
                  <a:gd name="T19" fmla="*/ 390 h 410"/>
                  <a:gd name="T20" fmla="*/ 133 w 204"/>
                  <a:gd name="T21" fmla="*/ 404 h 410"/>
                  <a:gd name="T22" fmla="*/ 101 w 204"/>
                  <a:gd name="T23" fmla="*/ 410 h 410"/>
                  <a:gd name="T24" fmla="*/ 70 w 204"/>
                  <a:gd name="T25" fmla="*/ 404 h 410"/>
                  <a:gd name="T26" fmla="*/ 41 w 204"/>
                  <a:gd name="T27" fmla="*/ 390 h 410"/>
                  <a:gd name="T28" fmla="*/ 20 w 204"/>
                  <a:gd name="T29" fmla="*/ 368 h 410"/>
                  <a:gd name="T30" fmla="*/ 5 w 204"/>
                  <a:gd name="T31" fmla="*/ 339 h 410"/>
                  <a:gd name="T32" fmla="*/ 0 w 204"/>
                  <a:gd name="T33" fmla="*/ 309 h 410"/>
                  <a:gd name="T34" fmla="*/ 0 w 204"/>
                  <a:gd name="T35" fmla="*/ 103 h 410"/>
                  <a:gd name="T36" fmla="*/ 5 w 204"/>
                  <a:gd name="T37" fmla="*/ 70 h 410"/>
                  <a:gd name="T38" fmla="*/ 20 w 204"/>
                  <a:gd name="T39" fmla="*/ 41 h 410"/>
                  <a:gd name="T40" fmla="*/ 41 w 204"/>
                  <a:gd name="T41" fmla="*/ 20 h 410"/>
                  <a:gd name="T42" fmla="*/ 70 w 204"/>
                  <a:gd name="T43" fmla="*/ 5 h 410"/>
                  <a:gd name="T44" fmla="*/ 101 w 204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4" h="410">
                    <a:moveTo>
                      <a:pt x="101" y="0"/>
                    </a:moveTo>
                    <a:lnTo>
                      <a:pt x="133" y="5"/>
                    </a:lnTo>
                    <a:lnTo>
                      <a:pt x="162" y="20"/>
                    </a:lnTo>
                    <a:lnTo>
                      <a:pt x="184" y="41"/>
                    </a:lnTo>
                    <a:lnTo>
                      <a:pt x="198" y="70"/>
                    </a:lnTo>
                    <a:lnTo>
                      <a:pt x="204" y="103"/>
                    </a:lnTo>
                    <a:lnTo>
                      <a:pt x="204" y="309"/>
                    </a:lnTo>
                    <a:lnTo>
                      <a:pt x="198" y="339"/>
                    </a:lnTo>
                    <a:lnTo>
                      <a:pt x="184" y="368"/>
                    </a:lnTo>
                    <a:lnTo>
                      <a:pt x="162" y="390"/>
                    </a:lnTo>
                    <a:lnTo>
                      <a:pt x="133" y="404"/>
                    </a:lnTo>
                    <a:lnTo>
                      <a:pt x="101" y="410"/>
                    </a:lnTo>
                    <a:lnTo>
                      <a:pt x="70" y="404"/>
                    </a:lnTo>
                    <a:lnTo>
                      <a:pt x="41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1" y="20"/>
                    </a:lnTo>
                    <a:lnTo>
                      <a:pt x="70" y="5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0" name="Freeform 27"/>
              <p:cNvSpPr>
                <a:spLocks/>
              </p:cNvSpPr>
              <p:nvPr/>
            </p:nvSpPr>
            <p:spPr bwMode="auto">
              <a:xfrm>
                <a:off x="3660" y="3790"/>
                <a:ext cx="103" cy="205"/>
              </a:xfrm>
              <a:custGeom>
                <a:avLst/>
                <a:gdLst>
                  <a:gd name="T0" fmla="*/ 103 w 205"/>
                  <a:gd name="T1" fmla="*/ 0 h 410"/>
                  <a:gd name="T2" fmla="*/ 135 w 205"/>
                  <a:gd name="T3" fmla="*/ 5 h 410"/>
                  <a:gd name="T4" fmla="*/ 162 w 205"/>
                  <a:gd name="T5" fmla="*/ 20 h 410"/>
                  <a:gd name="T6" fmla="*/ 186 w 205"/>
                  <a:gd name="T7" fmla="*/ 41 h 410"/>
                  <a:gd name="T8" fmla="*/ 200 w 205"/>
                  <a:gd name="T9" fmla="*/ 70 h 410"/>
                  <a:gd name="T10" fmla="*/ 205 w 205"/>
                  <a:gd name="T11" fmla="*/ 103 h 410"/>
                  <a:gd name="T12" fmla="*/ 205 w 205"/>
                  <a:gd name="T13" fmla="*/ 309 h 410"/>
                  <a:gd name="T14" fmla="*/ 200 w 205"/>
                  <a:gd name="T15" fmla="*/ 339 h 410"/>
                  <a:gd name="T16" fmla="*/ 186 w 205"/>
                  <a:gd name="T17" fmla="*/ 368 h 410"/>
                  <a:gd name="T18" fmla="*/ 162 w 205"/>
                  <a:gd name="T19" fmla="*/ 390 h 410"/>
                  <a:gd name="T20" fmla="*/ 135 w 205"/>
                  <a:gd name="T21" fmla="*/ 404 h 410"/>
                  <a:gd name="T22" fmla="*/ 103 w 205"/>
                  <a:gd name="T23" fmla="*/ 410 h 410"/>
                  <a:gd name="T24" fmla="*/ 70 w 205"/>
                  <a:gd name="T25" fmla="*/ 404 h 410"/>
                  <a:gd name="T26" fmla="*/ 41 w 205"/>
                  <a:gd name="T27" fmla="*/ 390 h 410"/>
                  <a:gd name="T28" fmla="*/ 20 w 205"/>
                  <a:gd name="T29" fmla="*/ 368 h 410"/>
                  <a:gd name="T30" fmla="*/ 5 w 205"/>
                  <a:gd name="T31" fmla="*/ 339 h 410"/>
                  <a:gd name="T32" fmla="*/ 0 w 205"/>
                  <a:gd name="T33" fmla="*/ 309 h 410"/>
                  <a:gd name="T34" fmla="*/ 0 w 205"/>
                  <a:gd name="T35" fmla="*/ 103 h 410"/>
                  <a:gd name="T36" fmla="*/ 5 w 205"/>
                  <a:gd name="T37" fmla="*/ 70 h 410"/>
                  <a:gd name="T38" fmla="*/ 20 w 205"/>
                  <a:gd name="T39" fmla="*/ 41 h 410"/>
                  <a:gd name="T40" fmla="*/ 41 w 205"/>
                  <a:gd name="T41" fmla="*/ 20 h 410"/>
                  <a:gd name="T42" fmla="*/ 70 w 205"/>
                  <a:gd name="T43" fmla="*/ 5 h 410"/>
                  <a:gd name="T44" fmla="*/ 103 w 205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5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2" y="20"/>
                    </a:lnTo>
                    <a:lnTo>
                      <a:pt x="186" y="41"/>
                    </a:lnTo>
                    <a:lnTo>
                      <a:pt x="200" y="70"/>
                    </a:lnTo>
                    <a:lnTo>
                      <a:pt x="205" y="103"/>
                    </a:lnTo>
                    <a:lnTo>
                      <a:pt x="205" y="309"/>
                    </a:lnTo>
                    <a:lnTo>
                      <a:pt x="200" y="339"/>
                    </a:lnTo>
                    <a:lnTo>
                      <a:pt x="186" y="368"/>
                    </a:lnTo>
                    <a:lnTo>
                      <a:pt x="162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1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1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1" name="Freeform 28"/>
              <p:cNvSpPr>
                <a:spLocks/>
              </p:cNvSpPr>
              <p:nvPr/>
            </p:nvSpPr>
            <p:spPr bwMode="auto">
              <a:xfrm>
                <a:off x="3353" y="3790"/>
                <a:ext cx="103" cy="205"/>
              </a:xfrm>
              <a:custGeom>
                <a:avLst/>
                <a:gdLst>
                  <a:gd name="T0" fmla="*/ 103 w 205"/>
                  <a:gd name="T1" fmla="*/ 0 h 410"/>
                  <a:gd name="T2" fmla="*/ 135 w 205"/>
                  <a:gd name="T3" fmla="*/ 5 h 410"/>
                  <a:gd name="T4" fmla="*/ 164 w 205"/>
                  <a:gd name="T5" fmla="*/ 20 h 410"/>
                  <a:gd name="T6" fmla="*/ 185 w 205"/>
                  <a:gd name="T7" fmla="*/ 41 h 410"/>
                  <a:gd name="T8" fmla="*/ 200 w 205"/>
                  <a:gd name="T9" fmla="*/ 70 h 410"/>
                  <a:gd name="T10" fmla="*/ 205 w 205"/>
                  <a:gd name="T11" fmla="*/ 103 h 410"/>
                  <a:gd name="T12" fmla="*/ 205 w 205"/>
                  <a:gd name="T13" fmla="*/ 309 h 410"/>
                  <a:gd name="T14" fmla="*/ 200 w 205"/>
                  <a:gd name="T15" fmla="*/ 339 h 410"/>
                  <a:gd name="T16" fmla="*/ 185 w 205"/>
                  <a:gd name="T17" fmla="*/ 368 h 410"/>
                  <a:gd name="T18" fmla="*/ 164 w 205"/>
                  <a:gd name="T19" fmla="*/ 390 h 410"/>
                  <a:gd name="T20" fmla="*/ 135 w 205"/>
                  <a:gd name="T21" fmla="*/ 404 h 410"/>
                  <a:gd name="T22" fmla="*/ 103 w 205"/>
                  <a:gd name="T23" fmla="*/ 410 h 410"/>
                  <a:gd name="T24" fmla="*/ 70 w 205"/>
                  <a:gd name="T25" fmla="*/ 404 h 410"/>
                  <a:gd name="T26" fmla="*/ 43 w 205"/>
                  <a:gd name="T27" fmla="*/ 390 h 410"/>
                  <a:gd name="T28" fmla="*/ 20 w 205"/>
                  <a:gd name="T29" fmla="*/ 368 h 410"/>
                  <a:gd name="T30" fmla="*/ 5 w 205"/>
                  <a:gd name="T31" fmla="*/ 339 h 410"/>
                  <a:gd name="T32" fmla="*/ 0 w 205"/>
                  <a:gd name="T33" fmla="*/ 309 h 410"/>
                  <a:gd name="T34" fmla="*/ 0 w 205"/>
                  <a:gd name="T35" fmla="*/ 103 h 410"/>
                  <a:gd name="T36" fmla="*/ 5 w 205"/>
                  <a:gd name="T37" fmla="*/ 70 h 410"/>
                  <a:gd name="T38" fmla="*/ 20 w 205"/>
                  <a:gd name="T39" fmla="*/ 41 h 410"/>
                  <a:gd name="T40" fmla="*/ 43 w 205"/>
                  <a:gd name="T41" fmla="*/ 20 h 410"/>
                  <a:gd name="T42" fmla="*/ 70 w 205"/>
                  <a:gd name="T43" fmla="*/ 5 h 410"/>
                  <a:gd name="T44" fmla="*/ 103 w 205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5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4" y="20"/>
                    </a:lnTo>
                    <a:lnTo>
                      <a:pt x="185" y="41"/>
                    </a:lnTo>
                    <a:lnTo>
                      <a:pt x="200" y="70"/>
                    </a:lnTo>
                    <a:lnTo>
                      <a:pt x="205" y="103"/>
                    </a:lnTo>
                    <a:lnTo>
                      <a:pt x="205" y="309"/>
                    </a:lnTo>
                    <a:lnTo>
                      <a:pt x="200" y="339"/>
                    </a:lnTo>
                    <a:lnTo>
                      <a:pt x="185" y="368"/>
                    </a:lnTo>
                    <a:lnTo>
                      <a:pt x="164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3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3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2" name="Freeform 29"/>
              <p:cNvSpPr>
                <a:spLocks/>
              </p:cNvSpPr>
              <p:nvPr/>
            </p:nvSpPr>
            <p:spPr bwMode="auto">
              <a:xfrm>
                <a:off x="3200" y="4200"/>
                <a:ext cx="102" cy="103"/>
              </a:xfrm>
              <a:custGeom>
                <a:avLst/>
                <a:gdLst>
                  <a:gd name="T0" fmla="*/ 103 w 206"/>
                  <a:gd name="T1" fmla="*/ 0 h 206"/>
                  <a:gd name="T2" fmla="*/ 130 w 206"/>
                  <a:gd name="T3" fmla="*/ 3 h 206"/>
                  <a:gd name="T4" fmla="*/ 153 w 206"/>
                  <a:gd name="T5" fmla="*/ 14 h 206"/>
                  <a:gd name="T6" fmla="*/ 175 w 206"/>
                  <a:gd name="T7" fmla="*/ 31 h 206"/>
                  <a:gd name="T8" fmla="*/ 191 w 206"/>
                  <a:gd name="T9" fmla="*/ 52 h 206"/>
                  <a:gd name="T10" fmla="*/ 202 w 206"/>
                  <a:gd name="T11" fmla="*/ 76 h 206"/>
                  <a:gd name="T12" fmla="*/ 206 w 206"/>
                  <a:gd name="T13" fmla="*/ 103 h 206"/>
                  <a:gd name="T14" fmla="*/ 202 w 206"/>
                  <a:gd name="T15" fmla="*/ 130 h 206"/>
                  <a:gd name="T16" fmla="*/ 191 w 206"/>
                  <a:gd name="T17" fmla="*/ 155 h 206"/>
                  <a:gd name="T18" fmla="*/ 175 w 206"/>
                  <a:gd name="T19" fmla="*/ 175 h 206"/>
                  <a:gd name="T20" fmla="*/ 153 w 206"/>
                  <a:gd name="T21" fmla="*/ 191 h 206"/>
                  <a:gd name="T22" fmla="*/ 130 w 206"/>
                  <a:gd name="T23" fmla="*/ 202 h 206"/>
                  <a:gd name="T24" fmla="*/ 103 w 206"/>
                  <a:gd name="T25" fmla="*/ 206 h 206"/>
                  <a:gd name="T26" fmla="*/ 76 w 206"/>
                  <a:gd name="T27" fmla="*/ 202 h 206"/>
                  <a:gd name="T28" fmla="*/ 51 w 206"/>
                  <a:gd name="T29" fmla="*/ 191 h 206"/>
                  <a:gd name="T30" fmla="*/ 31 w 206"/>
                  <a:gd name="T31" fmla="*/ 175 h 206"/>
                  <a:gd name="T32" fmla="*/ 15 w 206"/>
                  <a:gd name="T33" fmla="*/ 155 h 206"/>
                  <a:gd name="T34" fmla="*/ 4 w 206"/>
                  <a:gd name="T35" fmla="*/ 130 h 206"/>
                  <a:gd name="T36" fmla="*/ 0 w 206"/>
                  <a:gd name="T37" fmla="*/ 103 h 206"/>
                  <a:gd name="T38" fmla="*/ 4 w 206"/>
                  <a:gd name="T39" fmla="*/ 76 h 206"/>
                  <a:gd name="T40" fmla="*/ 15 w 206"/>
                  <a:gd name="T41" fmla="*/ 52 h 206"/>
                  <a:gd name="T42" fmla="*/ 31 w 206"/>
                  <a:gd name="T43" fmla="*/ 31 h 206"/>
                  <a:gd name="T44" fmla="*/ 51 w 206"/>
                  <a:gd name="T45" fmla="*/ 14 h 206"/>
                  <a:gd name="T46" fmla="*/ 76 w 206"/>
                  <a:gd name="T47" fmla="*/ 3 h 206"/>
                  <a:gd name="T48" fmla="*/ 103 w 206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130" y="3"/>
                    </a:lnTo>
                    <a:lnTo>
                      <a:pt x="153" y="14"/>
                    </a:lnTo>
                    <a:lnTo>
                      <a:pt x="175" y="31"/>
                    </a:lnTo>
                    <a:lnTo>
                      <a:pt x="191" y="52"/>
                    </a:lnTo>
                    <a:lnTo>
                      <a:pt x="202" y="76"/>
                    </a:lnTo>
                    <a:lnTo>
                      <a:pt x="206" y="103"/>
                    </a:lnTo>
                    <a:lnTo>
                      <a:pt x="202" y="130"/>
                    </a:lnTo>
                    <a:lnTo>
                      <a:pt x="191" y="155"/>
                    </a:lnTo>
                    <a:lnTo>
                      <a:pt x="175" y="175"/>
                    </a:lnTo>
                    <a:lnTo>
                      <a:pt x="153" y="191"/>
                    </a:lnTo>
                    <a:lnTo>
                      <a:pt x="130" y="202"/>
                    </a:lnTo>
                    <a:lnTo>
                      <a:pt x="103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31" y="175"/>
                    </a:lnTo>
                    <a:lnTo>
                      <a:pt x="15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5" y="52"/>
                    </a:lnTo>
                    <a:lnTo>
                      <a:pt x="31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3" name="Freeform 30"/>
              <p:cNvSpPr>
                <a:spLocks/>
              </p:cNvSpPr>
              <p:nvPr/>
            </p:nvSpPr>
            <p:spPr bwMode="auto">
              <a:xfrm>
                <a:off x="3507" y="4200"/>
                <a:ext cx="102" cy="103"/>
              </a:xfrm>
              <a:custGeom>
                <a:avLst/>
                <a:gdLst>
                  <a:gd name="T0" fmla="*/ 101 w 204"/>
                  <a:gd name="T1" fmla="*/ 0 h 206"/>
                  <a:gd name="T2" fmla="*/ 128 w 204"/>
                  <a:gd name="T3" fmla="*/ 3 h 206"/>
                  <a:gd name="T4" fmla="*/ 153 w 204"/>
                  <a:gd name="T5" fmla="*/ 14 h 206"/>
                  <a:gd name="T6" fmla="*/ 175 w 204"/>
                  <a:gd name="T7" fmla="*/ 31 h 206"/>
                  <a:gd name="T8" fmla="*/ 191 w 204"/>
                  <a:gd name="T9" fmla="*/ 52 h 206"/>
                  <a:gd name="T10" fmla="*/ 200 w 204"/>
                  <a:gd name="T11" fmla="*/ 76 h 206"/>
                  <a:gd name="T12" fmla="*/ 204 w 204"/>
                  <a:gd name="T13" fmla="*/ 103 h 206"/>
                  <a:gd name="T14" fmla="*/ 200 w 204"/>
                  <a:gd name="T15" fmla="*/ 130 h 206"/>
                  <a:gd name="T16" fmla="*/ 191 w 204"/>
                  <a:gd name="T17" fmla="*/ 155 h 206"/>
                  <a:gd name="T18" fmla="*/ 175 w 204"/>
                  <a:gd name="T19" fmla="*/ 175 h 206"/>
                  <a:gd name="T20" fmla="*/ 153 w 204"/>
                  <a:gd name="T21" fmla="*/ 191 h 206"/>
                  <a:gd name="T22" fmla="*/ 128 w 204"/>
                  <a:gd name="T23" fmla="*/ 202 h 206"/>
                  <a:gd name="T24" fmla="*/ 101 w 204"/>
                  <a:gd name="T25" fmla="*/ 206 h 206"/>
                  <a:gd name="T26" fmla="*/ 76 w 204"/>
                  <a:gd name="T27" fmla="*/ 202 h 206"/>
                  <a:gd name="T28" fmla="*/ 51 w 204"/>
                  <a:gd name="T29" fmla="*/ 191 h 206"/>
                  <a:gd name="T30" fmla="*/ 29 w 204"/>
                  <a:gd name="T31" fmla="*/ 175 h 206"/>
                  <a:gd name="T32" fmla="*/ 13 w 204"/>
                  <a:gd name="T33" fmla="*/ 155 h 206"/>
                  <a:gd name="T34" fmla="*/ 4 w 204"/>
                  <a:gd name="T35" fmla="*/ 130 h 206"/>
                  <a:gd name="T36" fmla="*/ 0 w 204"/>
                  <a:gd name="T37" fmla="*/ 103 h 206"/>
                  <a:gd name="T38" fmla="*/ 4 w 204"/>
                  <a:gd name="T39" fmla="*/ 76 h 206"/>
                  <a:gd name="T40" fmla="*/ 13 w 204"/>
                  <a:gd name="T41" fmla="*/ 52 h 206"/>
                  <a:gd name="T42" fmla="*/ 29 w 204"/>
                  <a:gd name="T43" fmla="*/ 31 h 206"/>
                  <a:gd name="T44" fmla="*/ 51 w 204"/>
                  <a:gd name="T45" fmla="*/ 14 h 206"/>
                  <a:gd name="T46" fmla="*/ 76 w 204"/>
                  <a:gd name="T47" fmla="*/ 3 h 206"/>
                  <a:gd name="T48" fmla="*/ 101 w 204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4" h="206">
                    <a:moveTo>
                      <a:pt x="101" y="0"/>
                    </a:moveTo>
                    <a:lnTo>
                      <a:pt x="128" y="3"/>
                    </a:lnTo>
                    <a:lnTo>
                      <a:pt x="153" y="14"/>
                    </a:lnTo>
                    <a:lnTo>
                      <a:pt x="175" y="31"/>
                    </a:lnTo>
                    <a:lnTo>
                      <a:pt x="191" y="52"/>
                    </a:lnTo>
                    <a:lnTo>
                      <a:pt x="200" y="76"/>
                    </a:lnTo>
                    <a:lnTo>
                      <a:pt x="204" y="103"/>
                    </a:lnTo>
                    <a:lnTo>
                      <a:pt x="200" y="130"/>
                    </a:lnTo>
                    <a:lnTo>
                      <a:pt x="191" y="155"/>
                    </a:lnTo>
                    <a:lnTo>
                      <a:pt x="175" y="175"/>
                    </a:lnTo>
                    <a:lnTo>
                      <a:pt x="153" y="191"/>
                    </a:lnTo>
                    <a:lnTo>
                      <a:pt x="128" y="202"/>
                    </a:lnTo>
                    <a:lnTo>
                      <a:pt x="101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29" y="175"/>
                    </a:lnTo>
                    <a:lnTo>
                      <a:pt x="13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3" y="52"/>
                    </a:lnTo>
                    <a:lnTo>
                      <a:pt x="29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4" name="Freeform 31"/>
              <p:cNvSpPr>
                <a:spLocks/>
              </p:cNvSpPr>
              <p:nvPr/>
            </p:nvSpPr>
            <p:spPr bwMode="auto">
              <a:xfrm>
                <a:off x="3814" y="4200"/>
                <a:ext cx="102" cy="103"/>
              </a:xfrm>
              <a:custGeom>
                <a:avLst/>
                <a:gdLst>
                  <a:gd name="T0" fmla="*/ 103 w 206"/>
                  <a:gd name="T1" fmla="*/ 0 h 206"/>
                  <a:gd name="T2" fmla="*/ 130 w 206"/>
                  <a:gd name="T3" fmla="*/ 3 h 206"/>
                  <a:gd name="T4" fmla="*/ 154 w 206"/>
                  <a:gd name="T5" fmla="*/ 14 h 206"/>
                  <a:gd name="T6" fmla="*/ 175 w 206"/>
                  <a:gd name="T7" fmla="*/ 31 h 206"/>
                  <a:gd name="T8" fmla="*/ 192 w 206"/>
                  <a:gd name="T9" fmla="*/ 52 h 206"/>
                  <a:gd name="T10" fmla="*/ 202 w 206"/>
                  <a:gd name="T11" fmla="*/ 76 h 206"/>
                  <a:gd name="T12" fmla="*/ 206 w 206"/>
                  <a:gd name="T13" fmla="*/ 103 h 206"/>
                  <a:gd name="T14" fmla="*/ 202 w 206"/>
                  <a:gd name="T15" fmla="*/ 130 h 206"/>
                  <a:gd name="T16" fmla="*/ 192 w 206"/>
                  <a:gd name="T17" fmla="*/ 155 h 206"/>
                  <a:gd name="T18" fmla="*/ 175 w 206"/>
                  <a:gd name="T19" fmla="*/ 175 h 206"/>
                  <a:gd name="T20" fmla="*/ 155 w 206"/>
                  <a:gd name="T21" fmla="*/ 191 h 206"/>
                  <a:gd name="T22" fmla="*/ 130 w 206"/>
                  <a:gd name="T23" fmla="*/ 202 h 206"/>
                  <a:gd name="T24" fmla="*/ 103 w 206"/>
                  <a:gd name="T25" fmla="*/ 206 h 206"/>
                  <a:gd name="T26" fmla="*/ 76 w 206"/>
                  <a:gd name="T27" fmla="*/ 202 h 206"/>
                  <a:gd name="T28" fmla="*/ 53 w 206"/>
                  <a:gd name="T29" fmla="*/ 191 h 206"/>
                  <a:gd name="T30" fmla="*/ 31 w 206"/>
                  <a:gd name="T31" fmla="*/ 175 h 206"/>
                  <a:gd name="T32" fmla="*/ 15 w 206"/>
                  <a:gd name="T33" fmla="*/ 155 h 206"/>
                  <a:gd name="T34" fmla="*/ 4 w 206"/>
                  <a:gd name="T35" fmla="*/ 130 h 206"/>
                  <a:gd name="T36" fmla="*/ 0 w 206"/>
                  <a:gd name="T37" fmla="*/ 103 h 206"/>
                  <a:gd name="T38" fmla="*/ 4 w 206"/>
                  <a:gd name="T39" fmla="*/ 76 h 206"/>
                  <a:gd name="T40" fmla="*/ 15 w 206"/>
                  <a:gd name="T41" fmla="*/ 52 h 206"/>
                  <a:gd name="T42" fmla="*/ 31 w 206"/>
                  <a:gd name="T43" fmla="*/ 31 h 206"/>
                  <a:gd name="T44" fmla="*/ 53 w 206"/>
                  <a:gd name="T45" fmla="*/ 14 h 206"/>
                  <a:gd name="T46" fmla="*/ 76 w 206"/>
                  <a:gd name="T47" fmla="*/ 3 h 206"/>
                  <a:gd name="T48" fmla="*/ 103 w 206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130" y="3"/>
                    </a:lnTo>
                    <a:lnTo>
                      <a:pt x="154" y="14"/>
                    </a:lnTo>
                    <a:lnTo>
                      <a:pt x="175" y="31"/>
                    </a:lnTo>
                    <a:lnTo>
                      <a:pt x="192" y="52"/>
                    </a:lnTo>
                    <a:lnTo>
                      <a:pt x="202" y="76"/>
                    </a:lnTo>
                    <a:lnTo>
                      <a:pt x="206" y="103"/>
                    </a:lnTo>
                    <a:lnTo>
                      <a:pt x="202" y="130"/>
                    </a:lnTo>
                    <a:lnTo>
                      <a:pt x="192" y="155"/>
                    </a:lnTo>
                    <a:lnTo>
                      <a:pt x="175" y="175"/>
                    </a:lnTo>
                    <a:lnTo>
                      <a:pt x="155" y="191"/>
                    </a:lnTo>
                    <a:lnTo>
                      <a:pt x="130" y="202"/>
                    </a:lnTo>
                    <a:lnTo>
                      <a:pt x="103" y="206"/>
                    </a:lnTo>
                    <a:lnTo>
                      <a:pt x="76" y="202"/>
                    </a:lnTo>
                    <a:lnTo>
                      <a:pt x="53" y="191"/>
                    </a:lnTo>
                    <a:lnTo>
                      <a:pt x="31" y="175"/>
                    </a:lnTo>
                    <a:lnTo>
                      <a:pt x="15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5" y="52"/>
                    </a:lnTo>
                    <a:lnTo>
                      <a:pt x="31" y="31"/>
                    </a:lnTo>
                    <a:lnTo>
                      <a:pt x="53" y="14"/>
                    </a:lnTo>
                    <a:lnTo>
                      <a:pt x="76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5" name="Freeform 32"/>
              <p:cNvSpPr>
                <a:spLocks/>
              </p:cNvSpPr>
              <p:nvPr/>
            </p:nvSpPr>
            <p:spPr bwMode="auto">
              <a:xfrm>
                <a:off x="4121" y="4200"/>
                <a:ext cx="103" cy="103"/>
              </a:xfrm>
              <a:custGeom>
                <a:avLst/>
                <a:gdLst>
                  <a:gd name="T0" fmla="*/ 103 w 206"/>
                  <a:gd name="T1" fmla="*/ 0 h 206"/>
                  <a:gd name="T2" fmla="*/ 128 w 206"/>
                  <a:gd name="T3" fmla="*/ 3 h 206"/>
                  <a:gd name="T4" fmla="*/ 154 w 206"/>
                  <a:gd name="T5" fmla="*/ 14 h 206"/>
                  <a:gd name="T6" fmla="*/ 175 w 206"/>
                  <a:gd name="T7" fmla="*/ 31 h 206"/>
                  <a:gd name="T8" fmla="*/ 192 w 206"/>
                  <a:gd name="T9" fmla="*/ 52 h 206"/>
                  <a:gd name="T10" fmla="*/ 202 w 206"/>
                  <a:gd name="T11" fmla="*/ 76 h 206"/>
                  <a:gd name="T12" fmla="*/ 206 w 206"/>
                  <a:gd name="T13" fmla="*/ 103 h 206"/>
                  <a:gd name="T14" fmla="*/ 202 w 206"/>
                  <a:gd name="T15" fmla="*/ 130 h 206"/>
                  <a:gd name="T16" fmla="*/ 192 w 206"/>
                  <a:gd name="T17" fmla="*/ 155 h 206"/>
                  <a:gd name="T18" fmla="*/ 175 w 206"/>
                  <a:gd name="T19" fmla="*/ 175 h 206"/>
                  <a:gd name="T20" fmla="*/ 154 w 206"/>
                  <a:gd name="T21" fmla="*/ 191 h 206"/>
                  <a:gd name="T22" fmla="*/ 128 w 206"/>
                  <a:gd name="T23" fmla="*/ 202 h 206"/>
                  <a:gd name="T24" fmla="*/ 103 w 206"/>
                  <a:gd name="T25" fmla="*/ 206 h 206"/>
                  <a:gd name="T26" fmla="*/ 76 w 206"/>
                  <a:gd name="T27" fmla="*/ 202 h 206"/>
                  <a:gd name="T28" fmla="*/ 51 w 206"/>
                  <a:gd name="T29" fmla="*/ 191 h 206"/>
                  <a:gd name="T30" fmla="*/ 31 w 206"/>
                  <a:gd name="T31" fmla="*/ 175 h 206"/>
                  <a:gd name="T32" fmla="*/ 15 w 206"/>
                  <a:gd name="T33" fmla="*/ 155 h 206"/>
                  <a:gd name="T34" fmla="*/ 4 w 206"/>
                  <a:gd name="T35" fmla="*/ 130 h 206"/>
                  <a:gd name="T36" fmla="*/ 0 w 206"/>
                  <a:gd name="T37" fmla="*/ 103 h 206"/>
                  <a:gd name="T38" fmla="*/ 4 w 206"/>
                  <a:gd name="T39" fmla="*/ 76 h 206"/>
                  <a:gd name="T40" fmla="*/ 15 w 206"/>
                  <a:gd name="T41" fmla="*/ 52 h 206"/>
                  <a:gd name="T42" fmla="*/ 31 w 206"/>
                  <a:gd name="T43" fmla="*/ 31 h 206"/>
                  <a:gd name="T44" fmla="*/ 51 w 206"/>
                  <a:gd name="T45" fmla="*/ 14 h 206"/>
                  <a:gd name="T46" fmla="*/ 76 w 206"/>
                  <a:gd name="T47" fmla="*/ 3 h 206"/>
                  <a:gd name="T48" fmla="*/ 103 w 206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128" y="3"/>
                    </a:lnTo>
                    <a:lnTo>
                      <a:pt x="154" y="14"/>
                    </a:lnTo>
                    <a:lnTo>
                      <a:pt x="175" y="31"/>
                    </a:lnTo>
                    <a:lnTo>
                      <a:pt x="192" y="52"/>
                    </a:lnTo>
                    <a:lnTo>
                      <a:pt x="202" y="76"/>
                    </a:lnTo>
                    <a:lnTo>
                      <a:pt x="206" y="103"/>
                    </a:lnTo>
                    <a:lnTo>
                      <a:pt x="202" y="130"/>
                    </a:lnTo>
                    <a:lnTo>
                      <a:pt x="192" y="155"/>
                    </a:lnTo>
                    <a:lnTo>
                      <a:pt x="175" y="175"/>
                    </a:lnTo>
                    <a:lnTo>
                      <a:pt x="154" y="191"/>
                    </a:lnTo>
                    <a:lnTo>
                      <a:pt x="128" y="202"/>
                    </a:lnTo>
                    <a:lnTo>
                      <a:pt x="103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31" y="175"/>
                    </a:lnTo>
                    <a:lnTo>
                      <a:pt x="15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5" y="52"/>
                    </a:lnTo>
                    <a:lnTo>
                      <a:pt x="31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6" name="Freeform 33"/>
              <p:cNvSpPr>
                <a:spLocks/>
              </p:cNvSpPr>
              <p:nvPr/>
            </p:nvSpPr>
            <p:spPr bwMode="auto">
              <a:xfrm>
                <a:off x="4429" y="4200"/>
                <a:ext cx="102" cy="103"/>
              </a:xfrm>
              <a:custGeom>
                <a:avLst/>
                <a:gdLst>
                  <a:gd name="T0" fmla="*/ 101 w 204"/>
                  <a:gd name="T1" fmla="*/ 0 h 206"/>
                  <a:gd name="T2" fmla="*/ 128 w 204"/>
                  <a:gd name="T3" fmla="*/ 3 h 206"/>
                  <a:gd name="T4" fmla="*/ 154 w 204"/>
                  <a:gd name="T5" fmla="*/ 14 h 206"/>
                  <a:gd name="T6" fmla="*/ 175 w 204"/>
                  <a:gd name="T7" fmla="*/ 31 h 206"/>
                  <a:gd name="T8" fmla="*/ 192 w 204"/>
                  <a:gd name="T9" fmla="*/ 52 h 206"/>
                  <a:gd name="T10" fmla="*/ 201 w 204"/>
                  <a:gd name="T11" fmla="*/ 76 h 206"/>
                  <a:gd name="T12" fmla="*/ 204 w 204"/>
                  <a:gd name="T13" fmla="*/ 103 h 206"/>
                  <a:gd name="T14" fmla="*/ 201 w 204"/>
                  <a:gd name="T15" fmla="*/ 130 h 206"/>
                  <a:gd name="T16" fmla="*/ 192 w 204"/>
                  <a:gd name="T17" fmla="*/ 155 h 206"/>
                  <a:gd name="T18" fmla="*/ 175 w 204"/>
                  <a:gd name="T19" fmla="*/ 175 h 206"/>
                  <a:gd name="T20" fmla="*/ 154 w 204"/>
                  <a:gd name="T21" fmla="*/ 191 h 206"/>
                  <a:gd name="T22" fmla="*/ 128 w 204"/>
                  <a:gd name="T23" fmla="*/ 202 h 206"/>
                  <a:gd name="T24" fmla="*/ 101 w 204"/>
                  <a:gd name="T25" fmla="*/ 206 h 206"/>
                  <a:gd name="T26" fmla="*/ 76 w 204"/>
                  <a:gd name="T27" fmla="*/ 202 h 206"/>
                  <a:gd name="T28" fmla="*/ 51 w 204"/>
                  <a:gd name="T29" fmla="*/ 191 h 206"/>
                  <a:gd name="T30" fmla="*/ 29 w 204"/>
                  <a:gd name="T31" fmla="*/ 175 h 206"/>
                  <a:gd name="T32" fmla="*/ 13 w 204"/>
                  <a:gd name="T33" fmla="*/ 155 h 206"/>
                  <a:gd name="T34" fmla="*/ 4 w 204"/>
                  <a:gd name="T35" fmla="*/ 130 h 206"/>
                  <a:gd name="T36" fmla="*/ 0 w 204"/>
                  <a:gd name="T37" fmla="*/ 103 h 206"/>
                  <a:gd name="T38" fmla="*/ 4 w 204"/>
                  <a:gd name="T39" fmla="*/ 76 h 206"/>
                  <a:gd name="T40" fmla="*/ 13 w 204"/>
                  <a:gd name="T41" fmla="*/ 52 h 206"/>
                  <a:gd name="T42" fmla="*/ 29 w 204"/>
                  <a:gd name="T43" fmla="*/ 31 h 206"/>
                  <a:gd name="T44" fmla="*/ 51 w 204"/>
                  <a:gd name="T45" fmla="*/ 14 h 206"/>
                  <a:gd name="T46" fmla="*/ 76 w 204"/>
                  <a:gd name="T47" fmla="*/ 3 h 206"/>
                  <a:gd name="T48" fmla="*/ 101 w 204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4" h="206">
                    <a:moveTo>
                      <a:pt x="101" y="0"/>
                    </a:moveTo>
                    <a:lnTo>
                      <a:pt x="128" y="3"/>
                    </a:lnTo>
                    <a:lnTo>
                      <a:pt x="154" y="14"/>
                    </a:lnTo>
                    <a:lnTo>
                      <a:pt x="175" y="31"/>
                    </a:lnTo>
                    <a:lnTo>
                      <a:pt x="192" y="52"/>
                    </a:lnTo>
                    <a:lnTo>
                      <a:pt x="201" y="76"/>
                    </a:lnTo>
                    <a:lnTo>
                      <a:pt x="204" y="103"/>
                    </a:lnTo>
                    <a:lnTo>
                      <a:pt x="201" y="130"/>
                    </a:lnTo>
                    <a:lnTo>
                      <a:pt x="192" y="155"/>
                    </a:lnTo>
                    <a:lnTo>
                      <a:pt x="175" y="175"/>
                    </a:lnTo>
                    <a:lnTo>
                      <a:pt x="154" y="191"/>
                    </a:lnTo>
                    <a:lnTo>
                      <a:pt x="128" y="202"/>
                    </a:lnTo>
                    <a:lnTo>
                      <a:pt x="101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29" y="175"/>
                    </a:lnTo>
                    <a:lnTo>
                      <a:pt x="13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3" y="52"/>
                    </a:lnTo>
                    <a:lnTo>
                      <a:pt x="29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7" name="Freeform 34"/>
              <p:cNvSpPr>
                <a:spLocks/>
              </p:cNvSpPr>
              <p:nvPr/>
            </p:nvSpPr>
            <p:spPr bwMode="auto">
              <a:xfrm>
                <a:off x="4735" y="4200"/>
                <a:ext cx="103" cy="103"/>
              </a:xfrm>
              <a:custGeom>
                <a:avLst/>
                <a:gdLst>
                  <a:gd name="T0" fmla="*/ 102 w 205"/>
                  <a:gd name="T1" fmla="*/ 0 h 206"/>
                  <a:gd name="T2" fmla="*/ 130 w 205"/>
                  <a:gd name="T3" fmla="*/ 3 h 206"/>
                  <a:gd name="T4" fmla="*/ 153 w 205"/>
                  <a:gd name="T5" fmla="*/ 14 h 206"/>
                  <a:gd name="T6" fmla="*/ 175 w 205"/>
                  <a:gd name="T7" fmla="*/ 31 h 206"/>
                  <a:gd name="T8" fmla="*/ 191 w 205"/>
                  <a:gd name="T9" fmla="*/ 52 h 206"/>
                  <a:gd name="T10" fmla="*/ 202 w 205"/>
                  <a:gd name="T11" fmla="*/ 76 h 206"/>
                  <a:gd name="T12" fmla="*/ 205 w 205"/>
                  <a:gd name="T13" fmla="*/ 103 h 206"/>
                  <a:gd name="T14" fmla="*/ 202 w 205"/>
                  <a:gd name="T15" fmla="*/ 130 h 206"/>
                  <a:gd name="T16" fmla="*/ 191 w 205"/>
                  <a:gd name="T17" fmla="*/ 155 h 206"/>
                  <a:gd name="T18" fmla="*/ 175 w 205"/>
                  <a:gd name="T19" fmla="*/ 175 h 206"/>
                  <a:gd name="T20" fmla="*/ 153 w 205"/>
                  <a:gd name="T21" fmla="*/ 191 h 206"/>
                  <a:gd name="T22" fmla="*/ 130 w 205"/>
                  <a:gd name="T23" fmla="*/ 202 h 206"/>
                  <a:gd name="T24" fmla="*/ 102 w 205"/>
                  <a:gd name="T25" fmla="*/ 206 h 206"/>
                  <a:gd name="T26" fmla="*/ 75 w 205"/>
                  <a:gd name="T27" fmla="*/ 202 h 206"/>
                  <a:gd name="T28" fmla="*/ 52 w 205"/>
                  <a:gd name="T29" fmla="*/ 191 h 206"/>
                  <a:gd name="T30" fmla="*/ 30 w 205"/>
                  <a:gd name="T31" fmla="*/ 175 h 206"/>
                  <a:gd name="T32" fmla="*/ 14 w 205"/>
                  <a:gd name="T33" fmla="*/ 155 h 206"/>
                  <a:gd name="T34" fmla="*/ 3 w 205"/>
                  <a:gd name="T35" fmla="*/ 130 h 206"/>
                  <a:gd name="T36" fmla="*/ 0 w 205"/>
                  <a:gd name="T37" fmla="*/ 103 h 206"/>
                  <a:gd name="T38" fmla="*/ 3 w 205"/>
                  <a:gd name="T39" fmla="*/ 76 h 206"/>
                  <a:gd name="T40" fmla="*/ 14 w 205"/>
                  <a:gd name="T41" fmla="*/ 52 h 206"/>
                  <a:gd name="T42" fmla="*/ 30 w 205"/>
                  <a:gd name="T43" fmla="*/ 31 h 206"/>
                  <a:gd name="T44" fmla="*/ 52 w 205"/>
                  <a:gd name="T45" fmla="*/ 14 h 206"/>
                  <a:gd name="T46" fmla="*/ 75 w 205"/>
                  <a:gd name="T47" fmla="*/ 3 h 206"/>
                  <a:gd name="T48" fmla="*/ 102 w 205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5" h="206">
                    <a:moveTo>
                      <a:pt x="102" y="0"/>
                    </a:moveTo>
                    <a:lnTo>
                      <a:pt x="130" y="3"/>
                    </a:lnTo>
                    <a:lnTo>
                      <a:pt x="153" y="14"/>
                    </a:lnTo>
                    <a:lnTo>
                      <a:pt x="175" y="31"/>
                    </a:lnTo>
                    <a:lnTo>
                      <a:pt x="191" y="52"/>
                    </a:lnTo>
                    <a:lnTo>
                      <a:pt x="202" y="76"/>
                    </a:lnTo>
                    <a:lnTo>
                      <a:pt x="205" y="103"/>
                    </a:lnTo>
                    <a:lnTo>
                      <a:pt x="202" y="130"/>
                    </a:lnTo>
                    <a:lnTo>
                      <a:pt x="191" y="155"/>
                    </a:lnTo>
                    <a:lnTo>
                      <a:pt x="175" y="175"/>
                    </a:lnTo>
                    <a:lnTo>
                      <a:pt x="153" y="191"/>
                    </a:lnTo>
                    <a:lnTo>
                      <a:pt x="130" y="202"/>
                    </a:lnTo>
                    <a:lnTo>
                      <a:pt x="102" y="206"/>
                    </a:lnTo>
                    <a:lnTo>
                      <a:pt x="75" y="202"/>
                    </a:lnTo>
                    <a:lnTo>
                      <a:pt x="52" y="191"/>
                    </a:lnTo>
                    <a:lnTo>
                      <a:pt x="30" y="175"/>
                    </a:lnTo>
                    <a:lnTo>
                      <a:pt x="14" y="155"/>
                    </a:lnTo>
                    <a:lnTo>
                      <a:pt x="3" y="130"/>
                    </a:lnTo>
                    <a:lnTo>
                      <a:pt x="0" y="103"/>
                    </a:lnTo>
                    <a:lnTo>
                      <a:pt x="3" y="76"/>
                    </a:lnTo>
                    <a:lnTo>
                      <a:pt x="14" y="52"/>
                    </a:lnTo>
                    <a:lnTo>
                      <a:pt x="30" y="31"/>
                    </a:lnTo>
                    <a:lnTo>
                      <a:pt x="52" y="14"/>
                    </a:lnTo>
                    <a:lnTo>
                      <a:pt x="75" y="3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28" name="Freeform 39"/>
            <p:cNvSpPr>
              <a:spLocks noEditPoints="1"/>
            </p:cNvSpPr>
            <p:nvPr/>
          </p:nvSpPr>
          <p:spPr bwMode="auto">
            <a:xfrm>
              <a:off x="10867823" y="4638405"/>
              <a:ext cx="990600" cy="2228850"/>
            </a:xfrm>
            <a:custGeom>
              <a:avLst/>
              <a:gdLst>
                <a:gd name="T0" fmla="*/ 389 w 1873"/>
                <a:gd name="T1" fmla="*/ 3984 h 4211"/>
                <a:gd name="T2" fmla="*/ 570 w 1873"/>
                <a:gd name="T3" fmla="*/ 3718 h 4211"/>
                <a:gd name="T4" fmla="*/ 868 w 1873"/>
                <a:gd name="T5" fmla="*/ 3589 h 4211"/>
                <a:gd name="T6" fmla="*/ 1195 w 1873"/>
                <a:gd name="T7" fmla="*/ 3647 h 4211"/>
                <a:gd name="T8" fmla="*/ 1430 w 1873"/>
                <a:gd name="T9" fmla="*/ 3864 h 4211"/>
                <a:gd name="T10" fmla="*/ 1745 w 1873"/>
                <a:gd name="T11" fmla="*/ 4115 h 4211"/>
                <a:gd name="T12" fmla="*/ 1394 w 1873"/>
                <a:gd name="T13" fmla="*/ 3430 h 4211"/>
                <a:gd name="T14" fmla="*/ 1082 w 1873"/>
                <a:gd name="T15" fmla="*/ 3227 h 4211"/>
                <a:gd name="T16" fmla="*/ 754 w 1873"/>
                <a:gd name="T17" fmla="*/ 2599 h 4211"/>
                <a:gd name="T18" fmla="*/ 777 w 1873"/>
                <a:gd name="T19" fmla="*/ 2780 h 4211"/>
                <a:gd name="T20" fmla="*/ 1049 w 1873"/>
                <a:gd name="T21" fmla="*/ 2742 h 4211"/>
                <a:gd name="T22" fmla="*/ 1180 w 1873"/>
                <a:gd name="T23" fmla="*/ 3227 h 4211"/>
                <a:gd name="T24" fmla="*/ 1127 w 1873"/>
                <a:gd name="T25" fmla="*/ 2585 h 4211"/>
                <a:gd name="T26" fmla="*/ 903 w 1873"/>
                <a:gd name="T27" fmla="*/ 601 h 4211"/>
                <a:gd name="T28" fmla="*/ 891 w 1873"/>
                <a:gd name="T29" fmla="*/ 925 h 4211"/>
                <a:gd name="T30" fmla="*/ 867 w 1873"/>
                <a:gd name="T31" fmla="*/ 1473 h 4211"/>
                <a:gd name="T32" fmla="*/ 826 w 1873"/>
                <a:gd name="T33" fmla="*/ 2031 h 4211"/>
                <a:gd name="T34" fmla="*/ 781 w 1873"/>
                <a:gd name="T35" fmla="*/ 2380 h 4211"/>
                <a:gd name="T36" fmla="*/ 1093 w 1873"/>
                <a:gd name="T37" fmla="*/ 2380 h 4211"/>
                <a:gd name="T38" fmla="*/ 1048 w 1873"/>
                <a:gd name="T39" fmla="*/ 2031 h 4211"/>
                <a:gd name="T40" fmla="*/ 1007 w 1873"/>
                <a:gd name="T41" fmla="*/ 1473 h 4211"/>
                <a:gd name="T42" fmla="*/ 982 w 1873"/>
                <a:gd name="T43" fmla="*/ 925 h 4211"/>
                <a:gd name="T44" fmla="*/ 971 w 1873"/>
                <a:gd name="T45" fmla="*/ 601 h 4211"/>
                <a:gd name="T46" fmla="*/ 878 w 1873"/>
                <a:gd name="T47" fmla="*/ 288 h 4211"/>
                <a:gd name="T48" fmla="*/ 878 w 1873"/>
                <a:gd name="T49" fmla="*/ 412 h 4211"/>
                <a:gd name="T50" fmla="*/ 998 w 1873"/>
                <a:gd name="T51" fmla="*/ 408 h 4211"/>
                <a:gd name="T52" fmla="*/ 881 w 1873"/>
                <a:gd name="T53" fmla="*/ 288 h 4211"/>
                <a:gd name="T54" fmla="*/ 981 w 1873"/>
                <a:gd name="T55" fmla="*/ 29 h 4211"/>
                <a:gd name="T56" fmla="*/ 1044 w 1873"/>
                <a:gd name="T57" fmla="*/ 206 h 4211"/>
                <a:gd name="T58" fmla="*/ 1093 w 1873"/>
                <a:gd name="T59" fmla="*/ 408 h 4211"/>
                <a:gd name="T60" fmla="*/ 1063 w 1873"/>
                <a:gd name="T61" fmla="*/ 485 h 4211"/>
                <a:gd name="T62" fmla="*/ 1067 w 1873"/>
                <a:gd name="T63" fmla="*/ 616 h 4211"/>
                <a:gd name="T64" fmla="*/ 1079 w 1873"/>
                <a:gd name="T65" fmla="*/ 940 h 4211"/>
                <a:gd name="T66" fmla="*/ 1102 w 1873"/>
                <a:gd name="T67" fmla="*/ 1467 h 4211"/>
                <a:gd name="T68" fmla="*/ 1141 w 1873"/>
                <a:gd name="T69" fmla="*/ 2005 h 4211"/>
                <a:gd name="T70" fmla="*/ 1185 w 1873"/>
                <a:gd name="T71" fmla="*/ 2349 h 4211"/>
                <a:gd name="T72" fmla="*/ 1267 w 1873"/>
                <a:gd name="T73" fmla="*/ 2464 h 4211"/>
                <a:gd name="T74" fmla="*/ 1288 w 1873"/>
                <a:gd name="T75" fmla="*/ 2538 h 4211"/>
                <a:gd name="T76" fmla="*/ 1475 w 1873"/>
                <a:gd name="T77" fmla="*/ 3241 h 4211"/>
                <a:gd name="T78" fmla="*/ 1873 w 1873"/>
                <a:gd name="T79" fmla="*/ 4155 h 4211"/>
                <a:gd name="T80" fmla="*/ 1826 w 1873"/>
                <a:gd name="T81" fmla="*/ 4211 h 4211"/>
                <a:gd name="T82" fmla="*/ 1418 w 1873"/>
                <a:gd name="T83" fmla="*/ 4163 h 4211"/>
                <a:gd name="T84" fmla="*/ 1331 w 1873"/>
                <a:gd name="T85" fmla="*/ 3887 h 4211"/>
                <a:gd name="T86" fmla="*/ 1111 w 1873"/>
                <a:gd name="T87" fmla="*/ 3714 h 4211"/>
                <a:gd name="T88" fmla="*/ 819 w 1873"/>
                <a:gd name="T89" fmla="*/ 3696 h 4211"/>
                <a:gd name="T90" fmla="*/ 578 w 1873"/>
                <a:gd name="T91" fmla="*/ 3844 h 4211"/>
                <a:gd name="T92" fmla="*/ 460 w 1873"/>
                <a:gd name="T93" fmla="*/ 4102 h 4211"/>
                <a:gd name="T94" fmla="*/ 408 w 1873"/>
                <a:gd name="T95" fmla="*/ 4211 h 4211"/>
                <a:gd name="T96" fmla="*/ 0 w 1873"/>
                <a:gd name="T97" fmla="*/ 4172 h 4211"/>
                <a:gd name="T98" fmla="*/ 388 w 1873"/>
                <a:gd name="T99" fmla="*/ 3257 h 4211"/>
                <a:gd name="T100" fmla="*/ 656 w 1873"/>
                <a:gd name="T101" fmla="*/ 2625 h 4211"/>
                <a:gd name="T102" fmla="*/ 591 w 1873"/>
                <a:gd name="T103" fmla="*/ 2473 h 4211"/>
                <a:gd name="T104" fmla="*/ 682 w 1873"/>
                <a:gd name="T105" fmla="*/ 2394 h 4211"/>
                <a:gd name="T106" fmla="*/ 723 w 1873"/>
                <a:gd name="T107" fmla="*/ 2089 h 4211"/>
                <a:gd name="T108" fmla="*/ 765 w 1873"/>
                <a:gd name="T109" fmla="*/ 1590 h 4211"/>
                <a:gd name="T110" fmla="*/ 791 w 1873"/>
                <a:gd name="T111" fmla="*/ 1028 h 4211"/>
                <a:gd name="T112" fmla="*/ 805 w 1873"/>
                <a:gd name="T113" fmla="*/ 665 h 4211"/>
                <a:gd name="T114" fmla="*/ 810 w 1873"/>
                <a:gd name="T115" fmla="*/ 497 h 4211"/>
                <a:gd name="T116" fmla="*/ 785 w 1873"/>
                <a:gd name="T117" fmla="*/ 435 h 4211"/>
                <a:gd name="T118" fmla="*/ 810 w 1873"/>
                <a:gd name="T119" fmla="*/ 221 h 4211"/>
                <a:gd name="T120" fmla="*/ 889 w 1873"/>
                <a:gd name="T121" fmla="*/ 49 h 4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73" h="4211">
                  <a:moveTo>
                    <a:pt x="460" y="3526"/>
                  </a:moveTo>
                  <a:lnTo>
                    <a:pt x="130" y="4115"/>
                  </a:lnTo>
                  <a:lnTo>
                    <a:pt x="362" y="4115"/>
                  </a:lnTo>
                  <a:lnTo>
                    <a:pt x="372" y="4048"/>
                  </a:lnTo>
                  <a:lnTo>
                    <a:pt x="389" y="3984"/>
                  </a:lnTo>
                  <a:lnTo>
                    <a:pt x="413" y="3922"/>
                  </a:lnTo>
                  <a:lnTo>
                    <a:pt x="444" y="3864"/>
                  </a:lnTo>
                  <a:lnTo>
                    <a:pt x="480" y="3810"/>
                  </a:lnTo>
                  <a:lnTo>
                    <a:pt x="523" y="3761"/>
                  </a:lnTo>
                  <a:lnTo>
                    <a:pt x="570" y="3718"/>
                  </a:lnTo>
                  <a:lnTo>
                    <a:pt x="623" y="3679"/>
                  </a:lnTo>
                  <a:lnTo>
                    <a:pt x="678" y="3647"/>
                  </a:lnTo>
                  <a:lnTo>
                    <a:pt x="738" y="3621"/>
                  </a:lnTo>
                  <a:lnTo>
                    <a:pt x="802" y="3602"/>
                  </a:lnTo>
                  <a:lnTo>
                    <a:pt x="868" y="3589"/>
                  </a:lnTo>
                  <a:lnTo>
                    <a:pt x="937" y="3585"/>
                  </a:lnTo>
                  <a:lnTo>
                    <a:pt x="1005" y="3589"/>
                  </a:lnTo>
                  <a:lnTo>
                    <a:pt x="1072" y="3602"/>
                  </a:lnTo>
                  <a:lnTo>
                    <a:pt x="1135" y="3621"/>
                  </a:lnTo>
                  <a:lnTo>
                    <a:pt x="1195" y="3647"/>
                  </a:lnTo>
                  <a:lnTo>
                    <a:pt x="1252" y="3679"/>
                  </a:lnTo>
                  <a:lnTo>
                    <a:pt x="1303" y="3718"/>
                  </a:lnTo>
                  <a:lnTo>
                    <a:pt x="1351" y="3761"/>
                  </a:lnTo>
                  <a:lnTo>
                    <a:pt x="1393" y="3810"/>
                  </a:lnTo>
                  <a:lnTo>
                    <a:pt x="1430" y="3864"/>
                  </a:lnTo>
                  <a:lnTo>
                    <a:pt x="1461" y="3922"/>
                  </a:lnTo>
                  <a:lnTo>
                    <a:pt x="1484" y="3984"/>
                  </a:lnTo>
                  <a:lnTo>
                    <a:pt x="1501" y="4048"/>
                  </a:lnTo>
                  <a:lnTo>
                    <a:pt x="1511" y="4115"/>
                  </a:lnTo>
                  <a:lnTo>
                    <a:pt x="1745" y="4115"/>
                  </a:lnTo>
                  <a:lnTo>
                    <a:pt x="1414" y="3526"/>
                  </a:lnTo>
                  <a:lnTo>
                    <a:pt x="460" y="3526"/>
                  </a:lnTo>
                  <a:close/>
                  <a:moveTo>
                    <a:pt x="479" y="3322"/>
                  </a:moveTo>
                  <a:lnTo>
                    <a:pt x="479" y="3430"/>
                  </a:lnTo>
                  <a:lnTo>
                    <a:pt x="1394" y="3430"/>
                  </a:lnTo>
                  <a:lnTo>
                    <a:pt x="1394" y="3322"/>
                  </a:lnTo>
                  <a:lnTo>
                    <a:pt x="479" y="3322"/>
                  </a:lnTo>
                  <a:close/>
                  <a:moveTo>
                    <a:pt x="864" y="2837"/>
                  </a:moveTo>
                  <a:lnTo>
                    <a:pt x="791" y="3227"/>
                  </a:lnTo>
                  <a:lnTo>
                    <a:pt x="1082" y="3227"/>
                  </a:lnTo>
                  <a:lnTo>
                    <a:pt x="1010" y="2837"/>
                  </a:lnTo>
                  <a:lnTo>
                    <a:pt x="864" y="2837"/>
                  </a:lnTo>
                  <a:close/>
                  <a:moveTo>
                    <a:pt x="723" y="2556"/>
                  </a:moveTo>
                  <a:lnTo>
                    <a:pt x="746" y="2585"/>
                  </a:lnTo>
                  <a:lnTo>
                    <a:pt x="754" y="2599"/>
                  </a:lnTo>
                  <a:lnTo>
                    <a:pt x="758" y="2613"/>
                  </a:lnTo>
                  <a:lnTo>
                    <a:pt x="755" y="2628"/>
                  </a:lnTo>
                  <a:lnTo>
                    <a:pt x="574" y="3227"/>
                  </a:lnTo>
                  <a:lnTo>
                    <a:pt x="693" y="3227"/>
                  </a:lnTo>
                  <a:lnTo>
                    <a:pt x="777" y="2780"/>
                  </a:lnTo>
                  <a:lnTo>
                    <a:pt x="783" y="2765"/>
                  </a:lnTo>
                  <a:lnTo>
                    <a:pt x="793" y="2753"/>
                  </a:lnTo>
                  <a:lnTo>
                    <a:pt x="808" y="2744"/>
                  </a:lnTo>
                  <a:lnTo>
                    <a:pt x="824" y="2742"/>
                  </a:lnTo>
                  <a:lnTo>
                    <a:pt x="1049" y="2742"/>
                  </a:lnTo>
                  <a:lnTo>
                    <a:pt x="1066" y="2744"/>
                  </a:lnTo>
                  <a:lnTo>
                    <a:pt x="1080" y="2753"/>
                  </a:lnTo>
                  <a:lnTo>
                    <a:pt x="1091" y="2765"/>
                  </a:lnTo>
                  <a:lnTo>
                    <a:pt x="1097" y="2780"/>
                  </a:lnTo>
                  <a:lnTo>
                    <a:pt x="1180" y="3227"/>
                  </a:lnTo>
                  <a:lnTo>
                    <a:pt x="1299" y="3227"/>
                  </a:lnTo>
                  <a:lnTo>
                    <a:pt x="1118" y="2628"/>
                  </a:lnTo>
                  <a:lnTo>
                    <a:pt x="1117" y="2613"/>
                  </a:lnTo>
                  <a:lnTo>
                    <a:pt x="1120" y="2599"/>
                  </a:lnTo>
                  <a:lnTo>
                    <a:pt x="1127" y="2585"/>
                  </a:lnTo>
                  <a:lnTo>
                    <a:pt x="1150" y="2556"/>
                  </a:lnTo>
                  <a:lnTo>
                    <a:pt x="723" y="2556"/>
                  </a:lnTo>
                  <a:close/>
                  <a:moveTo>
                    <a:pt x="905" y="530"/>
                  </a:moveTo>
                  <a:lnTo>
                    <a:pt x="904" y="561"/>
                  </a:lnTo>
                  <a:lnTo>
                    <a:pt x="903" y="601"/>
                  </a:lnTo>
                  <a:lnTo>
                    <a:pt x="901" y="649"/>
                  </a:lnTo>
                  <a:lnTo>
                    <a:pt x="899" y="705"/>
                  </a:lnTo>
                  <a:lnTo>
                    <a:pt x="897" y="770"/>
                  </a:lnTo>
                  <a:lnTo>
                    <a:pt x="894" y="844"/>
                  </a:lnTo>
                  <a:lnTo>
                    <a:pt x="891" y="925"/>
                  </a:lnTo>
                  <a:lnTo>
                    <a:pt x="887" y="1017"/>
                  </a:lnTo>
                  <a:lnTo>
                    <a:pt x="883" y="1117"/>
                  </a:lnTo>
                  <a:lnTo>
                    <a:pt x="878" y="1227"/>
                  </a:lnTo>
                  <a:lnTo>
                    <a:pt x="873" y="1345"/>
                  </a:lnTo>
                  <a:lnTo>
                    <a:pt x="867" y="1473"/>
                  </a:lnTo>
                  <a:lnTo>
                    <a:pt x="860" y="1601"/>
                  </a:lnTo>
                  <a:lnTo>
                    <a:pt x="853" y="1721"/>
                  </a:lnTo>
                  <a:lnTo>
                    <a:pt x="845" y="1833"/>
                  </a:lnTo>
                  <a:lnTo>
                    <a:pt x="836" y="1936"/>
                  </a:lnTo>
                  <a:lnTo>
                    <a:pt x="826" y="2031"/>
                  </a:lnTo>
                  <a:lnTo>
                    <a:pt x="817" y="2117"/>
                  </a:lnTo>
                  <a:lnTo>
                    <a:pt x="808" y="2196"/>
                  </a:lnTo>
                  <a:lnTo>
                    <a:pt x="799" y="2265"/>
                  </a:lnTo>
                  <a:lnTo>
                    <a:pt x="790" y="2327"/>
                  </a:lnTo>
                  <a:lnTo>
                    <a:pt x="781" y="2380"/>
                  </a:lnTo>
                  <a:lnTo>
                    <a:pt x="774" y="2424"/>
                  </a:lnTo>
                  <a:lnTo>
                    <a:pt x="768" y="2460"/>
                  </a:lnTo>
                  <a:lnTo>
                    <a:pt x="1107" y="2460"/>
                  </a:lnTo>
                  <a:lnTo>
                    <a:pt x="1100" y="2424"/>
                  </a:lnTo>
                  <a:lnTo>
                    <a:pt x="1093" y="2380"/>
                  </a:lnTo>
                  <a:lnTo>
                    <a:pt x="1085" y="2327"/>
                  </a:lnTo>
                  <a:lnTo>
                    <a:pt x="1076" y="2265"/>
                  </a:lnTo>
                  <a:lnTo>
                    <a:pt x="1067" y="2196"/>
                  </a:lnTo>
                  <a:lnTo>
                    <a:pt x="1057" y="2117"/>
                  </a:lnTo>
                  <a:lnTo>
                    <a:pt x="1048" y="2031"/>
                  </a:lnTo>
                  <a:lnTo>
                    <a:pt x="1039" y="1936"/>
                  </a:lnTo>
                  <a:lnTo>
                    <a:pt x="1030" y="1833"/>
                  </a:lnTo>
                  <a:lnTo>
                    <a:pt x="1021" y="1721"/>
                  </a:lnTo>
                  <a:lnTo>
                    <a:pt x="1013" y="1601"/>
                  </a:lnTo>
                  <a:lnTo>
                    <a:pt x="1007" y="1473"/>
                  </a:lnTo>
                  <a:lnTo>
                    <a:pt x="1000" y="1345"/>
                  </a:lnTo>
                  <a:lnTo>
                    <a:pt x="995" y="1227"/>
                  </a:lnTo>
                  <a:lnTo>
                    <a:pt x="990" y="1117"/>
                  </a:lnTo>
                  <a:lnTo>
                    <a:pt x="986" y="1017"/>
                  </a:lnTo>
                  <a:lnTo>
                    <a:pt x="982" y="925"/>
                  </a:lnTo>
                  <a:lnTo>
                    <a:pt x="980" y="843"/>
                  </a:lnTo>
                  <a:lnTo>
                    <a:pt x="977" y="770"/>
                  </a:lnTo>
                  <a:lnTo>
                    <a:pt x="975" y="705"/>
                  </a:lnTo>
                  <a:lnTo>
                    <a:pt x="972" y="649"/>
                  </a:lnTo>
                  <a:lnTo>
                    <a:pt x="971" y="601"/>
                  </a:lnTo>
                  <a:lnTo>
                    <a:pt x="969" y="561"/>
                  </a:lnTo>
                  <a:lnTo>
                    <a:pt x="968" y="530"/>
                  </a:lnTo>
                  <a:lnTo>
                    <a:pt x="905" y="530"/>
                  </a:lnTo>
                  <a:close/>
                  <a:moveTo>
                    <a:pt x="881" y="288"/>
                  </a:moveTo>
                  <a:lnTo>
                    <a:pt x="878" y="288"/>
                  </a:lnTo>
                  <a:lnTo>
                    <a:pt x="877" y="290"/>
                  </a:lnTo>
                  <a:lnTo>
                    <a:pt x="876" y="292"/>
                  </a:lnTo>
                  <a:lnTo>
                    <a:pt x="876" y="408"/>
                  </a:lnTo>
                  <a:lnTo>
                    <a:pt x="877" y="411"/>
                  </a:lnTo>
                  <a:lnTo>
                    <a:pt x="878" y="412"/>
                  </a:lnTo>
                  <a:lnTo>
                    <a:pt x="881" y="412"/>
                  </a:lnTo>
                  <a:lnTo>
                    <a:pt x="994" y="412"/>
                  </a:lnTo>
                  <a:lnTo>
                    <a:pt x="995" y="412"/>
                  </a:lnTo>
                  <a:lnTo>
                    <a:pt x="996" y="411"/>
                  </a:lnTo>
                  <a:lnTo>
                    <a:pt x="998" y="408"/>
                  </a:lnTo>
                  <a:lnTo>
                    <a:pt x="998" y="292"/>
                  </a:lnTo>
                  <a:lnTo>
                    <a:pt x="996" y="290"/>
                  </a:lnTo>
                  <a:lnTo>
                    <a:pt x="995" y="288"/>
                  </a:lnTo>
                  <a:lnTo>
                    <a:pt x="994" y="288"/>
                  </a:lnTo>
                  <a:lnTo>
                    <a:pt x="881" y="288"/>
                  </a:lnTo>
                  <a:close/>
                  <a:moveTo>
                    <a:pt x="937" y="0"/>
                  </a:moveTo>
                  <a:lnTo>
                    <a:pt x="937" y="0"/>
                  </a:lnTo>
                  <a:lnTo>
                    <a:pt x="955" y="4"/>
                  </a:lnTo>
                  <a:lnTo>
                    <a:pt x="971" y="14"/>
                  </a:lnTo>
                  <a:lnTo>
                    <a:pt x="981" y="29"/>
                  </a:lnTo>
                  <a:lnTo>
                    <a:pt x="985" y="49"/>
                  </a:lnTo>
                  <a:lnTo>
                    <a:pt x="985" y="192"/>
                  </a:lnTo>
                  <a:lnTo>
                    <a:pt x="994" y="192"/>
                  </a:lnTo>
                  <a:lnTo>
                    <a:pt x="1019" y="196"/>
                  </a:lnTo>
                  <a:lnTo>
                    <a:pt x="1044" y="206"/>
                  </a:lnTo>
                  <a:lnTo>
                    <a:pt x="1064" y="221"/>
                  </a:lnTo>
                  <a:lnTo>
                    <a:pt x="1080" y="242"/>
                  </a:lnTo>
                  <a:lnTo>
                    <a:pt x="1090" y="265"/>
                  </a:lnTo>
                  <a:lnTo>
                    <a:pt x="1093" y="292"/>
                  </a:lnTo>
                  <a:lnTo>
                    <a:pt x="1093" y="408"/>
                  </a:lnTo>
                  <a:lnTo>
                    <a:pt x="1089" y="435"/>
                  </a:lnTo>
                  <a:lnTo>
                    <a:pt x="1079" y="459"/>
                  </a:lnTo>
                  <a:lnTo>
                    <a:pt x="1063" y="480"/>
                  </a:lnTo>
                  <a:lnTo>
                    <a:pt x="1063" y="481"/>
                  </a:lnTo>
                  <a:lnTo>
                    <a:pt x="1063" y="485"/>
                  </a:lnTo>
                  <a:lnTo>
                    <a:pt x="1063" y="497"/>
                  </a:lnTo>
                  <a:lnTo>
                    <a:pt x="1064" y="515"/>
                  </a:lnTo>
                  <a:lnTo>
                    <a:pt x="1064" y="541"/>
                  </a:lnTo>
                  <a:lnTo>
                    <a:pt x="1066" y="575"/>
                  </a:lnTo>
                  <a:lnTo>
                    <a:pt x="1067" y="616"/>
                  </a:lnTo>
                  <a:lnTo>
                    <a:pt x="1068" y="665"/>
                  </a:lnTo>
                  <a:lnTo>
                    <a:pt x="1071" y="722"/>
                  </a:lnTo>
                  <a:lnTo>
                    <a:pt x="1073" y="786"/>
                  </a:lnTo>
                  <a:lnTo>
                    <a:pt x="1076" y="858"/>
                  </a:lnTo>
                  <a:lnTo>
                    <a:pt x="1079" y="940"/>
                  </a:lnTo>
                  <a:lnTo>
                    <a:pt x="1082" y="1028"/>
                  </a:lnTo>
                  <a:lnTo>
                    <a:pt x="1086" y="1126"/>
                  </a:lnTo>
                  <a:lnTo>
                    <a:pt x="1091" y="1232"/>
                  </a:lnTo>
                  <a:lnTo>
                    <a:pt x="1097" y="1345"/>
                  </a:lnTo>
                  <a:lnTo>
                    <a:pt x="1102" y="1467"/>
                  </a:lnTo>
                  <a:lnTo>
                    <a:pt x="1108" y="1590"/>
                  </a:lnTo>
                  <a:lnTo>
                    <a:pt x="1116" y="1706"/>
                  </a:lnTo>
                  <a:lnTo>
                    <a:pt x="1123" y="1812"/>
                  </a:lnTo>
                  <a:lnTo>
                    <a:pt x="1132" y="1913"/>
                  </a:lnTo>
                  <a:lnTo>
                    <a:pt x="1141" y="2005"/>
                  </a:lnTo>
                  <a:lnTo>
                    <a:pt x="1150" y="2089"/>
                  </a:lnTo>
                  <a:lnTo>
                    <a:pt x="1159" y="2166"/>
                  </a:lnTo>
                  <a:lnTo>
                    <a:pt x="1168" y="2235"/>
                  </a:lnTo>
                  <a:lnTo>
                    <a:pt x="1177" y="2296"/>
                  </a:lnTo>
                  <a:lnTo>
                    <a:pt x="1185" y="2349"/>
                  </a:lnTo>
                  <a:lnTo>
                    <a:pt x="1192" y="2394"/>
                  </a:lnTo>
                  <a:lnTo>
                    <a:pt x="1198" y="2432"/>
                  </a:lnTo>
                  <a:lnTo>
                    <a:pt x="1204" y="2460"/>
                  </a:lnTo>
                  <a:lnTo>
                    <a:pt x="1249" y="2460"/>
                  </a:lnTo>
                  <a:lnTo>
                    <a:pt x="1267" y="2464"/>
                  </a:lnTo>
                  <a:lnTo>
                    <a:pt x="1283" y="2473"/>
                  </a:lnTo>
                  <a:lnTo>
                    <a:pt x="1293" y="2487"/>
                  </a:lnTo>
                  <a:lnTo>
                    <a:pt x="1298" y="2505"/>
                  </a:lnTo>
                  <a:lnTo>
                    <a:pt x="1296" y="2522"/>
                  </a:lnTo>
                  <a:lnTo>
                    <a:pt x="1288" y="2538"/>
                  </a:lnTo>
                  <a:lnTo>
                    <a:pt x="1217" y="2625"/>
                  </a:lnTo>
                  <a:lnTo>
                    <a:pt x="1400" y="3227"/>
                  </a:lnTo>
                  <a:lnTo>
                    <a:pt x="1442" y="3227"/>
                  </a:lnTo>
                  <a:lnTo>
                    <a:pt x="1461" y="3231"/>
                  </a:lnTo>
                  <a:lnTo>
                    <a:pt x="1475" y="3241"/>
                  </a:lnTo>
                  <a:lnTo>
                    <a:pt x="1486" y="3257"/>
                  </a:lnTo>
                  <a:lnTo>
                    <a:pt x="1489" y="3275"/>
                  </a:lnTo>
                  <a:lnTo>
                    <a:pt x="1489" y="3465"/>
                  </a:lnTo>
                  <a:lnTo>
                    <a:pt x="1868" y="4140"/>
                  </a:lnTo>
                  <a:lnTo>
                    <a:pt x="1873" y="4155"/>
                  </a:lnTo>
                  <a:lnTo>
                    <a:pt x="1873" y="4172"/>
                  </a:lnTo>
                  <a:lnTo>
                    <a:pt x="1868" y="4187"/>
                  </a:lnTo>
                  <a:lnTo>
                    <a:pt x="1857" y="4200"/>
                  </a:lnTo>
                  <a:lnTo>
                    <a:pt x="1842" y="4208"/>
                  </a:lnTo>
                  <a:lnTo>
                    <a:pt x="1826" y="4211"/>
                  </a:lnTo>
                  <a:lnTo>
                    <a:pt x="1465" y="4211"/>
                  </a:lnTo>
                  <a:lnTo>
                    <a:pt x="1447" y="4207"/>
                  </a:lnTo>
                  <a:lnTo>
                    <a:pt x="1432" y="4196"/>
                  </a:lnTo>
                  <a:lnTo>
                    <a:pt x="1421" y="4182"/>
                  </a:lnTo>
                  <a:lnTo>
                    <a:pt x="1418" y="4163"/>
                  </a:lnTo>
                  <a:lnTo>
                    <a:pt x="1414" y="4102"/>
                  </a:lnTo>
                  <a:lnTo>
                    <a:pt x="1402" y="4044"/>
                  </a:lnTo>
                  <a:lnTo>
                    <a:pt x="1385" y="3989"/>
                  </a:lnTo>
                  <a:lnTo>
                    <a:pt x="1361" y="3936"/>
                  </a:lnTo>
                  <a:lnTo>
                    <a:pt x="1331" y="3887"/>
                  </a:lnTo>
                  <a:lnTo>
                    <a:pt x="1296" y="3844"/>
                  </a:lnTo>
                  <a:lnTo>
                    <a:pt x="1256" y="3802"/>
                  </a:lnTo>
                  <a:lnTo>
                    <a:pt x="1211" y="3768"/>
                  </a:lnTo>
                  <a:lnTo>
                    <a:pt x="1162" y="3738"/>
                  </a:lnTo>
                  <a:lnTo>
                    <a:pt x="1111" y="3714"/>
                  </a:lnTo>
                  <a:lnTo>
                    <a:pt x="1055" y="3696"/>
                  </a:lnTo>
                  <a:lnTo>
                    <a:pt x="996" y="3685"/>
                  </a:lnTo>
                  <a:lnTo>
                    <a:pt x="937" y="3681"/>
                  </a:lnTo>
                  <a:lnTo>
                    <a:pt x="877" y="3685"/>
                  </a:lnTo>
                  <a:lnTo>
                    <a:pt x="819" y="3696"/>
                  </a:lnTo>
                  <a:lnTo>
                    <a:pt x="763" y="3714"/>
                  </a:lnTo>
                  <a:lnTo>
                    <a:pt x="711" y="3738"/>
                  </a:lnTo>
                  <a:lnTo>
                    <a:pt x="663" y="3768"/>
                  </a:lnTo>
                  <a:lnTo>
                    <a:pt x="618" y="3802"/>
                  </a:lnTo>
                  <a:lnTo>
                    <a:pt x="578" y="3844"/>
                  </a:lnTo>
                  <a:lnTo>
                    <a:pt x="543" y="3887"/>
                  </a:lnTo>
                  <a:lnTo>
                    <a:pt x="512" y="3936"/>
                  </a:lnTo>
                  <a:lnTo>
                    <a:pt x="489" y="3989"/>
                  </a:lnTo>
                  <a:lnTo>
                    <a:pt x="471" y="4044"/>
                  </a:lnTo>
                  <a:lnTo>
                    <a:pt x="460" y="4102"/>
                  </a:lnTo>
                  <a:lnTo>
                    <a:pt x="456" y="4163"/>
                  </a:lnTo>
                  <a:lnTo>
                    <a:pt x="452" y="4182"/>
                  </a:lnTo>
                  <a:lnTo>
                    <a:pt x="442" y="4196"/>
                  </a:lnTo>
                  <a:lnTo>
                    <a:pt x="428" y="4207"/>
                  </a:lnTo>
                  <a:lnTo>
                    <a:pt x="408" y="4211"/>
                  </a:lnTo>
                  <a:lnTo>
                    <a:pt x="48" y="4211"/>
                  </a:lnTo>
                  <a:lnTo>
                    <a:pt x="31" y="4208"/>
                  </a:lnTo>
                  <a:lnTo>
                    <a:pt x="17" y="4200"/>
                  </a:lnTo>
                  <a:lnTo>
                    <a:pt x="6" y="4187"/>
                  </a:lnTo>
                  <a:lnTo>
                    <a:pt x="0" y="4172"/>
                  </a:lnTo>
                  <a:lnTo>
                    <a:pt x="0" y="4155"/>
                  </a:lnTo>
                  <a:lnTo>
                    <a:pt x="5" y="4140"/>
                  </a:lnTo>
                  <a:lnTo>
                    <a:pt x="384" y="3465"/>
                  </a:lnTo>
                  <a:lnTo>
                    <a:pt x="384" y="3275"/>
                  </a:lnTo>
                  <a:lnTo>
                    <a:pt x="388" y="3257"/>
                  </a:lnTo>
                  <a:lnTo>
                    <a:pt x="398" y="3241"/>
                  </a:lnTo>
                  <a:lnTo>
                    <a:pt x="413" y="3231"/>
                  </a:lnTo>
                  <a:lnTo>
                    <a:pt x="431" y="3227"/>
                  </a:lnTo>
                  <a:lnTo>
                    <a:pt x="474" y="3227"/>
                  </a:lnTo>
                  <a:lnTo>
                    <a:pt x="656" y="2625"/>
                  </a:lnTo>
                  <a:lnTo>
                    <a:pt x="587" y="2538"/>
                  </a:lnTo>
                  <a:lnTo>
                    <a:pt x="578" y="2522"/>
                  </a:lnTo>
                  <a:lnTo>
                    <a:pt x="577" y="2505"/>
                  </a:lnTo>
                  <a:lnTo>
                    <a:pt x="580" y="2487"/>
                  </a:lnTo>
                  <a:lnTo>
                    <a:pt x="591" y="2473"/>
                  </a:lnTo>
                  <a:lnTo>
                    <a:pt x="606" y="2464"/>
                  </a:lnTo>
                  <a:lnTo>
                    <a:pt x="624" y="2460"/>
                  </a:lnTo>
                  <a:lnTo>
                    <a:pt x="670" y="2460"/>
                  </a:lnTo>
                  <a:lnTo>
                    <a:pt x="675" y="2432"/>
                  </a:lnTo>
                  <a:lnTo>
                    <a:pt x="682" y="2394"/>
                  </a:lnTo>
                  <a:lnTo>
                    <a:pt x="688" y="2349"/>
                  </a:lnTo>
                  <a:lnTo>
                    <a:pt x="697" y="2296"/>
                  </a:lnTo>
                  <a:lnTo>
                    <a:pt x="705" y="2235"/>
                  </a:lnTo>
                  <a:lnTo>
                    <a:pt x="714" y="2166"/>
                  </a:lnTo>
                  <a:lnTo>
                    <a:pt x="723" y="2089"/>
                  </a:lnTo>
                  <a:lnTo>
                    <a:pt x="732" y="2005"/>
                  </a:lnTo>
                  <a:lnTo>
                    <a:pt x="741" y="1913"/>
                  </a:lnTo>
                  <a:lnTo>
                    <a:pt x="750" y="1812"/>
                  </a:lnTo>
                  <a:lnTo>
                    <a:pt x="758" y="1706"/>
                  </a:lnTo>
                  <a:lnTo>
                    <a:pt x="765" y="1590"/>
                  </a:lnTo>
                  <a:lnTo>
                    <a:pt x="772" y="1467"/>
                  </a:lnTo>
                  <a:lnTo>
                    <a:pt x="777" y="1345"/>
                  </a:lnTo>
                  <a:lnTo>
                    <a:pt x="782" y="1231"/>
                  </a:lnTo>
                  <a:lnTo>
                    <a:pt x="787" y="1125"/>
                  </a:lnTo>
                  <a:lnTo>
                    <a:pt x="791" y="1028"/>
                  </a:lnTo>
                  <a:lnTo>
                    <a:pt x="795" y="940"/>
                  </a:lnTo>
                  <a:lnTo>
                    <a:pt x="797" y="858"/>
                  </a:lnTo>
                  <a:lnTo>
                    <a:pt x="800" y="786"/>
                  </a:lnTo>
                  <a:lnTo>
                    <a:pt x="802" y="722"/>
                  </a:lnTo>
                  <a:lnTo>
                    <a:pt x="805" y="665"/>
                  </a:lnTo>
                  <a:lnTo>
                    <a:pt x="806" y="616"/>
                  </a:lnTo>
                  <a:lnTo>
                    <a:pt x="808" y="574"/>
                  </a:lnTo>
                  <a:lnTo>
                    <a:pt x="809" y="541"/>
                  </a:lnTo>
                  <a:lnTo>
                    <a:pt x="810" y="515"/>
                  </a:lnTo>
                  <a:lnTo>
                    <a:pt x="810" y="497"/>
                  </a:lnTo>
                  <a:lnTo>
                    <a:pt x="810" y="485"/>
                  </a:lnTo>
                  <a:lnTo>
                    <a:pt x="810" y="480"/>
                  </a:lnTo>
                  <a:lnTo>
                    <a:pt x="810" y="480"/>
                  </a:lnTo>
                  <a:lnTo>
                    <a:pt x="795" y="459"/>
                  </a:lnTo>
                  <a:lnTo>
                    <a:pt x="785" y="435"/>
                  </a:lnTo>
                  <a:lnTo>
                    <a:pt x="781" y="408"/>
                  </a:lnTo>
                  <a:lnTo>
                    <a:pt x="781" y="292"/>
                  </a:lnTo>
                  <a:lnTo>
                    <a:pt x="785" y="265"/>
                  </a:lnTo>
                  <a:lnTo>
                    <a:pt x="793" y="242"/>
                  </a:lnTo>
                  <a:lnTo>
                    <a:pt x="810" y="221"/>
                  </a:lnTo>
                  <a:lnTo>
                    <a:pt x="829" y="206"/>
                  </a:lnTo>
                  <a:lnTo>
                    <a:pt x="854" y="196"/>
                  </a:lnTo>
                  <a:lnTo>
                    <a:pt x="881" y="192"/>
                  </a:lnTo>
                  <a:lnTo>
                    <a:pt x="889" y="192"/>
                  </a:lnTo>
                  <a:lnTo>
                    <a:pt x="889" y="49"/>
                  </a:lnTo>
                  <a:lnTo>
                    <a:pt x="892" y="29"/>
                  </a:lnTo>
                  <a:lnTo>
                    <a:pt x="903" y="14"/>
                  </a:lnTo>
                  <a:lnTo>
                    <a:pt x="918" y="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44"/>
            <p:cNvSpPr>
              <a:spLocks noEditPoints="1"/>
            </p:cNvSpPr>
            <p:nvPr/>
          </p:nvSpPr>
          <p:spPr bwMode="auto">
            <a:xfrm>
              <a:off x="5767843" y="5315789"/>
              <a:ext cx="792162" cy="1549400"/>
            </a:xfrm>
            <a:custGeom>
              <a:avLst/>
              <a:gdLst>
                <a:gd name="T0" fmla="*/ 1340 w 1997"/>
                <a:gd name="T1" fmla="*/ 3764 h 3904"/>
                <a:gd name="T2" fmla="*/ 596 w 1997"/>
                <a:gd name="T3" fmla="*/ 3608 h 3904"/>
                <a:gd name="T4" fmla="*/ 737 w 1997"/>
                <a:gd name="T5" fmla="*/ 3616 h 3904"/>
                <a:gd name="T6" fmla="*/ 509 w 1997"/>
                <a:gd name="T7" fmla="*/ 3591 h 3904"/>
                <a:gd name="T8" fmla="*/ 794 w 1997"/>
                <a:gd name="T9" fmla="*/ 3565 h 3904"/>
                <a:gd name="T10" fmla="*/ 1088 w 1997"/>
                <a:gd name="T11" fmla="*/ 3645 h 3904"/>
                <a:gd name="T12" fmla="*/ 1386 w 1997"/>
                <a:gd name="T13" fmla="*/ 3652 h 3904"/>
                <a:gd name="T14" fmla="*/ 581 w 1997"/>
                <a:gd name="T15" fmla="*/ 3258 h 3904"/>
                <a:gd name="T16" fmla="*/ 768 w 1997"/>
                <a:gd name="T17" fmla="*/ 3279 h 3904"/>
                <a:gd name="T18" fmla="*/ 955 w 1997"/>
                <a:gd name="T19" fmla="*/ 3299 h 3904"/>
                <a:gd name="T20" fmla="*/ 1144 w 1997"/>
                <a:gd name="T21" fmla="*/ 3319 h 3904"/>
                <a:gd name="T22" fmla="*/ 1331 w 1997"/>
                <a:gd name="T23" fmla="*/ 3339 h 3904"/>
                <a:gd name="T24" fmla="*/ 1515 w 1997"/>
                <a:gd name="T25" fmla="*/ 3360 h 3904"/>
                <a:gd name="T26" fmla="*/ 712 w 1997"/>
                <a:gd name="T27" fmla="*/ 2550 h 3904"/>
                <a:gd name="T28" fmla="*/ 899 w 1997"/>
                <a:gd name="T29" fmla="*/ 2570 h 3904"/>
                <a:gd name="T30" fmla="*/ 1087 w 1997"/>
                <a:gd name="T31" fmla="*/ 2591 h 3904"/>
                <a:gd name="T32" fmla="*/ 1275 w 1997"/>
                <a:gd name="T33" fmla="*/ 2612 h 3904"/>
                <a:gd name="T34" fmla="*/ 1462 w 1997"/>
                <a:gd name="T35" fmla="*/ 2632 h 3904"/>
                <a:gd name="T36" fmla="*/ 709 w 1997"/>
                <a:gd name="T37" fmla="*/ 2091 h 3904"/>
                <a:gd name="T38" fmla="*/ 896 w 1997"/>
                <a:gd name="T39" fmla="*/ 2111 h 3904"/>
                <a:gd name="T40" fmla="*/ 1084 w 1997"/>
                <a:gd name="T41" fmla="*/ 2131 h 3904"/>
                <a:gd name="T42" fmla="*/ 1272 w 1997"/>
                <a:gd name="T43" fmla="*/ 2151 h 3904"/>
                <a:gd name="T44" fmla="*/ 1459 w 1997"/>
                <a:gd name="T45" fmla="*/ 2172 h 3904"/>
                <a:gd name="T46" fmla="*/ 1663 w 1997"/>
                <a:gd name="T47" fmla="*/ 2002 h 3904"/>
                <a:gd name="T48" fmla="*/ 830 w 1997"/>
                <a:gd name="T49" fmla="*/ 1582 h 3904"/>
                <a:gd name="T50" fmla="*/ 1018 w 1997"/>
                <a:gd name="T51" fmla="*/ 1602 h 3904"/>
                <a:gd name="T52" fmla="*/ 1205 w 1997"/>
                <a:gd name="T53" fmla="*/ 1622 h 3904"/>
                <a:gd name="T54" fmla="*/ 1393 w 1997"/>
                <a:gd name="T55" fmla="*/ 1644 h 3904"/>
                <a:gd name="T56" fmla="*/ 1581 w 1997"/>
                <a:gd name="T57" fmla="*/ 1664 h 3904"/>
                <a:gd name="T58" fmla="*/ 819 w 1997"/>
                <a:gd name="T59" fmla="*/ 1099 h 3904"/>
                <a:gd name="T60" fmla="*/ 1008 w 1997"/>
                <a:gd name="T61" fmla="*/ 1119 h 3904"/>
                <a:gd name="T62" fmla="*/ 1195 w 1997"/>
                <a:gd name="T63" fmla="*/ 1139 h 3904"/>
                <a:gd name="T64" fmla="*/ 1383 w 1997"/>
                <a:gd name="T65" fmla="*/ 1160 h 3904"/>
                <a:gd name="T66" fmla="*/ 1571 w 1997"/>
                <a:gd name="T67" fmla="*/ 1180 h 3904"/>
                <a:gd name="T68" fmla="*/ 730 w 1997"/>
                <a:gd name="T69" fmla="*/ 911 h 3904"/>
                <a:gd name="T70" fmla="*/ 944 w 1997"/>
                <a:gd name="T71" fmla="*/ 617 h 3904"/>
                <a:gd name="T72" fmla="*/ 1131 w 1997"/>
                <a:gd name="T73" fmla="*/ 638 h 3904"/>
                <a:gd name="T74" fmla="*/ 1319 w 1997"/>
                <a:gd name="T75" fmla="*/ 658 h 3904"/>
                <a:gd name="T76" fmla="*/ 1507 w 1997"/>
                <a:gd name="T77" fmla="*/ 678 h 3904"/>
                <a:gd name="T78" fmla="*/ 1695 w 1997"/>
                <a:gd name="T79" fmla="*/ 700 h 3904"/>
                <a:gd name="T80" fmla="*/ 1289 w 1997"/>
                <a:gd name="T81" fmla="*/ 349 h 3904"/>
                <a:gd name="T82" fmla="*/ 1530 w 1997"/>
                <a:gd name="T83" fmla="*/ 368 h 3904"/>
                <a:gd name="T84" fmla="*/ 1299 w 1997"/>
                <a:gd name="T85" fmla="*/ 120 h 3904"/>
                <a:gd name="T86" fmla="*/ 1105 w 1997"/>
                <a:gd name="T87" fmla="*/ 321 h 3904"/>
                <a:gd name="T88" fmla="*/ 1808 w 1997"/>
                <a:gd name="T89" fmla="*/ 172 h 3904"/>
                <a:gd name="T90" fmla="*/ 1963 w 1997"/>
                <a:gd name="T91" fmla="*/ 619 h 3904"/>
                <a:gd name="T92" fmla="*/ 1928 w 1997"/>
                <a:gd name="T93" fmla="*/ 1017 h 3904"/>
                <a:gd name="T94" fmla="*/ 1878 w 1997"/>
                <a:gd name="T95" fmla="*/ 1491 h 3904"/>
                <a:gd name="T96" fmla="*/ 1823 w 1997"/>
                <a:gd name="T97" fmla="*/ 1966 h 3904"/>
                <a:gd name="T98" fmla="*/ 1763 w 1997"/>
                <a:gd name="T99" fmla="*/ 2442 h 3904"/>
                <a:gd name="T100" fmla="*/ 1699 w 1997"/>
                <a:gd name="T101" fmla="*/ 2921 h 3904"/>
                <a:gd name="T102" fmla="*/ 1644 w 1997"/>
                <a:gd name="T103" fmla="*/ 3374 h 3904"/>
                <a:gd name="T104" fmla="*/ 1994 w 1997"/>
                <a:gd name="T105" fmla="*/ 3880 h 3904"/>
                <a:gd name="T106" fmla="*/ 11 w 1997"/>
                <a:gd name="T107" fmla="*/ 3839 h 3904"/>
                <a:gd name="T108" fmla="*/ 396 w 1997"/>
                <a:gd name="T109" fmla="*/ 2853 h 3904"/>
                <a:gd name="T110" fmla="*/ 450 w 1997"/>
                <a:gd name="T111" fmla="*/ 2364 h 3904"/>
                <a:gd name="T112" fmla="*/ 503 w 1997"/>
                <a:gd name="T113" fmla="*/ 1876 h 3904"/>
                <a:gd name="T114" fmla="*/ 557 w 1997"/>
                <a:gd name="T115" fmla="*/ 1387 h 3904"/>
                <a:gd name="T116" fmla="*/ 611 w 1997"/>
                <a:gd name="T117" fmla="*/ 898 h 3904"/>
                <a:gd name="T118" fmla="*/ 655 w 1997"/>
                <a:gd name="T119" fmla="*/ 489 h 3904"/>
                <a:gd name="T120" fmla="*/ 893 w 1997"/>
                <a:gd name="T121" fmla="*/ 76 h 3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97" h="3904">
                  <a:moveTo>
                    <a:pt x="1247" y="3648"/>
                  </a:moveTo>
                  <a:lnTo>
                    <a:pt x="1221" y="3648"/>
                  </a:lnTo>
                  <a:lnTo>
                    <a:pt x="1199" y="3654"/>
                  </a:lnTo>
                  <a:lnTo>
                    <a:pt x="1179" y="3664"/>
                  </a:lnTo>
                  <a:lnTo>
                    <a:pt x="1161" y="3678"/>
                  </a:lnTo>
                  <a:lnTo>
                    <a:pt x="1145" y="3697"/>
                  </a:lnTo>
                  <a:lnTo>
                    <a:pt x="1136" y="3717"/>
                  </a:lnTo>
                  <a:lnTo>
                    <a:pt x="1130" y="3741"/>
                  </a:lnTo>
                  <a:lnTo>
                    <a:pt x="1120" y="3828"/>
                  </a:lnTo>
                  <a:lnTo>
                    <a:pt x="1332" y="3828"/>
                  </a:lnTo>
                  <a:lnTo>
                    <a:pt x="1340" y="3764"/>
                  </a:lnTo>
                  <a:lnTo>
                    <a:pt x="1340" y="3740"/>
                  </a:lnTo>
                  <a:lnTo>
                    <a:pt x="1334" y="3717"/>
                  </a:lnTo>
                  <a:lnTo>
                    <a:pt x="1324" y="3696"/>
                  </a:lnTo>
                  <a:lnTo>
                    <a:pt x="1310" y="3678"/>
                  </a:lnTo>
                  <a:lnTo>
                    <a:pt x="1291" y="3664"/>
                  </a:lnTo>
                  <a:lnTo>
                    <a:pt x="1270" y="3653"/>
                  </a:lnTo>
                  <a:lnTo>
                    <a:pt x="1247" y="3648"/>
                  </a:lnTo>
                  <a:close/>
                  <a:moveTo>
                    <a:pt x="652" y="3585"/>
                  </a:moveTo>
                  <a:lnTo>
                    <a:pt x="632" y="3589"/>
                  </a:lnTo>
                  <a:lnTo>
                    <a:pt x="613" y="3597"/>
                  </a:lnTo>
                  <a:lnTo>
                    <a:pt x="596" y="3608"/>
                  </a:lnTo>
                  <a:lnTo>
                    <a:pt x="581" y="3623"/>
                  </a:lnTo>
                  <a:lnTo>
                    <a:pt x="569" y="3640"/>
                  </a:lnTo>
                  <a:lnTo>
                    <a:pt x="562" y="3659"/>
                  </a:lnTo>
                  <a:lnTo>
                    <a:pt x="557" y="3679"/>
                  </a:lnTo>
                  <a:lnTo>
                    <a:pt x="540" y="3828"/>
                  </a:lnTo>
                  <a:lnTo>
                    <a:pt x="754" y="3828"/>
                  </a:lnTo>
                  <a:lnTo>
                    <a:pt x="767" y="3702"/>
                  </a:lnTo>
                  <a:lnTo>
                    <a:pt x="767" y="3678"/>
                  </a:lnTo>
                  <a:lnTo>
                    <a:pt x="761" y="3654"/>
                  </a:lnTo>
                  <a:lnTo>
                    <a:pt x="752" y="3634"/>
                  </a:lnTo>
                  <a:lnTo>
                    <a:pt x="737" y="3616"/>
                  </a:lnTo>
                  <a:lnTo>
                    <a:pt x="718" y="3602"/>
                  </a:lnTo>
                  <a:lnTo>
                    <a:pt x="698" y="3591"/>
                  </a:lnTo>
                  <a:lnTo>
                    <a:pt x="674" y="3585"/>
                  </a:lnTo>
                  <a:lnTo>
                    <a:pt x="652" y="3585"/>
                  </a:lnTo>
                  <a:close/>
                  <a:moveTo>
                    <a:pt x="375" y="3313"/>
                  </a:moveTo>
                  <a:lnTo>
                    <a:pt x="318" y="3828"/>
                  </a:lnTo>
                  <a:lnTo>
                    <a:pt x="464" y="3828"/>
                  </a:lnTo>
                  <a:lnTo>
                    <a:pt x="481" y="3671"/>
                  </a:lnTo>
                  <a:lnTo>
                    <a:pt x="487" y="3643"/>
                  </a:lnTo>
                  <a:lnTo>
                    <a:pt x="496" y="3616"/>
                  </a:lnTo>
                  <a:lnTo>
                    <a:pt x="509" y="3591"/>
                  </a:lnTo>
                  <a:lnTo>
                    <a:pt x="527" y="3569"/>
                  </a:lnTo>
                  <a:lnTo>
                    <a:pt x="548" y="3549"/>
                  </a:lnTo>
                  <a:lnTo>
                    <a:pt x="571" y="3533"/>
                  </a:lnTo>
                  <a:lnTo>
                    <a:pt x="598" y="3520"/>
                  </a:lnTo>
                  <a:lnTo>
                    <a:pt x="625" y="3513"/>
                  </a:lnTo>
                  <a:lnTo>
                    <a:pt x="652" y="3509"/>
                  </a:lnTo>
                  <a:lnTo>
                    <a:pt x="682" y="3509"/>
                  </a:lnTo>
                  <a:lnTo>
                    <a:pt x="715" y="3516"/>
                  </a:lnTo>
                  <a:lnTo>
                    <a:pt x="744" y="3528"/>
                  </a:lnTo>
                  <a:lnTo>
                    <a:pt x="771" y="3545"/>
                  </a:lnTo>
                  <a:lnTo>
                    <a:pt x="794" y="3565"/>
                  </a:lnTo>
                  <a:lnTo>
                    <a:pt x="814" y="3589"/>
                  </a:lnTo>
                  <a:lnTo>
                    <a:pt x="829" y="3616"/>
                  </a:lnTo>
                  <a:lnTo>
                    <a:pt x="839" y="3646"/>
                  </a:lnTo>
                  <a:lnTo>
                    <a:pt x="845" y="3677"/>
                  </a:lnTo>
                  <a:lnTo>
                    <a:pt x="843" y="3710"/>
                  </a:lnTo>
                  <a:lnTo>
                    <a:pt x="830" y="3828"/>
                  </a:lnTo>
                  <a:lnTo>
                    <a:pt x="1044" y="3828"/>
                  </a:lnTo>
                  <a:lnTo>
                    <a:pt x="1053" y="3733"/>
                  </a:lnTo>
                  <a:lnTo>
                    <a:pt x="1060" y="3701"/>
                  </a:lnTo>
                  <a:lnTo>
                    <a:pt x="1071" y="3671"/>
                  </a:lnTo>
                  <a:lnTo>
                    <a:pt x="1088" y="3645"/>
                  </a:lnTo>
                  <a:lnTo>
                    <a:pt x="1109" y="3621"/>
                  </a:lnTo>
                  <a:lnTo>
                    <a:pt x="1133" y="3602"/>
                  </a:lnTo>
                  <a:lnTo>
                    <a:pt x="1161" y="3587"/>
                  </a:lnTo>
                  <a:lnTo>
                    <a:pt x="1190" y="3576"/>
                  </a:lnTo>
                  <a:lnTo>
                    <a:pt x="1221" y="3571"/>
                  </a:lnTo>
                  <a:lnTo>
                    <a:pt x="1255" y="3572"/>
                  </a:lnTo>
                  <a:lnTo>
                    <a:pt x="1287" y="3578"/>
                  </a:lnTo>
                  <a:lnTo>
                    <a:pt x="1317" y="3590"/>
                  </a:lnTo>
                  <a:lnTo>
                    <a:pt x="1343" y="3607"/>
                  </a:lnTo>
                  <a:lnTo>
                    <a:pt x="1367" y="3627"/>
                  </a:lnTo>
                  <a:lnTo>
                    <a:pt x="1386" y="3652"/>
                  </a:lnTo>
                  <a:lnTo>
                    <a:pt x="1402" y="3678"/>
                  </a:lnTo>
                  <a:lnTo>
                    <a:pt x="1411" y="3708"/>
                  </a:lnTo>
                  <a:lnTo>
                    <a:pt x="1417" y="3740"/>
                  </a:lnTo>
                  <a:lnTo>
                    <a:pt x="1416" y="3772"/>
                  </a:lnTo>
                  <a:lnTo>
                    <a:pt x="1410" y="3828"/>
                  </a:lnTo>
                  <a:lnTo>
                    <a:pt x="1555" y="3828"/>
                  </a:lnTo>
                  <a:lnTo>
                    <a:pt x="1597" y="3445"/>
                  </a:lnTo>
                  <a:lnTo>
                    <a:pt x="375" y="3313"/>
                  </a:lnTo>
                  <a:close/>
                  <a:moveTo>
                    <a:pt x="515" y="2866"/>
                  </a:moveTo>
                  <a:lnTo>
                    <a:pt x="474" y="3247"/>
                  </a:lnTo>
                  <a:lnTo>
                    <a:pt x="581" y="3258"/>
                  </a:lnTo>
                  <a:lnTo>
                    <a:pt x="605" y="3036"/>
                  </a:lnTo>
                  <a:lnTo>
                    <a:pt x="610" y="3022"/>
                  </a:lnTo>
                  <a:lnTo>
                    <a:pt x="619" y="3010"/>
                  </a:lnTo>
                  <a:lnTo>
                    <a:pt x="632" y="3004"/>
                  </a:lnTo>
                  <a:lnTo>
                    <a:pt x="648" y="3002"/>
                  </a:lnTo>
                  <a:lnTo>
                    <a:pt x="662" y="3006"/>
                  </a:lnTo>
                  <a:lnTo>
                    <a:pt x="673" y="3016"/>
                  </a:lnTo>
                  <a:lnTo>
                    <a:pt x="680" y="3029"/>
                  </a:lnTo>
                  <a:lnTo>
                    <a:pt x="681" y="3044"/>
                  </a:lnTo>
                  <a:lnTo>
                    <a:pt x="657" y="3267"/>
                  </a:lnTo>
                  <a:lnTo>
                    <a:pt x="768" y="3279"/>
                  </a:lnTo>
                  <a:lnTo>
                    <a:pt x="792" y="3056"/>
                  </a:lnTo>
                  <a:lnTo>
                    <a:pt x="797" y="3042"/>
                  </a:lnTo>
                  <a:lnTo>
                    <a:pt x="806" y="3031"/>
                  </a:lnTo>
                  <a:lnTo>
                    <a:pt x="819" y="3024"/>
                  </a:lnTo>
                  <a:lnTo>
                    <a:pt x="835" y="3023"/>
                  </a:lnTo>
                  <a:lnTo>
                    <a:pt x="849" y="3028"/>
                  </a:lnTo>
                  <a:lnTo>
                    <a:pt x="861" y="3036"/>
                  </a:lnTo>
                  <a:lnTo>
                    <a:pt x="867" y="3049"/>
                  </a:lnTo>
                  <a:lnTo>
                    <a:pt x="870" y="3065"/>
                  </a:lnTo>
                  <a:lnTo>
                    <a:pt x="845" y="3287"/>
                  </a:lnTo>
                  <a:lnTo>
                    <a:pt x="955" y="3299"/>
                  </a:lnTo>
                  <a:lnTo>
                    <a:pt x="981" y="3077"/>
                  </a:lnTo>
                  <a:lnTo>
                    <a:pt x="985" y="3062"/>
                  </a:lnTo>
                  <a:lnTo>
                    <a:pt x="995" y="3052"/>
                  </a:lnTo>
                  <a:lnTo>
                    <a:pt x="1008" y="3044"/>
                  </a:lnTo>
                  <a:lnTo>
                    <a:pt x="1022" y="3043"/>
                  </a:lnTo>
                  <a:lnTo>
                    <a:pt x="1038" y="3048"/>
                  </a:lnTo>
                  <a:lnTo>
                    <a:pt x="1049" y="3057"/>
                  </a:lnTo>
                  <a:lnTo>
                    <a:pt x="1056" y="3071"/>
                  </a:lnTo>
                  <a:lnTo>
                    <a:pt x="1057" y="3085"/>
                  </a:lnTo>
                  <a:lnTo>
                    <a:pt x="1033" y="3307"/>
                  </a:lnTo>
                  <a:lnTo>
                    <a:pt x="1144" y="3319"/>
                  </a:lnTo>
                  <a:lnTo>
                    <a:pt x="1168" y="3097"/>
                  </a:lnTo>
                  <a:lnTo>
                    <a:pt x="1173" y="3082"/>
                  </a:lnTo>
                  <a:lnTo>
                    <a:pt x="1182" y="3072"/>
                  </a:lnTo>
                  <a:lnTo>
                    <a:pt x="1195" y="3065"/>
                  </a:lnTo>
                  <a:lnTo>
                    <a:pt x="1211" y="3063"/>
                  </a:lnTo>
                  <a:lnTo>
                    <a:pt x="1225" y="3068"/>
                  </a:lnTo>
                  <a:lnTo>
                    <a:pt x="1236" y="3078"/>
                  </a:lnTo>
                  <a:lnTo>
                    <a:pt x="1243" y="3091"/>
                  </a:lnTo>
                  <a:lnTo>
                    <a:pt x="1244" y="3105"/>
                  </a:lnTo>
                  <a:lnTo>
                    <a:pt x="1220" y="3327"/>
                  </a:lnTo>
                  <a:lnTo>
                    <a:pt x="1331" y="3339"/>
                  </a:lnTo>
                  <a:lnTo>
                    <a:pt x="1356" y="3118"/>
                  </a:lnTo>
                  <a:lnTo>
                    <a:pt x="1360" y="3103"/>
                  </a:lnTo>
                  <a:lnTo>
                    <a:pt x="1369" y="3092"/>
                  </a:lnTo>
                  <a:lnTo>
                    <a:pt x="1383" y="3085"/>
                  </a:lnTo>
                  <a:lnTo>
                    <a:pt x="1398" y="3084"/>
                  </a:lnTo>
                  <a:lnTo>
                    <a:pt x="1412" y="3088"/>
                  </a:lnTo>
                  <a:lnTo>
                    <a:pt x="1424" y="3098"/>
                  </a:lnTo>
                  <a:lnTo>
                    <a:pt x="1430" y="3111"/>
                  </a:lnTo>
                  <a:lnTo>
                    <a:pt x="1433" y="3126"/>
                  </a:lnTo>
                  <a:lnTo>
                    <a:pt x="1408" y="3348"/>
                  </a:lnTo>
                  <a:lnTo>
                    <a:pt x="1515" y="3360"/>
                  </a:lnTo>
                  <a:lnTo>
                    <a:pt x="1555" y="2979"/>
                  </a:lnTo>
                  <a:lnTo>
                    <a:pt x="515" y="2866"/>
                  </a:lnTo>
                  <a:close/>
                  <a:moveTo>
                    <a:pt x="569" y="2377"/>
                  </a:moveTo>
                  <a:lnTo>
                    <a:pt x="524" y="2790"/>
                  </a:lnTo>
                  <a:lnTo>
                    <a:pt x="631" y="2802"/>
                  </a:lnTo>
                  <a:lnTo>
                    <a:pt x="655" y="2579"/>
                  </a:lnTo>
                  <a:lnTo>
                    <a:pt x="660" y="2565"/>
                  </a:lnTo>
                  <a:lnTo>
                    <a:pt x="669" y="2553"/>
                  </a:lnTo>
                  <a:lnTo>
                    <a:pt x="682" y="2547"/>
                  </a:lnTo>
                  <a:lnTo>
                    <a:pt x="697" y="2545"/>
                  </a:lnTo>
                  <a:lnTo>
                    <a:pt x="712" y="2550"/>
                  </a:lnTo>
                  <a:lnTo>
                    <a:pt x="723" y="2559"/>
                  </a:lnTo>
                  <a:lnTo>
                    <a:pt x="730" y="2572"/>
                  </a:lnTo>
                  <a:lnTo>
                    <a:pt x="731" y="2588"/>
                  </a:lnTo>
                  <a:lnTo>
                    <a:pt x="707" y="2810"/>
                  </a:lnTo>
                  <a:lnTo>
                    <a:pt x="818" y="2822"/>
                  </a:lnTo>
                  <a:lnTo>
                    <a:pt x="842" y="2600"/>
                  </a:lnTo>
                  <a:lnTo>
                    <a:pt x="847" y="2585"/>
                  </a:lnTo>
                  <a:lnTo>
                    <a:pt x="856" y="2575"/>
                  </a:lnTo>
                  <a:lnTo>
                    <a:pt x="870" y="2568"/>
                  </a:lnTo>
                  <a:lnTo>
                    <a:pt x="885" y="2566"/>
                  </a:lnTo>
                  <a:lnTo>
                    <a:pt x="899" y="2570"/>
                  </a:lnTo>
                  <a:lnTo>
                    <a:pt x="910" y="2579"/>
                  </a:lnTo>
                  <a:lnTo>
                    <a:pt x="917" y="2593"/>
                  </a:lnTo>
                  <a:lnTo>
                    <a:pt x="919" y="2608"/>
                  </a:lnTo>
                  <a:lnTo>
                    <a:pt x="895" y="2830"/>
                  </a:lnTo>
                  <a:lnTo>
                    <a:pt x="1006" y="2842"/>
                  </a:lnTo>
                  <a:lnTo>
                    <a:pt x="1031" y="2620"/>
                  </a:lnTo>
                  <a:lnTo>
                    <a:pt x="1035" y="2606"/>
                  </a:lnTo>
                  <a:lnTo>
                    <a:pt x="1045" y="2595"/>
                  </a:lnTo>
                  <a:lnTo>
                    <a:pt x="1057" y="2588"/>
                  </a:lnTo>
                  <a:lnTo>
                    <a:pt x="1072" y="2587"/>
                  </a:lnTo>
                  <a:lnTo>
                    <a:pt x="1087" y="2591"/>
                  </a:lnTo>
                  <a:lnTo>
                    <a:pt x="1099" y="2601"/>
                  </a:lnTo>
                  <a:lnTo>
                    <a:pt x="1106" y="2613"/>
                  </a:lnTo>
                  <a:lnTo>
                    <a:pt x="1107" y="2628"/>
                  </a:lnTo>
                  <a:lnTo>
                    <a:pt x="1082" y="2851"/>
                  </a:lnTo>
                  <a:lnTo>
                    <a:pt x="1194" y="2862"/>
                  </a:lnTo>
                  <a:lnTo>
                    <a:pt x="1218" y="2640"/>
                  </a:lnTo>
                  <a:lnTo>
                    <a:pt x="1223" y="2626"/>
                  </a:lnTo>
                  <a:lnTo>
                    <a:pt x="1232" y="2615"/>
                  </a:lnTo>
                  <a:lnTo>
                    <a:pt x="1245" y="2608"/>
                  </a:lnTo>
                  <a:lnTo>
                    <a:pt x="1261" y="2607"/>
                  </a:lnTo>
                  <a:lnTo>
                    <a:pt x="1275" y="2612"/>
                  </a:lnTo>
                  <a:lnTo>
                    <a:pt x="1286" y="2621"/>
                  </a:lnTo>
                  <a:lnTo>
                    <a:pt x="1293" y="2634"/>
                  </a:lnTo>
                  <a:lnTo>
                    <a:pt x="1294" y="2648"/>
                  </a:lnTo>
                  <a:lnTo>
                    <a:pt x="1270" y="2871"/>
                  </a:lnTo>
                  <a:lnTo>
                    <a:pt x="1381" y="2883"/>
                  </a:lnTo>
                  <a:lnTo>
                    <a:pt x="1405" y="2662"/>
                  </a:lnTo>
                  <a:lnTo>
                    <a:pt x="1410" y="2646"/>
                  </a:lnTo>
                  <a:lnTo>
                    <a:pt x="1420" y="2635"/>
                  </a:lnTo>
                  <a:lnTo>
                    <a:pt x="1433" y="2628"/>
                  </a:lnTo>
                  <a:lnTo>
                    <a:pt x="1448" y="2627"/>
                  </a:lnTo>
                  <a:lnTo>
                    <a:pt x="1462" y="2632"/>
                  </a:lnTo>
                  <a:lnTo>
                    <a:pt x="1474" y="2641"/>
                  </a:lnTo>
                  <a:lnTo>
                    <a:pt x="1480" y="2654"/>
                  </a:lnTo>
                  <a:lnTo>
                    <a:pt x="1482" y="2670"/>
                  </a:lnTo>
                  <a:lnTo>
                    <a:pt x="1458" y="2891"/>
                  </a:lnTo>
                  <a:lnTo>
                    <a:pt x="1564" y="2903"/>
                  </a:lnTo>
                  <a:lnTo>
                    <a:pt x="1609" y="2490"/>
                  </a:lnTo>
                  <a:lnTo>
                    <a:pt x="569" y="2377"/>
                  </a:lnTo>
                  <a:close/>
                  <a:moveTo>
                    <a:pt x="623" y="1889"/>
                  </a:moveTo>
                  <a:lnTo>
                    <a:pt x="577" y="2301"/>
                  </a:lnTo>
                  <a:lnTo>
                    <a:pt x="684" y="2313"/>
                  </a:lnTo>
                  <a:lnTo>
                    <a:pt x="709" y="2091"/>
                  </a:lnTo>
                  <a:lnTo>
                    <a:pt x="713" y="2076"/>
                  </a:lnTo>
                  <a:lnTo>
                    <a:pt x="723" y="2065"/>
                  </a:lnTo>
                  <a:lnTo>
                    <a:pt x="736" y="2059"/>
                  </a:lnTo>
                  <a:lnTo>
                    <a:pt x="750" y="2056"/>
                  </a:lnTo>
                  <a:lnTo>
                    <a:pt x="765" y="2061"/>
                  </a:lnTo>
                  <a:lnTo>
                    <a:pt x="777" y="2071"/>
                  </a:lnTo>
                  <a:lnTo>
                    <a:pt x="784" y="2084"/>
                  </a:lnTo>
                  <a:lnTo>
                    <a:pt x="785" y="2099"/>
                  </a:lnTo>
                  <a:lnTo>
                    <a:pt x="760" y="2321"/>
                  </a:lnTo>
                  <a:lnTo>
                    <a:pt x="872" y="2333"/>
                  </a:lnTo>
                  <a:lnTo>
                    <a:pt x="896" y="2111"/>
                  </a:lnTo>
                  <a:lnTo>
                    <a:pt x="901" y="2097"/>
                  </a:lnTo>
                  <a:lnTo>
                    <a:pt x="910" y="2085"/>
                  </a:lnTo>
                  <a:lnTo>
                    <a:pt x="923" y="2079"/>
                  </a:lnTo>
                  <a:lnTo>
                    <a:pt x="939" y="2076"/>
                  </a:lnTo>
                  <a:lnTo>
                    <a:pt x="953" y="2081"/>
                  </a:lnTo>
                  <a:lnTo>
                    <a:pt x="964" y="2091"/>
                  </a:lnTo>
                  <a:lnTo>
                    <a:pt x="971" y="2104"/>
                  </a:lnTo>
                  <a:lnTo>
                    <a:pt x="972" y="2119"/>
                  </a:lnTo>
                  <a:lnTo>
                    <a:pt x="948" y="2342"/>
                  </a:lnTo>
                  <a:lnTo>
                    <a:pt x="1059" y="2354"/>
                  </a:lnTo>
                  <a:lnTo>
                    <a:pt x="1084" y="2131"/>
                  </a:lnTo>
                  <a:lnTo>
                    <a:pt x="1088" y="2117"/>
                  </a:lnTo>
                  <a:lnTo>
                    <a:pt x="1097" y="2106"/>
                  </a:lnTo>
                  <a:lnTo>
                    <a:pt x="1111" y="2099"/>
                  </a:lnTo>
                  <a:lnTo>
                    <a:pt x="1126" y="2098"/>
                  </a:lnTo>
                  <a:lnTo>
                    <a:pt x="1140" y="2103"/>
                  </a:lnTo>
                  <a:lnTo>
                    <a:pt x="1152" y="2111"/>
                  </a:lnTo>
                  <a:lnTo>
                    <a:pt x="1158" y="2124"/>
                  </a:lnTo>
                  <a:lnTo>
                    <a:pt x="1161" y="2139"/>
                  </a:lnTo>
                  <a:lnTo>
                    <a:pt x="1136" y="2362"/>
                  </a:lnTo>
                  <a:lnTo>
                    <a:pt x="1248" y="2374"/>
                  </a:lnTo>
                  <a:lnTo>
                    <a:pt x="1272" y="2151"/>
                  </a:lnTo>
                  <a:lnTo>
                    <a:pt x="1276" y="2137"/>
                  </a:lnTo>
                  <a:lnTo>
                    <a:pt x="1286" y="2126"/>
                  </a:lnTo>
                  <a:lnTo>
                    <a:pt x="1299" y="2119"/>
                  </a:lnTo>
                  <a:lnTo>
                    <a:pt x="1313" y="2118"/>
                  </a:lnTo>
                  <a:lnTo>
                    <a:pt x="1329" y="2123"/>
                  </a:lnTo>
                  <a:lnTo>
                    <a:pt x="1340" y="2132"/>
                  </a:lnTo>
                  <a:lnTo>
                    <a:pt x="1347" y="2145"/>
                  </a:lnTo>
                  <a:lnTo>
                    <a:pt x="1348" y="2160"/>
                  </a:lnTo>
                  <a:lnTo>
                    <a:pt x="1324" y="2382"/>
                  </a:lnTo>
                  <a:lnTo>
                    <a:pt x="1435" y="2394"/>
                  </a:lnTo>
                  <a:lnTo>
                    <a:pt x="1459" y="2172"/>
                  </a:lnTo>
                  <a:lnTo>
                    <a:pt x="1464" y="2157"/>
                  </a:lnTo>
                  <a:lnTo>
                    <a:pt x="1473" y="2147"/>
                  </a:lnTo>
                  <a:lnTo>
                    <a:pt x="1486" y="2139"/>
                  </a:lnTo>
                  <a:lnTo>
                    <a:pt x="1502" y="2138"/>
                  </a:lnTo>
                  <a:lnTo>
                    <a:pt x="1516" y="2143"/>
                  </a:lnTo>
                  <a:lnTo>
                    <a:pt x="1527" y="2153"/>
                  </a:lnTo>
                  <a:lnTo>
                    <a:pt x="1534" y="2166"/>
                  </a:lnTo>
                  <a:lnTo>
                    <a:pt x="1535" y="2180"/>
                  </a:lnTo>
                  <a:lnTo>
                    <a:pt x="1511" y="2402"/>
                  </a:lnTo>
                  <a:lnTo>
                    <a:pt x="1618" y="2414"/>
                  </a:lnTo>
                  <a:lnTo>
                    <a:pt x="1663" y="2002"/>
                  </a:lnTo>
                  <a:lnTo>
                    <a:pt x="623" y="1889"/>
                  </a:lnTo>
                  <a:close/>
                  <a:moveTo>
                    <a:pt x="676" y="1400"/>
                  </a:moveTo>
                  <a:lnTo>
                    <a:pt x="631" y="1812"/>
                  </a:lnTo>
                  <a:lnTo>
                    <a:pt x="737" y="1823"/>
                  </a:lnTo>
                  <a:lnTo>
                    <a:pt x="762" y="1602"/>
                  </a:lnTo>
                  <a:lnTo>
                    <a:pt x="766" y="1588"/>
                  </a:lnTo>
                  <a:lnTo>
                    <a:pt x="775" y="1576"/>
                  </a:lnTo>
                  <a:lnTo>
                    <a:pt x="788" y="1569"/>
                  </a:lnTo>
                  <a:lnTo>
                    <a:pt x="804" y="1568"/>
                  </a:lnTo>
                  <a:lnTo>
                    <a:pt x="818" y="1572"/>
                  </a:lnTo>
                  <a:lnTo>
                    <a:pt x="830" y="1582"/>
                  </a:lnTo>
                  <a:lnTo>
                    <a:pt x="836" y="1595"/>
                  </a:lnTo>
                  <a:lnTo>
                    <a:pt x="839" y="1610"/>
                  </a:lnTo>
                  <a:lnTo>
                    <a:pt x="814" y="1832"/>
                  </a:lnTo>
                  <a:lnTo>
                    <a:pt x="926" y="1845"/>
                  </a:lnTo>
                  <a:lnTo>
                    <a:pt x="950" y="1622"/>
                  </a:lnTo>
                  <a:lnTo>
                    <a:pt x="954" y="1608"/>
                  </a:lnTo>
                  <a:lnTo>
                    <a:pt x="964" y="1596"/>
                  </a:lnTo>
                  <a:lnTo>
                    <a:pt x="977" y="1590"/>
                  </a:lnTo>
                  <a:lnTo>
                    <a:pt x="991" y="1588"/>
                  </a:lnTo>
                  <a:lnTo>
                    <a:pt x="1007" y="1593"/>
                  </a:lnTo>
                  <a:lnTo>
                    <a:pt x="1018" y="1602"/>
                  </a:lnTo>
                  <a:lnTo>
                    <a:pt x="1025" y="1615"/>
                  </a:lnTo>
                  <a:lnTo>
                    <a:pt x="1026" y="1631"/>
                  </a:lnTo>
                  <a:lnTo>
                    <a:pt x="1001" y="1853"/>
                  </a:lnTo>
                  <a:lnTo>
                    <a:pt x="1113" y="1865"/>
                  </a:lnTo>
                  <a:lnTo>
                    <a:pt x="1137" y="1642"/>
                  </a:lnTo>
                  <a:lnTo>
                    <a:pt x="1142" y="1628"/>
                  </a:lnTo>
                  <a:lnTo>
                    <a:pt x="1151" y="1617"/>
                  </a:lnTo>
                  <a:lnTo>
                    <a:pt x="1164" y="1610"/>
                  </a:lnTo>
                  <a:lnTo>
                    <a:pt x="1180" y="1609"/>
                  </a:lnTo>
                  <a:lnTo>
                    <a:pt x="1194" y="1613"/>
                  </a:lnTo>
                  <a:lnTo>
                    <a:pt x="1205" y="1622"/>
                  </a:lnTo>
                  <a:lnTo>
                    <a:pt x="1212" y="1635"/>
                  </a:lnTo>
                  <a:lnTo>
                    <a:pt x="1213" y="1651"/>
                  </a:lnTo>
                  <a:lnTo>
                    <a:pt x="1189" y="1873"/>
                  </a:lnTo>
                  <a:lnTo>
                    <a:pt x="1300" y="1885"/>
                  </a:lnTo>
                  <a:lnTo>
                    <a:pt x="1325" y="1663"/>
                  </a:lnTo>
                  <a:lnTo>
                    <a:pt x="1330" y="1648"/>
                  </a:lnTo>
                  <a:lnTo>
                    <a:pt x="1340" y="1638"/>
                  </a:lnTo>
                  <a:lnTo>
                    <a:pt x="1352" y="1631"/>
                  </a:lnTo>
                  <a:lnTo>
                    <a:pt x="1367" y="1629"/>
                  </a:lnTo>
                  <a:lnTo>
                    <a:pt x="1381" y="1634"/>
                  </a:lnTo>
                  <a:lnTo>
                    <a:pt x="1393" y="1644"/>
                  </a:lnTo>
                  <a:lnTo>
                    <a:pt x="1400" y="1656"/>
                  </a:lnTo>
                  <a:lnTo>
                    <a:pt x="1402" y="1671"/>
                  </a:lnTo>
                  <a:lnTo>
                    <a:pt x="1377" y="1893"/>
                  </a:lnTo>
                  <a:lnTo>
                    <a:pt x="1489" y="1905"/>
                  </a:lnTo>
                  <a:lnTo>
                    <a:pt x="1513" y="1683"/>
                  </a:lnTo>
                  <a:lnTo>
                    <a:pt x="1517" y="1669"/>
                  </a:lnTo>
                  <a:lnTo>
                    <a:pt x="1527" y="1658"/>
                  </a:lnTo>
                  <a:lnTo>
                    <a:pt x="1540" y="1651"/>
                  </a:lnTo>
                  <a:lnTo>
                    <a:pt x="1555" y="1650"/>
                  </a:lnTo>
                  <a:lnTo>
                    <a:pt x="1570" y="1654"/>
                  </a:lnTo>
                  <a:lnTo>
                    <a:pt x="1581" y="1664"/>
                  </a:lnTo>
                  <a:lnTo>
                    <a:pt x="1588" y="1677"/>
                  </a:lnTo>
                  <a:lnTo>
                    <a:pt x="1589" y="1691"/>
                  </a:lnTo>
                  <a:lnTo>
                    <a:pt x="1565" y="1914"/>
                  </a:lnTo>
                  <a:lnTo>
                    <a:pt x="1671" y="1925"/>
                  </a:lnTo>
                  <a:lnTo>
                    <a:pt x="1717" y="1513"/>
                  </a:lnTo>
                  <a:lnTo>
                    <a:pt x="676" y="1400"/>
                  </a:lnTo>
                  <a:close/>
                  <a:moveTo>
                    <a:pt x="730" y="911"/>
                  </a:moveTo>
                  <a:lnTo>
                    <a:pt x="685" y="1324"/>
                  </a:lnTo>
                  <a:lnTo>
                    <a:pt x="791" y="1334"/>
                  </a:lnTo>
                  <a:lnTo>
                    <a:pt x="815" y="1113"/>
                  </a:lnTo>
                  <a:lnTo>
                    <a:pt x="819" y="1099"/>
                  </a:lnTo>
                  <a:lnTo>
                    <a:pt x="829" y="1087"/>
                  </a:lnTo>
                  <a:lnTo>
                    <a:pt x="842" y="1080"/>
                  </a:lnTo>
                  <a:lnTo>
                    <a:pt x="858" y="1079"/>
                  </a:lnTo>
                  <a:lnTo>
                    <a:pt x="872" y="1084"/>
                  </a:lnTo>
                  <a:lnTo>
                    <a:pt x="884" y="1093"/>
                  </a:lnTo>
                  <a:lnTo>
                    <a:pt x="890" y="1106"/>
                  </a:lnTo>
                  <a:lnTo>
                    <a:pt x="891" y="1122"/>
                  </a:lnTo>
                  <a:lnTo>
                    <a:pt x="867" y="1343"/>
                  </a:lnTo>
                  <a:lnTo>
                    <a:pt x="978" y="1356"/>
                  </a:lnTo>
                  <a:lnTo>
                    <a:pt x="1003" y="1134"/>
                  </a:lnTo>
                  <a:lnTo>
                    <a:pt x="1008" y="1119"/>
                  </a:lnTo>
                  <a:lnTo>
                    <a:pt x="1018" y="1107"/>
                  </a:lnTo>
                  <a:lnTo>
                    <a:pt x="1031" y="1101"/>
                  </a:lnTo>
                  <a:lnTo>
                    <a:pt x="1045" y="1099"/>
                  </a:lnTo>
                  <a:lnTo>
                    <a:pt x="1059" y="1104"/>
                  </a:lnTo>
                  <a:lnTo>
                    <a:pt x="1071" y="1113"/>
                  </a:lnTo>
                  <a:lnTo>
                    <a:pt x="1078" y="1126"/>
                  </a:lnTo>
                  <a:lnTo>
                    <a:pt x="1080" y="1142"/>
                  </a:lnTo>
                  <a:lnTo>
                    <a:pt x="1054" y="1364"/>
                  </a:lnTo>
                  <a:lnTo>
                    <a:pt x="1167" y="1376"/>
                  </a:lnTo>
                  <a:lnTo>
                    <a:pt x="1190" y="1154"/>
                  </a:lnTo>
                  <a:lnTo>
                    <a:pt x="1195" y="1139"/>
                  </a:lnTo>
                  <a:lnTo>
                    <a:pt x="1205" y="1128"/>
                  </a:lnTo>
                  <a:lnTo>
                    <a:pt x="1218" y="1122"/>
                  </a:lnTo>
                  <a:lnTo>
                    <a:pt x="1233" y="1120"/>
                  </a:lnTo>
                  <a:lnTo>
                    <a:pt x="1248" y="1124"/>
                  </a:lnTo>
                  <a:lnTo>
                    <a:pt x="1258" y="1134"/>
                  </a:lnTo>
                  <a:lnTo>
                    <a:pt x="1266" y="1147"/>
                  </a:lnTo>
                  <a:lnTo>
                    <a:pt x="1267" y="1162"/>
                  </a:lnTo>
                  <a:lnTo>
                    <a:pt x="1243" y="1384"/>
                  </a:lnTo>
                  <a:lnTo>
                    <a:pt x="1354" y="1396"/>
                  </a:lnTo>
                  <a:lnTo>
                    <a:pt x="1379" y="1174"/>
                  </a:lnTo>
                  <a:lnTo>
                    <a:pt x="1383" y="1160"/>
                  </a:lnTo>
                  <a:lnTo>
                    <a:pt x="1392" y="1149"/>
                  </a:lnTo>
                  <a:lnTo>
                    <a:pt x="1405" y="1142"/>
                  </a:lnTo>
                  <a:lnTo>
                    <a:pt x="1421" y="1141"/>
                  </a:lnTo>
                  <a:lnTo>
                    <a:pt x="1435" y="1145"/>
                  </a:lnTo>
                  <a:lnTo>
                    <a:pt x="1447" y="1155"/>
                  </a:lnTo>
                  <a:lnTo>
                    <a:pt x="1453" y="1167"/>
                  </a:lnTo>
                  <a:lnTo>
                    <a:pt x="1455" y="1182"/>
                  </a:lnTo>
                  <a:lnTo>
                    <a:pt x="1430" y="1405"/>
                  </a:lnTo>
                  <a:lnTo>
                    <a:pt x="1542" y="1417"/>
                  </a:lnTo>
                  <a:lnTo>
                    <a:pt x="1566" y="1194"/>
                  </a:lnTo>
                  <a:lnTo>
                    <a:pt x="1571" y="1180"/>
                  </a:lnTo>
                  <a:lnTo>
                    <a:pt x="1581" y="1169"/>
                  </a:lnTo>
                  <a:lnTo>
                    <a:pt x="1594" y="1162"/>
                  </a:lnTo>
                  <a:lnTo>
                    <a:pt x="1608" y="1161"/>
                  </a:lnTo>
                  <a:lnTo>
                    <a:pt x="1623" y="1166"/>
                  </a:lnTo>
                  <a:lnTo>
                    <a:pt x="1634" y="1175"/>
                  </a:lnTo>
                  <a:lnTo>
                    <a:pt x="1641" y="1188"/>
                  </a:lnTo>
                  <a:lnTo>
                    <a:pt x="1643" y="1202"/>
                  </a:lnTo>
                  <a:lnTo>
                    <a:pt x="1619" y="1425"/>
                  </a:lnTo>
                  <a:lnTo>
                    <a:pt x="1725" y="1437"/>
                  </a:lnTo>
                  <a:lnTo>
                    <a:pt x="1770" y="1024"/>
                  </a:lnTo>
                  <a:lnTo>
                    <a:pt x="730" y="911"/>
                  </a:lnTo>
                  <a:close/>
                  <a:moveTo>
                    <a:pt x="774" y="502"/>
                  </a:moveTo>
                  <a:lnTo>
                    <a:pt x="738" y="835"/>
                  </a:lnTo>
                  <a:lnTo>
                    <a:pt x="845" y="846"/>
                  </a:lnTo>
                  <a:lnTo>
                    <a:pt x="868" y="625"/>
                  </a:lnTo>
                  <a:lnTo>
                    <a:pt x="873" y="609"/>
                  </a:lnTo>
                  <a:lnTo>
                    <a:pt x="883" y="598"/>
                  </a:lnTo>
                  <a:lnTo>
                    <a:pt x="896" y="591"/>
                  </a:lnTo>
                  <a:lnTo>
                    <a:pt x="911" y="590"/>
                  </a:lnTo>
                  <a:lnTo>
                    <a:pt x="926" y="595"/>
                  </a:lnTo>
                  <a:lnTo>
                    <a:pt x="936" y="604"/>
                  </a:lnTo>
                  <a:lnTo>
                    <a:pt x="944" y="617"/>
                  </a:lnTo>
                  <a:lnTo>
                    <a:pt x="945" y="633"/>
                  </a:lnTo>
                  <a:lnTo>
                    <a:pt x="921" y="854"/>
                  </a:lnTo>
                  <a:lnTo>
                    <a:pt x="1032" y="867"/>
                  </a:lnTo>
                  <a:lnTo>
                    <a:pt x="1057" y="645"/>
                  </a:lnTo>
                  <a:lnTo>
                    <a:pt x="1060" y="631"/>
                  </a:lnTo>
                  <a:lnTo>
                    <a:pt x="1070" y="619"/>
                  </a:lnTo>
                  <a:lnTo>
                    <a:pt x="1083" y="612"/>
                  </a:lnTo>
                  <a:lnTo>
                    <a:pt x="1099" y="610"/>
                  </a:lnTo>
                  <a:lnTo>
                    <a:pt x="1113" y="615"/>
                  </a:lnTo>
                  <a:lnTo>
                    <a:pt x="1125" y="625"/>
                  </a:lnTo>
                  <a:lnTo>
                    <a:pt x="1131" y="638"/>
                  </a:lnTo>
                  <a:lnTo>
                    <a:pt x="1133" y="653"/>
                  </a:lnTo>
                  <a:lnTo>
                    <a:pt x="1108" y="874"/>
                  </a:lnTo>
                  <a:lnTo>
                    <a:pt x="1220" y="887"/>
                  </a:lnTo>
                  <a:lnTo>
                    <a:pt x="1244" y="665"/>
                  </a:lnTo>
                  <a:lnTo>
                    <a:pt x="1249" y="651"/>
                  </a:lnTo>
                  <a:lnTo>
                    <a:pt x="1258" y="639"/>
                  </a:lnTo>
                  <a:lnTo>
                    <a:pt x="1272" y="633"/>
                  </a:lnTo>
                  <a:lnTo>
                    <a:pt x="1286" y="631"/>
                  </a:lnTo>
                  <a:lnTo>
                    <a:pt x="1301" y="635"/>
                  </a:lnTo>
                  <a:lnTo>
                    <a:pt x="1312" y="645"/>
                  </a:lnTo>
                  <a:lnTo>
                    <a:pt x="1319" y="658"/>
                  </a:lnTo>
                  <a:lnTo>
                    <a:pt x="1320" y="673"/>
                  </a:lnTo>
                  <a:lnTo>
                    <a:pt x="1297" y="896"/>
                  </a:lnTo>
                  <a:lnTo>
                    <a:pt x="1408" y="908"/>
                  </a:lnTo>
                  <a:lnTo>
                    <a:pt x="1431" y="685"/>
                  </a:lnTo>
                  <a:lnTo>
                    <a:pt x="1436" y="671"/>
                  </a:lnTo>
                  <a:lnTo>
                    <a:pt x="1446" y="660"/>
                  </a:lnTo>
                  <a:lnTo>
                    <a:pt x="1459" y="653"/>
                  </a:lnTo>
                  <a:lnTo>
                    <a:pt x="1474" y="652"/>
                  </a:lnTo>
                  <a:lnTo>
                    <a:pt x="1489" y="656"/>
                  </a:lnTo>
                  <a:lnTo>
                    <a:pt x="1499" y="665"/>
                  </a:lnTo>
                  <a:lnTo>
                    <a:pt x="1507" y="678"/>
                  </a:lnTo>
                  <a:lnTo>
                    <a:pt x="1508" y="694"/>
                  </a:lnTo>
                  <a:lnTo>
                    <a:pt x="1484" y="916"/>
                  </a:lnTo>
                  <a:lnTo>
                    <a:pt x="1595" y="928"/>
                  </a:lnTo>
                  <a:lnTo>
                    <a:pt x="1620" y="705"/>
                  </a:lnTo>
                  <a:lnTo>
                    <a:pt x="1625" y="691"/>
                  </a:lnTo>
                  <a:lnTo>
                    <a:pt x="1634" y="680"/>
                  </a:lnTo>
                  <a:lnTo>
                    <a:pt x="1646" y="673"/>
                  </a:lnTo>
                  <a:lnTo>
                    <a:pt x="1662" y="672"/>
                  </a:lnTo>
                  <a:lnTo>
                    <a:pt x="1676" y="677"/>
                  </a:lnTo>
                  <a:lnTo>
                    <a:pt x="1688" y="686"/>
                  </a:lnTo>
                  <a:lnTo>
                    <a:pt x="1695" y="700"/>
                  </a:lnTo>
                  <a:lnTo>
                    <a:pt x="1696" y="714"/>
                  </a:lnTo>
                  <a:lnTo>
                    <a:pt x="1671" y="936"/>
                  </a:lnTo>
                  <a:lnTo>
                    <a:pt x="1779" y="948"/>
                  </a:lnTo>
                  <a:lnTo>
                    <a:pt x="1814" y="615"/>
                  </a:lnTo>
                  <a:lnTo>
                    <a:pt x="774" y="502"/>
                  </a:lnTo>
                  <a:close/>
                  <a:moveTo>
                    <a:pt x="986" y="87"/>
                  </a:moveTo>
                  <a:lnTo>
                    <a:pt x="947" y="444"/>
                  </a:lnTo>
                  <a:lnTo>
                    <a:pt x="1264" y="478"/>
                  </a:lnTo>
                  <a:lnTo>
                    <a:pt x="1276" y="375"/>
                  </a:lnTo>
                  <a:lnTo>
                    <a:pt x="1280" y="361"/>
                  </a:lnTo>
                  <a:lnTo>
                    <a:pt x="1289" y="349"/>
                  </a:lnTo>
                  <a:lnTo>
                    <a:pt x="1303" y="343"/>
                  </a:lnTo>
                  <a:lnTo>
                    <a:pt x="1318" y="340"/>
                  </a:lnTo>
                  <a:lnTo>
                    <a:pt x="1332" y="345"/>
                  </a:lnTo>
                  <a:lnTo>
                    <a:pt x="1344" y="355"/>
                  </a:lnTo>
                  <a:lnTo>
                    <a:pt x="1350" y="368"/>
                  </a:lnTo>
                  <a:lnTo>
                    <a:pt x="1353" y="383"/>
                  </a:lnTo>
                  <a:lnTo>
                    <a:pt x="1341" y="487"/>
                  </a:lnTo>
                  <a:lnTo>
                    <a:pt x="1658" y="521"/>
                  </a:lnTo>
                  <a:lnTo>
                    <a:pt x="1697" y="164"/>
                  </a:lnTo>
                  <a:lnTo>
                    <a:pt x="1555" y="149"/>
                  </a:lnTo>
                  <a:lnTo>
                    <a:pt x="1530" y="368"/>
                  </a:lnTo>
                  <a:lnTo>
                    <a:pt x="1527" y="382"/>
                  </a:lnTo>
                  <a:lnTo>
                    <a:pt x="1519" y="393"/>
                  </a:lnTo>
                  <a:lnTo>
                    <a:pt x="1507" y="400"/>
                  </a:lnTo>
                  <a:lnTo>
                    <a:pt x="1492" y="402"/>
                  </a:lnTo>
                  <a:lnTo>
                    <a:pt x="1489" y="402"/>
                  </a:lnTo>
                  <a:lnTo>
                    <a:pt x="1474" y="397"/>
                  </a:lnTo>
                  <a:lnTo>
                    <a:pt x="1462" y="388"/>
                  </a:lnTo>
                  <a:lnTo>
                    <a:pt x="1456" y="375"/>
                  </a:lnTo>
                  <a:lnTo>
                    <a:pt x="1454" y="359"/>
                  </a:lnTo>
                  <a:lnTo>
                    <a:pt x="1479" y="141"/>
                  </a:lnTo>
                  <a:lnTo>
                    <a:pt x="1299" y="120"/>
                  </a:lnTo>
                  <a:lnTo>
                    <a:pt x="1205" y="111"/>
                  </a:lnTo>
                  <a:lnTo>
                    <a:pt x="1181" y="330"/>
                  </a:lnTo>
                  <a:lnTo>
                    <a:pt x="1176" y="344"/>
                  </a:lnTo>
                  <a:lnTo>
                    <a:pt x="1168" y="355"/>
                  </a:lnTo>
                  <a:lnTo>
                    <a:pt x="1157" y="362"/>
                  </a:lnTo>
                  <a:lnTo>
                    <a:pt x="1143" y="364"/>
                  </a:lnTo>
                  <a:lnTo>
                    <a:pt x="1138" y="364"/>
                  </a:lnTo>
                  <a:lnTo>
                    <a:pt x="1124" y="359"/>
                  </a:lnTo>
                  <a:lnTo>
                    <a:pt x="1113" y="350"/>
                  </a:lnTo>
                  <a:lnTo>
                    <a:pt x="1106" y="337"/>
                  </a:lnTo>
                  <a:lnTo>
                    <a:pt x="1105" y="321"/>
                  </a:lnTo>
                  <a:lnTo>
                    <a:pt x="1128" y="103"/>
                  </a:lnTo>
                  <a:lnTo>
                    <a:pt x="986" y="87"/>
                  </a:lnTo>
                  <a:close/>
                  <a:moveTo>
                    <a:pt x="902" y="0"/>
                  </a:moveTo>
                  <a:lnTo>
                    <a:pt x="1799" y="98"/>
                  </a:lnTo>
                  <a:lnTo>
                    <a:pt x="1813" y="103"/>
                  </a:lnTo>
                  <a:lnTo>
                    <a:pt x="1825" y="112"/>
                  </a:lnTo>
                  <a:lnTo>
                    <a:pt x="1831" y="125"/>
                  </a:lnTo>
                  <a:lnTo>
                    <a:pt x="1832" y="141"/>
                  </a:lnTo>
                  <a:lnTo>
                    <a:pt x="1829" y="154"/>
                  </a:lnTo>
                  <a:lnTo>
                    <a:pt x="1820" y="164"/>
                  </a:lnTo>
                  <a:lnTo>
                    <a:pt x="1808" y="172"/>
                  </a:lnTo>
                  <a:lnTo>
                    <a:pt x="1794" y="174"/>
                  </a:lnTo>
                  <a:lnTo>
                    <a:pt x="1790" y="174"/>
                  </a:lnTo>
                  <a:lnTo>
                    <a:pt x="1774" y="173"/>
                  </a:lnTo>
                  <a:lnTo>
                    <a:pt x="1734" y="529"/>
                  </a:lnTo>
                  <a:lnTo>
                    <a:pt x="1942" y="552"/>
                  </a:lnTo>
                  <a:lnTo>
                    <a:pt x="1956" y="556"/>
                  </a:lnTo>
                  <a:lnTo>
                    <a:pt x="1968" y="565"/>
                  </a:lnTo>
                  <a:lnTo>
                    <a:pt x="1975" y="578"/>
                  </a:lnTo>
                  <a:lnTo>
                    <a:pt x="1977" y="594"/>
                  </a:lnTo>
                  <a:lnTo>
                    <a:pt x="1972" y="607"/>
                  </a:lnTo>
                  <a:lnTo>
                    <a:pt x="1963" y="619"/>
                  </a:lnTo>
                  <a:lnTo>
                    <a:pt x="1952" y="626"/>
                  </a:lnTo>
                  <a:lnTo>
                    <a:pt x="1938" y="628"/>
                  </a:lnTo>
                  <a:lnTo>
                    <a:pt x="1934" y="628"/>
                  </a:lnTo>
                  <a:lnTo>
                    <a:pt x="1891" y="623"/>
                  </a:lnTo>
                  <a:lnTo>
                    <a:pt x="1855" y="956"/>
                  </a:lnTo>
                  <a:lnTo>
                    <a:pt x="1898" y="961"/>
                  </a:lnTo>
                  <a:lnTo>
                    <a:pt x="1912" y="965"/>
                  </a:lnTo>
                  <a:lnTo>
                    <a:pt x="1923" y="974"/>
                  </a:lnTo>
                  <a:lnTo>
                    <a:pt x="1930" y="987"/>
                  </a:lnTo>
                  <a:lnTo>
                    <a:pt x="1931" y="1003"/>
                  </a:lnTo>
                  <a:lnTo>
                    <a:pt x="1928" y="1017"/>
                  </a:lnTo>
                  <a:lnTo>
                    <a:pt x="1919" y="1028"/>
                  </a:lnTo>
                  <a:lnTo>
                    <a:pt x="1907" y="1035"/>
                  </a:lnTo>
                  <a:lnTo>
                    <a:pt x="1893" y="1037"/>
                  </a:lnTo>
                  <a:lnTo>
                    <a:pt x="1889" y="1037"/>
                  </a:lnTo>
                  <a:lnTo>
                    <a:pt x="1847" y="1032"/>
                  </a:lnTo>
                  <a:lnTo>
                    <a:pt x="1801" y="1445"/>
                  </a:lnTo>
                  <a:lnTo>
                    <a:pt x="1844" y="1450"/>
                  </a:lnTo>
                  <a:lnTo>
                    <a:pt x="1858" y="1455"/>
                  </a:lnTo>
                  <a:lnTo>
                    <a:pt x="1870" y="1463"/>
                  </a:lnTo>
                  <a:lnTo>
                    <a:pt x="1876" y="1476"/>
                  </a:lnTo>
                  <a:lnTo>
                    <a:pt x="1878" y="1491"/>
                  </a:lnTo>
                  <a:lnTo>
                    <a:pt x="1874" y="1506"/>
                  </a:lnTo>
                  <a:lnTo>
                    <a:pt x="1866" y="1516"/>
                  </a:lnTo>
                  <a:lnTo>
                    <a:pt x="1854" y="1524"/>
                  </a:lnTo>
                  <a:lnTo>
                    <a:pt x="1839" y="1526"/>
                  </a:lnTo>
                  <a:lnTo>
                    <a:pt x="1836" y="1526"/>
                  </a:lnTo>
                  <a:lnTo>
                    <a:pt x="1793" y="1521"/>
                  </a:lnTo>
                  <a:lnTo>
                    <a:pt x="1748" y="1934"/>
                  </a:lnTo>
                  <a:lnTo>
                    <a:pt x="1790" y="1939"/>
                  </a:lnTo>
                  <a:lnTo>
                    <a:pt x="1805" y="1943"/>
                  </a:lnTo>
                  <a:lnTo>
                    <a:pt x="1817" y="1953"/>
                  </a:lnTo>
                  <a:lnTo>
                    <a:pt x="1823" y="1966"/>
                  </a:lnTo>
                  <a:lnTo>
                    <a:pt x="1825" y="1980"/>
                  </a:lnTo>
                  <a:lnTo>
                    <a:pt x="1820" y="1994"/>
                  </a:lnTo>
                  <a:lnTo>
                    <a:pt x="1812" y="2005"/>
                  </a:lnTo>
                  <a:lnTo>
                    <a:pt x="1800" y="2012"/>
                  </a:lnTo>
                  <a:lnTo>
                    <a:pt x="1787" y="2015"/>
                  </a:lnTo>
                  <a:lnTo>
                    <a:pt x="1782" y="2015"/>
                  </a:lnTo>
                  <a:lnTo>
                    <a:pt x="1739" y="2010"/>
                  </a:lnTo>
                  <a:lnTo>
                    <a:pt x="1694" y="2423"/>
                  </a:lnTo>
                  <a:lnTo>
                    <a:pt x="1737" y="2427"/>
                  </a:lnTo>
                  <a:lnTo>
                    <a:pt x="1751" y="2432"/>
                  </a:lnTo>
                  <a:lnTo>
                    <a:pt x="1763" y="2442"/>
                  </a:lnTo>
                  <a:lnTo>
                    <a:pt x="1770" y="2455"/>
                  </a:lnTo>
                  <a:lnTo>
                    <a:pt x="1771" y="2469"/>
                  </a:lnTo>
                  <a:lnTo>
                    <a:pt x="1767" y="2483"/>
                  </a:lnTo>
                  <a:lnTo>
                    <a:pt x="1758" y="2494"/>
                  </a:lnTo>
                  <a:lnTo>
                    <a:pt x="1746" y="2501"/>
                  </a:lnTo>
                  <a:lnTo>
                    <a:pt x="1733" y="2503"/>
                  </a:lnTo>
                  <a:lnTo>
                    <a:pt x="1728" y="2503"/>
                  </a:lnTo>
                  <a:lnTo>
                    <a:pt x="1686" y="2499"/>
                  </a:lnTo>
                  <a:lnTo>
                    <a:pt x="1640" y="2911"/>
                  </a:lnTo>
                  <a:lnTo>
                    <a:pt x="1683" y="2916"/>
                  </a:lnTo>
                  <a:lnTo>
                    <a:pt x="1699" y="2921"/>
                  </a:lnTo>
                  <a:lnTo>
                    <a:pt x="1709" y="2930"/>
                  </a:lnTo>
                  <a:lnTo>
                    <a:pt x="1717" y="2943"/>
                  </a:lnTo>
                  <a:lnTo>
                    <a:pt x="1718" y="2958"/>
                  </a:lnTo>
                  <a:lnTo>
                    <a:pt x="1713" y="2972"/>
                  </a:lnTo>
                  <a:lnTo>
                    <a:pt x="1705" y="2983"/>
                  </a:lnTo>
                  <a:lnTo>
                    <a:pt x="1694" y="2990"/>
                  </a:lnTo>
                  <a:lnTo>
                    <a:pt x="1680" y="2992"/>
                  </a:lnTo>
                  <a:lnTo>
                    <a:pt x="1675" y="2992"/>
                  </a:lnTo>
                  <a:lnTo>
                    <a:pt x="1632" y="2987"/>
                  </a:lnTo>
                  <a:lnTo>
                    <a:pt x="1591" y="3368"/>
                  </a:lnTo>
                  <a:lnTo>
                    <a:pt x="1644" y="3374"/>
                  </a:lnTo>
                  <a:lnTo>
                    <a:pt x="1658" y="3379"/>
                  </a:lnTo>
                  <a:lnTo>
                    <a:pt x="1669" y="3388"/>
                  </a:lnTo>
                  <a:lnTo>
                    <a:pt x="1676" y="3401"/>
                  </a:lnTo>
                  <a:lnTo>
                    <a:pt x="1677" y="3415"/>
                  </a:lnTo>
                  <a:lnTo>
                    <a:pt x="1632" y="3828"/>
                  </a:lnTo>
                  <a:lnTo>
                    <a:pt x="1959" y="3828"/>
                  </a:lnTo>
                  <a:lnTo>
                    <a:pt x="1973" y="3830"/>
                  </a:lnTo>
                  <a:lnTo>
                    <a:pt x="1986" y="3839"/>
                  </a:lnTo>
                  <a:lnTo>
                    <a:pt x="1994" y="3851"/>
                  </a:lnTo>
                  <a:lnTo>
                    <a:pt x="1997" y="3866"/>
                  </a:lnTo>
                  <a:lnTo>
                    <a:pt x="1994" y="3880"/>
                  </a:lnTo>
                  <a:lnTo>
                    <a:pt x="1986" y="3893"/>
                  </a:lnTo>
                  <a:lnTo>
                    <a:pt x="1973" y="3901"/>
                  </a:lnTo>
                  <a:lnTo>
                    <a:pt x="1959" y="3904"/>
                  </a:lnTo>
                  <a:lnTo>
                    <a:pt x="38" y="3904"/>
                  </a:lnTo>
                  <a:lnTo>
                    <a:pt x="24" y="3901"/>
                  </a:lnTo>
                  <a:lnTo>
                    <a:pt x="11" y="3893"/>
                  </a:lnTo>
                  <a:lnTo>
                    <a:pt x="2" y="3880"/>
                  </a:lnTo>
                  <a:lnTo>
                    <a:pt x="0" y="3866"/>
                  </a:lnTo>
                  <a:lnTo>
                    <a:pt x="0" y="3866"/>
                  </a:lnTo>
                  <a:lnTo>
                    <a:pt x="2" y="3851"/>
                  </a:lnTo>
                  <a:lnTo>
                    <a:pt x="11" y="3839"/>
                  </a:lnTo>
                  <a:lnTo>
                    <a:pt x="24" y="3830"/>
                  </a:lnTo>
                  <a:lnTo>
                    <a:pt x="38" y="3828"/>
                  </a:lnTo>
                  <a:lnTo>
                    <a:pt x="242" y="3828"/>
                  </a:lnTo>
                  <a:lnTo>
                    <a:pt x="303" y="3267"/>
                  </a:lnTo>
                  <a:lnTo>
                    <a:pt x="308" y="3252"/>
                  </a:lnTo>
                  <a:lnTo>
                    <a:pt x="317" y="3241"/>
                  </a:lnTo>
                  <a:lnTo>
                    <a:pt x="330" y="3233"/>
                  </a:lnTo>
                  <a:lnTo>
                    <a:pt x="345" y="3232"/>
                  </a:lnTo>
                  <a:lnTo>
                    <a:pt x="397" y="3238"/>
                  </a:lnTo>
                  <a:lnTo>
                    <a:pt x="439" y="2858"/>
                  </a:lnTo>
                  <a:lnTo>
                    <a:pt x="396" y="2853"/>
                  </a:lnTo>
                  <a:lnTo>
                    <a:pt x="382" y="2848"/>
                  </a:lnTo>
                  <a:lnTo>
                    <a:pt x="371" y="2839"/>
                  </a:lnTo>
                  <a:lnTo>
                    <a:pt x="364" y="2826"/>
                  </a:lnTo>
                  <a:lnTo>
                    <a:pt x="363" y="2810"/>
                  </a:lnTo>
                  <a:lnTo>
                    <a:pt x="367" y="2796"/>
                  </a:lnTo>
                  <a:lnTo>
                    <a:pt x="377" y="2785"/>
                  </a:lnTo>
                  <a:lnTo>
                    <a:pt x="390" y="2778"/>
                  </a:lnTo>
                  <a:lnTo>
                    <a:pt x="404" y="2777"/>
                  </a:lnTo>
                  <a:lnTo>
                    <a:pt x="447" y="2782"/>
                  </a:lnTo>
                  <a:lnTo>
                    <a:pt x="493" y="2369"/>
                  </a:lnTo>
                  <a:lnTo>
                    <a:pt x="450" y="2364"/>
                  </a:lnTo>
                  <a:lnTo>
                    <a:pt x="435" y="2359"/>
                  </a:lnTo>
                  <a:lnTo>
                    <a:pt x="423" y="2350"/>
                  </a:lnTo>
                  <a:lnTo>
                    <a:pt x="418" y="2337"/>
                  </a:lnTo>
                  <a:lnTo>
                    <a:pt x="416" y="2321"/>
                  </a:lnTo>
                  <a:lnTo>
                    <a:pt x="420" y="2307"/>
                  </a:lnTo>
                  <a:lnTo>
                    <a:pt x="429" y="2296"/>
                  </a:lnTo>
                  <a:lnTo>
                    <a:pt x="443" y="2289"/>
                  </a:lnTo>
                  <a:lnTo>
                    <a:pt x="458" y="2288"/>
                  </a:lnTo>
                  <a:lnTo>
                    <a:pt x="501" y="2293"/>
                  </a:lnTo>
                  <a:lnTo>
                    <a:pt x="546" y="1880"/>
                  </a:lnTo>
                  <a:lnTo>
                    <a:pt x="503" y="1876"/>
                  </a:lnTo>
                  <a:lnTo>
                    <a:pt x="489" y="1871"/>
                  </a:lnTo>
                  <a:lnTo>
                    <a:pt x="477" y="1861"/>
                  </a:lnTo>
                  <a:lnTo>
                    <a:pt x="471" y="1848"/>
                  </a:lnTo>
                  <a:lnTo>
                    <a:pt x="469" y="1833"/>
                  </a:lnTo>
                  <a:lnTo>
                    <a:pt x="474" y="1818"/>
                  </a:lnTo>
                  <a:lnTo>
                    <a:pt x="483" y="1808"/>
                  </a:lnTo>
                  <a:lnTo>
                    <a:pt x="496" y="1801"/>
                  </a:lnTo>
                  <a:lnTo>
                    <a:pt x="512" y="1799"/>
                  </a:lnTo>
                  <a:lnTo>
                    <a:pt x="555" y="1804"/>
                  </a:lnTo>
                  <a:lnTo>
                    <a:pt x="600" y="1392"/>
                  </a:lnTo>
                  <a:lnTo>
                    <a:pt x="557" y="1387"/>
                  </a:lnTo>
                  <a:lnTo>
                    <a:pt x="543" y="1382"/>
                  </a:lnTo>
                  <a:lnTo>
                    <a:pt x="531" y="1373"/>
                  </a:lnTo>
                  <a:lnTo>
                    <a:pt x="524" y="1359"/>
                  </a:lnTo>
                  <a:lnTo>
                    <a:pt x="522" y="1344"/>
                  </a:lnTo>
                  <a:lnTo>
                    <a:pt x="527" y="1330"/>
                  </a:lnTo>
                  <a:lnTo>
                    <a:pt x="537" y="1319"/>
                  </a:lnTo>
                  <a:lnTo>
                    <a:pt x="550" y="1312"/>
                  </a:lnTo>
                  <a:lnTo>
                    <a:pt x="565" y="1311"/>
                  </a:lnTo>
                  <a:lnTo>
                    <a:pt x="608" y="1315"/>
                  </a:lnTo>
                  <a:lnTo>
                    <a:pt x="654" y="903"/>
                  </a:lnTo>
                  <a:lnTo>
                    <a:pt x="611" y="898"/>
                  </a:lnTo>
                  <a:lnTo>
                    <a:pt x="595" y="893"/>
                  </a:lnTo>
                  <a:lnTo>
                    <a:pt x="585" y="884"/>
                  </a:lnTo>
                  <a:lnTo>
                    <a:pt x="577" y="871"/>
                  </a:lnTo>
                  <a:lnTo>
                    <a:pt x="576" y="855"/>
                  </a:lnTo>
                  <a:lnTo>
                    <a:pt x="581" y="841"/>
                  </a:lnTo>
                  <a:lnTo>
                    <a:pt x="590" y="830"/>
                  </a:lnTo>
                  <a:lnTo>
                    <a:pt x="604" y="823"/>
                  </a:lnTo>
                  <a:lnTo>
                    <a:pt x="619" y="822"/>
                  </a:lnTo>
                  <a:lnTo>
                    <a:pt x="662" y="827"/>
                  </a:lnTo>
                  <a:lnTo>
                    <a:pt x="698" y="494"/>
                  </a:lnTo>
                  <a:lnTo>
                    <a:pt x="655" y="489"/>
                  </a:lnTo>
                  <a:lnTo>
                    <a:pt x="641" y="484"/>
                  </a:lnTo>
                  <a:lnTo>
                    <a:pt x="629" y="475"/>
                  </a:lnTo>
                  <a:lnTo>
                    <a:pt x="623" y="462"/>
                  </a:lnTo>
                  <a:lnTo>
                    <a:pt x="621" y="446"/>
                  </a:lnTo>
                  <a:lnTo>
                    <a:pt x="625" y="432"/>
                  </a:lnTo>
                  <a:lnTo>
                    <a:pt x="635" y="421"/>
                  </a:lnTo>
                  <a:lnTo>
                    <a:pt x="648" y="414"/>
                  </a:lnTo>
                  <a:lnTo>
                    <a:pt x="663" y="413"/>
                  </a:lnTo>
                  <a:lnTo>
                    <a:pt x="871" y="436"/>
                  </a:lnTo>
                  <a:lnTo>
                    <a:pt x="910" y="79"/>
                  </a:lnTo>
                  <a:lnTo>
                    <a:pt x="893" y="76"/>
                  </a:lnTo>
                  <a:lnTo>
                    <a:pt x="879" y="72"/>
                  </a:lnTo>
                  <a:lnTo>
                    <a:pt x="867" y="62"/>
                  </a:lnTo>
                  <a:lnTo>
                    <a:pt x="860" y="49"/>
                  </a:lnTo>
                  <a:lnTo>
                    <a:pt x="859" y="35"/>
                  </a:lnTo>
                  <a:lnTo>
                    <a:pt x="864" y="19"/>
                  </a:lnTo>
                  <a:lnTo>
                    <a:pt x="873" y="9"/>
                  </a:lnTo>
                  <a:lnTo>
                    <a:pt x="886" y="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30" name="Group 47"/>
            <p:cNvGrpSpPr>
              <a:grpSpLocks noChangeAspect="1"/>
            </p:cNvGrpSpPr>
            <p:nvPr/>
          </p:nvGrpSpPr>
          <p:grpSpPr bwMode="auto">
            <a:xfrm>
              <a:off x="9006063" y="5559456"/>
              <a:ext cx="452438" cy="1314450"/>
              <a:chOff x="5490" y="2435"/>
              <a:chExt cx="285" cy="828"/>
            </a:xfrm>
            <a:solidFill>
              <a:srgbClr val="00ADEF"/>
            </a:solidFill>
          </p:grpSpPr>
          <p:sp>
            <p:nvSpPr>
              <p:cNvPr id="331" name="Freeform 49"/>
              <p:cNvSpPr>
                <a:spLocks/>
              </p:cNvSpPr>
              <p:nvPr/>
            </p:nvSpPr>
            <p:spPr bwMode="auto">
              <a:xfrm>
                <a:off x="5514" y="2435"/>
                <a:ext cx="27" cy="90"/>
              </a:xfrm>
              <a:custGeom>
                <a:avLst/>
                <a:gdLst>
                  <a:gd name="T0" fmla="*/ 79 w 105"/>
                  <a:gd name="T1" fmla="*/ 0 h 359"/>
                  <a:gd name="T2" fmla="*/ 90 w 105"/>
                  <a:gd name="T3" fmla="*/ 4 h 359"/>
                  <a:gd name="T4" fmla="*/ 99 w 105"/>
                  <a:gd name="T5" fmla="*/ 12 h 359"/>
                  <a:gd name="T6" fmla="*/ 104 w 105"/>
                  <a:gd name="T7" fmla="*/ 22 h 359"/>
                  <a:gd name="T8" fmla="*/ 105 w 105"/>
                  <a:gd name="T9" fmla="*/ 34 h 359"/>
                  <a:gd name="T10" fmla="*/ 101 w 105"/>
                  <a:gd name="T11" fmla="*/ 46 h 359"/>
                  <a:gd name="T12" fmla="*/ 100 w 105"/>
                  <a:gd name="T13" fmla="*/ 48 h 359"/>
                  <a:gd name="T14" fmla="*/ 96 w 105"/>
                  <a:gd name="T15" fmla="*/ 55 h 359"/>
                  <a:gd name="T16" fmla="*/ 92 w 105"/>
                  <a:gd name="T17" fmla="*/ 67 h 359"/>
                  <a:gd name="T18" fmla="*/ 87 w 105"/>
                  <a:gd name="T19" fmla="*/ 81 h 359"/>
                  <a:gd name="T20" fmla="*/ 83 w 105"/>
                  <a:gd name="T21" fmla="*/ 97 h 359"/>
                  <a:gd name="T22" fmla="*/ 80 w 105"/>
                  <a:gd name="T23" fmla="*/ 116 h 359"/>
                  <a:gd name="T24" fmla="*/ 80 w 105"/>
                  <a:gd name="T25" fmla="*/ 135 h 359"/>
                  <a:gd name="T26" fmla="*/ 83 w 105"/>
                  <a:gd name="T27" fmla="*/ 156 h 359"/>
                  <a:gd name="T28" fmla="*/ 90 w 105"/>
                  <a:gd name="T29" fmla="*/ 176 h 359"/>
                  <a:gd name="T30" fmla="*/ 99 w 105"/>
                  <a:gd name="T31" fmla="*/ 203 h 359"/>
                  <a:gd name="T32" fmla="*/ 103 w 105"/>
                  <a:gd name="T33" fmla="*/ 227 h 359"/>
                  <a:gd name="T34" fmla="*/ 103 w 105"/>
                  <a:gd name="T35" fmla="*/ 250 h 359"/>
                  <a:gd name="T36" fmla="*/ 99 w 105"/>
                  <a:gd name="T37" fmla="*/ 271 h 359"/>
                  <a:gd name="T38" fmla="*/ 93 w 105"/>
                  <a:gd name="T39" fmla="*/ 290 h 359"/>
                  <a:gd name="T40" fmla="*/ 85 w 105"/>
                  <a:gd name="T41" fmla="*/ 307 h 359"/>
                  <a:gd name="T42" fmla="*/ 76 w 105"/>
                  <a:gd name="T43" fmla="*/ 321 h 359"/>
                  <a:gd name="T44" fmla="*/ 67 w 105"/>
                  <a:gd name="T45" fmla="*/ 334 h 359"/>
                  <a:gd name="T46" fmla="*/ 59 w 105"/>
                  <a:gd name="T47" fmla="*/ 343 h 359"/>
                  <a:gd name="T48" fmla="*/ 54 w 105"/>
                  <a:gd name="T49" fmla="*/ 349 h 359"/>
                  <a:gd name="T50" fmla="*/ 51 w 105"/>
                  <a:gd name="T51" fmla="*/ 351 h 359"/>
                  <a:gd name="T52" fmla="*/ 41 w 105"/>
                  <a:gd name="T53" fmla="*/ 357 h 359"/>
                  <a:gd name="T54" fmla="*/ 30 w 105"/>
                  <a:gd name="T55" fmla="*/ 359 h 359"/>
                  <a:gd name="T56" fmla="*/ 22 w 105"/>
                  <a:gd name="T57" fmla="*/ 358 h 359"/>
                  <a:gd name="T58" fmla="*/ 15 w 105"/>
                  <a:gd name="T59" fmla="*/ 355 h 359"/>
                  <a:gd name="T60" fmla="*/ 8 w 105"/>
                  <a:gd name="T61" fmla="*/ 350 h 359"/>
                  <a:gd name="T62" fmla="*/ 2 w 105"/>
                  <a:gd name="T63" fmla="*/ 339 h 359"/>
                  <a:gd name="T64" fmla="*/ 0 w 105"/>
                  <a:gd name="T65" fmla="*/ 327 h 359"/>
                  <a:gd name="T66" fmla="*/ 2 w 105"/>
                  <a:gd name="T67" fmla="*/ 315 h 359"/>
                  <a:gd name="T68" fmla="*/ 10 w 105"/>
                  <a:gd name="T69" fmla="*/ 305 h 359"/>
                  <a:gd name="T70" fmla="*/ 12 w 105"/>
                  <a:gd name="T71" fmla="*/ 303 h 359"/>
                  <a:gd name="T72" fmla="*/ 16 w 105"/>
                  <a:gd name="T73" fmla="*/ 298 h 359"/>
                  <a:gd name="T74" fmla="*/ 22 w 105"/>
                  <a:gd name="T75" fmla="*/ 290 h 359"/>
                  <a:gd name="T76" fmla="*/ 29 w 105"/>
                  <a:gd name="T77" fmla="*/ 280 h 359"/>
                  <a:gd name="T78" fmla="*/ 35 w 105"/>
                  <a:gd name="T79" fmla="*/ 267 h 359"/>
                  <a:gd name="T80" fmla="*/ 39 w 105"/>
                  <a:gd name="T81" fmla="*/ 253 h 359"/>
                  <a:gd name="T82" fmla="*/ 41 w 105"/>
                  <a:gd name="T83" fmla="*/ 238 h 359"/>
                  <a:gd name="T84" fmla="*/ 39 w 105"/>
                  <a:gd name="T85" fmla="*/ 221 h 359"/>
                  <a:gd name="T86" fmla="*/ 33 w 105"/>
                  <a:gd name="T87" fmla="*/ 203 h 359"/>
                  <a:gd name="T88" fmla="*/ 24 w 105"/>
                  <a:gd name="T89" fmla="*/ 177 h 359"/>
                  <a:gd name="T90" fmla="*/ 19 w 105"/>
                  <a:gd name="T91" fmla="*/ 153 h 359"/>
                  <a:gd name="T92" fmla="*/ 17 w 105"/>
                  <a:gd name="T93" fmla="*/ 129 h 359"/>
                  <a:gd name="T94" fmla="*/ 18 w 105"/>
                  <a:gd name="T95" fmla="*/ 107 h 359"/>
                  <a:gd name="T96" fmla="*/ 22 w 105"/>
                  <a:gd name="T97" fmla="*/ 86 h 359"/>
                  <a:gd name="T98" fmla="*/ 26 w 105"/>
                  <a:gd name="T99" fmla="*/ 67 h 359"/>
                  <a:gd name="T100" fmla="*/ 32 w 105"/>
                  <a:gd name="T101" fmla="*/ 49 h 359"/>
                  <a:gd name="T102" fmla="*/ 37 w 105"/>
                  <a:gd name="T103" fmla="*/ 35 h 359"/>
                  <a:gd name="T104" fmla="*/ 42 w 105"/>
                  <a:gd name="T105" fmla="*/ 25 h 359"/>
                  <a:gd name="T106" fmla="*/ 46 w 105"/>
                  <a:gd name="T107" fmla="*/ 17 h 359"/>
                  <a:gd name="T108" fmla="*/ 47 w 105"/>
                  <a:gd name="T109" fmla="*/ 14 h 359"/>
                  <a:gd name="T110" fmla="*/ 56 w 105"/>
                  <a:gd name="T111" fmla="*/ 5 h 359"/>
                  <a:gd name="T112" fmla="*/ 66 w 105"/>
                  <a:gd name="T113" fmla="*/ 0 h 359"/>
                  <a:gd name="T114" fmla="*/ 79 w 105"/>
                  <a:gd name="T115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5" h="359">
                    <a:moveTo>
                      <a:pt x="79" y="0"/>
                    </a:moveTo>
                    <a:lnTo>
                      <a:pt x="90" y="4"/>
                    </a:lnTo>
                    <a:lnTo>
                      <a:pt x="99" y="12"/>
                    </a:lnTo>
                    <a:lnTo>
                      <a:pt x="104" y="22"/>
                    </a:lnTo>
                    <a:lnTo>
                      <a:pt x="105" y="34"/>
                    </a:lnTo>
                    <a:lnTo>
                      <a:pt x="101" y="46"/>
                    </a:lnTo>
                    <a:lnTo>
                      <a:pt x="100" y="48"/>
                    </a:lnTo>
                    <a:lnTo>
                      <a:pt x="96" y="55"/>
                    </a:lnTo>
                    <a:lnTo>
                      <a:pt x="92" y="67"/>
                    </a:lnTo>
                    <a:lnTo>
                      <a:pt x="87" y="81"/>
                    </a:lnTo>
                    <a:lnTo>
                      <a:pt x="83" y="97"/>
                    </a:lnTo>
                    <a:lnTo>
                      <a:pt x="80" y="116"/>
                    </a:lnTo>
                    <a:lnTo>
                      <a:pt x="80" y="135"/>
                    </a:lnTo>
                    <a:lnTo>
                      <a:pt x="83" y="156"/>
                    </a:lnTo>
                    <a:lnTo>
                      <a:pt x="90" y="176"/>
                    </a:lnTo>
                    <a:lnTo>
                      <a:pt x="99" y="203"/>
                    </a:lnTo>
                    <a:lnTo>
                      <a:pt x="103" y="227"/>
                    </a:lnTo>
                    <a:lnTo>
                      <a:pt x="103" y="250"/>
                    </a:lnTo>
                    <a:lnTo>
                      <a:pt x="99" y="271"/>
                    </a:lnTo>
                    <a:lnTo>
                      <a:pt x="93" y="290"/>
                    </a:lnTo>
                    <a:lnTo>
                      <a:pt x="85" y="307"/>
                    </a:lnTo>
                    <a:lnTo>
                      <a:pt x="76" y="321"/>
                    </a:lnTo>
                    <a:lnTo>
                      <a:pt x="67" y="334"/>
                    </a:lnTo>
                    <a:lnTo>
                      <a:pt x="59" y="343"/>
                    </a:lnTo>
                    <a:lnTo>
                      <a:pt x="54" y="349"/>
                    </a:lnTo>
                    <a:lnTo>
                      <a:pt x="51" y="351"/>
                    </a:lnTo>
                    <a:lnTo>
                      <a:pt x="41" y="357"/>
                    </a:lnTo>
                    <a:lnTo>
                      <a:pt x="30" y="359"/>
                    </a:lnTo>
                    <a:lnTo>
                      <a:pt x="22" y="358"/>
                    </a:lnTo>
                    <a:lnTo>
                      <a:pt x="15" y="355"/>
                    </a:lnTo>
                    <a:lnTo>
                      <a:pt x="8" y="350"/>
                    </a:lnTo>
                    <a:lnTo>
                      <a:pt x="2" y="339"/>
                    </a:lnTo>
                    <a:lnTo>
                      <a:pt x="0" y="327"/>
                    </a:lnTo>
                    <a:lnTo>
                      <a:pt x="2" y="315"/>
                    </a:lnTo>
                    <a:lnTo>
                      <a:pt x="10" y="305"/>
                    </a:lnTo>
                    <a:lnTo>
                      <a:pt x="12" y="303"/>
                    </a:lnTo>
                    <a:lnTo>
                      <a:pt x="16" y="298"/>
                    </a:lnTo>
                    <a:lnTo>
                      <a:pt x="22" y="290"/>
                    </a:lnTo>
                    <a:lnTo>
                      <a:pt x="29" y="280"/>
                    </a:lnTo>
                    <a:lnTo>
                      <a:pt x="35" y="267"/>
                    </a:lnTo>
                    <a:lnTo>
                      <a:pt x="39" y="253"/>
                    </a:lnTo>
                    <a:lnTo>
                      <a:pt x="41" y="238"/>
                    </a:lnTo>
                    <a:lnTo>
                      <a:pt x="39" y="221"/>
                    </a:lnTo>
                    <a:lnTo>
                      <a:pt x="33" y="203"/>
                    </a:lnTo>
                    <a:lnTo>
                      <a:pt x="24" y="177"/>
                    </a:lnTo>
                    <a:lnTo>
                      <a:pt x="19" y="153"/>
                    </a:lnTo>
                    <a:lnTo>
                      <a:pt x="17" y="129"/>
                    </a:lnTo>
                    <a:lnTo>
                      <a:pt x="18" y="107"/>
                    </a:lnTo>
                    <a:lnTo>
                      <a:pt x="22" y="86"/>
                    </a:lnTo>
                    <a:lnTo>
                      <a:pt x="26" y="67"/>
                    </a:lnTo>
                    <a:lnTo>
                      <a:pt x="32" y="49"/>
                    </a:lnTo>
                    <a:lnTo>
                      <a:pt x="37" y="35"/>
                    </a:lnTo>
                    <a:lnTo>
                      <a:pt x="42" y="25"/>
                    </a:lnTo>
                    <a:lnTo>
                      <a:pt x="46" y="17"/>
                    </a:lnTo>
                    <a:lnTo>
                      <a:pt x="47" y="14"/>
                    </a:lnTo>
                    <a:lnTo>
                      <a:pt x="56" y="5"/>
                    </a:lnTo>
                    <a:lnTo>
                      <a:pt x="66" y="0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2" name="Freeform 50"/>
              <p:cNvSpPr>
                <a:spLocks/>
              </p:cNvSpPr>
              <p:nvPr/>
            </p:nvSpPr>
            <p:spPr bwMode="auto">
              <a:xfrm>
                <a:off x="5527" y="2562"/>
                <a:ext cx="164" cy="378"/>
              </a:xfrm>
              <a:custGeom>
                <a:avLst/>
                <a:gdLst>
                  <a:gd name="T0" fmla="*/ 60 w 656"/>
                  <a:gd name="T1" fmla="*/ 18 h 1513"/>
                  <a:gd name="T2" fmla="*/ 112 w 656"/>
                  <a:gd name="T3" fmla="*/ 161 h 1513"/>
                  <a:gd name="T4" fmla="*/ 100 w 656"/>
                  <a:gd name="T5" fmla="*/ 232 h 1513"/>
                  <a:gd name="T6" fmla="*/ 88 w 656"/>
                  <a:gd name="T7" fmla="*/ 366 h 1513"/>
                  <a:gd name="T8" fmla="*/ 90 w 656"/>
                  <a:gd name="T9" fmla="*/ 530 h 1513"/>
                  <a:gd name="T10" fmla="*/ 121 w 656"/>
                  <a:gd name="T11" fmla="*/ 556 h 1513"/>
                  <a:gd name="T12" fmla="*/ 173 w 656"/>
                  <a:gd name="T13" fmla="*/ 430 h 1513"/>
                  <a:gd name="T14" fmla="*/ 173 w 656"/>
                  <a:gd name="T15" fmla="*/ 387 h 1513"/>
                  <a:gd name="T16" fmla="*/ 217 w 656"/>
                  <a:gd name="T17" fmla="*/ 387 h 1513"/>
                  <a:gd name="T18" fmla="*/ 342 w 656"/>
                  <a:gd name="T19" fmla="*/ 335 h 1513"/>
                  <a:gd name="T20" fmla="*/ 374 w 656"/>
                  <a:gd name="T21" fmla="*/ 304 h 1513"/>
                  <a:gd name="T22" fmla="*/ 404 w 656"/>
                  <a:gd name="T23" fmla="*/ 335 h 1513"/>
                  <a:gd name="T24" fmla="*/ 530 w 656"/>
                  <a:gd name="T25" fmla="*/ 387 h 1513"/>
                  <a:gd name="T26" fmla="*/ 573 w 656"/>
                  <a:gd name="T27" fmla="*/ 387 h 1513"/>
                  <a:gd name="T28" fmla="*/ 573 w 656"/>
                  <a:gd name="T29" fmla="*/ 430 h 1513"/>
                  <a:gd name="T30" fmla="*/ 626 w 656"/>
                  <a:gd name="T31" fmla="*/ 556 h 1513"/>
                  <a:gd name="T32" fmla="*/ 656 w 656"/>
                  <a:gd name="T33" fmla="*/ 587 h 1513"/>
                  <a:gd name="T34" fmla="*/ 626 w 656"/>
                  <a:gd name="T35" fmla="*/ 617 h 1513"/>
                  <a:gd name="T36" fmla="*/ 528 w 656"/>
                  <a:gd name="T37" fmla="*/ 636 h 1513"/>
                  <a:gd name="T38" fmla="*/ 515 w 656"/>
                  <a:gd name="T39" fmla="*/ 711 h 1513"/>
                  <a:gd name="T40" fmla="*/ 573 w 656"/>
                  <a:gd name="T41" fmla="*/ 908 h 1513"/>
                  <a:gd name="T42" fmla="*/ 555 w 656"/>
                  <a:gd name="T43" fmla="*/ 948 h 1513"/>
                  <a:gd name="T44" fmla="*/ 499 w 656"/>
                  <a:gd name="T45" fmla="*/ 1023 h 1513"/>
                  <a:gd name="T46" fmla="*/ 417 w 656"/>
                  <a:gd name="T47" fmla="*/ 1121 h 1513"/>
                  <a:gd name="T48" fmla="*/ 330 w 656"/>
                  <a:gd name="T49" fmla="*/ 1209 h 1513"/>
                  <a:gd name="T50" fmla="*/ 266 w 656"/>
                  <a:gd name="T51" fmla="*/ 1251 h 1513"/>
                  <a:gd name="T52" fmla="*/ 168 w 656"/>
                  <a:gd name="T53" fmla="*/ 1300 h 1513"/>
                  <a:gd name="T54" fmla="*/ 85 w 656"/>
                  <a:gd name="T55" fmla="*/ 1371 h 1513"/>
                  <a:gd name="T56" fmla="*/ 83 w 656"/>
                  <a:gd name="T57" fmla="*/ 1446 h 1513"/>
                  <a:gd name="T58" fmla="*/ 96 w 656"/>
                  <a:gd name="T59" fmla="*/ 1499 h 1513"/>
                  <a:gd name="T60" fmla="*/ 60 w 656"/>
                  <a:gd name="T61" fmla="*/ 1512 h 1513"/>
                  <a:gd name="T62" fmla="*/ 18 w 656"/>
                  <a:gd name="T63" fmla="*/ 1450 h 1513"/>
                  <a:gd name="T64" fmla="*/ 26 w 656"/>
                  <a:gd name="T65" fmla="*/ 1351 h 1513"/>
                  <a:gd name="T66" fmla="*/ 99 w 656"/>
                  <a:gd name="T67" fmla="*/ 1271 h 1513"/>
                  <a:gd name="T68" fmla="*/ 196 w 656"/>
                  <a:gd name="T69" fmla="*/ 1215 h 1513"/>
                  <a:gd name="T70" fmla="*/ 255 w 656"/>
                  <a:gd name="T71" fmla="*/ 1189 h 1513"/>
                  <a:gd name="T72" fmla="*/ 310 w 656"/>
                  <a:gd name="T73" fmla="*/ 1142 h 1513"/>
                  <a:gd name="T74" fmla="*/ 408 w 656"/>
                  <a:gd name="T75" fmla="*/ 1038 h 1513"/>
                  <a:gd name="T76" fmla="*/ 445 w 656"/>
                  <a:gd name="T77" fmla="*/ 801 h 1513"/>
                  <a:gd name="T78" fmla="*/ 372 w 656"/>
                  <a:gd name="T79" fmla="*/ 812 h 1513"/>
                  <a:gd name="T80" fmla="*/ 355 w 656"/>
                  <a:gd name="T81" fmla="*/ 772 h 1513"/>
                  <a:gd name="T82" fmla="*/ 403 w 656"/>
                  <a:gd name="T83" fmla="*/ 750 h 1513"/>
                  <a:gd name="T84" fmla="*/ 452 w 656"/>
                  <a:gd name="T85" fmla="*/ 703 h 1513"/>
                  <a:gd name="T86" fmla="*/ 465 w 656"/>
                  <a:gd name="T87" fmla="*/ 640 h 1513"/>
                  <a:gd name="T88" fmla="*/ 456 w 656"/>
                  <a:gd name="T89" fmla="*/ 586 h 1513"/>
                  <a:gd name="T90" fmla="*/ 395 w 656"/>
                  <a:gd name="T91" fmla="*/ 535 h 1513"/>
                  <a:gd name="T92" fmla="*/ 332 w 656"/>
                  <a:gd name="T93" fmla="*/ 542 h 1513"/>
                  <a:gd name="T94" fmla="*/ 283 w 656"/>
                  <a:gd name="T95" fmla="*/ 606 h 1513"/>
                  <a:gd name="T96" fmla="*/ 262 w 656"/>
                  <a:gd name="T97" fmla="*/ 657 h 1513"/>
                  <a:gd name="T98" fmla="*/ 221 w 656"/>
                  <a:gd name="T99" fmla="*/ 641 h 1513"/>
                  <a:gd name="T100" fmla="*/ 121 w 656"/>
                  <a:gd name="T101" fmla="*/ 617 h 1513"/>
                  <a:gd name="T102" fmla="*/ 119 w 656"/>
                  <a:gd name="T103" fmla="*/ 681 h 1513"/>
                  <a:gd name="T104" fmla="*/ 100 w 656"/>
                  <a:gd name="T105" fmla="*/ 720 h 1513"/>
                  <a:gd name="T106" fmla="*/ 72 w 656"/>
                  <a:gd name="T107" fmla="*/ 716 h 1513"/>
                  <a:gd name="T108" fmla="*/ 39 w 656"/>
                  <a:gd name="T109" fmla="*/ 615 h 1513"/>
                  <a:gd name="T110" fmla="*/ 24 w 656"/>
                  <a:gd name="T111" fmla="*/ 436 h 1513"/>
                  <a:gd name="T112" fmla="*/ 33 w 656"/>
                  <a:gd name="T113" fmla="*/ 276 h 1513"/>
                  <a:gd name="T114" fmla="*/ 48 w 656"/>
                  <a:gd name="T115" fmla="*/ 169 h 1513"/>
                  <a:gd name="T116" fmla="*/ 2 w 656"/>
                  <a:gd name="T117" fmla="*/ 19 h 1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56" h="1513">
                    <a:moveTo>
                      <a:pt x="31" y="0"/>
                    </a:moveTo>
                    <a:lnTo>
                      <a:pt x="43" y="2"/>
                    </a:lnTo>
                    <a:lnTo>
                      <a:pt x="53" y="8"/>
                    </a:lnTo>
                    <a:lnTo>
                      <a:pt x="60" y="18"/>
                    </a:lnTo>
                    <a:lnTo>
                      <a:pt x="111" y="139"/>
                    </a:lnTo>
                    <a:lnTo>
                      <a:pt x="113" y="148"/>
                    </a:lnTo>
                    <a:lnTo>
                      <a:pt x="112" y="157"/>
                    </a:lnTo>
                    <a:lnTo>
                      <a:pt x="112" y="161"/>
                    </a:lnTo>
                    <a:lnTo>
                      <a:pt x="110" y="171"/>
                    </a:lnTo>
                    <a:lnTo>
                      <a:pt x="107" y="186"/>
                    </a:lnTo>
                    <a:lnTo>
                      <a:pt x="104" y="207"/>
                    </a:lnTo>
                    <a:lnTo>
                      <a:pt x="100" y="232"/>
                    </a:lnTo>
                    <a:lnTo>
                      <a:pt x="97" y="261"/>
                    </a:lnTo>
                    <a:lnTo>
                      <a:pt x="93" y="293"/>
                    </a:lnTo>
                    <a:lnTo>
                      <a:pt x="90" y="328"/>
                    </a:lnTo>
                    <a:lnTo>
                      <a:pt x="88" y="366"/>
                    </a:lnTo>
                    <a:lnTo>
                      <a:pt x="86" y="406"/>
                    </a:lnTo>
                    <a:lnTo>
                      <a:pt x="86" y="446"/>
                    </a:lnTo>
                    <a:lnTo>
                      <a:pt x="87" y="487"/>
                    </a:lnTo>
                    <a:lnTo>
                      <a:pt x="90" y="530"/>
                    </a:lnTo>
                    <a:lnTo>
                      <a:pt x="94" y="571"/>
                    </a:lnTo>
                    <a:lnTo>
                      <a:pt x="101" y="563"/>
                    </a:lnTo>
                    <a:lnTo>
                      <a:pt x="110" y="558"/>
                    </a:lnTo>
                    <a:lnTo>
                      <a:pt x="121" y="556"/>
                    </a:lnTo>
                    <a:lnTo>
                      <a:pt x="236" y="556"/>
                    </a:lnTo>
                    <a:lnTo>
                      <a:pt x="247" y="537"/>
                    </a:lnTo>
                    <a:lnTo>
                      <a:pt x="262" y="520"/>
                    </a:lnTo>
                    <a:lnTo>
                      <a:pt x="173" y="430"/>
                    </a:lnTo>
                    <a:lnTo>
                      <a:pt x="167" y="420"/>
                    </a:lnTo>
                    <a:lnTo>
                      <a:pt x="164" y="409"/>
                    </a:lnTo>
                    <a:lnTo>
                      <a:pt x="167" y="397"/>
                    </a:lnTo>
                    <a:lnTo>
                      <a:pt x="173" y="387"/>
                    </a:lnTo>
                    <a:lnTo>
                      <a:pt x="183" y="380"/>
                    </a:lnTo>
                    <a:lnTo>
                      <a:pt x="195" y="378"/>
                    </a:lnTo>
                    <a:lnTo>
                      <a:pt x="206" y="380"/>
                    </a:lnTo>
                    <a:lnTo>
                      <a:pt x="217" y="387"/>
                    </a:lnTo>
                    <a:lnTo>
                      <a:pt x="313" y="483"/>
                    </a:lnTo>
                    <a:lnTo>
                      <a:pt x="327" y="477"/>
                    </a:lnTo>
                    <a:lnTo>
                      <a:pt x="342" y="473"/>
                    </a:lnTo>
                    <a:lnTo>
                      <a:pt x="342" y="335"/>
                    </a:lnTo>
                    <a:lnTo>
                      <a:pt x="344" y="323"/>
                    </a:lnTo>
                    <a:lnTo>
                      <a:pt x="351" y="313"/>
                    </a:lnTo>
                    <a:lnTo>
                      <a:pt x="361" y="306"/>
                    </a:lnTo>
                    <a:lnTo>
                      <a:pt x="374" y="304"/>
                    </a:lnTo>
                    <a:lnTo>
                      <a:pt x="386" y="306"/>
                    </a:lnTo>
                    <a:lnTo>
                      <a:pt x="395" y="313"/>
                    </a:lnTo>
                    <a:lnTo>
                      <a:pt x="402" y="323"/>
                    </a:lnTo>
                    <a:lnTo>
                      <a:pt x="404" y="335"/>
                    </a:lnTo>
                    <a:lnTo>
                      <a:pt x="404" y="473"/>
                    </a:lnTo>
                    <a:lnTo>
                      <a:pt x="419" y="477"/>
                    </a:lnTo>
                    <a:lnTo>
                      <a:pt x="433" y="483"/>
                    </a:lnTo>
                    <a:lnTo>
                      <a:pt x="530" y="387"/>
                    </a:lnTo>
                    <a:lnTo>
                      <a:pt x="540" y="380"/>
                    </a:lnTo>
                    <a:lnTo>
                      <a:pt x="551" y="378"/>
                    </a:lnTo>
                    <a:lnTo>
                      <a:pt x="563" y="380"/>
                    </a:lnTo>
                    <a:lnTo>
                      <a:pt x="573" y="387"/>
                    </a:lnTo>
                    <a:lnTo>
                      <a:pt x="580" y="397"/>
                    </a:lnTo>
                    <a:lnTo>
                      <a:pt x="582" y="409"/>
                    </a:lnTo>
                    <a:lnTo>
                      <a:pt x="580" y="420"/>
                    </a:lnTo>
                    <a:lnTo>
                      <a:pt x="573" y="430"/>
                    </a:lnTo>
                    <a:lnTo>
                      <a:pt x="485" y="520"/>
                    </a:lnTo>
                    <a:lnTo>
                      <a:pt x="499" y="537"/>
                    </a:lnTo>
                    <a:lnTo>
                      <a:pt x="510" y="556"/>
                    </a:lnTo>
                    <a:lnTo>
                      <a:pt x="626" y="556"/>
                    </a:lnTo>
                    <a:lnTo>
                      <a:pt x="638" y="558"/>
                    </a:lnTo>
                    <a:lnTo>
                      <a:pt x="647" y="565"/>
                    </a:lnTo>
                    <a:lnTo>
                      <a:pt x="654" y="575"/>
                    </a:lnTo>
                    <a:lnTo>
                      <a:pt x="656" y="587"/>
                    </a:lnTo>
                    <a:lnTo>
                      <a:pt x="654" y="599"/>
                    </a:lnTo>
                    <a:lnTo>
                      <a:pt x="647" y="608"/>
                    </a:lnTo>
                    <a:lnTo>
                      <a:pt x="638" y="615"/>
                    </a:lnTo>
                    <a:lnTo>
                      <a:pt x="626" y="617"/>
                    </a:lnTo>
                    <a:lnTo>
                      <a:pt x="527" y="617"/>
                    </a:lnTo>
                    <a:lnTo>
                      <a:pt x="528" y="622"/>
                    </a:lnTo>
                    <a:lnTo>
                      <a:pt x="528" y="629"/>
                    </a:lnTo>
                    <a:lnTo>
                      <a:pt x="528" y="636"/>
                    </a:lnTo>
                    <a:lnTo>
                      <a:pt x="527" y="649"/>
                    </a:lnTo>
                    <a:lnTo>
                      <a:pt x="525" y="667"/>
                    </a:lnTo>
                    <a:lnTo>
                      <a:pt x="522" y="688"/>
                    </a:lnTo>
                    <a:lnTo>
                      <a:pt x="515" y="711"/>
                    </a:lnTo>
                    <a:lnTo>
                      <a:pt x="506" y="735"/>
                    </a:lnTo>
                    <a:lnTo>
                      <a:pt x="493" y="759"/>
                    </a:lnTo>
                    <a:lnTo>
                      <a:pt x="570" y="897"/>
                    </a:lnTo>
                    <a:lnTo>
                      <a:pt x="573" y="908"/>
                    </a:lnTo>
                    <a:lnTo>
                      <a:pt x="573" y="920"/>
                    </a:lnTo>
                    <a:lnTo>
                      <a:pt x="568" y="930"/>
                    </a:lnTo>
                    <a:lnTo>
                      <a:pt x="563" y="937"/>
                    </a:lnTo>
                    <a:lnTo>
                      <a:pt x="555" y="948"/>
                    </a:lnTo>
                    <a:lnTo>
                      <a:pt x="544" y="963"/>
                    </a:lnTo>
                    <a:lnTo>
                      <a:pt x="531" y="980"/>
                    </a:lnTo>
                    <a:lnTo>
                      <a:pt x="516" y="1000"/>
                    </a:lnTo>
                    <a:lnTo>
                      <a:pt x="499" y="1023"/>
                    </a:lnTo>
                    <a:lnTo>
                      <a:pt x="479" y="1047"/>
                    </a:lnTo>
                    <a:lnTo>
                      <a:pt x="459" y="1071"/>
                    </a:lnTo>
                    <a:lnTo>
                      <a:pt x="439" y="1096"/>
                    </a:lnTo>
                    <a:lnTo>
                      <a:pt x="417" y="1121"/>
                    </a:lnTo>
                    <a:lnTo>
                      <a:pt x="396" y="1145"/>
                    </a:lnTo>
                    <a:lnTo>
                      <a:pt x="374" y="1169"/>
                    </a:lnTo>
                    <a:lnTo>
                      <a:pt x="351" y="1190"/>
                    </a:lnTo>
                    <a:lnTo>
                      <a:pt x="330" y="1209"/>
                    </a:lnTo>
                    <a:lnTo>
                      <a:pt x="310" y="1225"/>
                    </a:lnTo>
                    <a:lnTo>
                      <a:pt x="291" y="1239"/>
                    </a:lnTo>
                    <a:lnTo>
                      <a:pt x="273" y="1248"/>
                    </a:lnTo>
                    <a:lnTo>
                      <a:pt x="266" y="1251"/>
                    </a:lnTo>
                    <a:lnTo>
                      <a:pt x="244" y="1261"/>
                    </a:lnTo>
                    <a:lnTo>
                      <a:pt x="220" y="1272"/>
                    </a:lnTo>
                    <a:lnTo>
                      <a:pt x="194" y="1285"/>
                    </a:lnTo>
                    <a:lnTo>
                      <a:pt x="168" y="1300"/>
                    </a:lnTo>
                    <a:lnTo>
                      <a:pt x="143" y="1316"/>
                    </a:lnTo>
                    <a:lnTo>
                      <a:pt x="120" y="1333"/>
                    </a:lnTo>
                    <a:lnTo>
                      <a:pt x="100" y="1351"/>
                    </a:lnTo>
                    <a:lnTo>
                      <a:pt x="85" y="1371"/>
                    </a:lnTo>
                    <a:lnTo>
                      <a:pt x="76" y="1391"/>
                    </a:lnTo>
                    <a:lnTo>
                      <a:pt x="74" y="1408"/>
                    </a:lnTo>
                    <a:lnTo>
                      <a:pt x="76" y="1427"/>
                    </a:lnTo>
                    <a:lnTo>
                      <a:pt x="83" y="1446"/>
                    </a:lnTo>
                    <a:lnTo>
                      <a:pt x="95" y="1465"/>
                    </a:lnTo>
                    <a:lnTo>
                      <a:pt x="100" y="1476"/>
                    </a:lnTo>
                    <a:lnTo>
                      <a:pt x="100" y="1488"/>
                    </a:lnTo>
                    <a:lnTo>
                      <a:pt x="96" y="1499"/>
                    </a:lnTo>
                    <a:lnTo>
                      <a:pt x="87" y="1508"/>
                    </a:lnTo>
                    <a:lnTo>
                      <a:pt x="79" y="1512"/>
                    </a:lnTo>
                    <a:lnTo>
                      <a:pt x="70" y="1513"/>
                    </a:lnTo>
                    <a:lnTo>
                      <a:pt x="60" y="1512"/>
                    </a:lnTo>
                    <a:lnTo>
                      <a:pt x="52" y="1507"/>
                    </a:lnTo>
                    <a:lnTo>
                      <a:pt x="45" y="1500"/>
                    </a:lnTo>
                    <a:lnTo>
                      <a:pt x="29" y="1475"/>
                    </a:lnTo>
                    <a:lnTo>
                      <a:pt x="18" y="1450"/>
                    </a:lnTo>
                    <a:lnTo>
                      <a:pt x="13" y="1425"/>
                    </a:lnTo>
                    <a:lnTo>
                      <a:pt x="12" y="1399"/>
                    </a:lnTo>
                    <a:lnTo>
                      <a:pt x="16" y="1375"/>
                    </a:lnTo>
                    <a:lnTo>
                      <a:pt x="26" y="1351"/>
                    </a:lnTo>
                    <a:lnTo>
                      <a:pt x="40" y="1329"/>
                    </a:lnTo>
                    <a:lnTo>
                      <a:pt x="57" y="1308"/>
                    </a:lnTo>
                    <a:lnTo>
                      <a:pt x="77" y="1289"/>
                    </a:lnTo>
                    <a:lnTo>
                      <a:pt x="99" y="1271"/>
                    </a:lnTo>
                    <a:lnTo>
                      <a:pt x="122" y="1255"/>
                    </a:lnTo>
                    <a:lnTo>
                      <a:pt x="148" y="1240"/>
                    </a:lnTo>
                    <a:lnTo>
                      <a:pt x="172" y="1227"/>
                    </a:lnTo>
                    <a:lnTo>
                      <a:pt x="196" y="1215"/>
                    </a:lnTo>
                    <a:lnTo>
                      <a:pt x="219" y="1205"/>
                    </a:lnTo>
                    <a:lnTo>
                      <a:pt x="240" y="1195"/>
                    </a:lnTo>
                    <a:lnTo>
                      <a:pt x="247" y="1192"/>
                    </a:lnTo>
                    <a:lnTo>
                      <a:pt x="255" y="1189"/>
                    </a:lnTo>
                    <a:lnTo>
                      <a:pt x="265" y="1182"/>
                    </a:lnTo>
                    <a:lnTo>
                      <a:pt x="277" y="1172"/>
                    </a:lnTo>
                    <a:lnTo>
                      <a:pt x="293" y="1160"/>
                    </a:lnTo>
                    <a:lnTo>
                      <a:pt x="310" y="1142"/>
                    </a:lnTo>
                    <a:lnTo>
                      <a:pt x="331" y="1123"/>
                    </a:lnTo>
                    <a:lnTo>
                      <a:pt x="354" y="1099"/>
                    </a:lnTo>
                    <a:lnTo>
                      <a:pt x="380" y="1071"/>
                    </a:lnTo>
                    <a:lnTo>
                      <a:pt x="408" y="1038"/>
                    </a:lnTo>
                    <a:lnTo>
                      <a:pt x="438" y="1000"/>
                    </a:lnTo>
                    <a:lnTo>
                      <a:pt x="471" y="958"/>
                    </a:lnTo>
                    <a:lnTo>
                      <a:pt x="507" y="910"/>
                    </a:lnTo>
                    <a:lnTo>
                      <a:pt x="445" y="801"/>
                    </a:lnTo>
                    <a:lnTo>
                      <a:pt x="426" y="808"/>
                    </a:lnTo>
                    <a:lnTo>
                      <a:pt x="406" y="813"/>
                    </a:lnTo>
                    <a:lnTo>
                      <a:pt x="384" y="814"/>
                    </a:lnTo>
                    <a:lnTo>
                      <a:pt x="372" y="812"/>
                    </a:lnTo>
                    <a:lnTo>
                      <a:pt x="361" y="805"/>
                    </a:lnTo>
                    <a:lnTo>
                      <a:pt x="355" y="796"/>
                    </a:lnTo>
                    <a:lnTo>
                      <a:pt x="352" y="784"/>
                    </a:lnTo>
                    <a:lnTo>
                      <a:pt x="355" y="772"/>
                    </a:lnTo>
                    <a:lnTo>
                      <a:pt x="361" y="762"/>
                    </a:lnTo>
                    <a:lnTo>
                      <a:pt x="372" y="755"/>
                    </a:lnTo>
                    <a:lnTo>
                      <a:pt x="384" y="752"/>
                    </a:lnTo>
                    <a:lnTo>
                      <a:pt x="403" y="750"/>
                    </a:lnTo>
                    <a:lnTo>
                      <a:pt x="420" y="744"/>
                    </a:lnTo>
                    <a:lnTo>
                      <a:pt x="434" y="733"/>
                    </a:lnTo>
                    <a:lnTo>
                      <a:pt x="444" y="719"/>
                    </a:lnTo>
                    <a:lnTo>
                      <a:pt x="452" y="703"/>
                    </a:lnTo>
                    <a:lnTo>
                      <a:pt x="458" y="686"/>
                    </a:lnTo>
                    <a:lnTo>
                      <a:pt x="462" y="669"/>
                    </a:lnTo>
                    <a:lnTo>
                      <a:pt x="464" y="654"/>
                    </a:lnTo>
                    <a:lnTo>
                      <a:pt x="465" y="640"/>
                    </a:lnTo>
                    <a:lnTo>
                      <a:pt x="466" y="630"/>
                    </a:lnTo>
                    <a:lnTo>
                      <a:pt x="465" y="629"/>
                    </a:lnTo>
                    <a:lnTo>
                      <a:pt x="463" y="606"/>
                    </a:lnTo>
                    <a:lnTo>
                      <a:pt x="456" y="586"/>
                    </a:lnTo>
                    <a:lnTo>
                      <a:pt x="445" y="568"/>
                    </a:lnTo>
                    <a:lnTo>
                      <a:pt x="431" y="554"/>
                    </a:lnTo>
                    <a:lnTo>
                      <a:pt x="414" y="542"/>
                    </a:lnTo>
                    <a:lnTo>
                      <a:pt x="395" y="535"/>
                    </a:lnTo>
                    <a:lnTo>
                      <a:pt x="374" y="532"/>
                    </a:lnTo>
                    <a:lnTo>
                      <a:pt x="374" y="532"/>
                    </a:lnTo>
                    <a:lnTo>
                      <a:pt x="352" y="535"/>
                    </a:lnTo>
                    <a:lnTo>
                      <a:pt x="332" y="542"/>
                    </a:lnTo>
                    <a:lnTo>
                      <a:pt x="315" y="554"/>
                    </a:lnTo>
                    <a:lnTo>
                      <a:pt x="301" y="568"/>
                    </a:lnTo>
                    <a:lnTo>
                      <a:pt x="290" y="586"/>
                    </a:lnTo>
                    <a:lnTo>
                      <a:pt x="283" y="606"/>
                    </a:lnTo>
                    <a:lnTo>
                      <a:pt x="281" y="629"/>
                    </a:lnTo>
                    <a:lnTo>
                      <a:pt x="278" y="641"/>
                    </a:lnTo>
                    <a:lnTo>
                      <a:pt x="272" y="651"/>
                    </a:lnTo>
                    <a:lnTo>
                      <a:pt x="262" y="657"/>
                    </a:lnTo>
                    <a:lnTo>
                      <a:pt x="249" y="660"/>
                    </a:lnTo>
                    <a:lnTo>
                      <a:pt x="237" y="657"/>
                    </a:lnTo>
                    <a:lnTo>
                      <a:pt x="228" y="651"/>
                    </a:lnTo>
                    <a:lnTo>
                      <a:pt x="221" y="641"/>
                    </a:lnTo>
                    <a:lnTo>
                      <a:pt x="219" y="629"/>
                    </a:lnTo>
                    <a:lnTo>
                      <a:pt x="219" y="624"/>
                    </a:lnTo>
                    <a:lnTo>
                      <a:pt x="219" y="617"/>
                    </a:lnTo>
                    <a:lnTo>
                      <a:pt x="121" y="617"/>
                    </a:lnTo>
                    <a:lnTo>
                      <a:pt x="110" y="615"/>
                    </a:lnTo>
                    <a:lnTo>
                      <a:pt x="101" y="609"/>
                    </a:lnTo>
                    <a:lnTo>
                      <a:pt x="109" y="647"/>
                    </a:lnTo>
                    <a:lnTo>
                      <a:pt x="119" y="681"/>
                    </a:lnTo>
                    <a:lnTo>
                      <a:pt x="121" y="693"/>
                    </a:lnTo>
                    <a:lnTo>
                      <a:pt x="118" y="704"/>
                    </a:lnTo>
                    <a:lnTo>
                      <a:pt x="110" y="714"/>
                    </a:lnTo>
                    <a:lnTo>
                      <a:pt x="100" y="720"/>
                    </a:lnTo>
                    <a:lnTo>
                      <a:pt x="95" y="721"/>
                    </a:lnTo>
                    <a:lnTo>
                      <a:pt x="90" y="722"/>
                    </a:lnTo>
                    <a:lnTo>
                      <a:pt x="81" y="720"/>
                    </a:lnTo>
                    <a:lnTo>
                      <a:pt x="72" y="716"/>
                    </a:lnTo>
                    <a:lnTo>
                      <a:pt x="66" y="709"/>
                    </a:lnTo>
                    <a:lnTo>
                      <a:pt x="61" y="701"/>
                    </a:lnTo>
                    <a:lnTo>
                      <a:pt x="49" y="659"/>
                    </a:lnTo>
                    <a:lnTo>
                      <a:pt x="39" y="615"/>
                    </a:lnTo>
                    <a:lnTo>
                      <a:pt x="32" y="571"/>
                    </a:lnTo>
                    <a:lnTo>
                      <a:pt x="28" y="526"/>
                    </a:lnTo>
                    <a:lnTo>
                      <a:pt x="25" y="480"/>
                    </a:lnTo>
                    <a:lnTo>
                      <a:pt x="24" y="436"/>
                    </a:lnTo>
                    <a:lnTo>
                      <a:pt x="25" y="393"/>
                    </a:lnTo>
                    <a:lnTo>
                      <a:pt x="27" y="351"/>
                    </a:lnTo>
                    <a:lnTo>
                      <a:pt x="30" y="312"/>
                    </a:lnTo>
                    <a:lnTo>
                      <a:pt x="33" y="276"/>
                    </a:lnTo>
                    <a:lnTo>
                      <a:pt x="37" y="243"/>
                    </a:lnTo>
                    <a:lnTo>
                      <a:pt x="41" y="213"/>
                    </a:lnTo>
                    <a:lnTo>
                      <a:pt x="45" y="188"/>
                    </a:lnTo>
                    <a:lnTo>
                      <a:pt x="48" y="169"/>
                    </a:lnTo>
                    <a:lnTo>
                      <a:pt x="51" y="155"/>
                    </a:lnTo>
                    <a:lnTo>
                      <a:pt x="2" y="42"/>
                    </a:lnTo>
                    <a:lnTo>
                      <a:pt x="0" y="30"/>
                    </a:lnTo>
                    <a:lnTo>
                      <a:pt x="2" y="19"/>
                    </a:lnTo>
                    <a:lnTo>
                      <a:pt x="8" y="9"/>
                    </a:lnTo>
                    <a:lnTo>
                      <a:pt x="18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3" name="Freeform 51"/>
              <p:cNvSpPr>
                <a:spLocks/>
              </p:cNvSpPr>
              <p:nvPr/>
            </p:nvSpPr>
            <p:spPr bwMode="auto">
              <a:xfrm>
                <a:off x="5502" y="2577"/>
                <a:ext cx="26" cy="32"/>
              </a:xfrm>
              <a:custGeom>
                <a:avLst/>
                <a:gdLst>
                  <a:gd name="T0" fmla="*/ 26 w 102"/>
                  <a:gd name="T1" fmla="*/ 0 h 128"/>
                  <a:gd name="T2" fmla="*/ 38 w 102"/>
                  <a:gd name="T3" fmla="*/ 0 h 128"/>
                  <a:gd name="T4" fmla="*/ 49 w 102"/>
                  <a:gd name="T5" fmla="*/ 5 h 128"/>
                  <a:gd name="T6" fmla="*/ 57 w 102"/>
                  <a:gd name="T7" fmla="*/ 14 h 128"/>
                  <a:gd name="T8" fmla="*/ 98 w 102"/>
                  <a:gd name="T9" fmla="*/ 81 h 128"/>
                  <a:gd name="T10" fmla="*/ 102 w 102"/>
                  <a:gd name="T11" fmla="*/ 93 h 128"/>
                  <a:gd name="T12" fmla="*/ 102 w 102"/>
                  <a:gd name="T13" fmla="*/ 104 h 128"/>
                  <a:gd name="T14" fmla="*/ 97 w 102"/>
                  <a:gd name="T15" fmla="*/ 115 h 128"/>
                  <a:gd name="T16" fmla="*/ 88 w 102"/>
                  <a:gd name="T17" fmla="*/ 123 h 128"/>
                  <a:gd name="T18" fmla="*/ 80 w 102"/>
                  <a:gd name="T19" fmla="*/ 127 h 128"/>
                  <a:gd name="T20" fmla="*/ 72 w 102"/>
                  <a:gd name="T21" fmla="*/ 128 h 128"/>
                  <a:gd name="T22" fmla="*/ 62 w 102"/>
                  <a:gd name="T23" fmla="*/ 126 h 128"/>
                  <a:gd name="T24" fmla="*/ 53 w 102"/>
                  <a:gd name="T25" fmla="*/ 121 h 128"/>
                  <a:gd name="T26" fmla="*/ 46 w 102"/>
                  <a:gd name="T27" fmla="*/ 113 h 128"/>
                  <a:gd name="T28" fmla="*/ 4 w 102"/>
                  <a:gd name="T29" fmla="*/ 47 h 128"/>
                  <a:gd name="T30" fmla="*/ 0 w 102"/>
                  <a:gd name="T31" fmla="*/ 36 h 128"/>
                  <a:gd name="T32" fmla="*/ 0 w 102"/>
                  <a:gd name="T33" fmla="*/ 23 h 128"/>
                  <a:gd name="T34" fmla="*/ 5 w 102"/>
                  <a:gd name="T35" fmla="*/ 12 h 128"/>
                  <a:gd name="T36" fmla="*/ 15 w 102"/>
                  <a:gd name="T37" fmla="*/ 4 h 128"/>
                  <a:gd name="T38" fmla="*/ 26 w 102"/>
                  <a:gd name="T3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2" h="128">
                    <a:moveTo>
                      <a:pt x="26" y="0"/>
                    </a:moveTo>
                    <a:lnTo>
                      <a:pt x="38" y="0"/>
                    </a:lnTo>
                    <a:lnTo>
                      <a:pt x="49" y="5"/>
                    </a:lnTo>
                    <a:lnTo>
                      <a:pt x="57" y="14"/>
                    </a:lnTo>
                    <a:lnTo>
                      <a:pt x="98" y="81"/>
                    </a:lnTo>
                    <a:lnTo>
                      <a:pt x="102" y="93"/>
                    </a:lnTo>
                    <a:lnTo>
                      <a:pt x="102" y="104"/>
                    </a:lnTo>
                    <a:lnTo>
                      <a:pt x="97" y="115"/>
                    </a:lnTo>
                    <a:lnTo>
                      <a:pt x="88" y="123"/>
                    </a:lnTo>
                    <a:lnTo>
                      <a:pt x="80" y="127"/>
                    </a:lnTo>
                    <a:lnTo>
                      <a:pt x="72" y="128"/>
                    </a:lnTo>
                    <a:lnTo>
                      <a:pt x="62" y="126"/>
                    </a:lnTo>
                    <a:lnTo>
                      <a:pt x="53" y="121"/>
                    </a:lnTo>
                    <a:lnTo>
                      <a:pt x="46" y="113"/>
                    </a:lnTo>
                    <a:lnTo>
                      <a:pt x="4" y="47"/>
                    </a:lnTo>
                    <a:lnTo>
                      <a:pt x="0" y="36"/>
                    </a:lnTo>
                    <a:lnTo>
                      <a:pt x="0" y="23"/>
                    </a:lnTo>
                    <a:lnTo>
                      <a:pt x="5" y="12"/>
                    </a:lnTo>
                    <a:lnTo>
                      <a:pt x="15" y="4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4" name="Freeform 52"/>
              <p:cNvSpPr>
                <a:spLocks/>
              </p:cNvSpPr>
              <p:nvPr/>
            </p:nvSpPr>
            <p:spPr bwMode="auto">
              <a:xfrm>
                <a:off x="5490" y="2537"/>
                <a:ext cx="71" cy="16"/>
              </a:xfrm>
              <a:custGeom>
                <a:avLst/>
                <a:gdLst>
                  <a:gd name="T0" fmla="*/ 252 w 282"/>
                  <a:gd name="T1" fmla="*/ 0 h 65"/>
                  <a:gd name="T2" fmla="*/ 263 w 282"/>
                  <a:gd name="T3" fmla="*/ 2 h 65"/>
                  <a:gd name="T4" fmla="*/ 273 w 282"/>
                  <a:gd name="T5" fmla="*/ 8 h 65"/>
                  <a:gd name="T6" fmla="*/ 280 w 282"/>
                  <a:gd name="T7" fmla="*/ 18 h 65"/>
                  <a:gd name="T8" fmla="*/ 282 w 282"/>
                  <a:gd name="T9" fmla="*/ 30 h 65"/>
                  <a:gd name="T10" fmla="*/ 280 w 282"/>
                  <a:gd name="T11" fmla="*/ 42 h 65"/>
                  <a:gd name="T12" fmla="*/ 274 w 282"/>
                  <a:gd name="T13" fmla="*/ 52 h 65"/>
                  <a:gd name="T14" fmla="*/ 264 w 282"/>
                  <a:gd name="T15" fmla="*/ 60 h 65"/>
                  <a:gd name="T16" fmla="*/ 252 w 282"/>
                  <a:gd name="T17" fmla="*/ 62 h 65"/>
                  <a:gd name="T18" fmla="*/ 31 w 282"/>
                  <a:gd name="T19" fmla="*/ 65 h 65"/>
                  <a:gd name="T20" fmla="*/ 30 w 282"/>
                  <a:gd name="T21" fmla="*/ 65 h 65"/>
                  <a:gd name="T22" fmla="*/ 19 w 282"/>
                  <a:gd name="T23" fmla="*/ 62 h 65"/>
                  <a:gd name="T24" fmla="*/ 9 w 282"/>
                  <a:gd name="T25" fmla="*/ 55 h 65"/>
                  <a:gd name="T26" fmla="*/ 2 w 282"/>
                  <a:gd name="T27" fmla="*/ 45 h 65"/>
                  <a:gd name="T28" fmla="*/ 0 w 282"/>
                  <a:gd name="T29" fmla="*/ 33 h 65"/>
                  <a:gd name="T30" fmla="*/ 2 w 282"/>
                  <a:gd name="T31" fmla="*/ 21 h 65"/>
                  <a:gd name="T32" fmla="*/ 9 w 282"/>
                  <a:gd name="T33" fmla="*/ 12 h 65"/>
                  <a:gd name="T34" fmla="*/ 18 w 282"/>
                  <a:gd name="T35" fmla="*/ 5 h 65"/>
                  <a:gd name="T36" fmla="*/ 30 w 282"/>
                  <a:gd name="T37" fmla="*/ 2 h 65"/>
                  <a:gd name="T38" fmla="*/ 252 w 282"/>
                  <a:gd name="T3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2" h="65">
                    <a:moveTo>
                      <a:pt x="252" y="0"/>
                    </a:moveTo>
                    <a:lnTo>
                      <a:pt x="263" y="2"/>
                    </a:lnTo>
                    <a:lnTo>
                      <a:pt x="273" y="8"/>
                    </a:lnTo>
                    <a:lnTo>
                      <a:pt x="280" y="18"/>
                    </a:lnTo>
                    <a:lnTo>
                      <a:pt x="282" y="30"/>
                    </a:lnTo>
                    <a:lnTo>
                      <a:pt x="280" y="42"/>
                    </a:lnTo>
                    <a:lnTo>
                      <a:pt x="274" y="52"/>
                    </a:lnTo>
                    <a:lnTo>
                      <a:pt x="264" y="60"/>
                    </a:lnTo>
                    <a:lnTo>
                      <a:pt x="252" y="62"/>
                    </a:lnTo>
                    <a:lnTo>
                      <a:pt x="31" y="65"/>
                    </a:lnTo>
                    <a:lnTo>
                      <a:pt x="30" y="65"/>
                    </a:lnTo>
                    <a:lnTo>
                      <a:pt x="19" y="62"/>
                    </a:lnTo>
                    <a:lnTo>
                      <a:pt x="9" y="55"/>
                    </a:lnTo>
                    <a:lnTo>
                      <a:pt x="2" y="45"/>
                    </a:lnTo>
                    <a:lnTo>
                      <a:pt x="0" y="33"/>
                    </a:lnTo>
                    <a:lnTo>
                      <a:pt x="2" y="21"/>
                    </a:lnTo>
                    <a:lnTo>
                      <a:pt x="9" y="12"/>
                    </a:lnTo>
                    <a:lnTo>
                      <a:pt x="18" y="5"/>
                    </a:lnTo>
                    <a:lnTo>
                      <a:pt x="30" y="2"/>
                    </a:lnTo>
                    <a:lnTo>
                      <a:pt x="2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5" name="Freeform 53"/>
              <p:cNvSpPr>
                <a:spLocks/>
              </p:cNvSpPr>
              <p:nvPr/>
            </p:nvSpPr>
            <p:spPr bwMode="auto">
              <a:xfrm>
                <a:off x="5504" y="2728"/>
                <a:ext cx="81" cy="78"/>
              </a:xfrm>
              <a:custGeom>
                <a:avLst/>
                <a:gdLst>
                  <a:gd name="T0" fmla="*/ 67 w 323"/>
                  <a:gd name="T1" fmla="*/ 3 h 311"/>
                  <a:gd name="T2" fmla="*/ 83 w 323"/>
                  <a:gd name="T3" fmla="*/ 19 h 311"/>
                  <a:gd name="T4" fmla="*/ 84 w 323"/>
                  <a:gd name="T5" fmla="*/ 42 h 311"/>
                  <a:gd name="T6" fmla="*/ 70 w 323"/>
                  <a:gd name="T7" fmla="*/ 93 h 311"/>
                  <a:gd name="T8" fmla="*/ 63 w 323"/>
                  <a:gd name="T9" fmla="*/ 129 h 311"/>
                  <a:gd name="T10" fmla="*/ 63 w 323"/>
                  <a:gd name="T11" fmla="*/ 153 h 311"/>
                  <a:gd name="T12" fmla="*/ 65 w 323"/>
                  <a:gd name="T13" fmla="*/ 167 h 311"/>
                  <a:gd name="T14" fmla="*/ 69 w 323"/>
                  <a:gd name="T15" fmla="*/ 174 h 311"/>
                  <a:gd name="T16" fmla="*/ 77 w 323"/>
                  <a:gd name="T17" fmla="*/ 177 h 311"/>
                  <a:gd name="T18" fmla="*/ 94 w 323"/>
                  <a:gd name="T19" fmla="*/ 176 h 311"/>
                  <a:gd name="T20" fmla="*/ 130 w 323"/>
                  <a:gd name="T21" fmla="*/ 164 h 311"/>
                  <a:gd name="T22" fmla="*/ 173 w 323"/>
                  <a:gd name="T23" fmla="*/ 142 h 311"/>
                  <a:gd name="T24" fmla="*/ 222 w 323"/>
                  <a:gd name="T25" fmla="*/ 112 h 311"/>
                  <a:gd name="T26" fmla="*/ 273 w 323"/>
                  <a:gd name="T27" fmla="*/ 74 h 311"/>
                  <a:gd name="T28" fmla="*/ 293 w 323"/>
                  <a:gd name="T29" fmla="*/ 67 h 311"/>
                  <a:gd name="T30" fmla="*/ 312 w 323"/>
                  <a:gd name="T31" fmla="*/ 74 h 311"/>
                  <a:gd name="T32" fmla="*/ 323 w 323"/>
                  <a:gd name="T33" fmla="*/ 94 h 311"/>
                  <a:gd name="T34" fmla="*/ 318 w 323"/>
                  <a:gd name="T35" fmla="*/ 115 h 311"/>
                  <a:gd name="T36" fmla="*/ 298 w 323"/>
                  <a:gd name="T37" fmla="*/ 133 h 311"/>
                  <a:gd name="T38" fmla="*/ 263 w 323"/>
                  <a:gd name="T39" fmla="*/ 159 h 311"/>
                  <a:gd name="T40" fmla="*/ 218 w 323"/>
                  <a:gd name="T41" fmla="*/ 187 h 311"/>
                  <a:gd name="T42" fmla="*/ 169 w 323"/>
                  <a:gd name="T43" fmla="*/ 214 h 311"/>
                  <a:gd name="T44" fmla="*/ 119 w 323"/>
                  <a:gd name="T45" fmla="*/ 233 h 311"/>
                  <a:gd name="T46" fmla="*/ 147 w 323"/>
                  <a:gd name="T47" fmla="*/ 271 h 311"/>
                  <a:gd name="T48" fmla="*/ 146 w 323"/>
                  <a:gd name="T49" fmla="*/ 294 h 311"/>
                  <a:gd name="T50" fmla="*/ 129 w 323"/>
                  <a:gd name="T51" fmla="*/ 309 h 311"/>
                  <a:gd name="T52" fmla="*/ 109 w 323"/>
                  <a:gd name="T53" fmla="*/ 310 h 311"/>
                  <a:gd name="T54" fmla="*/ 94 w 323"/>
                  <a:gd name="T55" fmla="*/ 300 h 311"/>
                  <a:gd name="T56" fmla="*/ 16 w 323"/>
                  <a:gd name="T57" fmla="*/ 206 h 311"/>
                  <a:gd name="T58" fmla="*/ 3 w 323"/>
                  <a:gd name="T59" fmla="*/ 171 h 311"/>
                  <a:gd name="T60" fmla="*/ 1 w 323"/>
                  <a:gd name="T61" fmla="*/ 130 h 311"/>
                  <a:gd name="T62" fmla="*/ 8 w 323"/>
                  <a:gd name="T63" fmla="*/ 85 h 311"/>
                  <a:gd name="T64" fmla="*/ 20 w 323"/>
                  <a:gd name="T65" fmla="*/ 42 h 311"/>
                  <a:gd name="T66" fmla="*/ 33 w 323"/>
                  <a:gd name="T67" fmla="*/ 10 h 311"/>
                  <a:gd name="T68" fmla="*/ 54 w 323"/>
                  <a:gd name="T69" fmla="*/ 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23" h="311">
                    <a:moveTo>
                      <a:pt x="54" y="0"/>
                    </a:moveTo>
                    <a:lnTo>
                      <a:pt x="67" y="3"/>
                    </a:lnTo>
                    <a:lnTo>
                      <a:pt x="77" y="9"/>
                    </a:lnTo>
                    <a:lnTo>
                      <a:pt x="83" y="19"/>
                    </a:lnTo>
                    <a:lnTo>
                      <a:pt x="86" y="30"/>
                    </a:lnTo>
                    <a:lnTo>
                      <a:pt x="84" y="42"/>
                    </a:lnTo>
                    <a:lnTo>
                      <a:pt x="76" y="69"/>
                    </a:lnTo>
                    <a:lnTo>
                      <a:pt x="70" y="93"/>
                    </a:lnTo>
                    <a:lnTo>
                      <a:pt x="66" y="113"/>
                    </a:lnTo>
                    <a:lnTo>
                      <a:pt x="63" y="129"/>
                    </a:lnTo>
                    <a:lnTo>
                      <a:pt x="62" y="142"/>
                    </a:lnTo>
                    <a:lnTo>
                      <a:pt x="63" y="153"/>
                    </a:lnTo>
                    <a:lnTo>
                      <a:pt x="63" y="161"/>
                    </a:lnTo>
                    <a:lnTo>
                      <a:pt x="65" y="167"/>
                    </a:lnTo>
                    <a:lnTo>
                      <a:pt x="67" y="171"/>
                    </a:lnTo>
                    <a:lnTo>
                      <a:pt x="69" y="174"/>
                    </a:lnTo>
                    <a:lnTo>
                      <a:pt x="73" y="176"/>
                    </a:lnTo>
                    <a:lnTo>
                      <a:pt x="77" y="177"/>
                    </a:lnTo>
                    <a:lnTo>
                      <a:pt x="81" y="178"/>
                    </a:lnTo>
                    <a:lnTo>
                      <a:pt x="94" y="176"/>
                    </a:lnTo>
                    <a:lnTo>
                      <a:pt x="110" y="172"/>
                    </a:lnTo>
                    <a:lnTo>
                      <a:pt x="130" y="164"/>
                    </a:lnTo>
                    <a:lnTo>
                      <a:pt x="151" y="154"/>
                    </a:lnTo>
                    <a:lnTo>
                      <a:pt x="173" y="142"/>
                    </a:lnTo>
                    <a:lnTo>
                      <a:pt x="197" y="128"/>
                    </a:lnTo>
                    <a:lnTo>
                      <a:pt x="222" y="112"/>
                    </a:lnTo>
                    <a:lnTo>
                      <a:pt x="248" y="94"/>
                    </a:lnTo>
                    <a:lnTo>
                      <a:pt x="273" y="74"/>
                    </a:lnTo>
                    <a:lnTo>
                      <a:pt x="283" y="68"/>
                    </a:lnTo>
                    <a:lnTo>
                      <a:pt x="293" y="67"/>
                    </a:lnTo>
                    <a:lnTo>
                      <a:pt x="303" y="69"/>
                    </a:lnTo>
                    <a:lnTo>
                      <a:pt x="312" y="74"/>
                    </a:lnTo>
                    <a:lnTo>
                      <a:pt x="319" y="83"/>
                    </a:lnTo>
                    <a:lnTo>
                      <a:pt x="323" y="94"/>
                    </a:lnTo>
                    <a:lnTo>
                      <a:pt x="322" y="105"/>
                    </a:lnTo>
                    <a:lnTo>
                      <a:pt x="318" y="115"/>
                    </a:lnTo>
                    <a:lnTo>
                      <a:pt x="311" y="123"/>
                    </a:lnTo>
                    <a:lnTo>
                      <a:pt x="298" y="133"/>
                    </a:lnTo>
                    <a:lnTo>
                      <a:pt x="282" y="145"/>
                    </a:lnTo>
                    <a:lnTo>
                      <a:pt x="263" y="159"/>
                    </a:lnTo>
                    <a:lnTo>
                      <a:pt x="242" y="173"/>
                    </a:lnTo>
                    <a:lnTo>
                      <a:pt x="218" y="187"/>
                    </a:lnTo>
                    <a:lnTo>
                      <a:pt x="194" y="201"/>
                    </a:lnTo>
                    <a:lnTo>
                      <a:pt x="169" y="214"/>
                    </a:lnTo>
                    <a:lnTo>
                      <a:pt x="144" y="226"/>
                    </a:lnTo>
                    <a:lnTo>
                      <a:pt x="119" y="233"/>
                    </a:lnTo>
                    <a:lnTo>
                      <a:pt x="141" y="260"/>
                    </a:lnTo>
                    <a:lnTo>
                      <a:pt x="147" y="271"/>
                    </a:lnTo>
                    <a:lnTo>
                      <a:pt x="148" y="283"/>
                    </a:lnTo>
                    <a:lnTo>
                      <a:pt x="146" y="294"/>
                    </a:lnTo>
                    <a:lnTo>
                      <a:pt x="138" y="304"/>
                    </a:lnTo>
                    <a:lnTo>
                      <a:pt x="129" y="309"/>
                    </a:lnTo>
                    <a:lnTo>
                      <a:pt x="118" y="311"/>
                    </a:lnTo>
                    <a:lnTo>
                      <a:pt x="109" y="310"/>
                    </a:lnTo>
                    <a:lnTo>
                      <a:pt x="101" y="306"/>
                    </a:lnTo>
                    <a:lnTo>
                      <a:pt x="94" y="300"/>
                    </a:lnTo>
                    <a:lnTo>
                      <a:pt x="27" y="219"/>
                    </a:lnTo>
                    <a:lnTo>
                      <a:pt x="16" y="206"/>
                    </a:lnTo>
                    <a:lnTo>
                      <a:pt x="8" y="189"/>
                    </a:lnTo>
                    <a:lnTo>
                      <a:pt x="3" y="171"/>
                    </a:lnTo>
                    <a:lnTo>
                      <a:pt x="0" y="151"/>
                    </a:lnTo>
                    <a:lnTo>
                      <a:pt x="1" y="130"/>
                    </a:lnTo>
                    <a:lnTo>
                      <a:pt x="4" y="108"/>
                    </a:lnTo>
                    <a:lnTo>
                      <a:pt x="8" y="85"/>
                    </a:lnTo>
                    <a:lnTo>
                      <a:pt x="14" y="63"/>
                    </a:lnTo>
                    <a:lnTo>
                      <a:pt x="20" y="42"/>
                    </a:lnTo>
                    <a:lnTo>
                      <a:pt x="27" y="21"/>
                    </a:lnTo>
                    <a:lnTo>
                      <a:pt x="33" y="10"/>
                    </a:lnTo>
                    <a:lnTo>
                      <a:pt x="43" y="3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6" name="Freeform 54"/>
              <p:cNvSpPr>
                <a:spLocks/>
              </p:cNvSpPr>
              <p:nvPr/>
            </p:nvSpPr>
            <p:spPr bwMode="auto">
              <a:xfrm>
                <a:off x="5532" y="2783"/>
                <a:ext cx="54" cy="65"/>
              </a:xfrm>
              <a:custGeom>
                <a:avLst/>
                <a:gdLst>
                  <a:gd name="T0" fmla="*/ 189 w 216"/>
                  <a:gd name="T1" fmla="*/ 0 h 257"/>
                  <a:gd name="T2" fmla="*/ 200 w 216"/>
                  <a:gd name="T3" fmla="*/ 5 h 257"/>
                  <a:gd name="T4" fmla="*/ 210 w 216"/>
                  <a:gd name="T5" fmla="*/ 13 h 257"/>
                  <a:gd name="T6" fmla="*/ 215 w 216"/>
                  <a:gd name="T7" fmla="*/ 23 h 257"/>
                  <a:gd name="T8" fmla="*/ 216 w 216"/>
                  <a:gd name="T9" fmla="*/ 35 h 257"/>
                  <a:gd name="T10" fmla="*/ 212 w 216"/>
                  <a:gd name="T11" fmla="*/ 46 h 257"/>
                  <a:gd name="T12" fmla="*/ 193 w 216"/>
                  <a:gd name="T13" fmla="*/ 78 h 257"/>
                  <a:gd name="T14" fmla="*/ 174 w 216"/>
                  <a:gd name="T15" fmla="*/ 108 h 257"/>
                  <a:gd name="T16" fmla="*/ 154 w 216"/>
                  <a:gd name="T17" fmla="*/ 135 h 257"/>
                  <a:gd name="T18" fmla="*/ 135 w 216"/>
                  <a:gd name="T19" fmla="*/ 160 h 257"/>
                  <a:gd name="T20" fmla="*/ 116 w 216"/>
                  <a:gd name="T21" fmla="*/ 182 h 257"/>
                  <a:gd name="T22" fmla="*/ 99 w 216"/>
                  <a:gd name="T23" fmla="*/ 201 h 257"/>
                  <a:gd name="T24" fmla="*/ 84 w 216"/>
                  <a:gd name="T25" fmla="*/ 218 h 257"/>
                  <a:gd name="T26" fmla="*/ 71 w 216"/>
                  <a:gd name="T27" fmla="*/ 230 h 257"/>
                  <a:gd name="T28" fmla="*/ 61 w 216"/>
                  <a:gd name="T29" fmla="*/ 240 h 257"/>
                  <a:gd name="T30" fmla="*/ 55 w 216"/>
                  <a:gd name="T31" fmla="*/ 246 h 257"/>
                  <a:gd name="T32" fmla="*/ 52 w 216"/>
                  <a:gd name="T33" fmla="*/ 249 h 257"/>
                  <a:gd name="T34" fmla="*/ 42 w 216"/>
                  <a:gd name="T35" fmla="*/ 255 h 257"/>
                  <a:gd name="T36" fmla="*/ 31 w 216"/>
                  <a:gd name="T37" fmla="*/ 257 h 257"/>
                  <a:gd name="T38" fmla="*/ 23 w 216"/>
                  <a:gd name="T39" fmla="*/ 256 h 257"/>
                  <a:gd name="T40" fmla="*/ 15 w 216"/>
                  <a:gd name="T41" fmla="*/ 252 h 257"/>
                  <a:gd name="T42" fmla="*/ 8 w 216"/>
                  <a:gd name="T43" fmla="*/ 246 h 257"/>
                  <a:gd name="T44" fmla="*/ 1 w 216"/>
                  <a:gd name="T45" fmla="*/ 236 h 257"/>
                  <a:gd name="T46" fmla="*/ 0 w 216"/>
                  <a:gd name="T47" fmla="*/ 224 h 257"/>
                  <a:gd name="T48" fmla="*/ 3 w 216"/>
                  <a:gd name="T49" fmla="*/ 213 h 257"/>
                  <a:gd name="T50" fmla="*/ 11 w 216"/>
                  <a:gd name="T51" fmla="*/ 203 h 257"/>
                  <a:gd name="T52" fmla="*/ 13 w 216"/>
                  <a:gd name="T53" fmla="*/ 201 h 257"/>
                  <a:gd name="T54" fmla="*/ 19 w 216"/>
                  <a:gd name="T55" fmla="*/ 196 h 257"/>
                  <a:gd name="T56" fmla="*/ 28 w 216"/>
                  <a:gd name="T57" fmla="*/ 187 h 257"/>
                  <a:gd name="T58" fmla="*/ 40 w 216"/>
                  <a:gd name="T59" fmla="*/ 175 h 257"/>
                  <a:gd name="T60" fmla="*/ 54 w 216"/>
                  <a:gd name="T61" fmla="*/ 160 h 257"/>
                  <a:gd name="T62" fmla="*/ 69 w 216"/>
                  <a:gd name="T63" fmla="*/ 142 h 257"/>
                  <a:gd name="T64" fmla="*/ 86 w 216"/>
                  <a:gd name="T65" fmla="*/ 121 h 257"/>
                  <a:gd name="T66" fmla="*/ 104 w 216"/>
                  <a:gd name="T67" fmla="*/ 98 h 257"/>
                  <a:gd name="T68" fmla="*/ 123 w 216"/>
                  <a:gd name="T69" fmla="*/ 73 h 257"/>
                  <a:gd name="T70" fmla="*/ 141 w 216"/>
                  <a:gd name="T71" fmla="*/ 46 h 257"/>
                  <a:gd name="T72" fmla="*/ 159 w 216"/>
                  <a:gd name="T73" fmla="*/ 16 h 257"/>
                  <a:gd name="T74" fmla="*/ 167 w 216"/>
                  <a:gd name="T75" fmla="*/ 7 h 257"/>
                  <a:gd name="T76" fmla="*/ 177 w 216"/>
                  <a:gd name="T77" fmla="*/ 1 h 257"/>
                  <a:gd name="T78" fmla="*/ 189 w 216"/>
                  <a:gd name="T79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16" h="257">
                    <a:moveTo>
                      <a:pt x="189" y="0"/>
                    </a:moveTo>
                    <a:lnTo>
                      <a:pt x="200" y="5"/>
                    </a:lnTo>
                    <a:lnTo>
                      <a:pt x="210" y="13"/>
                    </a:lnTo>
                    <a:lnTo>
                      <a:pt x="215" y="23"/>
                    </a:lnTo>
                    <a:lnTo>
                      <a:pt x="216" y="35"/>
                    </a:lnTo>
                    <a:lnTo>
                      <a:pt x="212" y="46"/>
                    </a:lnTo>
                    <a:lnTo>
                      <a:pt x="193" y="78"/>
                    </a:lnTo>
                    <a:lnTo>
                      <a:pt x="174" y="108"/>
                    </a:lnTo>
                    <a:lnTo>
                      <a:pt x="154" y="135"/>
                    </a:lnTo>
                    <a:lnTo>
                      <a:pt x="135" y="160"/>
                    </a:lnTo>
                    <a:lnTo>
                      <a:pt x="116" y="182"/>
                    </a:lnTo>
                    <a:lnTo>
                      <a:pt x="99" y="201"/>
                    </a:lnTo>
                    <a:lnTo>
                      <a:pt x="84" y="218"/>
                    </a:lnTo>
                    <a:lnTo>
                      <a:pt x="71" y="230"/>
                    </a:lnTo>
                    <a:lnTo>
                      <a:pt x="61" y="240"/>
                    </a:lnTo>
                    <a:lnTo>
                      <a:pt x="55" y="246"/>
                    </a:lnTo>
                    <a:lnTo>
                      <a:pt x="52" y="249"/>
                    </a:lnTo>
                    <a:lnTo>
                      <a:pt x="42" y="255"/>
                    </a:lnTo>
                    <a:lnTo>
                      <a:pt x="31" y="257"/>
                    </a:lnTo>
                    <a:lnTo>
                      <a:pt x="23" y="256"/>
                    </a:lnTo>
                    <a:lnTo>
                      <a:pt x="15" y="252"/>
                    </a:lnTo>
                    <a:lnTo>
                      <a:pt x="8" y="246"/>
                    </a:lnTo>
                    <a:lnTo>
                      <a:pt x="1" y="236"/>
                    </a:lnTo>
                    <a:lnTo>
                      <a:pt x="0" y="224"/>
                    </a:lnTo>
                    <a:lnTo>
                      <a:pt x="3" y="213"/>
                    </a:lnTo>
                    <a:lnTo>
                      <a:pt x="11" y="203"/>
                    </a:lnTo>
                    <a:lnTo>
                      <a:pt x="13" y="201"/>
                    </a:lnTo>
                    <a:lnTo>
                      <a:pt x="19" y="196"/>
                    </a:lnTo>
                    <a:lnTo>
                      <a:pt x="28" y="187"/>
                    </a:lnTo>
                    <a:lnTo>
                      <a:pt x="40" y="175"/>
                    </a:lnTo>
                    <a:lnTo>
                      <a:pt x="54" y="160"/>
                    </a:lnTo>
                    <a:lnTo>
                      <a:pt x="69" y="142"/>
                    </a:lnTo>
                    <a:lnTo>
                      <a:pt x="86" y="121"/>
                    </a:lnTo>
                    <a:lnTo>
                      <a:pt x="104" y="98"/>
                    </a:lnTo>
                    <a:lnTo>
                      <a:pt x="123" y="73"/>
                    </a:lnTo>
                    <a:lnTo>
                      <a:pt x="141" y="46"/>
                    </a:lnTo>
                    <a:lnTo>
                      <a:pt x="159" y="16"/>
                    </a:lnTo>
                    <a:lnTo>
                      <a:pt x="167" y="7"/>
                    </a:lnTo>
                    <a:lnTo>
                      <a:pt x="177" y="1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7" name="Freeform 55"/>
              <p:cNvSpPr>
                <a:spLocks/>
              </p:cNvSpPr>
              <p:nvPr/>
            </p:nvSpPr>
            <p:spPr bwMode="auto">
              <a:xfrm>
                <a:off x="5539" y="2913"/>
                <a:ext cx="51" cy="100"/>
              </a:xfrm>
              <a:custGeom>
                <a:avLst/>
                <a:gdLst>
                  <a:gd name="T0" fmla="*/ 169 w 200"/>
                  <a:gd name="T1" fmla="*/ 0 h 401"/>
                  <a:gd name="T2" fmla="*/ 181 w 200"/>
                  <a:gd name="T3" fmla="*/ 2 h 401"/>
                  <a:gd name="T4" fmla="*/ 191 w 200"/>
                  <a:gd name="T5" fmla="*/ 9 h 401"/>
                  <a:gd name="T6" fmla="*/ 198 w 200"/>
                  <a:gd name="T7" fmla="*/ 20 h 401"/>
                  <a:gd name="T8" fmla="*/ 200 w 200"/>
                  <a:gd name="T9" fmla="*/ 31 h 401"/>
                  <a:gd name="T10" fmla="*/ 198 w 200"/>
                  <a:gd name="T11" fmla="*/ 43 h 401"/>
                  <a:gd name="T12" fmla="*/ 59 w 200"/>
                  <a:gd name="T13" fmla="*/ 382 h 401"/>
                  <a:gd name="T14" fmla="*/ 52 w 200"/>
                  <a:gd name="T15" fmla="*/ 392 h 401"/>
                  <a:gd name="T16" fmla="*/ 42 w 200"/>
                  <a:gd name="T17" fmla="*/ 399 h 401"/>
                  <a:gd name="T18" fmla="*/ 31 w 200"/>
                  <a:gd name="T19" fmla="*/ 401 h 401"/>
                  <a:gd name="T20" fmla="*/ 25 w 200"/>
                  <a:gd name="T21" fmla="*/ 400 h 401"/>
                  <a:gd name="T22" fmla="*/ 19 w 200"/>
                  <a:gd name="T23" fmla="*/ 399 h 401"/>
                  <a:gd name="T24" fmla="*/ 9 w 200"/>
                  <a:gd name="T25" fmla="*/ 392 h 401"/>
                  <a:gd name="T26" fmla="*/ 3 w 200"/>
                  <a:gd name="T27" fmla="*/ 382 h 401"/>
                  <a:gd name="T28" fmla="*/ 0 w 200"/>
                  <a:gd name="T29" fmla="*/ 371 h 401"/>
                  <a:gd name="T30" fmla="*/ 3 w 200"/>
                  <a:gd name="T31" fmla="*/ 359 h 401"/>
                  <a:gd name="T32" fmla="*/ 141 w 200"/>
                  <a:gd name="T33" fmla="*/ 20 h 401"/>
                  <a:gd name="T34" fmla="*/ 148 w 200"/>
                  <a:gd name="T35" fmla="*/ 9 h 401"/>
                  <a:gd name="T36" fmla="*/ 158 w 200"/>
                  <a:gd name="T37" fmla="*/ 2 h 401"/>
                  <a:gd name="T38" fmla="*/ 169 w 200"/>
                  <a:gd name="T39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0" h="401">
                    <a:moveTo>
                      <a:pt x="169" y="0"/>
                    </a:moveTo>
                    <a:lnTo>
                      <a:pt x="181" y="2"/>
                    </a:lnTo>
                    <a:lnTo>
                      <a:pt x="191" y="9"/>
                    </a:lnTo>
                    <a:lnTo>
                      <a:pt x="198" y="20"/>
                    </a:lnTo>
                    <a:lnTo>
                      <a:pt x="200" y="31"/>
                    </a:lnTo>
                    <a:lnTo>
                      <a:pt x="198" y="43"/>
                    </a:lnTo>
                    <a:lnTo>
                      <a:pt x="59" y="382"/>
                    </a:lnTo>
                    <a:lnTo>
                      <a:pt x="52" y="392"/>
                    </a:lnTo>
                    <a:lnTo>
                      <a:pt x="42" y="399"/>
                    </a:lnTo>
                    <a:lnTo>
                      <a:pt x="31" y="401"/>
                    </a:lnTo>
                    <a:lnTo>
                      <a:pt x="25" y="400"/>
                    </a:lnTo>
                    <a:lnTo>
                      <a:pt x="19" y="399"/>
                    </a:lnTo>
                    <a:lnTo>
                      <a:pt x="9" y="392"/>
                    </a:lnTo>
                    <a:lnTo>
                      <a:pt x="3" y="382"/>
                    </a:lnTo>
                    <a:lnTo>
                      <a:pt x="0" y="371"/>
                    </a:lnTo>
                    <a:lnTo>
                      <a:pt x="3" y="359"/>
                    </a:lnTo>
                    <a:lnTo>
                      <a:pt x="141" y="20"/>
                    </a:lnTo>
                    <a:lnTo>
                      <a:pt x="148" y="9"/>
                    </a:lnTo>
                    <a:lnTo>
                      <a:pt x="158" y="2"/>
                    </a:lnTo>
                    <a:lnTo>
                      <a:pt x="1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8" name="Freeform 56"/>
              <p:cNvSpPr>
                <a:spLocks/>
              </p:cNvSpPr>
              <p:nvPr/>
            </p:nvSpPr>
            <p:spPr bwMode="auto">
              <a:xfrm>
                <a:off x="5542" y="2878"/>
                <a:ext cx="130" cy="298"/>
              </a:xfrm>
              <a:custGeom>
                <a:avLst/>
                <a:gdLst>
                  <a:gd name="T0" fmla="*/ 499 w 519"/>
                  <a:gd name="T1" fmla="*/ 2 h 1190"/>
                  <a:gd name="T2" fmla="*/ 516 w 519"/>
                  <a:gd name="T3" fmla="*/ 18 h 1190"/>
                  <a:gd name="T4" fmla="*/ 517 w 519"/>
                  <a:gd name="T5" fmla="*/ 43 h 1190"/>
                  <a:gd name="T6" fmla="*/ 513 w 519"/>
                  <a:gd name="T7" fmla="*/ 54 h 1190"/>
                  <a:gd name="T8" fmla="*/ 501 w 519"/>
                  <a:gd name="T9" fmla="*/ 84 h 1190"/>
                  <a:gd name="T10" fmla="*/ 484 w 519"/>
                  <a:gd name="T11" fmla="*/ 131 h 1190"/>
                  <a:gd name="T12" fmla="*/ 461 w 519"/>
                  <a:gd name="T13" fmla="*/ 194 h 1190"/>
                  <a:gd name="T14" fmla="*/ 433 w 519"/>
                  <a:gd name="T15" fmla="*/ 268 h 1190"/>
                  <a:gd name="T16" fmla="*/ 400 w 519"/>
                  <a:gd name="T17" fmla="*/ 353 h 1190"/>
                  <a:gd name="T18" fmla="*/ 365 w 519"/>
                  <a:gd name="T19" fmla="*/ 445 h 1190"/>
                  <a:gd name="T20" fmla="*/ 328 w 519"/>
                  <a:gd name="T21" fmla="*/ 543 h 1190"/>
                  <a:gd name="T22" fmla="*/ 289 w 519"/>
                  <a:gd name="T23" fmla="*/ 644 h 1190"/>
                  <a:gd name="T24" fmla="*/ 249 w 519"/>
                  <a:gd name="T25" fmla="*/ 747 h 1190"/>
                  <a:gd name="T26" fmla="*/ 217 w 519"/>
                  <a:gd name="T27" fmla="*/ 823 h 1190"/>
                  <a:gd name="T28" fmla="*/ 185 w 519"/>
                  <a:gd name="T29" fmla="*/ 874 h 1190"/>
                  <a:gd name="T30" fmla="*/ 154 w 519"/>
                  <a:gd name="T31" fmla="*/ 905 h 1190"/>
                  <a:gd name="T32" fmla="*/ 122 w 519"/>
                  <a:gd name="T33" fmla="*/ 914 h 1190"/>
                  <a:gd name="T34" fmla="*/ 114 w 519"/>
                  <a:gd name="T35" fmla="*/ 914 h 1190"/>
                  <a:gd name="T36" fmla="*/ 56 w 519"/>
                  <a:gd name="T37" fmla="*/ 1176 h 1190"/>
                  <a:gd name="T38" fmla="*/ 40 w 519"/>
                  <a:gd name="T39" fmla="*/ 1189 h 1190"/>
                  <a:gd name="T40" fmla="*/ 24 w 519"/>
                  <a:gd name="T41" fmla="*/ 1190 h 1190"/>
                  <a:gd name="T42" fmla="*/ 4 w 519"/>
                  <a:gd name="T43" fmla="*/ 1176 h 1190"/>
                  <a:gd name="T44" fmla="*/ 0 w 519"/>
                  <a:gd name="T45" fmla="*/ 1153 h 1190"/>
                  <a:gd name="T46" fmla="*/ 50 w 519"/>
                  <a:gd name="T47" fmla="*/ 845 h 1190"/>
                  <a:gd name="T48" fmla="*/ 36 w 519"/>
                  <a:gd name="T49" fmla="*/ 793 h 1190"/>
                  <a:gd name="T50" fmla="*/ 27 w 519"/>
                  <a:gd name="T51" fmla="*/ 741 h 1190"/>
                  <a:gd name="T52" fmla="*/ 26 w 519"/>
                  <a:gd name="T53" fmla="*/ 706 h 1190"/>
                  <a:gd name="T54" fmla="*/ 41 w 519"/>
                  <a:gd name="T55" fmla="*/ 688 h 1190"/>
                  <a:gd name="T56" fmla="*/ 65 w 519"/>
                  <a:gd name="T57" fmla="*/ 685 h 1190"/>
                  <a:gd name="T58" fmla="*/ 84 w 519"/>
                  <a:gd name="T59" fmla="*/ 701 h 1190"/>
                  <a:gd name="T60" fmla="*/ 90 w 519"/>
                  <a:gd name="T61" fmla="*/ 739 h 1190"/>
                  <a:gd name="T62" fmla="*/ 99 w 519"/>
                  <a:gd name="T63" fmla="*/ 788 h 1190"/>
                  <a:gd name="T64" fmla="*/ 110 w 519"/>
                  <a:gd name="T65" fmla="*/ 829 h 1190"/>
                  <a:gd name="T66" fmla="*/ 122 w 519"/>
                  <a:gd name="T67" fmla="*/ 852 h 1190"/>
                  <a:gd name="T68" fmla="*/ 130 w 519"/>
                  <a:gd name="T69" fmla="*/ 845 h 1190"/>
                  <a:gd name="T70" fmla="*/ 142 w 519"/>
                  <a:gd name="T71" fmla="*/ 829 h 1190"/>
                  <a:gd name="T72" fmla="*/ 158 w 519"/>
                  <a:gd name="T73" fmla="*/ 800 h 1190"/>
                  <a:gd name="T74" fmla="*/ 179 w 519"/>
                  <a:gd name="T75" fmla="*/ 755 h 1190"/>
                  <a:gd name="T76" fmla="*/ 212 w 519"/>
                  <a:gd name="T77" fmla="*/ 673 h 1190"/>
                  <a:gd name="T78" fmla="*/ 251 w 519"/>
                  <a:gd name="T79" fmla="*/ 572 h 1190"/>
                  <a:gd name="T80" fmla="*/ 289 w 519"/>
                  <a:gd name="T81" fmla="*/ 472 h 1190"/>
                  <a:gd name="T82" fmla="*/ 326 w 519"/>
                  <a:gd name="T83" fmla="*/ 376 h 1190"/>
                  <a:gd name="T84" fmla="*/ 359 w 519"/>
                  <a:gd name="T85" fmla="*/ 287 h 1190"/>
                  <a:gd name="T86" fmla="*/ 389 w 519"/>
                  <a:gd name="T87" fmla="*/ 208 h 1190"/>
                  <a:gd name="T88" fmla="*/ 414 w 519"/>
                  <a:gd name="T89" fmla="*/ 139 h 1190"/>
                  <a:gd name="T90" fmla="*/ 436 w 519"/>
                  <a:gd name="T91" fmla="*/ 84 h 1190"/>
                  <a:gd name="T92" fmla="*/ 450 w 519"/>
                  <a:gd name="T93" fmla="*/ 45 h 1190"/>
                  <a:gd name="T94" fmla="*/ 458 w 519"/>
                  <a:gd name="T95" fmla="*/ 24 h 1190"/>
                  <a:gd name="T96" fmla="*/ 466 w 519"/>
                  <a:gd name="T97" fmla="*/ 10 h 1190"/>
                  <a:gd name="T98" fmla="*/ 487 w 519"/>
                  <a:gd name="T99" fmla="*/ 0 h 1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9" h="1190">
                    <a:moveTo>
                      <a:pt x="487" y="0"/>
                    </a:moveTo>
                    <a:lnTo>
                      <a:pt x="499" y="2"/>
                    </a:lnTo>
                    <a:lnTo>
                      <a:pt x="509" y="9"/>
                    </a:lnTo>
                    <a:lnTo>
                      <a:pt x="516" y="18"/>
                    </a:lnTo>
                    <a:lnTo>
                      <a:pt x="519" y="31"/>
                    </a:lnTo>
                    <a:lnTo>
                      <a:pt x="517" y="43"/>
                    </a:lnTo>
                    <a:lnTo>
                      <a:pt x="516" y="46"/>
                    </a:lnTo>
                    <a:lnTo>
                      <a:pt x="513" y="54"/>
                    </a:lnTo>
                    <a:lnTo>
                      <a:pt x="508" y="67"/>
                    </a:lnTo>
                    <a:lnTo>
                      <a:pt x="501" y="84"/>
                    </a:lnTo>
                    <a:lnTo>
                      <a:pt x="493" y="106"/>
                    </a:lnTo>
                    <a:lnTo>
                      <a:pt x="484" y="131"/>
                    </a:lnTo>
                    <a:lnTo>
                      <a:pt x="473" y="161"/>
                    </a:lnTo>
                    <a:lnTo>
                      <a:pt x="461" y="194"/>
                    </a:lnTo>
                    <a:lnTo>
                      <a:pt x="447" y="229"/>
                    </a:lnTo>
                    <a:lnTo>
                      <a:pt x="433" y="268"/>
                    </a:lnTo>
                    <a:lnTo>
                      <a:pt x="416" y="310"/>
                    </a:lnTo>
                    <a:lnTo>
                      <a:pt x="400" y="353"/>
                    </a:lnTo>
                    <a:lnTo>
                      <a:pt x="383" y="398"/>
                    </a:lnTo>
                    <a:lnTo>
                      <a:pt x="365" y="445"/>
                    </a:lnTo>
                    <a:lnTo>
                      <a:pt x="347" y="493"/>
                    </a:lnTo>
                    <a:lnTo>
                      <a:pt x="328" y="543"/>
                    </a:lnTo>
                    <a:lnTo>
                      <a:pt x="309" y="594"/>
                    </a:lnTo>
                    <a:lnTo>
                      <a:pt x="289" y="644"/>
                    </a:lnTo>
                    <a:lnTo>
                      <a:pt x="269" y="696"/>
                    </a:lnTo>
                    <a:lnTo>
                      <a:pt x="249" y="747"/>
                    </a:lnTo>
                    <a:lnTo>
                      <a:pt x="233" y="787"/>
                    </a:lnTo>
                    <a:lnTo>
                      <a:pt x="217" y="823"/>
                    </a:lnTo>
                    <a:lnTo>
                      <a:pt x="201" y="851"/>
                    </a:lnTo>
                    <a:lnTo>
                      <a:pt x="185" y="874"/>
                    </a:lnTo>
                    <a:lnTo>
                      <a:pt x="169" y="892"/>
                    </a:lnTo>
                    <a:lnTo>
                      <a:pt x="154" y="905"/>
                    </a:lnTo>
                    <a:lnTo>
                      <a:pt x="138" y="912"/>
                    </a:lnTo>
                    <a:lnTo>
                      <a:pt x="122" y="914"/>
                    </a:lnTo>
                    <a:lnTo>
                      <a:pt x="114" y="914"/>
                    </a:lnTo>
                    <a:lnTo>
                      <a:pt x="114" y="914"/>
                    </a:lnTo>
                    <a:lnTo>
                      <a:pt x="60" y="1166"/>
                    </a:lnTo>
                    <a:lnTo>
                      <a:pt x="56" y="1176"/>
                    </a:lnTo>
                    <a:lnTo>
                      <a:pt x="49" y="1184"/>
                    </a:lnTo>
                    <a:lnTo>
                      <a:pt x="40" y="1189"/>
                    </a:lnTo>
                    <a:lnTo>
                      <a:pt x="30" y="1190"/>
                    </a:lnTo>
                    <a:lnTo>
                      <a:pt x="24" y="1190"/>
                    </a:lnTo>
                    <a:lnTo>
                      <a:pt x="13" y="1185"/>
                    </a:lnTo>
                    <a:lnTo>
                      <a:pt x="4" y="1176"/>
                    </a:lnTo>
                    <a:lnTo>
                      <a:pt x="0" y="1166"/>
                    </a:lnTo>
                    <a:lnTo>
                      <a:pt x="0" y="1153"/>
                    </a:lnTo>
                    <a:lnTo>
                      <a:pt x="60" y="868"/>
                    </a:lnTo>
                    <a:lnTo>
                      <a:pt x="50" y="845"/>
                    </a:lnTo>
                    <a:lnTo>
                      <a:pt x="42" y="819"/>
                    </a:lnTo>
                    <a:lnTo>
                      <a:pt x="36" y="793"/>
                    </a:lnTo>
                    <a:lnTo>
                      <a:pt x="31" y="766"/>
                    </a:lnTo>
                    <a:lnTo>
                      <a:pt x="27" y="741"/>
                    </a:lnTo>
                    <a:lnTo>
                      <a:pt x="25" y="718"/>
                    </a:lnTo>
                    <a:lnTo>
                      <a:pt x="26" y="706"/>
                    </a:lnTo>
                    <a:lnTo>
                      <a:pt x="32" y="696"/>
                    </a:lnTo>
                    <a:lnTo>
                      <a:pt x="41" y="688"/>
                    </a:lnTo>
                    <a:lnTo>
                      <a:pt x="53" y="684"/>
                    </a:lnTo>
                    <a:lnTo>
                      <a:pt x="65" y="685"/>
                    </a:lnTo>
                    <a:lnTo>
                      <a:pt x="75" y="692"/>
                    </a:lnTo>
                    <a:lnTo>
                      <a:pt x="84" y="701"/>
                    </a:lnTo>
                    <a:lnTo>
                      <a:pt x="87" y="713"/>
                    </a:lnTo>
                    <a:lnTo>
                      <a:pt x="90" y="739"/>
                    </a:lnTo>
                    <a:lnTo>
                      <a:pt x="94" y="764"/>
                    </a:lnTo>
                    <a:lnTo>
                      <a:pt x="99" y="788"/>
                    </a:lnTo>
                    <a:lnTo>
                      <a:pt x="104" y="810"/>
                    </a:lnTo>
                    <a:lnTo>
                      <a:pt x="110" y="829"/>
                    </a:lnTo>
                    <a:lnTo>
                      <a:pt x="116" y="843"/>
                    </a:lnTo>
                    <a:lnTo>
                      <a:pt x="122" y="852"/>
                    </a:lnTo>
                    <a:lnTo>
                      <a:pt x="125" y="849"/>
                    </a:lnTo>
                    <a:lnTo>
                      <a:pt x="130" y="845"/>
                    </a:lnTo>
                    <a:lnTo>
                      <a:pt x="135" y="839"/>
                    </a:lnTo>
                    <a:lnTo>
                      <a:pt x="142" y="829"/>
                    </a:lnTo>
                    <a:lnTo>
                      <a:pt x="149" y="816"/>
                    </a:lnTo>
                    <a:lnTo>
                      <a:pt x="158" y="800"/>
                    </a:lnTo>
                    <a:lnTo>
                      <a:pt x="168" y="780"/>
                    </a:lnTo>
                    <a:lnTo>
                      <a:pt x="179" y="755"/>
                    </a:lnTo>
                    <a:lnTo>
                      <a:pt x="191" y="725"/>
                    </a:lnTo>
                    <a:lnTo>
                      <a:pt x="212" y="673"/>
                    </a:lnTo>
                    <a:lnTo>
                      <a:pt x="232" y="622"/>
                    </a:lnTo>
                    <a:lnTo>
                      <a:pt x="251" y="572"/>
                    </a:lnTo>
                    <a:lnTo>
                      <a:pt x="270" y="521"/>
                    </a:lnTo>
                    <a:lnTo>
                      <a:pt x="289" y="472"/>
                    </a:lnTo>
                    <a:lnTo>
                      <a:pt x="307" y="424"/>
                    </a:lnTo>
                    <a:lnTo>
                      <a:pt x="326" y="376"/>
                    </a:lnTo>
                    <a:lnTo>
                      <a:pt x="343" y="331"/>
                    </a:lnTo>
                    <a:lnTo>
                      <a:pt x="359" y="287"/>
                    </a:lnTo>
                    <a:lnTo>
                      <a:pt x="375" y="246"/>
                    </a:lnTo>
                    <a:lnTo>
                      <a:pt x="389" y="208"/>
                    </a:lnTo>
                    <a:lnTo>
                      <a:pt x="402" y="172"/>
                    </a:lnTo>
                    <a:lnTo>
                      <a:pt x="414" y="139"/>
                    </a:lnTo>
                    <a:lnTo>
                      <a:pt x="426" y="110"/>
                    </a:lnTo>
                    <a:lnTo>
                      <a:pt x="436" y="84"/>
                    </a:lnTo>
                    <a:lnTo>
                      <a:pt x="444" y="63"/>
                    </a:lnTo>
                    <a:lnTo>
                      <a:pt x="450" y="45"/>
                    </a:lnTo>
                    <a:lnTo>
                      <a:pt x="455" y="33"/>
                    </a:lnTo>
                    <a:lnTo>
                      <a:pt x="458" y="24"/>
                    </a:lnTo>
                    <a:lnTo>
                      <a:pt x="459" y="20"/>
                    </a:lnTo>
                    <a:lnTo>
                      <a:pt x="466" y="10"/>
                    </a:lnTo>
                    <a:lnTo>
                      <a:pt x="475" y="3"/>
                    </a:lnTo>
                    <a:lnTo>
                      <a:pt x="48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9" name="Freeform 57"/>
              <p:cNvSpPr>
                <a:spLocks noEditPoints="1"/>
              </p:cNvSpPr>
              <p:nvPr/>
            </p:nvSpPr>
            <p:spPr bwMode="auto">
              <a:xfrm>
                <a:off x="5616" y="2807"/>
                <a:ext cx="159" cy="316"/>
              </a:xfrm>
              <a:custGeom>
                <a:avLst/>
                <a:gdLst>
                  <a:gd name="T0" fmla="*/ 348 w 634"/>
                  <a:gd name="T1" fmla="*/ 325 h 1264"/>
                  <a:gd name="T2" fmla="*/ 558 w 634"/>
                  <a:gd name="T3" fmla="*/ 201 h 1264"/>
                  <a:gd name="T4" fmla="*/ 256 w 634"/>
                  <a:gd name="T5" fmla="*/ 0 h 1264"/>
                  <a:gd name="T6" fmla="*/ 278 w 634"/>
                  <a:gd name="T7" fmla="*/ 8 h 1264"/>
                  <a:gd name="T8" fmla="*/ 297 w 634"/>
                  <a:gd name="T9" fmla="*/ 44 h 1264"/>
                  <a:gd name="T10" fmla="*/ 323 w 634"/>
                  <a:gd name="T11" fmla="*/ 94 h 1264"/>
                  <a:gd name="T12" fmla="*/ 349 w 634"/>
                  <a:gd name="T13" fmla="*/ 138 h 1264"/>
                  <a:gd name="T14" fmla="*/ 372 w 634"/>
                  <a:gd name="T15" fmla="*/ 169 h 1264"/>
                  <a:gd name="T16" fmla="*/ 426 w 634"/>
                  <a:gd name="T17" fmla="*/ 86 h 1264"/>
                  <a:gd name="T18" fmla="*/ 446 w 634"/>
                  <a:gd name="T19" fmla="*/ 80 h 1264"/>
                  <a:gd name="T20" fmla="*/ 618 w 634"/>
                  <a:gd name="T21" fmla="*/ 160 h 1264"/>
                  <a:gd name="T22" fmla="*/ 634 w 634"/>
                  <a:gd name="T23" fmla="*/ 180 h 1264"/>
                  <a:gd name="T24" fmla="*/ 630 w 634"/>
                  <a:gd name="T25" fmla="*/ 205 h 1264"/>
                  <a:gd name="T26" fmla="*/ 542 w 634"/>
                  <a:gd name="T27" fmla="*/ 345 h 1264"/>
                  <a:gd name="T28" fmla="*/ 563 w 634"/>
                  <a:gd name="T29" fmla="*/ 343 h 1264"/>
                  <a:gd name="T30" fmla="*/ 581 w 634"/>
                  <a:gd name="T31" fmla="*/ 357 h 1264"/>
                  <a:gd name="T32" fmla="*/ 585 w 634"/>
                  <a:gd name="T33" fmla="*/ 380 h 1264"/>
                  <a:gd name="T34" fmla="*/ 488 w 634"/>
                  <a:gd name="T35" fmla="*/ 522 h 1264"/>
                  <a:gd name="T36" fmla="*/ 472 w 634"/>
                  <a:gd name="T37" fmla="*/ 533 h 1264"/>
                  <a:gd name="T38" fmla="*/ 453 w 634"/>
                  <a:gd name="T39" fmla="*/ 533 h 1264"/>
                  <a:gd name="T40" fmla="*/ 438 w 634"/>
                  <a:gd name="T41" fmla="*/ 523 h 1264"/>
                  <a:gd name="T42" fmla="*/ 431 w 634"/>
                  <a:gd name="T43" fmla="*/ 506 h 1264"/>
                  <a:gd name="T44" fmla="*/ 377 w 634"/>
                  <a:gd name="T45" fmla="*/ 587 h 1264"/>
                  <a:gd name="T46" fmla="*/ 361 w 634"/>
                  <a:gd name="T47" fmla="*/ 594 h 1264"/>
                  <a:gd name="T48" fmla="*/ 381 w 634"/>
                  <a:gd name="T49" fmla="*/ 1051 h 1264"/>
                  <a:gd name="T50" fmla="*/ 368 w 634"/>
                  <a:gd name="T51" fmla="*/ 1067 h 1264"/>
                  <a:gd name="T52" fmla="*/ 42 w 634"/>
                  <a:gd name="T53" fmla="*/ 1262 h 1264"/>
                  <a:gd name="T54" fmla="*/ 32 w 634"/>
                  <a:gd name="T55" fmla="*/ 1264 h 1264"/>
                  <a:gd name="T56" fmla="*/ 11 w 634"/>
                  <a:gd name="T57" fmla="*/ 1257 h 1264"/>
                  <a:gd name="T58" fmla="*/ 0 w 634"/>
                  <a:gd name="T59" fmla="*/ 1236 h 1264"/>
                  <a:gd name="T60" fmla="*/ 6 w 634"/>
                  <a:gd name="T61" fmla="*/ 1214 h 1264"/>
                  <a:gd name="T62" fmla="*/ 320 w 634"/>
                  <a:gd name="T63" fmla="*/ 1024 h 1264"/>
                  <a:gd name="T64" fmla="*/ 287 w 634"/>
                  <a:gd name="T65" fmla="*/ 309 h 1264"/>
                  <a:gd name="T66" fmla="*/ 338 w 634"/>
                  <a:gd name="T67" fmla="*/ 223 h 1264"/>
                  <a:gd name="T68" fmla="*/ 309 w 634"/>
                  <a:gd name="T69" fmla="*/ 189 h 1264"/>
                  <a:gd name="T70" fmla="*/ 280 w 634"/>
                  <a:gd name="T71" fmla="*/ 143 h 1264"/>
                  <a:gd name="T72" fmla="*/ 255 w 634"/>
                  <a:gd name="T73" fmla="*/ 97 h 1264"/>
                  <a:gd name="T74" fmla="*/ 234 w 634"/>
                  <a:gd name="T75" fmla="*/ 58 h 1264"/>
                  <a:gd name="T76" fmla="*/ 225 w 634"/>
                  <a:gd name="T77" fmla="*/ 32 h 1264"/>
                  <a:gd name="T78" fmla="*/ 233 w 634"/>
                  <a:gd name="T79" fmla="*/ 10 h 1264"/>
                  <a:gd name="T80" fmla="*/ 256 w 634"/>
                  <a:gd name="T81" fmla="*/ 0 h 1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34" h="1264">
                    <a:moveTo>
                      <a:pt x="456" y="150"/>
                    </a:moveTo>
                    <a:lnTo>
                      <a:pt x="348" y="325"/>
                    </a:lnTo>
                    <a:lnTo>
                      <a:pt x="357" y="507"/>
                    </a:lnTo>
                    <a:lnTo>
                      <a:pt x="558" y="201"/>
                    </a:lnTo>
                    <a:lnTo>
                      <a:pt x="456" y="150"/>
                    </a:lnTo>
                    <a:close/>
                    <a:moveTo>
                      <a:pt x="256" y="0"/>
                    </a:moveTo>
                    <a:lnTo>
                      <a:pt x="268" y="2"/>
                    </a:lnTo>
                    <a:lnTo>
                      <a:pt x="278" y="8"/>
                    </a:lnTo>
                    <a:lnTo>
                      <a:pt x="285" y="18"/>
                    </a:lnTo>
                    <a:lnTo>
                      <a:pt x="297" y="44"/>
                    </a:lnTo>
                    <a:lnTo>
                      <a:pt x="310" y="70"/>
                    </a:lnTo>
                    <a:lnTo>
                      <a:pt x="323" y="94"/>
                    </a:lnTo>
                    <a:lnTo>
                      <a:pt x="336" y="117"/>
                    </a:lnTo>
                    <a:lnTo>
                      <a:pt x="349" y="138"/>
                    </a:lnTo>
                    <a:lnTo>
                      <a:pt x="362" y="156"/>
                    </a:lnTo>
                    <a:lnTo>
                      <a:pt x="372" y="169"/>
                    </a:lnTo>
                    <a:lnTo>
                      <a:pt x="418" y="95"/>
                    </a:lnTo>
                    <a:lnTo>
                      <a:pt x="426" y="86"/>
                    </a:lnTo>
                    <a:lnTo>
                      <a:pt x="436" y="81"/>
                    </a:lnTo>
                    <a:lnTo>
                      <a:pt x="446" y="80"/>
                    </a:lnTo>
                    <a:lnTo>
                      <a:pt x="457" y="83"/>
                    </a:lnTo>
                    <a:lnTo>
                      <a:pt x="618" y="160"/>
                    </a:lnTo>
                    <a:lnTo>
                      <a:pt x="628" y="168"/>
                    </a:lnTo>
                    <a:lnTo>
                      <a:pt x="634" y="180"/>
                    </a:lnTo>
                    <a:lnTo>
                      <a:pt x="634" y="193"/>
                    </a:lnTo>
                    <a:lnTo>
                      <a:pt x="630" y="205"/>
                    </a:lnTo>
                    <a:lnTo>
                      <a:pt x="534" y="351"/>
                    </a:lnTo>
                    <a:lnTo>
                      <a:pt x="542" y="345"/>
                    </a:lnTo>
                    <a:lnTo>
                      <a:pt x="552" y="342"/>
                    </a:lnTo>
                    <a:lnTo>
                      <a:pt x="563" y="343"/>
                    </a:lnTo>
                    <a:lnTo>
                      <a:pt x="572" y="348"/>
                    </a:lnTo>
                    <a:lnTo>
                      <a:pt x="581" y="357"/>
                    </a:lnTo>
                    <a:lnTo>
                      <a:pt x="585" y="368"/>
                    </a:lnTo>
                    <a:lnTo>
                      <a:pt x="585" y="380"/>
                    </a:lnTo>
                    <a:lnTo>
                      <a:pt x="580" y="391"/>
                    </a:lnTo>
                    <a:lnTo>
                      <a:pt x="488" y="522"/>
                    </a:lnTo>
                    <a:lnTo>
                      <a:pt x="481" y="529"/>
                    </a:lnTo>
                    <a:lnTo>
                      <a:pt x="472" y="533"/>
                    </a:lnTo>
                    <a:lnTo>
                      <a:pt x="462" y="535"/>
                    </a:lnTo>
                    <a:lnTo>
                      <a:pt x="453" y="533"/>
                    </a:lnTo>
                    <a:lnTo>
                      <a:pt x="444" y="529"/>
                    </a:lnTo>
                    <a:lnTo>
                      <a:pt x="438" y="523"/>
                    </a:lnTo>
                    <a:lnTo>
                      <a:pt x="433" y="515"/>
                    </a:lnTo>
                    <a:lnTo>
                      <a:pt x="431" y="506"/>
                    </a:lnTo>
                    <a:lnTo>
                      <a:pt x="383" y="581"/>
                    </a:lnTo>
                    <a:lnTo>
                      <a:pt x="377" y="587"/>
                    </a:lnTo>
                    <a:lnTo>
                      <a:pt x="370" y="592"/>
                    </a:lnTo>
                    <a:lnTo>
                      <a:pt x="361" y="594"/>
                    </a:lnTo>
                    <a:lnTo>
                      <a:pt x="383" y="1040"/>
                    </a:lnTo>
                    <a:lnTo>
                      <a:pt x="381" y="1051"/>
                    </a:lnTo>
                    <a:lnTo>
                      <a:pt x="376" y="1060"/>
                    </a:lnTo>
                    <a:lnTo>
                      <a:pt x="368" y="1067"/>
                    </a:lnTo>
                    <a:lnTo>
                      <a:pt x="47" y="1259"/>
                    </a:lnTo>
                    <a:lnTo>
                      <a:pt x="42" y="1262"/>
                    </a:lnTo>
                    <a:lnTo>
                      <a:pt x="37" y="1263"/>
                    </a:lnTo>
                    <a:lnTo>
                      <a:pt x="32" y="1264"/>
                    </a:lnTo>
                    <a:lnTo>
                      <a:pt x="22" y="1262"/>
                    </a:lnTo>
                    <a:lnTo>
                      <a:pt x="11" y="1257"/>
                    </a:lnTo>
                    <a:lnTo>
                      <a:pt x="4" y="1249"/>
                    </a:lnTo>
                    <a:lnTo>
                      <a:pt x="0" y="1236"/>
                    </a:lnTo>
                    <a:lnTo>
                      <a:pt x="1" y="1225"/>
                    </a:lnTo>
                    <a:lnTo>
                      <a:pt x="6" y="1214"/>
                    </a:lnTo>
                    <a:lnTo>
                      <a:pt x="16" y="1206"/>
                    </a:lnTo>
                    <a:lnTo>
                      <a:pt x="320" y="1024"/>
                    </a:lnTo>
                    <a:lnTo>
                      <a:pt x="286" y="318"/>
                    </a:lnTo>
                    <a:lnTo>
                      <a:pt x="287" y="309"/>
                    </a:lnTo>
                    <a:lnTo>
                      <a:pt x="291" y="300"/>
                    </a:lnTo>
                    <a:lnTo>
                      <a:pt x="338" y="223"/>
                    </a:lnTo>
                    <a:lnTo>
                      <a:pt x="323" y="208"/>
                    </a:lnTo>
                    <a:lnTo>
                      <a:pt x="309" y="189"/>
                    </a:lnTo>
                    <a:lnTo>
                      <a:pt x="294" y="166"/>
                    </a:lnTo>
                    <a:lnTo>
                      <a:pt x="280" y="143"/>
                    </a:lnTo>
                    <a:lnTo>
                      <a:pt x="267" y="120"/>
                    </a:lnTo>
                    <a:lnTo>
                      <a:pt x="255" y="97"/>
                    </a:lnTo>
                    <a:lnTo>
                      <a:pt x="244" y="76"/>
                    </a:lnTo>
                    <a:lnTo>
                      <a:pt x="234" y="58"/>
                    </a:lnTo>
                    <a:lnTo>
                      <a:pt x="228" y="44"/>
                    </a:lnTo>
                    <a:lnTo>
                      <a:pt x="225" y="32"/>
                    </a:lnTo>
                    <a:lnTo>
                      <a:pt x="227" y="20"/>
                    </a:lnTo>
                    <a:lnTo>
                      <a:pt x="233" y="10"/>
                    </a:lnTo>
                    <a:lnTo>
                      <a:pt x="244" y="3"/>
                    </a:lnTo>
                    <a:lnTo>
                      <a:pt x="2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0" name="Freeform 58"/>
              <p:cNvSpPr>
                <a:spLocks/>
              </p:cNvSpPr>
              <p:nvPr/>
            </p:nvSpPr>
            <p:spPr bwMode="auto">
              <a:xfrm>
                <a:off x="5540" y="3132"/>
                <a:ext cx="106" cy="82"/>
              </a:xfrm>
              <a:custGeom>
                <a:avLst/>
                <a:gdLst>
                  <a:gd name="T0" fmla="*/ 398 w 423"/>
                  <a:gd name="T1" fmla="*/ 0 h 327"/>
                  <a:gd name="T2" fmla="*/ 409 w 423"/>
                  <a:gd name="T3" fmla="*/ 4 h 327"/>
                  <a:gd name="T4" fmla="*/ 418 w 423"/>
                  <a:gd name="T5" fmla="*/ 13 h 327"/>
                  <a:gd name="T6" fmla="*/ 423 w 423"/>
                  <a:gd name="T7" fmla="*/ 24 h 327"/>
                  <a:gd name="T8" fmla="*/ 423 w 423"/>
                  <a:gd name="T9" fmla="*/ 35 h 327"/>
                  <a:gd name="T10" fmla="*/ 419 w 423"/>
                  <a:gd name="T11" fmla="*/ 46 h 327"/>
                  <a:gd name="T12" fmla="*/ 411 w 423"/>
                  <a:gd name="T13" fmla="*/ 55 h 327"/>
                  <a:gd name="T14" fmla="*/ 49 w 423"/>
                  <a:gd name="T15" fmla="*/ 321 h 327"/>
                  <a:gd name="T16" fmla="*/ 40 w 423"/>
                  <a:gd name="T17" fmla="*/ 326 h 327"/>
                  <a:gd name="T18" fmla="*/ 30 w 423"/>
                  <a:gd name="T19" fmla="*/ 327 h 327"/>
                  <a:gd name="T20" fmla="*/ 21 w 423"/>
                  <a:gd name="T21" fmla="*/ 326 h 327"/>
                  <a:gd name="T22" fmla="*/ 13 w 423"/>
                  <a:gd name="T23" fmla="*/ 322 h 327"/>
                  <a:gd name="T24" fmla="*/ 6 w 423"/>
                  <a:gd name="T25" fmla="*/ 315 h 327"/>
                  <a:gd name="T26" fmla="*/ 1 w 423"/>
                  <a:gd name="T27" fmla="*/ 304 h 327"/>
                  <a:gd name="T28" fmla="*/ 0 w 423"/>
                  <a:gd name="T29" fmla="*/ 292 h 327"/>
                  <a:gd name="T30" fmla="*/ 4 w 423"/>
                  <a:gd name="T31" fmla="*/ 281 h 327"/>
                  <a:gd name="T32" fmla="*/ 12 w 423"/>
                  <a:gd name="T33" fmla="*/ 272 h 327"/>
                  <a:gd name="T34" fmla="*/ 375 w 423"/>
                  <a:gd name="T35" fmla="*/ 6 h 327"/>
                  <a:gd name="T36" fmla="*/ 386 w 423"/>
                  <a:gd name="T37" fmla="*/ 1 h 327"/>
                  <a:gd name="T38" fmla="*/ 398 w 423"/>
                  <a:gd name="T39" fmla="*/ 0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23" h="327">
                    <a:moveTo>
                      <a:pt x="398" y="0"/>
                    </a:moveTo>
                    <a:lnTo>
                      <a:pt x="409" y="4"/>
                    </a:lnTo>
                    <a:lnTo>
                      <a:pt x="418" y="13"/>
                    </a:lnTo>
                    <a:lnTo>
                      <a:pt x="423" y="24"/>
                    </a:lnTo>
                    <a:lnTo>
                      <a:pt x="423" y="35"/>
                    </a:lnTo>
                    <a:lnTo>
                      <a:pt x="419" y="46"/>
                    </a:lnTo>
                    <a:lnTo>
                      <a:pt x="411" y="55"/>
                    </a:lnTo>
                    <a:lnTo>
                      <a:pt x="49" y="321"/>
                    </a:lnTo>
                    <a:lnTo>
                      <a:pt x="40" y="326"/>
                    </a:lnTo>
                    <a:lnTo>
                      <a:pt x="30" y="327"/>
                    </a:lnTo>
                    <a:lnTo>
                      <a:pt x="21" y="326"/>
                    </a:lnTo>
                    <a:lnTo>
                      <a:pt x="13" y="322"/>
                    </a:lnTo>
                    <a:lnTo>
                      <a:pt x="6" y="315"/>
                    </a:lnTo>
                    <a:lnTo>
                      <a:pt x="1" y="304"/>
                    </a:lnTo>
                    <a:lnTo>
                      <a:pt x="0" y="292"/>
                    </a:lnTo>
                    <a:lnTo>
                      <a:pt x="4" y="281"/>
                    </a:lnTo>
                    <a:lnTo>
                      <a:pt x="12" y="272"/>
                    </a:lnTo>
                    <a:lnTo>
                      <a:pt x="375" y="6"/>
                    </a:lnTo>
                    <a:lnTo>
                      <a:pt x="386" y="1"/>
                    </a:lnTo>
                    <a:lnTo>
                      <a:pt x="3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1" name="Freeform 59"/>
              <p:cNvSpPr>
                <a:spLocks/>
              </p:cNvSpPr>
              <p:nvPr/>
            </p:nvSpPr>
            <p:spPr bwMode="auto">
              <a:xfrm>
                <a:off x="5501" y="3084"/>
                <a:ext cx="224" cy="179"/>
              </a:xfrm>
              <a:custGeom>
                <a:avLst/>
                <a:gdLst>
                  <a:gd name="T0" fmla="*/ 816 w 896"/>
                  <a:gd name="T1" fmla="*/ 3 h 716"/>
                  <a:gd name="T2" fmla="*/ 832 w 896"/>
                  <a:gd name="T3" fmla="*/ 19 h 716"/>
                  <a:gd name="T4" fmla="*/ 834 w 896"/>
                  <a:gd name="T5" fmla="*/ 35 h 716"/>
                  <a:gd name="T6" fmla="*/ 834 w 896"/>
                  <a:gd name="T7" fmla="*/ 61 h 716"/>
                  <a:gd name="T8" fmla="*/ 833 w 896"/>
                  <a:gd name="T9" fmla="*/ 107 h 716"/>
                  <a:gd name="T10" fmla="*/ 832 w 896"/>
                  <a:gd name="T11" fmla="*/ 170 h 716"/>
                  <a:gd name="T12" fmla="*/ 833 w 896"/>
                  <a:gd name="T13" fmla="*/ 243 h 716"/>
                  <a:gd name="T14" fmla="*/ 835 w 896"/>
                  <a:gd name="T15" fmla="*/ 324 h 716"/>
                  <a:gd name="T16" fmla="*/ 840 w 896"/>
                  <a:gd name="T17" fmla="*/ 433 h 716"/>
                  <a:gd name="T18" fmla="*/ 848 w 896"/>
                  <a:gd name="T19" fmla="*/ 515 h 716"/>
                  <a:gd name="T20" fmla="*/ 857 w 896"/>
                  <a:gd name="T21" fmla="*/ 576 h 716"/>
                  <a:gd name="T22" fmla="*/ 867 w 896"/>
                  <a:gd name="T23" fmla="*/ 618 h 716"/>
                  <a:gd name="T24" fmla="*/ 876 w 896"/>
                  <a:gd name="T25" fmla="*/ 645 h 716"/>
                  <a:gd name="T26" fmla="*/ 884 w 896"/>
                  <a:gd name="T27" fmla="*/ 661 h 716"/>
                  <a:gd name="T28" fmla="*/ 894 w 896"/>
                  <a:gd name="T29" fmla="*/ 675 h 716"/>
                  <a:gd name="T30" fmla="*/ 893 w 896"/>
                  <a:gd name="T31" fmla="*/ 698 h 716"/>
                  <a:gd name="T32" fmla="*/ 876 w 896"/>
                  <a:gd name="T33" fmla="*/ 714 h 716"/>
                  <a:gd name="T34" fmla="*/ 864 w 896"/>
                  <a:gd name="T35" fmla="*/ 716 h 716"/>
                  <a:gd name="T36" fmla="*/ 795 w 896"/>
                  <a:gd name="T37" fmla="*/ 716 h 716"/>
                  <a:gd name="T38" fmla="*/ 712 w 896"/>
                  <a:gd name="T39" fmla="*/ 715 h 716"/>
                  <a:gd name="T40" fmla="*/ 618 w 896"/>
                  <a:gd name="T41" fmla="*/ 715 h 716"/>
                  <a:gd name="T42" fmla="*/ 518 w 896"/>
                  <a:gd name="T43" fmla="*/ 715 h 716"/>
                  <a:gd name="T44" fmla="*/ 417 w 896"/>
                  <a:gd name="T45" fmla="*/ 715 h 716"/>
                  <a:gd name="T46" fmla="*/ 319 w 896"/>
                  <a:gd name="T47" fmla="*/ 715 h 716"/>
                  <a:gd name="T48" fmla="*/ 228 w 896"/>
                  <a:gd name="T49" fmla="*/ 715 h 716"/>
                  <a:gd name="T50" fmla="*/ 151 w 896"/>
                  <a:gd name="T51" fmla="*/ 716 h 716"/>
                  <a:gd name="T52" fmla="*/ 88 w 896"/>
                  <a:gd name="T53" fmla="*/ 716 h 716"/>
                  <a:gd name="T54" fmla="*/ 47 w 896"/>
                  <a:gd name="T55" fmla="*/ 716 h 716"/>
                  <a:gd name="T56" fmla="*/ 32 w 896"/>
                  <a:gd name="T57" fmla="*/ 716 h 716"/>
                  <a:gd name="T58" fmla="*/ 19 w 896"/>
                  <a:gd name="T59" fmla="*/ 714 h 716"/>
                  <a:gd name="T60" fmla="*/ 2 w 896"/>
                  <a:gd name="T61" fmla="*/ 696 h 716"/>
                  <a:gd name="T62" fmla="*/ 1 w 896"/>
                  <a:gd name="T63" fmla="*/ 677 h 716"/>
                  <a:gd name="T64" fmla="*/ 12 w 896"/>
                  <a:gd name="T65" fmla="*/ 661 h 716"/>
                  <a:gd name="T66" fmla="*/ 105 w 896"/>
                  <a:gd name="T67" fmla="*/ 595 h 716"/>
                  <a:gd name="T68" fmla="*/ 127 w 896"/>
                  <a:gd name="T69" fmla="*/ 598 h 716"/>
                  <a:gd name="T70" fmla="*/ 143 w 896"/>
                  <a:gd name="T71" fmla="*/ 618 h 716"/>
                  <a:gd name="T72" fmla="*/ 139 w 896"/>
                  <a:gd name="T73" fmla="*/ 640 h 716"/>
                  <a:gd name="T74" fmla="*/ 124 w 896"/>
                  <a:gd name="T75" fmla="*/ 654 h 716"/>
                  <a:gd name="T76" fmla="*/ 219 w 896"/>
                  <a:gd name="T77" fmla="*/ 653 h 716"/>
                  <a:gd name="T78" fmla="*/ 334 w 896"/>
                  <a:gd name="T79" fmla="*/ 653 h 716"/>
                  <a:gd name="T80" fmla="*/ 460 w 896"/>
                  <a:gd name="T81" fmla="*/ 653 h 716"/>
                  <a:gd name="T82" fmla="*/ 588 w 896"/>
                  <a:gd name="T83" fmla="*/ 653 h 716"/>
                  <a:gd name="T84" fmla="*/ 709 w 896"/>
                  <a:gd name="T85" fmla="*/ 653 h 716"/>
                  <a:gd name="T86" fmla="*/ 813 w 896"/>
                  <a:gd name="T87" fmla="*/ 654 h 716"/>
                  <a:gd name="T88" fmla="*/ 802 w 896"/>
                  <a:gd name="T89" fmla="*/ 613 h 716"/>
                  <a:gd name="T90" fmla="*/ 791 w 896"/>
                  <a:gd name="T91" fmla="*/ 557 h 716"/>
                  <a:gd name="T92" fmla="*/ 782 w 896"/>
                  <a:gd name="T93" fmla="*/ 481 h 716"/>
                  <a:gd name="T94" fmla="*/ 775 w 896"/>
                  <a:gd name="T95" fmla="*/ 383 h 716"/>
                  <a:gd name="T96" fmla="*/ 771 w 896"/>
                  <a:gd name="T97" fmla="*/ 285 h 716"/>
                  <a:gd name="T98" fmla="*/ 770 w 896"/>
                  <a:gd name="T99" fmla="*/ 206 h 716"/>
                  <a:gd name="T100" fmla="*/ 770 w 896"/>
                  <a:gd name="T101" fmla="*/ 137 h 716"/>
                  <a:gd name="T102" fmla="*/ 771 w 896"/>
                  <a:gd name="T103" fmla="*/ 80 h 716"/>
                  <a:gd name="T104" fmla="*/ 772 w 896"/>
                  <a:gd name="T105" fmla="*/ 43 h 716"/>
                  <a:gd name="T106" fmla="*/ 772 w 896"/>
                  <a:gd name="T107" fmla="*/ 29 h 716"/>
                  <a:gd name="T108" fmla="*/ 782 w 896"/>
                  <a:gd name="T109" fmla="*/ 8 h 716"/>
                  <a:gd name="T110" fmla="*/ 804 w 896"/>
                  <a:gd name="T111" fmla="*/ 0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96" h="716">
                    <a:moveTo>
                      <a:pt x="804" y="0"/>
                    </a:moveTo>
                    <a:lnTo>
                      <a:pt x="816" y="3"/>
                    </a:lnTo>
                    <a:lnTo>
                      <a:pt x="826" y="9"/>
                    </a:lnTo>
                    <a:lnTo>
                      <a:pt x="832" y="19"/>
                    </a:lnTo>
                    <a:lnTo>
                      <a:pt x="834" y="31"/>
                    </a:lnTo>
                    <a:lnTo>
                      <a:pt x="834" y="35"/>
                    </a:lnTo>
                    <a:lnTo>
                      <a:pt x="834" y="45"/>
                    </a:lnTo>
                    <a:lnTo>
                      <a:pt x="834" y="61"/>
                    </a:lnTo>
                    <a:lnTo>
                      <a:pt x="833" y="82"/>
                    </a:lnTo>
                    <a:lnTo>
                      <a:pt x="833" y="107"/>
                    </a:lnTo>
                    <a:lnTo>
                      <a:pt x="833" y="137"/>
                    </a:lnTo>
                    <a:lnTo>
                      <a:pt x="832" y="170"/>
                    </a:lnTo>
                    <a:lnTo>
                      <a:pt x="833" y="206"/>
                    </a:lnTo>
                    <a:lnTo>
                      <a:pt x="833" y="243"/>
                    </a:lnTo>
                    <a:lnTo>
                      <a:pt x="834" y="284"/>
                    </a:lnTo>
                    <a:lnTo>
                      <a:pt x="835" y="324"/>
                    </a:lnTo>
                    <a:lnTo>
                      <a:pt x="837" y="381"/>
                    </a:lnTo>
                    <a:lnTo>
                      <a:pt x="840" y="433"/>
                    </a:lnTo>
                    <a:lnTo>
                      <a:pt x="844" y="477"/>
                    </a:lnTo>
                    <a:lnTo>
                      <a:pt x="848" y="515"/>
                    </a:lnTo>
                    <a:lnTo>
                      <a:pt x="853" y="549"/>
                    </a:lnTo>
                    <a:lnTo>
                      <a:pt x="857" y="576"/>
                    </a:lnTo>
                    <a:lnTo>
                      <a:pt x="862" y="599"/>
                    </a:lnTo>
                    <a:lnTo>
                      <a:pt x="867" y="618"/>
                    </a:lnTo>
                    <a:lnTo>
                      <a:pt x="872" y="633"/>
                    </a:lnTo>
                    <a:lnTo>
                      <a:pt x="876" y="645"/>
                    </a:lnTo>
                    <a:lnTo>
                      <a:pt x="881" y="654"/>
                    </a:lnTo>
                    <a:lnTo>
                      <a:pt x="884" y="661"/>
                    </a:lnTo>
                    <a:lnTo>
                      <a:pt x="888" y="665"/>
                    </a:lnTo>
                    <a:lnTo>
                      <a:pt x="894" y="675"/>
                    </a:lnTo>
                    <a:lnTo>
                      <a:pt x="896" y="687"/>
                    </a:lnTo>
                    <a:lnTo>
                      <a:pt x="893" y="698"/>
                    </a:lnTo>
                    <a:lnTo>
                      <a:pt x="886" y="708"/>
                    </a:lnTo>
                    <a:lnTo>
                      <a:pt x="876" y="714"/>
                    </a:lnTo>
                    <a:lnTo>
                      <a:pt x="865" y="716"/>
                    </a:lnTo>
                    <a:lnTo>
                      <a:pt x="864" y="716"/>
                    </a:lnTo>
                    <a:lnTo>
                      <a:pt x="832" y="716"/>
                    </a:lnTo>
                    <a:lnTo>
                      <a:pt x="795" y="716"/>
                    </a:lnTo>
                    <a:lnTo>
                      <a:pt x="755" y="715"/>
                    </a:lnTo>
                    <a:lnTo>
                      <a:pt x="712" y="715"/>
                    </a:lnTo>
                    <a:lnTo>
                      <a:pt x="665" y="715"/>
                    </a:lnTo>
                    <a:lnTo>
                      <a:pt x="618" y="715"/>
                    </a:lnTo>
                    <a:lnTo>
                      <a:pt x="568" y="715"/>
                    </a:lnTo>
                    <a:lnTo>
                      <a:pt x="518" y="715"/>
                    </a:lnTo>
                    <a:lnTo>
                      <a:pt x="467" y="715"/>
                    </a:lnTo>
                    <a:lnTo>
                      <a:pt x="417" y="715"/>
                    </a:lnTo>
                    <a:lnTo>
                      <a:pt x="368" y="715"/>
                    </a:lnTo>
                    <a:lnTo>
                      <a:pt x="319" y="715"/>
                    </a:lnTo>
                    <a:lnTo>
                      <a:pt x="273" y="715"/>
                    </a:lnTo>
                    <a:lnTo>
                      <a:pt x="228" y="715"/>
                    </a:lnTo>
                    <a:lnTo>
                      <a:pt x="188" y="716"/>
                    </a:lnTo>
                    <a:lnTo>
                      <a:pt x="151" y="716"/>
                    </a:lnTo>
                    <a:lnTo>
                      <a:pt x="117" y="716"/>
                    </a:lnTo>
                    <a:lnTo>
                      <a:pt x="88" y="716"/>
                    </a:lnTo>
                    <a:lnTo>
                      <a:pt x="65" y="716"/>
                    </a:lnTo>
                    <a:lnTo>
                      <a:pt x="47" y="716"/>
                    </a:lnTo>
                    <a:lnTo>
                      <a:pt x="36" y="716"/>
                    </a:lnTo>
                    <a:lnTo>
                      <a:pt x="32" y="716"/>
                    </a:lnTo>
                    <a:lnTo>
                      <a:pt x="32" y="716"/>
                    </a:lnTo>
                    <a:lnTo>
                      <a:pt x="19" y="714"/>
                    </a:lnTo>
                    <a:lnTo>
                      <a:pt x="8" y="707"/>
                    </a:lnTo>
                    <a:lnTo>
                      <a:pt x="2" y="696"/>
                    </a:lnTo>
                    <a:lnTo>
                      <a:pt x="0" y="686"/>
                    </a:lnTo>
                    <a:lnTo>
                      <a:pt x="1" y="677"/>
                    </a:lnTo>
                    <a:lnTo>
                      <a:pt x="6" y="668"/>
                    </a:lnTo>
                    <a:lnTo>
                      <a:pt x="12" y="661"/>
                    </a:lnTo>
                    <a:lnTo>
                      <a:pt x="94" y="600"/>
                    </a:lnTo>
                    <a:lnTo>
                      <a:pt x="105" y="595"/>
                    </a:lnTo>
                    <a:lnTo>
                      <a:pt x="116" y="595"/>
                    </a:lnTo>
                    <a:lnTo>
                      <a:pt x="127" y="598"/>
                    </a:lnTo>
                    <a:lnTo>
                      <a:pt x="137" y="607"/>
                    </a:lnTo>
                    <a:lnTo>
                      <a:pt x="143" y="618"/>
                    </a:lnTo>
                    <a:lnTo>
                      <a:pt x="143" y="629"/>
                    </a:lnTo>
                    <a:lnTo>
                      <a:pt x="139" y="640"/>
                    </a:lnTo>
                    <a:lnTo>
                      <a:pt x="131" y="649"/>
                    </a:lnTo>
                    <a:lnTo>
                      <a:pt x="124" y="654"/>
                    </a:lnTo>
                    <a:lnTo>
                      <a:pt x="169" y="654"/>
                    </a:lnTo>
                    <a:lnTo>
                      <a:pt x="219" y="653"/>
                    </a:lnTo>
                    <a:lnTo>
                      <a:pt x="276" y="653"/>
                    </a:lnTo>
                    <a:lnTo>
                      <a:pt x="334" y="653"/>
                    </a:lnTo>
                    <a:lnTo>
                      <a:pt x="397" y="653"/>
                    </a:lnTo>
                    <a:lnTo>
                      <a:pt x="460" y="653"/>
                    </a:lnTo>
                    <a:lnTo>
                      <a:pt x="525" y="653"/>
                    </a:lnTo>
                    <a:lnTo>
                      <a:pt x="588" y="653"/>
                    </a:lnTo>
                    <a:lnTo>
                      <a:pt x="650" y="653"/>
                    </a:lnTo>
                    <a:lnTo>
                      <a:pt x="709" y="653"/>
                    </a:lnTo>
                    <a:lnTo>
                      <a:pt x="764" y="653"/>
                    </a:lnTo>
                    <a:lnTo>
                      <a:pt x="813" y="654"/>
                    </a:lnTo>
                    <a:lnTo>
                      <a:pt x="807" y="635"/>
                    </a:lnTo>
                    <a:lnTo>
                      <a:pt x="802" y="613"/>
                    </a:lnTo>
                    <a:lnTo>
                      <a:pt x="796" y="587"/>
                    </a:lnTo>
                    <a:lnTo>
                      <a:pt x="791" y="557"/>
                    </a:lnTo>
                    <a:lnTo>
                      <a:pt x="786" y="521"/>
                    </a:lnTo>
                    <a:lnTo>
                      <a:pt x="782" y="481"/>
                    </a:lnTo>
                    <a:lnTo>
                      <a:pt x="778" y="436"/>
                    </a:lnTo>
                    <a:lnTo>
                      <a:pt x="775" y="383"/>
                    </a:lnTo>
                    <a:lnTo>
                      <a:pt x="773" y="326"/>
                    </a:lnTo>
                    <a:lnTo>
                      <a:pt x="771" y="285"/>
                    </a:lnTo>
                    <a:lnTo>
                      <a:pt x="771" y="244"/>
                    </a:lnTo>
                    <a:lnTo>
                      <a:pt x="770" y="206"/>
                    </a:lnTo>
                    <a:lnTo>
                      <a:pt x="770" y="170"/>
                    </a:lnTo>
                    <a:lnTo>
                      <a:pt x="770" y="137"/>
                    </a:lnTo>
                    <a:lnTo>
                      <a:pt x="771" y="106"/>
                    </a:lnTo>
                    <a:lnTo>
                      <a:pt x="771" y="80"/>
                    </a:lnTo>
                    <a:lnTo>
                      <a:pt x="771" y="59"/>
                    </a:lnTo>
                    <a:lnTo>
                      <a:pt x="772" y="43"/>
                    </a:lnTo>
                    <a:lnTo>
                      <a:pt x="772" y="33"/>
                    </a:lnTo>
                    <a:lnTo>
                      <a:pt x="772" y="29"/>
                    </a:lnTo>
                    <a:lnTo>
                      <a:pt x="775" y="18"/>
                    </a:lnTo>
                    <a:lnTo>
                      <a:pt x="782" y="8"/>
                    </a:lnTo>
                    <a:lnTo>
                      <a:pt x="792" y="2"/>
                    </a:lnTo>
                    <a:lnTo>
                      <a:pt x="8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42" name="Freeform 64"/>
            <p:cNvSpPr>
              <a:spLocks noEditPoints="1"/>
            </p:cNvSpPr>
            <p:nvPr/>
          </p:nvSpPr>
          <p:spPr bwMode="auto">
            <a:xfrm>
              <a:off x="9641358" y="6251870"/>
              <a:ext cx="942975" cy="611188"/>
            </a:xfrm>
            <a:custGeom>
              <a:avLst/>
              <a:gdLst>
                <a:gd name="T0" fmla="*/ 2843 w 3564"/>
                <a:gd name="T1" fmla="*/ 1868 h 2310"/>
                <a:gd name="T2" fmla="*/ 3024 w 3564"/>
                <a:gd name="T3" fmla="*/ 1868 h 2310"/>
                <a:gd name="T4" fmla="*/ 2551 w 3564"/>
                <a:gd name="T5" fmla="*/ 1795 h 2310"/>
                <a:gd name="T6" fmla="*/ 2458 w 3564"/>
                <a:gd name="T7" fmla="*/ 1875 h 2310"/>
                <a:gd name="T8" fmla="*/ 2638 w 3564"/>
                <a:gd name="T9" fmla="*/ 1857 h 2310"/>
                <a:gd name="T10" fmla="*/ 2146 w 3564"/>
                <a:gd name="T11" fmla="*/ 1797 h 2310"/>
                <a:gd name="T12" fmla="*/ 2073 w 3564"/>
                <a:gd name="T13" fmla="*/ 1882 h 2310"/>
                <a:gd name="T14" fmla="*/ 2247 w 3564"/>
                <a:gd name="T15" fmla="*/ 1846 h 2310"/>
                <a:gd name="T16" fmla="*/ 1745 w 3564"/>
                <a:gd name="T17" fmla="*/ 1803 h 2310"/>
                <a:gd name="T18" fmla="*/ 1688 w 3564"/>
                <a:gd name="T19" fmla="*/ 1884 h 2310"/>
                <a:gd name="T20" fmla="*/ 1857 w 3564"/>
                <a:gd name="T21" fmla="*/ 1834 h 2310"/>
                <a:gd name="T22" fmla="*/ 1347 w 3564"/>
                <a:gd name="T23" fmla="*/ 1812 h 2310"/>
                <a:gd name="T24" fmla="*/ 1306 w 3564"/>
                <a:gd name="T25" fmla="*/ 2169 h 2310"/>
                <a:gd name="T26" fmla="*/ 1464 w 3564"/>
                <a:gd name="T27" fmla="*/ 1822 h 2310"/>
                <a:gd name="T28" fmla="*/ 950 w 3564"/>
                <a:gd name="T29" fmla="*/ 1822 h 2310"/>
                <a:gd name="T30" fmla="*/ 1110 w 3564"/>
                <a:gd name="T31" fmla="*/ 2169 h 2310"/>
                <a:gd name="T32" fmla="*/ 1068 w 3564"/>
                <a:gd name="T33" fmla="*/ 1812 h 2310"/>
                <a:gd name="T34" fmla="*/ 557 w 3564"/>
                <a:gd name="T35" fmla="*/ 1834 h 2310"/>
                <a:gd name="T36" fmla="*/ 726 w 3564"/>
                <a:gd name="T37" fmla="*/ 1884 h 2310"/>
                <a:gd name="T38" fmla="*/ 670 w 3564"/>
                <a:gd name="T39" fmla="*/ 1803 h 2310"/>
                <a:gd name="T40" fmla="*/ 2456 w 3564"/>
                <a:gd name="T41" fmla="*/ 1669 h 2310"/>
                <a:gd name="T42" fmla="*/ 1688 w 3564"/>
                <a:gd name="T43" fmla="*/ 1338 h 2310"/>
                <a:gd name="T44" fmla="*/ 1306 w 3564"/>
                <a:gd name="T45" fmla="*/ 1338 h 2310"/>
                <a:gd name="T46" fmla="*/ 726 w 3564"/>
                <a:gd name="T47" fmla="*/ 1338 h 2310"/>
                <a:gd name="T48" fmla="*/ 333 w 3564"/>
                <a:gd name="T49" fmla="*/ 1680 h 2310"/>
                <a:gd name="T50" fmla="*/ 2707 w 3564"/>
                <a:gd name="T51" fmla="*/ 962 h 2310"/>
                <a:gd name="T52" fmla="*/ 3093 w 3564"/>
                <a:gd name="T53" fmla="*/ 916 h 2310"/>
                <a:gd name="T54" fmla="*/ 472 w 3564"/>
                <a:gd name="T55" fmla="*/ 916 h 2310"/>
                <a:gd name="T56" fmla="*/ 858 w 3564"/>
                <a:gd name="T57" fmla="*/ 962 h 2310"/>
                <a:gd name="T58" fmla="*/ 3184 w 3564"/>
                <a:gd name="T59" fmla="*/ 817 h 2310"/>
                <a:gd name="T60" fmla="*/ 2682 w 3564"/>
                <a:gd name="T61" fmla="*/ 697 h 2310"/>
                <a:gd name="T62" fmla="*/ 2780 w 3564"/>
                <a:gd name="T63" fmla="*/ 503 h 2310"/>
                <a:gd name="T64" fmla="*/ 2837 w 3564"/>
                <a:gd name="T65" fmla="*/ 475 h 2310"/>
                <a:gd name="T66" fmla="*/ 2863 w 3564"/>
                <a:gd name="T67" fmla="*/ 424 h 2310"/>
                <a:gd name="T68" fmla="*/ 2851 w 3564"/>
                <a:gd name="T69" fmla="*/ 322 h 2310"/>
                <a:gd name="T70" fmla="*/ 2814 w 3564"/>
                <a:gd name="T71" fmla="*/ 227 h 2310"/>
                <a:gd name="T72" fmla="*/ 2850 w 3564"/>
                <a:gd name="T73" fmla="*/ 233 h 2310"/>
                <a:gd name="T74" fmla="*/ 2930 w 3564"/>
                <a:gd name="T75" fmla="*/ 302 h 2310"/>
                <a:gd name="T76" fmla="*/ 3006 w 3564"/>
                <a:gd name="T77" fmla="*/ 201 h 2310"/>
                <a:gd name="T78" fmla="*/ 2975 w 3564"/>
                <a:gd name="T79" fmla="*/ 286 h 2310"/>
                <a:gd name="T80" fmla="*/ 2947 w 3564"/>
                <a:gd name="T81" fmla="*/ 393 h 2310"/>
                <a:gd name="T82" fmla="*/ 2983 w 3564"/>
                <a:gd name="T83" fmla="*/ 486 h 2310"/>
                <a:gd name="T84" fmla="*/ 3075 w 3564"/>
                <a:gd name="T85" fmla="*/ 616 h 2310"/>
                <a:gd name="T86" fmla="*/ 3564 w 3564"/>
                <a:gd name="T87" fmla="*/ 2310 h 2310"/>
                <a:gd name="T88" fmla="*/ 453 w 3564"/>
                <a:gd name="T89" fmla="*/ 697 h 2310"/>
                <a:gd name="T90" fmla="*/ 530 w 3564"/>
                <a:gd name="T91" fmla="*/ 499 h 2310"/>
                <a:gd name="T92" fmla="*/ 584 w 3564"/>
                <a:gd name="T93" fmla="*/ 406 h 2310"/>
                <a:gd name="T94" fmla="*/ 562 w 3564"/>
                <a:gd name="T95" fmla="*/ 299 h 2310"/>
                <a:gd name="T96" fmla="*/ 517 w 3564"/>
                <a:gd name="T97" fmla="*/ 200 h 2310"/>
                <a:gd name="T98" fmla="*/ 592 w 3564"/>
                <a:gd name="T99" fmla="*/ 292 h 2310"/>
                <a:gd name="T100" fmla="*/ 670 w 3564"/>
                <a:gd name="T101" fmla="*/ 249 h 2310"/>
                <a:gd name="T102" fmla="*/ 717 w 3564"/>
                <a:gd name="T103" fmla="*/ 212 h 2310"/>
                <a:gd name="T104" fmla="*/ 676 w 3564"/>
                <a:gd name="T105" fmla="*/ 320 h 2310"/>
                <a:gd name="T106" fmla="*/ 673 w 3564"/>
                <a:gd name="T107" fmla="*/ 415 h 2310"/>
                <a:gd name="T108" fmla="*/ 684 w 3564"/>
                <a:gd name="T109" fmla="*/ 478 h 2310"/>
                <a:gd name="T110" fmla="*/ 742 w 3564"/>
                <a:gd name="T111" fmla="*/ 494 h 2310"/>
                <a:gd name="T112" fmla="*/ 768 w 3564"/>
                <a:gd name="T113" fmla="*/ 697 h 2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64" h="2310">
                  <a:moveTo>
                    <a:pt x="2934" y="1795"/>
                  </a:moveTo>
                  <a:lnTo>
                    <a:pt x="2914" y="1797"/>
                  </a:lnTo>
                  <a:lnTo>
                    <a:pt x="2895" y="1803"/>
                  </a:lnTo>
                  <a:lnTo>
                    <a:pt x="2881" y="1812"/>
                  </a:lnTo>
                  <a:lnTo>
                    <a:pt x="2869" y="1822"/>
                  </a:lnTo>
                  <a:lnTo>
                    <a:pt x="2860" y="1834"/>
                  </a:lnTo>
                  <a:lnTo>
                    <a:pt x="2852" y="1846"/>
                  </a:lnTo>
                  <a:lnTo>
                    <a:pt x="2847" y="1858"/>
                  </a:lnTo>
                  <a:lnTo>
                    <a:pt x="2843" y="1868"/>
                  </a:lnTo>
                  <a:lnTo>
                    <a:pt x="2840" y="1877"/>
                  </a:lnTo>
                  <a:lnTo>
                    <a:pt x="2839" y="1882"/>
                  </a:lnTo>
                  <a:lnTo>
                    <a:pt x="2839" y="1884"/>
                  </a:lnTo>
                  <a:lnTo>
                    <a:pt x="2839" y="2169"/>
                  </a:lnTo>
                  <a:lnTo>
                    <a:pt x="3028" y="2169"/>
                  </a:lnTo>
                  <a:lnTo>
                    <a:pt x="3028" y="1884"/>
                  </a:lnTo>
                  <a:lnTo>
                    <a:pt x="3028" y="1882"/>
                  </a:lnTo>
                  <a:lnTo>
                    <a:pt x="3027" y="1877"/>
                  </a:lnTo>
                  <a:lnTo>
                    <a:pt x="3024" y="1868"/>
                  </a:lnTo>
                  <a:lnTo>
                    <a:pt x="3020" y="1858"/>
                  </a:lnTo>
                  <a:lnTo>
                    <a:pt x="3015" y="1846"/>
                  </a:lnTo>
                  <a:lnTo>
                    <a:pt x="3008" y="1834"/>
                  </a:lnTo>
                  <a:lnTo>
                    <a:pt x="2998" y="1822"/>
                  </a:lnTo>
                  <a:lnTo>
                    <a:pt x="2987" y="1812"/>
                  </a:lnTo>
                  <a:lnTo>
                    <a:pt x="2972" y="1803"/>
                  </a:lnTo>
                  <a:lnTo>
                    <a:pt x="2955" y="1797"/>
                  </a:lnTo>
                  <a:lnTo>
                    <a:pt x="2934" y="1795"/>
                  </a:lnTo>
                  <a:close/>
                  <a:moveTo>
                    <a:pt x="2551" y="1795"/>
                  </a:moveTo>
                  <a:lnTo>
                    <a:pt x="2530" y="1797"/>
                  </a:lnTo>
                  <a:lnTo>
                    <a:pt x="2513" y="1803"/>
                  </a:lnTo>
                  <a:lnTo>
                    <a:pt x="2498" y="1812"/>
                  </a:lnTo>
                  <a:lnTo>
                    <a:pt x="2486" y="1822"/>
                  </a:lnTo>
                  <a:lnTo>
                    <a:pt x="2476" y="1834"/>
                  </a:lnTo>
                  <a:lnTo>
                    <a:pt x="2469" y="1846"/>
                  </a:lnTo>
                  <a:lnTo>
                    <a:pt x="2463" y="1857"/>
                  </a:lnTo>
                  <a:lnTo>
                    <a:pt x="2460" y="1868"/>
                  </a:lnTo>
                  <a:lnTo>
                    <a:pt x="2458" y="1875"/>
                  </a:lnTo>
                  <a:lnTo>
                    <a:pt x="2457" y="1882"/>
                  </a:lnTo>
                  <a:lnTo>
                    <a:pt x="2456" y="1884"/>
                  </a:lnTo>
                  <a:lnTo>
                    <a:pt x="2456" y="2169"/>
                  </a:lnTo>
                  <a:lnTo>
                    <a:pt x="2644" y="2169"/>
                  </a:lnTo>
                  <a:lnTo>
                    <a:pt x="2644" y="1884"/>
                  </a:lnTo>
                  <a:lnTo>
                    <a:pt x="2644" y="1882"/>
                  </a:lnTo>
                  <a:lnTo>
                    <a:pt x="2643" y="1875"/>
                  </a:lnTo>
                  <a:lnTo>
                    <a:pt x="2641" y="1868"/>
                  </a:lnTo>
                  <a:lnTo>
                    <a:pt x="2638" y="1857"/>
                  </a:lnTo>
                  <a:lnTo>
                    <a:pt x="2632" y="1846"/>
                  </a:lnTo>
                  <a:lnTo>
                    <a:pt x="2625" y="1834"/>
                  </a:lnTo>
                  <a:lnTo>
                    <a:pt x="2615" y="1822"/>
                  </a:lnTo>
                  <a:lnTo>
                    <a:pt x="2604" y="1812"/>
                  </a:lnTo>
                  <a:lnTo>
                    <a:pt x="2589" y="1803"/>
                  </a:lnTo>
                  <a:lnTo>
                    <a:pt x="2571" y="1797"/>
                  </a:lnTo>
                  <a:lnTo>
                    <a:pt x="2551" y="1795"/>
                  </a:lnTo>
                  <a:close/>
                  <a:moveTo>
                    <a:pt x="2167" y="1795"/>
                  </a:moveTo>
                  <a:lnTo>
                    <a:pt x="2146" y="1797"/>
                  </a:lnTo>
                  <a:lnTo>
                    <a:pt x="2128" y="1803"/>
                  </a:lnTo>
                  <a:lnTo>
                    <a:pt x="2114" y="1812"/>
                  </a:lnTo>
                  <a:lnTo>
                    <a:pt x="2102" y="1822"/>
                  </a:lnTo>
                  <a:lnTo>
                    <a:pt x="2093" y="1834"/>
                  </a:lnTo>
                  <a:lnTo>
                    <a:pt x="2085" y="1846"/>
                  </a:lnTo>
                  <a:lnTo>
                    <a:pt x="2079" y="1857"/>
                  </a:lnTo>
                  <a:lnTo>
                    <a:pt x="2076" y="1868"/>
                  </a:lnTo>
                  <a:lnTo>
                    <a:pt x="2074" y="1875"/>
                  </a:lnTo>
                  <a:lnTo>
                    <a:pt x="2073" y="1882"/>
                  </a:lnTo>
                  <a:lnTo>
                    <a:pt x="2073" y="1884"/>
                  </a:lnTo>
                  <a:lnTo>
                    <a:pt x="2073" y="2169"/>
                  </a:lnTo>
                  <a:lnTo>
                    <a:pt x="2260" y="2169"/>
                  </a:lnTo>
                  <a:lnTo>
                    <a:pt x="2260" y="1884"/>
                  </a:lnTo>
                  <a:lnTo>
                    <a:pt x="2260" y="1882"/>
                  </a:lnTo>
                  <a:lnTo>
                    <a:pt x="2258" y="1875"/>
                  </a:lnTo>
                  <a:lnTo>
                    <a:pt x="2256" y="1868"/>
                  </a:lnTo>
                  <a:lnTo>
                    <a:pt x="2253" y="1857"/>
                  </a:lnTo>
                  <a:lnTo>
                    <a:pt x="2247" y="1846"/>
                  </a:lnTo>
                  <a:lnTo>
                    <a:pt x="2241" y="1834"/>
                  </a:lnTo>
                  <a:lnTo>
                    <a:pt x="2231" y="1822"/>
                  </a:lnTo>
                  <a:lnTo>
                    <a:pt x="2219" y="1812"/>
                  </a:lnTo>
                  <a:lnTo>
                    <a:pt x="2205" y="1803"/>
                  </a:lnTo>
                  <a:lnTo>
                    <a:pt x="2188" y="1797"/>
                  </a:lnTo>
                  <a:lnTo>
                    <a:pt x="2167" y="1795"/>
                  </a:lnTo>
                  <a:close/>
                  <a:moveTo>
                    <a:pt x="1783" y="1795"/>
                  </a:moveTo>
                  <a:lnTo>
                    <a:pt x="1762" y="1797"/>
                  </a:lnTo>
                  <a:lnTo>
                    <a:pt x="1745" y="1803"/>
                  </a:lnTo>
                  <a:lnTo>
                    <a:pt x="1731" y="1812"/>
                  </a:lnTo>
                  <a:lnTo>
                    <a:pt x="1719" y="1822"/>
                  </a:lnTo>
                  <a:lnTo>
                    <a:pt x="1709" y="1834"/>
                  </a:lnTo>
                  <a:lnTo>
                    <a:pt x="1701" y="1846"/>
                  </a:lnTo>
                  <a:lnTo>
                    <a:pt x="1696" y="1857"/>
                  </a:lnTo>
                  <a:lnTo>
                    <a:pt x="1693" y="1868"/>
                  </a:lnTo>
                  <a:lnTo>
                    <a:pt x="1690" y="1875"/>
                  </a:lnTo>
                  <a:lnTo>
                    <a:pt x="1689" y="1882"/>
                  </a:lnTo>
                  <a:lnTo>
                    <a:pt x="1688" y="1884"/>
                  </a:lnTo>
                  <a:lnTo>
                    <a:pt x="1688" y="2169"/>
                  </a:lnTo>
                  <a:lnTo>
                    <a:pt x="1877" y="2169"/>
                  </a:lnTo>
                  <a:lnTo>
                    <a:pt x="1877" y="1884"/>
                  </a:lnTo>
                  <a:lnTo>
                    <a:pt x="1877" y="1882"/>
                  </a:lnTo>
                  <a:lnTo>
                    <a:pt x="1876" y="1875"/>
                  </a:lnTo>
                  <a:lnTo>
                    <a:pt x="1874" y="1868"/>
                  </a:lnTo>
                  <a:lnTo>
                    <a:pt x="1869" y="1857"/>
                  </a:lnTo>
                  <a:lnTo>
                    <a:pt x="1864" y="1846"/>
                  </a:lnTo>
                  <a:lnTo>
                    <a:pt x="1857" y="1834"/>
                  </a:lnTo>
                  <a:lnTo>
                    <a:pt x="1848" y="1822"/>
                  </a:lnTo>
                  <a:lnTo>
                    <a:pt x="1836" y="1812"/>
                  </a:lnTo>
                  <a:lnTo>
                    <a:pt x="1822" y="1803"/>
                  </a:lnTo>
                  <a:lnTo>
                    <a:pt x="1804" y="1797"/>
                  </a:lnTo>
                  <a:lnTo>
                    <a:pt x="1783" y="1795"/>
                  </a:lnTo>
                  <a:close/>
                  <a:moveTo>
                    <a:pt x="1400" y="1795"/>
                  </a:moveTo>
                  <a:lnTo>
                    <a:pt x="1378" y="1797"/>
                  </a:lnTo>
                  <a:lnTo>
                    <a:pt x="1361" y="1803"/>
                  </a:lnTo>
                  <a:lnTo>
                    <a:pt x="1347" y="1812"/>
                  </a:lnTo>
                  <a:lnTo>
                    <a:pt x="1335" y="1822"/>
                  </a:lnTo>
                  <a:lnTo>
                    <a:pt x="1325" y="1834"/>
                  </a:lnTo>
                  <a:lnTo>
                    <a:pt x="1319" y="1846"/>
                  </a:lnTo>
                  <a:lnTo>
                    <a:pt x="1313" y="1857"/>
                  </a:lnTo>
                  <a:lnTo>
                    <a:pt x="1309" y="1868"/>
                  </a:lnTo>
                  <a:lnTo>
                    <a:pt x="1307" y="1875"/>
                  </a:lnTo>
                  <a:lnTo>
                    <a:pt x="1306" y="1882"/>
                  </a:lnTo>
                  <a:lnTo>
                    <a:pt x="1306" y="1884"/>
                  </a:lnTo>
                  <a:lnTo>
                    <a:pt x="1306" y="2169"/>
                  </a:lnTo>
                  <a:lnTo>
                    <a:pt x="1493" y="2169"/>
                  </a:lnTo>
                  <a:lnTo>
                    <a:pt x="1493" y="1884"/>
                  </a:lnTo>
                  <a:lnTo>
                    <a:pt x="1492" y="1882"/>
                  </a:lnTo>
                  <a:lnTo>
                    <a:pt x="1491" y="1875"/>
                  </a:lnTo>
                  <a:lnTo>
                    <a:pt x="1489" y="1868"/>
                  </a:lnTo>
                  <a:lnTo>
                    <a:pt x="1486" y="1857"/>
                  </a:lnTo>
                  <a:lnTo>
                    <a:pt x="1480" y="1846"/>
                  </a:lnTo>
                  <a:lnTo>
                    <a:pt x="1473" y="1834"/>
                  </a:lnTo>
                  <a:lnTo>
                    <a:pt x="1464" y="1822"/>
                  </a:lnTo>
                  <a:lnTo>
                    <a:pt x="1452" y="1812"/>
                  </a:lnTo>
                  <a:lnTo>
                    <a:pt x="1438" y="1803"/>
                  </a:lnTo>
                  <a:lnTo>
                    <a:pt x="1421" y="1797"/>
                  </a:lnTo>
                  <a:lnTo>
                    <a:pt x="1400" y="1795"/>
                  </a:lnTo>
                  <a:close/>
                  <a:moveTo>
                    <a:pt x="1015" y="1795"/>
                  </a:moveTo>
                  <a:lnTo>
                    <a:pt x="995" y="1797"/>
                  </a:lnTo>
                  <a:lnTo>
                    <a:pt x="977" y="1803"/>
                  </a:lnTo>
                  <a:lnTo>
                    <a:pt x="962" y="1812"/>
                  </a:lnTo>
                  <a:lnTo>
                    <a:pt x="950" y="1822"/>
                  </a:lnTo>
                  <a:lnTo>
                    <a:pt x="942" y="1834"/>
                  </a:lnTo>
                  <a:lnTo>
                    <a:pt x="934" y="1846"/>
                  </a:lnTo>
                  <a:lnTo>
                    <a:pt x="929" y="1857"/>
                  </a:lnTo>
                  <a:lnTo>
                    <a:pt x="925" y="1868"/>
                  </a:lnTo>
                  <a:lnTo>
                    <a:pt x="922" y="1875"/>
                  </a:lnTo>
                  <a:lnTo>
                    <a:pt x="921" y="1882"/>
                  </a:lnTo>
                  <a:lnTo>
                    <a:pt x="921" y="1884"/>
                  </a:lnTo>
                  <a:lnTo>
                    <a:pt x="921" y="2169"/>
                  </a:lnTo>
                  <a:lnTo>
                    <a:pt x="1110" y="2169"/>
                  </a:lnTo>
                  <a:lnTo>
                    <a:pt x="1110" y="1884"/>
                  </a:lnTo>
                  <a:lnTo>
                    <a:pt x="1110" y="1882"/>
                  </a:lnTo>
                  <a:lnTo>
                    <a:pt x="1109" y="1875"/>
                  </a:lnTo>
                  <a:lnTo>
                    <a:pt x="1106" y="1868"/>
                  </a:lnTo>
                  <a:lnTo>
                    <a:pt x="1102" y="1857"/>
                  </a:lnTo>
                  <a:lnTo>
                    <a:pt x="1097" y="1846"/>
                  </a:lnTo>
                  <a:lnTo>
                    <a:pt x="1090" y="1834"/>
                  </a:lnTo>
                  <a:lnTo>
                    <a:pt x="1080" y="1822"/>
                  </a:lnTo>
                  <a:lnTo>
                    <a:pt x="1068" y="1812"/>
                  </a:lnTo>
                  <a:lnTo>
                    <a:pt x="1054" y="1803"/>
                  </a:lnTo>
                  <a:lnTo>
                    <a:pt x="1036" y="1797"/>
                  </a:lnTo>
                  <a:lnTo>
                    <a:pt x="1015" y="1795"/>
                  </a:lnTo>
                  <a:close/>
                  <a:moveTo>
                    <a:pt x="632" y="1795"/>
                  </a:moveTo>
                  <a:lnTo>
                    <a:pt x="611" y="1797"/>
                  </a:lnTo>
                  <a:lnTo>
                    <a:pt x="594" y="1803"/>
                  </a:lnTo>
                  <a:lnTo>
                    <a:pt x="579" y="1812"/>
                  </a:lnTo>
                  <a:lnTo>
                    <a:pt x="567" y="1822"/>
                  </a:lnTo>
                  <a:lnTo>
                    <a:pt x="557" y="1834"/>
                  </a:lnTo>
                  <a:lnTo>
                    <a:pt x="549" y="1846"/>
                  </a:lnTo>
                  <a:lnTo>
                    <a:pt x="545" y="1857"/>
                  </a:lnTo>
                  <a:lnTo>
                    <a:pt x="541" y="1868"/>
                  </a:lnTo>
                  <a:lnTo>
                    <a:pt x="539" y="1875"/>
                  </a:lnTo>
                  <a:lnTo>
                    <a:pt x="537" y="1882"/>
                  </a:lnTo>
                  <a:lnTo>
                    <a:pt x="536" y="1884"/>
                  </a:lnTo>
                  <a:lnTo>
                    <a:pt x="536" y="2169"/>
                  </a:lnTo>
                  <a:lnTo>
                    <a:pt x="726" y="2169"/>
                  </a:lnTo>
                  <a:lnTo>
                    <a:pt x="726" y="1884"/>
                  </a:lnTo>
                  <a:lnTo>
                    <a:pt x="726" y="1882"/>
                  </a:lnTo>
                  <a:lnTo>
                    <a:pt x="725" y="1875"/>
                  </a:lnTo>
                  <a:lnTo>
                    <a:pt x="723" y="1868"/>
                  </a:lnTo>
                  <a:lnTo>
                    <a:pt x="718" y="1857"/>
                  </a:lnTo>
                  <a:lnTo>
                    <a:pt x="713" y="1846"/>
                  </a:lnTo>
                  <a:lnTo>
                    <a:pt x="707" y="1834"/>
                  </a:lnTo>
                  <a:lnTo>
                    <a:pt x="697" y="1822"/>
                  </a:lnTo>
                  <a:lnTo>
                    <a:pt x="685" y="1812"/>
                  </a:lnTo>
                  <a:lnTo>
                    <a:pt x="670" y="1803"/>
                  </a:lnTo>
                  <a:lnTo>
                    <a:pt x="652" y="1797"/>
                  </a:lnTo>
                  <a:lnTo>
                    <a:pt x="632" y="1795"/>
                  </a:lnTo>
                  <a:close/>
                  <a:moveTo>
                    <a:pt x="2839" y="1338"/>
                  </a:moveTo>
                  <a:lnTo>
                    <a:pt x="2839" y="1669"/>
                  </a:lnTo>
                  <a:lnTo>
                    <a:pt x="3029" y="1669"/>
                  </a:lnTo>
                  <a:lnTo>
                    <a:pt x="3029" y="1338"/>
                  </a:lnTo>
                  <a:lnTo>
                    <a:pt x="2839" y="1338"/>
                  </a:lnTo>
                  <a:close/>
                  <a:moveTo>
                    <a:pt x="2456" y="1338"/>
                  </a:moveTo>
                  <a:lnTo>
                    <a:pt x="2456" y="1669"/>
                  </a:lnTo>
                  <a:lnTo>
                    <a:pt x="2644" y="1669"/>
                  </a:lnTo>
                  <a:lnTo>
                    <a:pt x="2644" y="1338"/>
                  </a:lnTo>
                  <a:lnTo>
                    <a:pt x="2456" y="1338"/>
                  </a:lnTo>
                  <a:close/>
                  <a:moveTo>
                    <a:pt x="2073" y="1338"/>
                  </a:moveTo>
                  <a:lnTo>
                    <a:pt x="2073" y="1669"/>
                  </a:lnTo>
                  <a:lnTo>
                    <a:pt x="2262" y="1669"/>
                  </a:lnTo>
                  <a:lnTo>
                    <a:pt x="2262" y="1338"/>
                  </a:lnTo>
                  <a:lnTo>
                    <a:pt x="2073" y="1338"/>
                  </a:lnTo>
                  <a:close/>
                  <a:moveTo>
                    <a:pt x="1688" y="1338"/>
                  </a:moveTo>
                  <a:lnTo>
                    <a:pt x="1688" y="1669"/>
                  </a:lnTo>
                  <a:lnTo>
                    <a:pt x="1877" y="1669"/>
                  </a:lnTo>
                  <a:lnTo>
                    <a:pt x="1877" y="1338"/>
                  </a:lnTo>
                  <a:lnTo>
                    <a:pt x="1688" y="1338"/>
                  </a:lnTo>
                  <a:close/>
                  <a:moveTo>
                    <a:pt x="1306" y="1338"/>
                  </a:moveTo>
                  <a:lnTo>
                    <a:pt x="1306" y="1669"/>
                  </a:lnTo>
                  <a:lnTo>
                    <a:pt x="1494" y="1669"/>
                  </a:lnTo>
                  <a:lnTo>
                    <a:pt x="1494" y="1338"/>
                  </a:lnTo>
                  <a:lnTo>
                    <a:pt x="1306" y="1338"/>
                  </a:lnTo>
                  <a:close/>
                  <a:moveTo>
                    <a:pt x="921" y="1338"/>
                  </a:moveTo>
                  <a:lnTo>
                    <a:pt x="921" y="1669"/>
                  </a:lnTo>
                  <a:lnTo>
                    <a:pt x="1111" y="1669"/>
                  </a:lnTo>
                  <a:lnTo>
                    <a:pt x="1111" y="1338"/>
                  </a:lnTo>
                  <a:lnTo>
                    <a:pt x="921" y="1338"/>
                  </a:lnTo>
                  <a:close/>
                  <a:moveTo>
                    <a:pt x="536" y="1338"/>
                  </a:moveTo>
                  <a:lnTo>
                    <a:pt x="536" y="1669"/>
                  </a:lnTo>
                  <a:lnTo>
                    <a:pt x="726" y="1669"/>
                  </a:lnTo>
                  <a:lnTo>
                    <a:pt x="726" y="1338"/>
                  </a:lnTo>
                  <a:lnTo>
                    <a:pt x="536" y="1338"/>
                  </a:lnTo>
                  <a:close/>
                  <a:moveTo>
                    <a:pt x="3232" y="1336"/>
                  </a:moveTo>
                  <a:lnTo>
                    <a:pt x="3232" y="1680"/>
                  </a:lnTo>
                  <a:lnTo>
                    <a:pt x="3408" y="1680"/>
                  </a:lnTo>
                  <a:lnTo>
                    <a:pt x="3408" y="1336"/>
                  </a:lnTo>
                  <a:lnTo>
                    <a:pt x="3232" y="1336"/>
                  </a:lnTo>
                  <a:close/>
                  <a:moveTo>
                    <a:pt x="156" y="1336"/>
                  </a:moveTo>
                  <a:lnTo>
                    <a:pt x="156" y="1680"/>
                  </a:lnTo>
                  <a:lnTo>
                    <a:pt x="333" y="1680"/>
                  </a:lnTo>
                  <a:lnTo>
                    <a:pt x="333" y="1336"/>
                  </a:lnTo>
                  <a:lnTo>
                    <a:pt x="156" y="1336"/>
                  </a:lnTo>
                  <a:close/>
                  <a:moveTo>
                    <a:pt x="2931" y="876"/>
                  </a:moveTo>
                  <a:lnTo>
                    <a:pt x="2888" y="878"/>
                  </a:lnTo>
                  <a:lnTo>
                    <a:pt x="2846" y="886"/>
                  </a:lnTo>
                  <a:lnTo>
                    <a:pt x="2807" y="899"/>
                  </a:lnTo>
                  <a:lnTo>
                    <a:pt x="2770" y="916"/>
                  </a:lnTo>
                  <a:lnTo>
                    <a:pt x="2736" y="937"/>
                  </a:lnTo>
                  <a:lnTo>
                    <a:pt x="2707" y="962"/>
                  </a:lnTo>
                  <a:lnTo>
                    <a:pt x="2681" y="989"/>
                  </a:lnTo>
                  <a:lnTo>
                    <a:pt x="2659" y="1020"/>
                  </a:lnTo>
                  <a:lnTo>
                    <a:pt x="2643" y="1053"/>
                  </a:lnTo>
                  <a:lnTo>
                    <a:pt x="3218" y="1053"/>
                  </a:lnTo>
                  <a:lnTo>
                    <a:pt x="3202" y="1020"/>
                  </a:lnTo>
                  <a:lnTo>
                    <a:pt x="3182" y="989"/>
                  </a:lnTo>
                  <a:lnTo>
                    <a:pt x="3156" y="962"/>
                  </a:lnTo>
                  <a:lnTo>
                    <a:pt x="3126" y="937"/>
                  </a:lnTo>
                  <a:lnTo>
                    <a:pt x="3093" y="916"/>
                  </a:lnTo>
                  <a:lnTo>
                    <a:pt x="3056" y="899"/>
                  </a:lnTo>
                  <a:lnTo>
                    <a:pt x="3016" y="886"/>
                  </a:lnTo>
                  <a:lnTo>
                    <a:pt x="2975" y="878"/>
                  </a:lnTo>
                  <a:lnTo>
                    <a:pt x="2931" y="876"/>
                  </a:lnTo>
                  <a:close/>
                  <a:moveTo>
                    <a:pt x="634" y="876"/>
                  </a:moveTo>
                  <a:lnTo>
                    <a:pt x="591" y="878"/>
                  </a:lnTo>
                  <a:lnTo>
                    <a:pt x="548" y="886"/>
                  </a:lnTo>
                  <a:lnTo>
                    <a:pt x="509" y="899"/>
                  </a:lnTo>
                  <a:lnTo>
                    <a:pt x="472" y="916"/>
                  </a:lnTo>
                  <a:lnTo>
                    <a:pt x="439" y="937"/>
                  </a:lnTo>
                  <a:lnTo>
                    <a:pt x="409" y="962"/>
                  </a:lnTo>
                  <a:lnTo>
                    <a:pt x="384" y="989"/>
                  </a:lnTo>
                  <a:lnTo>
                    <a:pt x="362" y="1020"/>
                  </a:lnTo>
                  <a:lnTo>
                    <a:pt x="346" y="1053"/>
                  </a:lnTo>
                  <a:lnTo>
                    <a:pt x="922" y="1053"/>
                  </a:lnTo>
                  <a:lnTo>
                    <a:pt x="906" y="1020"/>
                  </a:lnTo>
                  <a:lnTo>
                    <a:pt x="884" y="989"/>
                  </a:lnTo>
                  <a:lnTo>
                    <a:pt x="858" y="962"/>
                  </a:lnTo>
                  <a:lnTo>
                    <a:pt x="829" y="937"/>
                  </a:lnTo>
                  <a:lnTo>
                    <a:pt x="795" y="916"/>
                  </a:lnTo>
                  <a:lnTo>
                    <a:pt x="759" y="899"/>
                  </a:lnTo>
                  <a:lnTo>
                    <a:pt x="720" y="886"/>
                  </a:lnTo>
                  <a:lnTo>
                    <a:pt x="677" y="878"/>
                  </a:lnTo>
                  <a:lnTo>
                    <a:pt x="634" y="876"/>
                  </a:lnTo>
                  <a:close/>
                  <a:moveTo>
                    <a:pt x="381" y="744"/>
                  </a:moveTo>
                  <a:lnTo>
                    <a:pt x="381" y="817"/>
                  </a:lnTo>
                  <a:lnTo>
                    <a:pt x="3184" y="817"/>
                  </a:lnTo>
                  <a:lnTo>
                    <a:pt x="3184" y="744"/>
                  </a:lnTo>
                  <a:lnTo>
                    <a:pt x="381" y="744"/>
                  </a:lnTo>
                  <a:close/>
                  <a:moveTo>
                    <a:pt x="1789" y="0"/>
                  </a:moveTo>
                  <a:lnTo>
                    <a:pt x="1790" y="0"/>
                  </a:lnTo>
                  <a:lnTo>
                    <a:pt x="1800" y="10"/>
                  </a:lnTo>
                  <a:lnTo>
                    <a:pt x="1800" y="72"/>
                  </a:lnTo>
                  <a:lnTo>
                    <a:pt x="1866" y="183"/>
                  </a:lnTo>
                  <a:lnTo>
                    <a:pt x="1866" y="343"/>
                  </a:lnTo>
                  <a:lnTo>
                    <a:pt x="2682" y="697"/>
                  </a:lnTo>
                  <a:lnTo>
                    <a:pt x="2760" y="697"/>
                  </a:lnTo>
                  <a:lnTo>
                    <a:pt x="2760" y="616"/>
                  </a:lnTo>
                  <a:lnTo>
                    <a:pt x="2789" y="616"/>
                  </a:lnTo>
                  <a:lnTo>
                    <a:pt x="2782" y="593"/>
                  </a:lnTo>
                  <a:lnTo>
                    <a:pt x="2775" y="568"/>
                  </a:lnTo>
                  <a:lnTo>
                    <a:pt x="2772" y="543"/>
                  </a:lnTo>
                  <a:lnTo>
                    <a:pt x="2772" y="526"/>
                  </a:lnTo>
                  <a:lnTo>
                    <a:pt x="2775" y="514"/>
                  </a:lnTo>
                  <a:lnTo>
                    <a:pt x="2780" y="503"/>
                  </a:lnTo>
                  <a:lnTo>
                    <a:pt x="2786" y="494"/>
                  </a:lnTo>
                  <a:lnTo>
                    <a:pt x="2791" y="488"/>
                  </a:lnTo>
                  <a:lnTo>
                    <a:pt x="2796" y="482"/>
                  </a:lnTo>
                  <a:lnTo>
                    <a:pt x="2799" y="475"/>
                  </a:lnTo>
                  <a:lnTo>
                    <a:pt x="2803" y="469"/>
                  </a:lnTo>
                  <a:lnTo>
                    <a:pt x="2810" y="467"/>
                  </a:lnTo>
                  <a:lnTo>
                    <a:pt x="2819" y="467"/>
                  </a:lnTo>
                  <a:lnTo>
                    <a:pt x="2828" y="470"/>
                  </a:lnTo>
                  <a:lnTo>
                    <a:pt x="2837" y="475"/>
                  </a:lnTo>
                  <a:lnTo>
                    <a:pt x="2843" y="478"/>
                  </a:lnTo>
                  <a:lnTo>
                    <a:pt x="2850" y="474"/>
                  </a:lnTo>
                  <a:lnTo>
                    <a:pt x="2854" y="468"/>
                  </a:lnTo>
                  <a:lnTo>
                    <a:pt x="2859" y="459"/>
                  </a:lnTo>
                  <a:lnTo>
                    <a:pt x="2864" y="450"/>
                  </a:lnTo>
                  <a:lnTo>
                    <a:pt x="2868" y="444"/>
                  </a:lnTo>
                  <a:lnTo>
                    <a:pt x="2872" y="438"/>
                  </a:lnTo>
                  <a:lnTo>
                    <a:pt x="2868" y="431"/>
                  </a:lnTo>
                  <a:lnTo>
                    <a:pt x="2863" y="424"/>
                  </a:lnTo>
                  <a:lnTo>
                    <a:pt x="2855" y="415"/>
                  </a:lnTo>
                  <a:lnTo>
                    <a:pt x="2848" y="404"/>
                  </a:lnTo>
                  <a:lnTo>
                    <a:pt x="2841" y="391"/>
                  </a:lnTo>
                  <a:lnTo>
                    <a:pt x="2838" y="378"/>
                  </a:lnTo>
                  <a:lnTo>
                    <a:pt x="2839" y="364"/>
                  </a:lnTo>
                  <a:lnTo>
                    <a:pt x="2841" y="351"/>
                  </a:lnTo>
                  <a:lnTo>
                    <a:pt x="2845" y="339"/>
                  </a:lnTo>
                  <a:lnTo>
                    <a:pt x="2849" y="329"/>
                  </a:lnTo>
                  <a:lnTo>
                    <a:pt x="2851" y="322"/>
                  </a:lnTo>
                  <a:lnTo>
                    <a:pt x="2852" y="320"/>
                  </a:lnTo>
                  <a:lnTo>
                    <a:pt x="2851" y="318"/>
                  </a:lnTo>
                  <a:lnTo>
                    <a:pt x="2848" y="311"/>
                  </a:lnTo>
                  <a:lnTo>
                    <a:pt x="2843" y="300"/>
                  </a:lnTo>
                  <a:lnTo>
                    <a:pt x="2838" y="288"/>
                  </a:lnTo>
                  <a:lnTo>
                    <a:pt x="2832" y="273"/>
                  </a:lnTo>
                  <a:lnTo>
                    <a:pt x="2825" y="258"/>
                  </a:lnTo>
                  <a:lnTo>
                    <a:pt x="2820" y="241"/>
                  </a:lnTo>
                  <a:lnTo>
                    <a:pt x="2814" y="227"/>
                  </a:lnTo>
                  <a:lnTo>
                    <a:pt x="2811" y="212"/>
                  </a:lnTo>
                  <a:lnTo>
                    <a:pt x="2809" y="201"/>
                  </a:lnTo>
                  <a:lnTo>
                    <a:pt x="2810" y="194"/>
                  </a:lnTo>
                  <a:lnTo>
                    <a:pt x="2813" y="189"/>
                  </a:lnTo>
                  <a:lnTo>
                    <a:pt x="2820" y="190"/>
                  </a:lnTo>
                  <a:lnTo>
                    <a:pt x="2826" y="196"/>
                  </a:lnTo>
                  <a:lnTo>
                    <a:pt x="2834" y="206"/>
                  </a:lnTo>
                  <a:lnTo>
                    <a:pt x="2842" y="219"/>
                  </a:lnTo>
                  <a:lnTo>
                    <a:pt x="2850" y="233"/>
                  </a:lnTo>
                  <a:lnTo>
                    <a:pt x="2858" y="249"/>
                  </a:lnTo>
                  <a:lnTo>
                    <a:pt x="2865" y="264"/>
                  </a:lnTo>
                  <a:lnTo>
                    <a:pt x="2871" y="278"/>
                  </a:lnTo>
                  <a:lnTo>
                    <a:pt x="2875" y="289"/>
                  </a:lnTo>
                  <a:lnTo>
                    <a:pt x="2878" y="296"/>
                  </a:lnTo>
                  <a:lnTo>
                    <a:pt x="2879" y="299"/>
                  </a:lnTo>
                  <a:lnTo>
                    <a:pt x="2925" y="309"/>
                  </a:lnTo>
                  <a:lnTo>
                    <a:pt x="2926" y="307"/>
                  </a:lnTo>
                  <a:lnTo>
                    <a:pt x="2930" y="302"/>
                  </a:lnTo>
                  <a:lnTo>
                    <a:pt x="2936" y="292"/>
                  </a:lnTo>
                  <a:lnTo>
                    <a:pt x="2943" y="281"/>
                  </a:lnTo>
                  <a:lnTo>
                    <a:pt x="2952" y="267"/>
                  </a:lnTo>
                  <a:lnTo>
                    <a:pt x="2962" y="253"/>
                  </a:lnTo>
                  <a:lnTo>
                    <a:pt x="2971" y="240"/>
                  </a:lnTo>
                  <a:lnTo>
                    <a:pt x="2981" y="227"/>
                  </a:lnTo>
                  <a:lnTo>
                    <a:pt x="2991" y="216"/>
                  </a:lnTo>
                  <a:lnTo>
                    <a:pt x="2998" y="207"/>
                  </a:lnTo>
                  <a:lnTo>
                    <a:pt x="3006" y="201"/>
                  </a:lnTo>
                  <a:lnTo>
                    <a:pt x="3011" y="200"/>
                  </a:lnTo>
                  <a:lnTo>
                    <a:pt x="3014" y="203"/>
                  </a:lnTo>
                  <a:lnTo>
                    <a:pt x="3013" y="209"/>
                  </a:lnTo>
                  <a:lnTo>
                    <a:pt x="3009" y="219"/>
                  </a:lnTo>
                  <a:lnTo>
                    <a:pt x="3005" y="230"/>
                  </a:lnTo>
                  <a:lnTo>
                    <a:pt x="2998" y="243"/>
                  </a:lnTo>
                  <a:lnTo>
                    <a:pt x="2991" y="258"/>
                  </a:lnTo>
                  <a:lnTo>
                    <a:pt x="2982" y="272"/>
                  </a:lnTo>
                  <a:lnTo>
                    <a:pt x="2975" y="286"/>
                  </a:lnTo>
                  <a:lnTo>
                    <a:pt x="2966" y="299"/>
                  </a:lnTo>
                  <a:lnTo>
                    <a:pt x="2959" y="310"/>
                  </a:lnTo>
                  <a:lnTo>
                    <a:pt x="2954" y="319"/>
                  </a:lnTo>
                  <a:lnTo>
                    <a:pt x="2951" y="326"/>
                  </a:lnTo>
                  <a:lnTo>
                    <a:pt x="2949" y="328"/>
                  </a:lnTo>
                  <a:lnTo>
                    <a:pt x="2955" y="373"/>
                  </a:lnTo>
                  <a:lnTo>
                    <a:pt x="2954" y="375"/>
                  </a:lnTo>
                  <a:lnTo>
                    <a:pt x="2951" y="382"/>
                  </a:lnTo>
                  <a:lnTo>
                    <a:pt x="2947" y="393"/>
                  </a:lnTo>
                  <a:lnTo>
                    <a:pt x="2943" y="406"/>
                  </a:lnTo>
                  <a:lnTo>
                    <a:pt x="2941" y="420"/>
                  </a:lnTo>
                  <a:lnTo>
                    <a:pt x="2941" y="437"/>
                  </a:lnTo>
                  <a:lnTo>
                    <a:pt x="2943" y="447"/>
                  </a:lnTo>
                  <a:lnTo>
                    <a:pt x="2947" y="456"/>
                  </a:lnTo>
                  <a:lnTo>
                    <a:pt x="2953" y="462"/>
                  </a:lnTo>
                  <a:lnTo>
                    <a:pt x="2960" y="469"/>
                  </a:lnTo>
                  <a:lnTo>
                    <a:pt x="2971" y="477"/>
                  </a:lnTo>
                  <a:lnTo>
                    <a:pt x="2983" y="486"/>
                  </a:lnTo>
                  <a:lnTo>
                    <a:pt x="2997" y="499"/>
                  </a:lnTo>
                  <a:lnTo>
                    <a:pt x="3015" y="515"/>
                  </a:lnTo>
                  <a:lnTo>
                    <a:pt x="3028" y="532"/>
                  </a:lnTo>
                  <a:lnTo>
                    <a:pt x="3036" y="549"/>
                  </a:lnTo>
                  <a:lnTo>
                    <a:pt x="3041" y="568"/>
                  </a:lnTo>
                  <a:lnTo>
                    <a:pt x="3042" y="586"/>
                  </a:lnTo>
                  <a:lnTo>
                    <a:pt x="3042" y="602"/>
                  </a:lnTo>
                  <a:lnTo>
                    <a:pt x="3040" y="616"/>
                  </a:lnTo>
                  <a:lnTo>
                    <a:pt x="3075" y="616"/>
                  </a:lnTo>
                  <a:lnTo>
                    <a:pt x="3075" y="697"/>
                  </a:lnTo>
                  <a:lnTo>
                    <a:pt x="3286" y="697"/>
                  </a:lnTo>
                  <a:lnTo>
                    <a:pt x="3286" y="795"/>
                  </a:lnTo>
                  <a:lnTo>
                    <a:pt x="3227" y="795"/>
                  </a:lnTo>
                  <a:lnTo>
                    <a:pt x="3227" y="965"/>
                  </a:lnTo>
                  <a:lnTo>
                    <a:pt x="3515" y="965"/>
                  </a:lnTo>
                  <a:lnTo>
                    <a:pt x="3515" y="2169"/>
                  </a:lnTo>
                  <a:lnTo>
                    <a:pt x="3564" y="2169"/>
                  </a:lnTo>
                  <a:lnTo>
                    <a:pt x="3564" y="2310"/>
                  </a:lnTo>
                  <a:lnTo>
                    <a:pt x="0" y="2310"/>
                  </a:lnTo>
                  <a:lnTo>
                    <a:pt x="0" y="2169"/>
                  </a:lnTo>
                  <a:lnTo>
                    <a:pt x="50" y="2169"/>
                  </a:lnTo>
                  <a:lnTo>
                    <a:pt x="50" y="965"/>
                  </a:lnTo>
                  <a:lnTo>
                    <a:pt x="337" y="965"/>
                  </a:lnTo>
                  <a:lnTo>
                    <a:pt x="337" y="796"/>
                  </a:lnTo>
                  <a:lnTo>
                    <a:pt x="289" y="796"/>
                  </a:lnTo>
                  <a:lnTo>
                    <a:pt x="289" y="697"/>
                  </a:lnTo>
                  <a:lnTo>
                    <a:pt x="453" y="697"/>
                  </a:lnTo>
                  <a:lnTo>
                    <a:pt x="453" y="616"/>
                  </a:lnTo>
                  <a:lnTo>
                    <a:pt x="489" y="616"/>
                  </a:lnTo>
                  <a:lnTo>
                    <a:pt x="487" y="602"/>
                  </a:lnTo>
                  <a:lnTo>
                    <a:pt x="485" y="586"/>
                  </a:lnTo>
                  <a:lnTo>
                    <a:pt x="488" y="567"/>
                  </a:lnTo>
                  <a:lnTo>
                    <a:pt x="492" y="549"/>
                  </a:lnTo>
                  <a:lnTo>
                    <a:pt x="501" y="532"/>
                  </a:lnTo>
                  <a:lnTo>
                    <a:pt x="514" y="515"/>
                  </a:lnTo>
                  <a:lnTo>
                    <a:pt x="530" y="499"/>
                  </a:lnTo>
                  <a:lnTo>
                    <a:pt x="544" y="486"/>
                  </a:lnTo>
                  <a:lnTo>
                    <a:pt x="557" y="477"/>
                  </a:lnTo>
                  <a:lnTo>
                    <a:pt x="567" y="469"/>
                  </a:lnTo>
                  <a:lnTo>
                    <a:pt x="574" y="462"/>
                  </a:lnTo>
                  <a:lnTo>
                    <a:pt x="580" y="456"/>
                  </a:lnTo>
                  <a:lnTo>
                    <a:pt x="584" y="447"/>
                  </a:lnTo>
                  <a:lnTo>
                    <a:pt x="586" y="437"/>
                  </a:lnTo>
                  <a:lnTo>
                    <a:pt x="586" y="420"/>
                  </a:lnTo>
                  <a:lnTo>
                    <a:pt x="584" y="406"/>
                  </a:lnTo>
                  <a:lnTo>
                    <a:pt x="581" y="393"/>
                  </a:lnTo>
                  <a:lnTo>
                    <a:pt x="576" y="382"/>
                  </a:lnTo>
                  <a:lnTo>
                    <a:pt x="573" y="375"/>
                  </a:lnTo>
                  <a:lnTo>
                    <a:pt x="572" y="373"/>
                  </a:lnTo>
                  <a:lnTo>
                    <a:pt x="580" y="328"/>
                  </a:lnTo>
                  <a:lnTo>
                    <a:pt x="579" y="326"/>
                  </a:lnTo>
                  <a:lnTo>
                    <a:pt x="574" y="319"/>
                  </a:lnTo>
                  <a:lnTo>
                    <a:pt x="569" y="310"/>
                  </a:lnTo>
                  <a:lnTo>
                    <a:pt x="562" y="299"/>
                  </a:lnTo>
                  <a:lnTo>
                    <a:pt x="554" y="286"/>
                  </a:lnTo>
                  <a:lnTo>
                    <a:pt x="546" y="272"/>
                  </a:lnTo>
                  <a:lnTo>
                    <a:pt x="537" y="258"/>
                  </a:lnTo>
                  <a:lnTo>
                    <a:pt x="530" y="243"/>
                  </a:lnTo>
                  <a:lnTo>
                    <a:pt x="523" y="230"/>
                  </a:lnTo>
                  <a:lnTo>
                    <a:pt x="518" y="219"/>
                  </a:lnTo>
                  <a:lnTo>
                    <a:pt x="515" y="209"/>
                  </a:lnTo>
                  <a:lnTo>
                    <a:pt x="515" y="203"/>
                  </a:lnTo>
                  <a:lnTo>
                    <a:pt x="517" y="200"/>
                  </a:lnTo>
                  <a:lnTo>
                    <a:pt x="522" y="201"/>
                  </a:lnTo>
                  <a:lnTo>
                    <a:pt x="529" y="207"/>
                  </a:lnTo>
                  <a:lnTo>
                    <a:pt x="537" y="216"/>
                  </a:lnTo>
                  <a:lnTo>
                    <a:pt x="547" y="227"/>
                  </a:lnTo>
                  <a:lnTo>
                    <a:pt x="557" y="240"/>
                  </a:lnTo>
                  <a:lnTo>
                    <a:pt x="567" y="253"/>
                  </a:lnTo>
                  <a:lnTo>
                    <a:pt x="576" y="267"/>
                  </a:lnTo>
                  <a:lnTo>
                    <a:pt x="585" y="281"/>
                  </a:lnTo>
                  <a:lnTo>
                    <a:pt x="592" y="292"/>
                  </a:lnTo>
                  <a:lnTo>
                    <a:pt x="598" y="302"/>
                  </a:lnTo>
                  <a:lnTo>
                    <a:pt x="601" y="307"/>
                  </a:lnTo>
                  <a:lnTo>
                    <a:pt x="604" y="309"/>
                  </a:lnTo>
                  <a:lnTo>
                    <a:pt x="649" y="299"/>
                  </a:lnTo>
                  <a:lnTo>
                    <a:pt x="650" y="296"/>
                  </a:lnTo>
                  <a:lnTo>
                    <a:pt x="652" y="289"/>
                  </a:lnTo>
                  <a:lnTo>
                    <a:pt x="658" y="278"/>
                  </a:lnTo>
                  <a:lnTo>
                    <a:pt x="663" y="264"/>
                  </a:lnTo>
                  <a:lnTo>
                    <a:pt x="670" y="249"/>
                  </a:lnTo>
                  <a:lnTo>
                    <a:pt x="677" y="233"/>
                  </a:lnTo>
                  <a:lnTo>
                    <a:pt x="686" y="219"/>
                  </a:lnTo>
                  <a:lnTo>
                    <a:pt x="694" y="206"/>
                  </a:lnTo>
                  <a:lnTo>
                    <a:pt x="701" y="196"/>
                  </a:lnTo>
                  <a:lnTo>
                    <a:pt x="709" y="190"/>
                  </a:lnTo>
                  <a:lnTo>
                    <a:pt x="715" y="189"/>
                  </a:lnTo>
                  <a:lnTo>
                    <a:pt x="718" y="194"/>
                  </a:lnTo>
                  <a:lnTo>
                    <a:pt x="720" y="201"/>
                  </a:lnTo>
                  <a:lnTo>
                    <a:pt x="717" y="212"/>
                  </a:lnTo>
                  <a:lnTo>
                    <a:pt x="714" y="227"/>
                  </a:lnTo>
                  <a:lnTo>
                    <a:pt x="709" y="241"/>
                  </a:lnTo>
                  <a:lnTo>
                    <a:pt x="703" y="258"/>
                  </a:lnTo>
                  <a:lnTo>
                    <a:pt x="697" y="273"/>
                  </a:lnTo>
                  <a:lnTo>
                    <a:pt x="691" y="288"/>
                  </a:lnTo>
                  <a:lnTo>
                    <a:pt x="685" y="300"/>
                  </a:lnTo>
                  <a:lnTo>
                    <a:pt x="681" y="311"/>
                  </a:lnTo>
                  <a:lnTo>
                    <a:pt x="677" y="318"/>
                  </a:lnTo>
                  <a:lnTo>
                    <a:pt x="676" y="320"/>
                  </a:lnTo>
                  <a:lnTo>
                    <a:pt x="677" y="322"/>
                  </a:lnTo>
                  <a:lnTo>
                    <a:pt x="681" y="329"/>
                  </a:lnTo>
                  <a:lnTo>
                    <a:pt x="684" y="339"/>
                  </a:lnTo>
                  <a:lnTo>
                    <a:pt x="687" y="351"/>
                  </a:lnTo>
                  <a:lnTo>
                    <a:pt x="689" y="364"/>
                  </a:lnTo>
                  <a:lnTo>
                    <a:pt x="690" y="378"/>
                  </a:lnTo>
                  <a:lnTo>
                    <a:pt x="687" y="391"/>
                  </a:lnTo>
                  <a:lnTo>
                    <a:pt x="681" y="404"/>
                  </a:lnTo>
                  <a:lnTo>
                    <a:pt x="673" y="415"/>
                  </a:lnTo>
                  <a:lnTo>
                    <a:pt x="665" y="424"/>
                  </a:lnTo>
                  <a:lnTo>
                    <a:pt x="659" y="431"/>
                  </a:lnTo>
                  <a:lnTo>
                    <a:pt x="657" y="438"/>
                  </a:lnTo>
                  <a:lnTo>
                    <a:pt x="659" y="444"/>
                  </a:lnTo>
                  <a:lnTo>
                    <a:pt x="664" y="450"/>
                  </a:lnTo>
                  <a:lnTo>
                    <a:pt x="669" y="459"/>
                  </a:lnTo>
                  <a:lnTo>
                    <a:pt x="674" y="468"/>
                  </a:lnTo>
                  <a:lnTo>
                    <a:pt x="678" y="474"/>
                  </a:lnTo>
                  <a:lnTo>
                    <a:pt x="684" y="478"/>
                  </a:lnTo>
                  <a:lnTo>
                    <a:pt x="690" y="475"/>
                  </a:lnTo>
                  <a:lnTo>
                    <a:pt x="700" y="470"/>
                  </a:lnTo>
                  <a:lnTo>
                    <a:pt x="709" y="467"/>
                  </a:lnTo>
                  <a:lnTo>
                    <a:pt x="717" y="467"/>
                  </a:lnTo>
                  <a:lnTo>
                    <a:pt x="725" y="469"/>
                  </a:lnTo>
                  <a:lnTo>
                    <a:pt x="729" y="475"/>
                  </a:lnTo>
                  <a:lnTo>
                    <a:pt x="731" y="482"/>
                  </a:lnTo>
                  <a:lnTo>
                    <a:pt x="737" y="488"/>
                  </a:lnTo>
                  <a:lnTo>
                    <a:pt x="742" y="494"/>
                  </a:lnTo>
                  <a:lnTo>
                    <a:pt x="748" y="503"/>
                  </a:lnTo>
                  <a:lnTo>
                    <a:pt x="753" y="514"/>
                  </a:lnTo>
                  <a:lnTo>
                    <a:pt x="756" y="526"/>
                  </a:lnTo>
                  <a:lnTo>
                    <a:pt x="757" y="543"/>
                  </a:lnTo>
                  <a:lnTo>
                    <a:pt x="752" y="568"/>
                  </a:lnTo>
                  <a:lnTo>
                    <a:pt x="746" y="593"/>
                  </a:lnTo>
                  <a:lnTo>
                    <a:pt x="738" y="616"/>
                  </a:lnTo>
                  <a:lnTo>
                    <a:pt x="768" y="616"/>
                  </a:lnTo>
                  <a:lnTo>
                    <a:pt x="768" y="697"/>
                  </a:lnTo>
                  <a:lnTo>
                    <a:pt x="893" y="697"/>
                  </a:lnTo>
                  <a:lnTo>
                    <a:pt x="1713" y="343"/>
                  </a:lnTo>
                  <a:lnTo>
                    <a:pt x="1713" y="183"/>
                  </a:lnTo>
                  <a:lnTo>
                    <a:pt x="1779" y="72"/>
                  </a:lnTo>
                  <a:lnTo>
                    <a:pt x="1779" y="10"/>
                  </a:lnTo>
                  <a:lnTo>
                    <a:pt x="1789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43" name="Group 67"/>
            <p:cNvGrpSpPr>
              <a:grpSpLocks noChangeAspect="1"/>
            </p:cNvGrpSpPr>
            <p:nvPr/>
          </p:nvGrpSpPr>
          <p:grpSpPr bwMode="auto">
            <a:xfrm>
              <a:off x="2848278" y="5598479"/>
              <a:ext cx="1141884" cy="1255423"/>
              <a:chOff x="1215" y="2874"/>
              <a:chExt cx="352" cy="387"/>
            </a:xfrm>
            <a:solidFill>
              <a:srgbClr val="00ADEF"/>
            </a:solidFill>
          </p:grpSpPr>
          <p:sp>
            <p:nvSpPr>
              <p:cNvPr id="344" name="Freeform 69"/>
              <p:cNvSpPr>
                <a:spLocks/>
              </p:cNvSpPr>
              <p:nvPr/>
            </p:nvSpPr>
            <p:spPr bwMode="auto">
              <a:xfrm>
                <a:off x="1378" y="2874"/>
                <a:ext cx="26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3 h 208"/>
                  <a:gd name="T4" fmla="*/ 151 w 209"/>
                  <a:gd name="T5" fmla="*/ 10 h 208"/>
                  <a:gd name="T6" fmla="*/ 170 w 209"/>
                  <a:gd name="T7" fmla="*/ 23 h 208"/>
                  <a:gd name="T8" fmla="*/ 186 w 209"/>
                  <a:gd name="T9" fmla="*/ 39 h 208"/>
                  <a:gd name="T10" fmla="*/ 199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9 w 209"/>
                  <a:gd name="T19" fmla="*/ 150 h 208"/>
                  <a:gd name="T20" fmla="*/ 186 w 209"/>
                  <a:gd name="T21" fmla="*/ 170 h 208"/>
                  <a:gd name="T22" fmla="*/ 170 w 209"/>
                  <a:gd name="T23" fmla="*/ 185 h 208"/>
                  <a:gd name="T24" fmla="*/ 151 w 209"/>
                  <a:gd name="T25" fmla="*/ 198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8 h 208"/>
                  <a:gd name="T34" fmla="*/ 39 w 209"/>
                  <a:gd name="T35" fmla="*/ 185 h 208"/>
                  <a:gd name="T36" fmla="*/ 23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8 h 208"/>
                  <a:gd name="T48" fmla="*/ 23 w 209"/>
                  <a:gd name="T49" fmla="*/ 39 h 208"/>
                  <a:gd name="T50" fmla="*/ 39 w 209"/>
                  <a:gd name="T51" fmla="*/ 23 h 208"/>
                  <a:gd name="T52" fmla="*/ 59 w 209"/>
                  <a:gd name="T53" fmla="*/ 10 h 208"/>
                  <a:gd name="T54" fmla="*/ 81 w 209"/>
                  <a:gd name="T55" fmla="*/ 3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0"/>
                    </a:lnTo>
                    <a:lnTo>
                      <a:pt x="170" y="23"/>
                    </a:lnTo>
                    <a:lnTo>
                      <a:pt x="186" y="39"/>
                    </a:lnTo>
                    <a:lnTo>
                      <a:pt x="199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9" y="150"/>
                    </a:lnTo>
                    <a:lnTo>
                      <a:pt x="186" y="170"/>
                    </a:lnTo>
                    <a:lnTo>
                      <a:pt x="170" y="185"/>
                    </a:lnTo>
                    <a:lnTo>
                      <a:pt x="151" y="198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8"/>
                    </a:lnTo>
                    <a:lnTo>
                      <a:pt x="39" y="185"/>
                    </a:lnTo>
                    <a:lnTo>
                      <a:pt x="23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5" name="Freeform 70"/>
              <p:cNvSpPr>
                <a:spLocks/>
              </p:cNvSpPr>
              <p:nvPr/>
            </p:nvSpPr>
            <p:spPr bwMode="auto">
              <a:xfrm>
                <a:off x="1378" y="3199"/>
                <a:ext cx="26" cy="26"/>
              </a:xfrm>
              <a:custGeom>
                <a:avLst/>
                <a:gdLst>
                  <a:gd name="T0" fmla="*/ 105 w 209"/>
                  <a:gd name="T1" fmla="*/ 0 h 209"/>
                  <a:gd name="T2" fmla="*/ 129 w 209"/>
                  <a:gd name="T3" fmla="*/ 3 h 209"/>
                  <a:gd name="T4" fmla="*/ 151 w 209"/>
                  <a:gd name="T5" fmla="*/ 12 h 209"/>
                  <a:gd name="T6" fmla="*/ 170 w 209"/>
                  <a:gd name="T7" fmla="*/ 23 h 209"/>
                  <a:gd name="T8" fmla="*/ 186 w 209"/>
                  <a:gd name="T9" fmla="*/ 40 h 209"/>
                  <a:gd name="T10" fmla="*/ 199 w 209"/>
                  <a:gd name="T11" fmla="*/ 58 h 209"/>
                  <a:gd name="T12" fmla="*/ 206 w 209"/>
                  <a:gd name="T13" fmla="*/ 81 h 209"/>
                  <a:gd name="T14" fmla="*/ 209 w 209"/>
                  <a:gd name="T15" fmla="*/ 105 h 209"/>
                  <a:gd name="T16" fmla="*/ 206 w 209"/>
                  <a:gd name="T17" fmla="*/ 128 h 209"/>
                  <a:gd name="T18" fmla="*/ 199 w 209"/>
                  <a:gd name="T19" fmla="*/ 151 h 209"/>
                  <a:gd name="T20" fmla="*/ 186 w 209"/>
                  <a:gd name="T21" fmla="*/ 170 h 209"/>
                  <a:gd name="T22" fmla="*/ 170 w 209"/>
                  <a:gd name="T23" fmla="*/ 186 h 209"/>
                  <a:gd name="T24" fmla="*/ 151 w 209"/>
                  <a:gd name="T25" fmla="*/ 199 h 209"/>
                  <a:gd name="T26" fmla="*/ 129 w 209"/>
                  <a:gd name="T27" fmla="*/ 206 h 209"/>
                  <a:gd name="T28" fmla="*/ 105 w 209"/>
                  <a:gd name="T29" fmla="*/ 209 h 209"/>
                  <a:gd name="T30" fmla="*/ 81 w 209"/>
                  <a:gd name="T31" fmla="*/ 206 h 209"/>
                  <a:gd name="T32" fmla="*/ 59 w 209"/>
                  <a:gd name="T33" fmla="*/ 199 h 209"/>
                  <a:gd name="T34" fmla="*/ 39 w 209"/>
                  <a:gd name="T35" fmla="*/ 186 h 209"/>
                  <a:gd name="T36" fmla="*/ 24 w 209"/>
                  <a:gd name="T37" fmla="*/ 170 h 209"/>
                  <a:gd name="T38" fmla="*/ 11 w 209"/>
                  <a:gd name="T39" fmla="*/ 151 h 209"/>
                  <a:gd name="T40" fmla="*/ 3 w 209"/>
                  <a:gd name="T41" fmla="*/ 128 h 209"/>
                  <a:gd name="T42" fmla="*/ 0 w 209"/>
                  <a:gd name="T43" fmla="*/ 105 h 209"/>
                  <a:gd name="T44" fmla="*/ 3 w 209"/>
                  <a:gd name="T45" fmla="*/ 81 h 209"/>
                  <a:gd name="T46" fmla="*/ 11 w 209"/>
                  <a:gd name="T47" fmla="*/ 58 h 209"/>
                  <a:gd name="T48" fmla="*/ 24 w 209"/>
                  <a:gd name="T49" fmla="*/ 40 h 209"/>
                  <a:gd name="T50" fmla="*/ 39 w 209"/>
                  <a:gd name="T51" fmla="*/ 23 h 209"/>
                  <a:gd name="T52" fmla="*/ 59 w 209"/>
                  <a:gd name="T53" fmla="*/ 12 h 209"/>
                  <a:gd name="T54" fmla="*/ 81 w 209"/>
                  <a:gd name="T55" fmla="*/ 3 h 209"/>
                  <a:gd name="T56" fmla="*/ 105 w 209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9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2"/>
                    </a:lnTo>
                    <a:lnTo>
                      <a:pt x="170" y="23"/>
                    </a:lnTo>
                    <a:lnTo>
                      <a:pt x="186" y="40"/>
                    </a:lnTo>
                    <a:lnTo>
                      <a:pt x="199" y="58"/>
                    </a:lnTo>
                    <a:lnTo>
                      <a:pt x="206" y="81"/>
                    </a:lnTo>
                    <a:lnTo>
                      <a:pt x="209" y="105"/>
                    </a:lnTo>
                    <a:lnTo>
                      <a:pt x="206" y="128"/>
                    </a:lnTo>
                    <a:lnTo>
                      <a:pt x="199" y="151"/>
                    </a:lnTo>
                    <a:lnTo>
                      <a:pt x="186" y="170"/>
                    </a:lnTo>
                    <a:lnTo>
                      <a:pt x="170" y="186"/>
                    </a:lnTo>
                    <a:lnTo>
                      <a:pt x="151" y="199"/>
                    </a:lnTo>
                    <a:lnTo>
                      <a:pt x="129" y="206"/>
                    </a:lnTo>
                    <a:lnTo>
                      <a:pt x="105" y="209"/>
                    </a:lnTo>
                    <a:lnTo>
                      <a:pt x="81" y="206"/>
                    </a:lnTo>
                    <a:lnTo>
                      <a:pt x="59" y="199"/>
                    </a:lnTo>
                    <a:lnTo>
                      <a:pt x="39" y="186"/>
                    </a:lnTo>
                    <a:lnTo>
                      <a:pt x="24" y="170"/>
                    </a:lnTo>
                    <a:lnTo>
                      <a:pt x="11" y="151"/>
                    </a:lnTo>
                    <a:lnTo>
                      <a:pt x="3" y="128"/>
                    </a:lnTo>
                    <a:lnTo>
                      <a:pt x="0" y="105"/>
                    </a:lnTo>
                    <a:lnTo>
                      <a:pt x="3" y="81"/>
                    </a:lnTo>
                    <a:lnTo>
                      <a:pt x="11" y="58"/>
                    </a:lnTo>
                    <a:lnTo>
                      <a:pt x="24" y="40"/>
                    </a:lnTo>
                    <a:lnTo>
                      <a:pt x="39" y="23"/>
                    </a:lnTo>
                    <a:lnTo>
                      <a:pt x="59" y="12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6" name="Freeform 71"/>
              <p:cNvSpPr>
                <a:spLocks/>
              </p:cNvSpPr>
              <p:nvPr/>
            </p:nvSpPr>
            <p:spPr bwMode="auto">
              <a:xfrm>
                <a:off x="1215" y="3036"/>
                <a:ext cx="26" cy="26"/>
              </a:xfrm>
              <a:custGeom>
                <a:avLst/>
                <a:gdLst>
                  <a:gd name="T0" fmla="*/ 104 w 208"/>
                  <a:gd name="T1" fmla="*/ 0 h 208"/>
                  <a:gd name="T2" fmla="*/ 128 w 208"/>
                  <a:gd name="T3" fmla="*/ 3 h 208"/>
                  <a:gd name="T4" fmla="*/ 150 w 208"/>
                  <a:gd name="T5" fmla="*/ 12 h 208"/>
                  <a:gd name="T6" fmla="*/ 170 w 208"/>
                  <a:gd name="T7" fmla="*/ 23 h 208"/>
                  <a:gd name="T8" fmla="*/ 185 w 208"/>
                  <a:gd name="T9" fmla="*/ 40 h 208"/>
                  <a:gd name="T10" fmla="*/ 198 w 208"/>
                  <a:gd name="T11" fmla="*/ 59 h 208"/>
                  <a:gd name="T12" fmla="*/ 206 w 208"/>
                  <a:gd name="T13" fmla="*/ 81 h 208"/>
                  <a:gd name="T14" fmla="*/ 208 w 208"/>
                  <a:gd name="T15" fmla="*/ 104 h 208"/>
                  <a:gd name="T16" fmla="*/ 206 w 208"/>
                  <a:gd name="T17" fmla="*/ 128 h 208"/>
                  <a:gd name="T18" fmla="*/ 198 w 208"/>
                  <a:gd name="T19" fmla="*/ 150 h 208"/>
                  <a:gd name="T20" fmla="*/ 185 w 208"/>
                  <a:gd name="T21" fmla="*/ 170 h 208"/>
                  <a:gd name="T22" fmla="*/ 170 w 208"/>
                  <a:gd name="T23" fmla="*/ 185 h 208"/>
                  <a:gd name="T24" fmla="*/ 150 w 208"/>
                  <a:gd name="T25" fmla="*/ 198 h 208"/>
                  <a:gd name="T26" fmla="*/ 128 w 208"/>
                  <a:gd name="T27" fmla="*/ 206 h 208"/>
                  <a:gd name="T28" fmla="*/ 104 w 208"/>
                  <a:gd name="T29" fmla="*/ 208 h 208"/>
                  <a:gd name="T30" fmla="*/ 80 w 208"/>
                  <a:gd name="T31" fmla="*/ 206 h 208"/>
                  <a:gd name="T32" fmla="*/ 58 w 208"/>
                  <a:gd name="T33" fmla="*/ 198 h 208"/>
                  <a:gd name="T34" fmla="*/ 40 w 208"/>
                  <a:gd name="T35" fmla="*/ 185 h 208"/>
                  <a:gd name="T36" fmla="*/ 23 w 208"/>
                  <a:gd name="T37" fmla="*/ 170 h 208"/>
                  <a:gd name="T38" fmla="*/ 10 w 208"/>
                  <a:gd name="T39" fmla="*/ 150 h 208"/>
                  <a:gd name="T40" fmla="*/ 3 w 208"/>
                  <a:gd name="T41" fmla="*/ 128 h 208"/>
                  <a:gd name="T42" fmla="*/ 0 w 208"/>
                  <a:gd name="T43" fmla="*/ 104 h 208"/>
                  <a:gd name="T44" fmla="*/ 3 w 208"/>
                  <a:gd name="T45" fmla="*/ 81 h 208"/>
                  <a:gd name="T46" fmla="*/ 10 w 208"/>
                  <a:gd name="T47" fmla="*/ 59 h 208"/>
                  <a:gd name="T48" fmla="*/ 23 w 208"/>
                  <a:gd name="T49" fmla="*/ 40 h 208"/>
                  <a:gd name="T50" fmla="*/ 40 w 208"/>
                  <a:gd name="T51" fmla="*/ 23 h 208"/>
                  <a:gd name="T52" fmla="*/ 58 w 208"/>
                  <a:gd name="T53" fmla="*/ 12 h 208"/>
                  <a:gd name="T54" fmla="*/ 80 w 208"/>
                  <a:gd name="T55" fmla="*/ 3 h 208"/>
                  <a:gd name="T56" fmla="*/ 104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4" y="0"/>
                    </a:moveTo>
                    <a:lnTo>
                      <a:pt x="128" y="3"/>
                    </a:lnTo>
                    <a:lnTo>
                      <a:pt x="150" y="12"/>
                    </a:lnTo>
                    <a:lnTo>
                      <a:pt x="170" y="23"/>
                    </a:lnTo>
                    <a:lnTo>
                      <a:pt x="185" y="40"/>
                    </a:lnTo>
                    <a:lnTo>
                      <a:pt x="198" y="59"/>
                    </a:lnTo>
                    <a:lnTo>
                      <a:pt x="206" y="81"/>
                    </a:lnTo>
                    <a:lnTo>
                      <a:pt x="208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5" y="170"/>
                    </a:lnTo>
                    <a:lnTo>
                      <a:pt x="170" y="185"/>
                    </a:lnTo>
                    <a:lnTo>
                      <a:pt x="150" y="198"/>
                    </a:lnTo>
                    <a:lnTo>
                      <a:pt x="128" y="206"/>
                    </a:lnTo>
                    <a:lnTo>
                      <a:pt x="104" y="208"/>
                    </a:lnTo>
                    <a:lnTo>
                      <a:pt x="80" y="206"/>
                    </a:lnTo>
                    <a:lnTo>
                      <a:pt x="58" y="198"/>
                    </a:lnTo>
                    <a:lnTo>
                      <a:pt x="40" y="185"/>
                    </a:lnTo>
                    <a:lnTo>
                      <a:pt x="23" y="170"/>
                    </a:lnTo>
                    <a:lnTo>
                      <a:pt x="10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1"/>
                    </a:lnTo>
                    <a:lnTo>
                      <a:pt x="10" y="59"/>
                    </a:lnTo>
                    <a:lnTo>
                      <a:pt x="23" y="40"/>
                    </a:lnTo>
                    <a:lnTo>
                      <a:pt x="40" y="23"/>
                    </a:lnTo>
                    <a:lnTo>
                      <a:pt x="58" y="12"/>
                    </a:lnTo>
                    <a:lnTo>
                      <a:pt x="80" y="3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7" name="Freeform 72"/>
              <p:cNvSpPr>
                <a:spLocks/>
              </p:cNvSpPr>
              <p:nvPr/>
            </p:nvSpPr>
            <p:spPr bwMode="auto">
              <a:xfrm>
                <a:off x="1541" y="3036"/>
                <a:ext cx="26" cy="26"/>
              </a:xfrm>
              <a:custGeom>
                <a:avLst/>
                <a:gdLst>
                  <a:gd name="T0" fmla="*/ 104 w 208"/>
                  <a:gd name="T1" fmla="*/ 0 h 209"/>
                  <a:gd name="T2" fmla="*/ 128 w 208"/>
                  <a:gd name="T3" fmla="*/ 3 h 209"/>
                  <a:gd name="T4" fmla="*/ 150 w 208"/>
                  <a:gd name="T5" fmla="*/ 12 h 209"/>
                  <a:gd name="T6" fmla="*/ 169 w 208"/>
                  <a:gd name="T7" fmla="*/ 24 h 209"/>
                  <a:gd name="T8" fmla="*/ 185 w 208"/>
                  <a:gd name="T9" fmla="*/ 40 h 209"/>
                  <a:gd name="T10" fmla="*/ 198 w 208"/>
                  <a:gd name="T11" fmla="*/ 59 h 209"/>
                  <a:gd name="T12" fmla="*/ 205 w 208"/>
                  <a:gd name="T13" fmla="*/ 81 h 209"/>
                  <a:gd name="T14" fmla="*/ 208 w 208"/>
                  <a:gd name="T15" fmla="*/ 105 h 209"/>
                  <a:gd name="T16" fmla="*/ 205 w 208"/>
                  <a:gd name="T17" fmla="*/ 129 h 209"/>
                  <a:gd name="T18" fmla="*/ 198 w 208"/>
                  <a:gd name="T19" fmla="*/ 151 h 209"/>
                  <a:gd name="T20" fmla="*/ 185 w 208"/>
                  <a:gd name="T21" fmla="*/ 171 h 209"/>
                  <a:gd name="T22" fmla="*/ 169 w 208"/>
                  <a:gd name="T23" fmla="*/ 186 h 209"/>
                  <a:gd name="T24" fmla="*/ 150 w 208"/>
                  <a:gd name="T25" fmla="*/ 199 h 209"/>
                  <a:gd name="T26" fmla="*/ 128 w 208"/>
                  <a:gd name="T27" fmla="*/ 207 h 209"/>
                  <a:gd name="T28" fmla="*/ 104 w 208"/>
                  <a:gd name="T29" fmla="*/ 209 h 209"/>
                  <a:gd name="T30" fmla="*/ 80 w 208"/>
                  <a:gd name="T31" fmla="*/ 207 h 209"/>
                  <a:gd name="T32" fmla="*/ 58 w 208"/>
                  <a:gd name="T33" fmla="*/ 199 h 209"/>
                  <a:gd name="T34" fmla="*/ 38 w 208"/>
                  <a:gd name="T35" fmla="*/ 186 h 209"/>
                  <a:gd name="T36" fmla="*/ 23 w 208"/>
                  <a:gd name="T37" fmla="*/ 171 h 209"/>
                  <a:gd name="T38" fmla="*/ 10 w 208"/>
                  <a:gd name="T39" fmla="*/ 151 h 209"/>
                  <a:gd name="T40" fmla="*/ 2 w 208"/>
                  <a:gd name="T41" fmla="*/ 129 h 209"/>
                  <a:gd name="T42" fmla="*/ 0 w 208"/>
                  <a:gd name="T43" fmla="*/ 105 h 209"/>
                  <a:gd name="T44" fmla="*/ 2 w 208"/>
                  <a:gd name="T45" fmla="*/ 81 h 209"/>
                  <a:gd name="T46" fmla="*/ 10 w 208"/>
                  <a:gd name="T47" fmla="*/ 59 h 209"/>
                  <a:gd name="T48" fmla="*/ 23 w 208"/>
                  <a:gd name="T49" fmla="*/ 40 h 209"/>
                  <a:gd name="T50" fmla="*/ 38 w 208"/>
                  <a:gd name="T51" fmla="*/ 24 h 209"/>
                  <a:gd name="T52" fmla="*/ 58 w 208"/>
                  <a:gd name="T53" fmla="*/ 12 h 209"/>
                  <a:gd name="T54" fmla="*/ 80 w 208"/>
                  <a:gd name="T55" fmla="*/ 3 h 209"/>
                  <a:gd name="T56" fmla="*/ 104 w 208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9">
                    <a:moveTo>
                      <a:pt x="104" y="0"/>
                    </a:moveTo>
                    <a:lnTo>
                      <a:pt x="128" y="3"/>
                    </a:lnTo>
                    <a:lnTo>
                      <a:pt x="150" y="12"/>
                    </a:lnTo>
                    <a:lnTo>
                      <a:pt x="169" y="24"/>
                    </a:lnTo>
                    <a:lnTo>
                      <a:pt x="185" y="40"/>
                    </a:lnTo>
                    <a:lnTo>
                      <a:pt x="198" y="59"/>
                    </a:lnTo>
                    <a:lnTo>
                      <a:pt x="205" y="81"/>
                    </a:lnTo>
                    <a:lnTo>
                      <a:pt x="208" y="105"/>
                    </a:lnTo>
                    <a:lnTo>
                      <a:pt x="205" y="129"/>
                    </a:lnTo>
                    <a:lnTo>
                      <a:pt x="198" y="151"/>
                    </a:lnTo>
                    <a:lnTo>
                      <a:pt x="185" y="171"/>
                    </a:lnTo>
                    <a:lnTo>
                      <a:pt x="169" y="186"/>
                    </a:lnTo>
                    <a:lnTo>
                      <a:pt x="150" y="199"/>
                    </a:lnTo>
                    <a:lnTo>
                      <a:pt x="128" y="207"/>
                    </a:lnTo>
                    <a:lnTo>
                      <a:pt x="104" y="209"/>
                    </a:lnTo>
                    <a:lnTo>
                      <a:pt x="80" y="207"/>
                    </a:lnTo>
                    <a:lnTo>
                      <a:pt x="58" y="199"/>
                    </a:lnTo>
                    <a:lnTo>
                      <a:pt x="38" y="186"/>
                    </a:lnTo>
                    <a:lnTo>
                      <a:pt x="23" y="171"/>
                    </a:lnTo>
                    <a:lnTo>
                      <a:pt x="10" y="151"/>
                    </a:lnTo>
                    <a:lnTo>
                      <a:pt x="2" y="129"/>
                    </a:lnTo>
                    <a:lnTo>
                      <a:pt x="0" y="105"/>
                    </a:lnTo>
                    <a:lnTo>
                      <a:pt x="2" y="81"/>
                    </a:lnTo>
                    <a:lnTo>
                      <a:pt x="10" y="59"/>
                    </a:lnTo>
                    <a:lnTo>
                      <a:pt x="23" y="40"/>
                    </a:lnTo>
                    <a:lnTo>
                      <a:pt x="38" y="24"/>
                    </a:lnTo>
                    <a:lnTo>
                      <a:pt x="58" y="12"/>
                    </a:lnTo>
                    <a:lnTo>
                      <a:pt x="80" y="3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8" name="Freeform 73"/>
              <p:cNvSpPr>
                <a:spLocks/>
              </p:cNvSpPr>
              <p:nvPr/>
            </p:nvSpPr>
            <p:spPr bwMode="auto">
              <a:xfrm>
                <a:off x="1229" y="2971"/>
                <a:ext cx="26" cy="26"/>
              </a:xfrm>
              <a:custGeom>
                <a:avLst/>
                <a:gdLst>
                  <a:gd name="T0" fmla="*/ 105 w 209"/>
                  <a:gd name="T1" fmla="*/ 0 h 209"/>
                  <a:gd name="T2" fmla="*/ 129 w 209"/>
                  <a:gd name="T3" fmla="*/ 3 h 209"/>
                  <a:gd name="T4" fmla="*/ 151 w 209"/>
                  <a:gd name="T5" fmla="*/ 11 h 209"/>
                  <a:gd name="T6" fmla="*/ 169 w 209"/>
                  <a:gd name="T7" fmla="*/ 24 h 209"/>
                  <a:gd name="T8" fmla="*/ 186 w 209"/>
                  <a:gd name="T9" fmla="*/ 39 h 209"/>
                  <a:gd name="T10" fmla="*/ 198 w 209"/>
                  <a:gd name="T11" fmla="*/ 59 h 209"/>
                  <a:gd name="T12" fmla="*/ 206 w 209"/>
                  <a:gd name="T13" fmla="*/ 81 h 209"/>
                  <a:gd name="T14" fmla="*/ 209 w 209"/>
                  <a:gd name="T15" fmla="*/ 105 h 209"/>
                  <a:gd name="T16" fmla="*/ 206 w 209"/>
                  <a:gd name="T17" fmla="*/ 129 h 209"/>
                  <a:gd name="T18" fmla="*/ 198 w 209"/>
                  <a:gd name="T19" fmla="*/ 151 h 209"/>
                  <a:gd name="T20" fmla="*/ 186 w 209"/>
                  <a:gd name="T21" fmla="*/ 169 h 209"/>
                  <a:gd name="T22" fmla="*/ 169 w 209"/>
                  <a:gd name="T23" fmla="*/ 186 h 209"/>
                  <a:gd name="T24" fmla="*/ 151 w 209"/>
                  <a:gd name="T25" fmla="*/ 198 h 209"/>
                  <a:gd name="T26" fmla="*/ 129 w 209"/>
                  <a:gd name="T27" fmla="*/ 206 h 209"/>
                  <a:gd name="T28" fmla="*/ 105 w 209"/>
                  <a:gd name="T29" fmla="*/ 209 h 209"/>
                  <a:gd name="T30" fmla="*/ 81 w 209"/>
                  <a:gd name="T31" fmla="*/ 206 h 209"/>
                  <a:gd name="T32" fmla="*/ 59 w 209"/>
                  <a:gd name="T33" fmla="*/ 198 h 209"/>
                  <a:gd name="T34" fmla="*/ 39 w 209"/>
                  <a:gd name="T35" fmla="*/ 186 h 209"/>
                  <a:gd name="T36" fmla="*/ 23 w 209"/>
                  <a:gd name="T37" fmla="*/ 169 h 209"/>
                  <a:gd name="T38" fmla="*/ 11 w 209"/>
                  <a:gd name="T39" fmla="*/ 151 h 209"/>
                  <a:gd name="T40" fmla="*/ 3 w 209"/>
                  <a:gd name="T41" fmla="*/ 129 h 209"/>
                  <a:gd name="T42" fmla="*/ 0 w 209"/>
                  <a:gd name="T43" fmla="*/ 105 h 209"/>
                  <a:gd name="T44" fmla="*/ 3 w 209"/>
                  <a:gd name="T45" fmla="*/ 81 h 209"/>
                  <a:gd name="T46" fmla="*/ 11 w 209"/>
                  <a:gd name="T47" fmla="*/ 59 h 209"/>
                  <a:gd name="T48" fmla="*/ 23 w 209"/>
                  <a:gd name="T49" fmla="*/ 39 h 209"/>
                  <a:gd name="T50" fmla="*/ 39 w 209"/>
                  <a:gd name="T51" fmla="*/ 24 h 209"/>
                  <a:gd name="T52" fmla="*/ 59 w 209"/>
                  <a:gd name="T53" fmla="*/ 11 h 209"/>
                  <a:gd name="T54" fmla="*/ 81 w 209"/>
                  <a:gd name="T55" fmla="*/ 3 h 209"/>
                  <a:gd name="T56" fmla="*/ 105 w 209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9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1"/>
                    </a:lnTo>
                    <a:lnTo>
                      <a:pt x="169" y="24"/>
                    </a:lnTo>
                    <a:lnTo>
                      <a:pt x="186" y="39"/>
                    </a:lnTo>
                    <a:lnTo>
                      <a:pt x="198" y="59"/>
                    </a:lnTo>
                    <a:lnTo>
                      <a:pt x="206" y="81"/>
                    </a:lnTo>
                    <a:lnTo>
                      <a:pt x="209" y="105"/>
                    </a:lnTo>
                    <a:lnTo>
                      <a:pt x="206" y="129"/>
                    </a:lnTo>
                    <a:lnTo>
                      <a:pt x="198" y="151"/>
                    </a:lnTo>
                    <a:lnTo>
                      <a:pt x="186" y="169"/>
                    </a:lnTo>
                    <a:lnTo>
                      <a:pt x="169" y="186"/>
                    </a:lnTo>
                    <a:lnTo>
                      <a:pt x="151" y="198"/>
                    </a:lnTo>
                    <a:lnTo>
                      <a:pt x="129" y="206"/>
                    </a:lnTo>
                    <a:lnTo>
                      <a:pt x="105" y="209"/>
                    </a:lnTo>
                    <a:lnTo>
                      <a:pt x="81" y="206"/>
                    </a:lnTo>
                    <a:lnTo>
                      <a:pt x="59" y="198"/>
                    </a:lnTo>
                    <a:lnTo>
                      <a:pt x="39" y="186"/>
                    </a:lnTo>
                    <a:lnTo>
                      <a:pt x="23" y="169"/>
                    </a:lnTo>
                    <a:lnTo>
                      <a:pt x="11" y="151"/>
                    </a:lnTo>
                    <a:lnTo>
                      <a:pt x="3" y="129"/>
                    </a:lnTo>
                    <a:lnTo>
                      <a:pt x="0" y="105"/>
                    </a:lnTo>
                    <a:lnTo>
                      <a:pt x="3" y="81"/>
                    </a:lnTo>
                    <a:lnTo>
                      <a:pt x="11" y="59"/>
                    </a:lnTo>
                    <a:lnTo>
                      <a:pt x="23" y="39"/>
                    </a:lnTo>
                    <a:lnTo>
                      <a:pt x="39" y="24"/>
                    </a:lnTo>
                    <a:lnTo>
                      <a:pt x="59" y="11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9" name="Freeform 74"/>
              <p:cNvSpPr>
                <a:spLocks/>
              </p:cNvSpPr>
              <p:nvPr/>
            </p:nvSpPr>
            <p:spPr bwMode="auto">
              <a:xfrm>
                <a:off x="1527" y="3102"/>
                <a:ext cx="26" cy="26"/>
              </a:xfrm>
              <a:custGeom>
                <a:avLst/>
                <a:gdLst>
                  <a:gd name="T0" fmla="*/ 105 w 209"/>
                  <a:gd name="T1" fmla="*/ 0 h 207"/>
                  <a:gd name="T2" fmla="*/ 129 w 209"/>
                  <a:gd name="T3" fmla="*/ 2 h 207"/>
                  <a:gd name="T4" fmla="*/ 150 w 209"/>
                  <a:gd name="T5" fmla="*/ 11 h 207"/>
                  <a:gd name="T6" fmla="*/ 169 w 209"/>
                  <a:gd name="T7" fmla="*/ 22 h 207"/>
                  <a:gd name="T8" fmla="*/ 186 w 209"/>
                  <a:gd name="T9" fmla="*/ 39 h 207"/>
                  <a:gd name="T10" fmla="*/ 198 w 209"/>
                  <a:gd name="T11" fmla="*/ 57 h 207"/>
                  <a:gd name="T12" fmla="*/ 206 w 209"/>
                  <a:gd name="T13" fmla="*/ 79 h 207"/>
                  <a:gd name="T14" fmla="*/ 209 w 209"/>
                  <a:gd name="T15" fmla="*/ 103 h 207"/>
                  <a:gd name="T16" fmla="*/ 206 w 209"/>
                  <a:gd name="T17" fmla="*/ 127 h 207"/>
                  <a:gd name="T18" fmla="*/ 198 w 209"/>
                  <a:gd name="T19" fmla="*/ 149 h 207"/>
                  <a:gd name="T20" fmla="*/ 186 w 209"/>
                  <a:gd name="T21" fmla="*/ 169 h 207"/>
                  <a:gd name="T22" fmla="*/ 169 w 209"/>
                  <a:gd name="T23" fmla="*/ 184 h 207"/>
                  <a:gd name="T24" fmla="*/ 150 w 209"/>
                  <a:gd name="T25" fmla="*/ 197 h 207"/>
                  <a:gd name="T26" fmla="*/ 129 w 209"/>
                  <a:gd name="T27" fmla="*/ 204 h 207"/>
                  <a:gd name="T28" fmla="*/ 105 w 209"/>
                  <a:gd name="T29" fmla="*/ 207 h 207"/>
                  <a:gd name="T30" fmla="*/ 81 w 209"/>
                  <a:gd name="T31" fmla="*/ 204 h 207"/>
                  <a:gd name="T32" fmla="*/ 59 w 209"/>
                  <a:gd name="T33" fmla="*/ 197 h 207"/>
                  <a:gd name="T34" fmla="*/ 40 w 209"/>
                  <a:gd name="T35" fmla="*/ 184 h 207"/>
                  <a:gd name="T36" fmla="*/ 23 w 209"/>
                  <a:gd name="T37" fmla="*/ 169 h 207"/>
                  <a:gd name="T38" fmla="*/ 12 w 209"/>
                  <a:gd name="T39" fmla="*/ 149 h 207"/>
                  <a:gd name="T40" fmla="*/ 3 w 209"/>
                  <a:gd name="T41" fmla="*/ 127 h 207"/>
                  <a:gd name="T42" fmla="*/ 0 w 209"/>
                  <a:gd name="T43" fmla="*/ 103 h 207"/>
                  <a:gd name="T44" fmla="*/ 3 w 209"/>
                  <a:gd name="T45" fmla="*/ 79 h 207"/>
                  <a:gd name="T46" fmla="*/ 12 w 209"/>
                  <a:gd name="T47" fmla="*/ 57 h 207"/>
                  <a:gd name="T48" fmla="*/ 23 w 209"/>
                  <a:gd name="T49" fmla="*/ 39 h 207"/>
                  <a:gd name="T50" fmla="*/ 40 w 209"/>
                  <a:gd name="T51" fmla="*/ 22 h 207"/>
                  <a:gd name="T52" fmla="*/ 59 w 209"/>
                  <a:gd name="T53" fmla="*/ 11 h 207"/>
                  <a:gd name="T54" fmla="*/ 81 w 209"/>
                  <a:gd name="T55" fmla="*/ 2 h 207"/>
                  <a:gd name="T56" fmla="*/ 105 w 209"/>
                  <a:gd name="T57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7">
                    <a:moveTo>
                      <a:pt x="105" y="0"/>
                    </a:moveTo>
                    <a:lnTo>
                      <a:pt x="129" y="2"/>
                    </a:lnTo>
                    <a:lnTo>
                      <a:pt x="150" y="11"/>
                    </a:lnTo>
                    <a:lnTo>
                      <a:pt x="169" y="22"/>
                    </a:lnTo>
                    <a:lnTo>
                      <a:pt x="186" y="39"/>
                    </a:lnTo>
                    <a:lnTo>
                      <a:pt x="198" y="57"/>
                    </a:lnTo>
                    <a:lnTo>
                      <a:pt x="206" y="79"/>
                    </a:lnTo>
                    <a:lnTo>
                      <a:pt x="209" y="103"/>
                    </a:lnTo>
                    <a:lnTo>
                      <a:pt x="206" y="127"/>
                    </a:lnTo>
                    <a:lnTo>
                      <a:pt x="198" y="149"/>
                    </a:lnTo>
                    <a:lnTo>
                      <a:pt x="186" y="169"/>
                    </a:lnTo>
                    <a:lnTo>
                      <a:pt x="169" y="184"/>
                    </a:lnTo>
                    <a:lnTo>
                      <a:pt x="150" y="197"/>
                    </a:lnTo>
                    <a:lnTo>
                      <a:pt x="129" y="204"/>
                    </a:lnTo>
                    <a:lnTo>
                      <a:pt x="105" y="207"/>
                    </a:lnTo>
                    <a:lnTo>
                      <a:pt x="81" y="204"/>
                    </a:lnTo>
                    <a:lnTo>
                      <a:pt x="59" y="197"/>
                    </a:lnTo>
                    <a:lnTo>
                      <a:pt x="40" y="184"/>
                    </a:lnTo>
                    <a:lnTo>
                      <a:pt x="23" y="169"/>
                    </a:lnTo>
                    <a:lnTo>
                      <a:pt x="12" y="149"/>
                    </a:lnTo>
                    <a:lnTo>
                      <a:pt x="3" y="127"/>
                    </a:lnTo>
                    <a:lnTo>
                      <a:pt x="0" y="103"/>
                    </a:lnTo>
                    <a:lnTo>
                      <a:pt x="3" y="79"/>
                    </a:lnTo>
                    <a:lnTo>
                      <a:pt x="12" y="57"/>
                    </a:lnTo>
                    <a:lnTo>
                      <a:pt x="23" y="39"/>
                    </a:lnTo>
                    <a:lnTo>
                      <a:pt x="40" y="22"/>
                    </a:lnTo>
                    <a:lnTo>
                      <a:pt x="59" y="11"/>
                    </a:lnTo>
                    <a:lnTo>
                      <a:pt x="81" y="2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0" name="Freeform 75"/>
              <p:cNvSpPr>
                <a:spLocks/>
              </p:cNvSpPr>
              <p:nvPr/>
            </p:nvSpPr>
            <p:spPr bwMode="auto">
              <a:xfrm>
                <a:off x="1262" y="2921"/>
                <a:ext cx="26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2 h 208"/>
                  <a:gd name="T4" fmla="*/ 151 w 209"/>
                  <a:gd name="T5" fmla="*/ 10 h 208"/>
                  <a:gd name="T6" fmla="*/ 170 w 209"/>
                  <a:gd name="T7" fmla="*/ 23 h 208"/>
                  <a:gd name="T8" fmla="*/ 186 w 209"/>
                  <a:gd name="T9" fmla="*/ 38 h 208"/>
                  <a:gd name="T10" fmla="*/ 198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8 w 209"/>
                  <a:gd name="T19" fmla="*/ 150 h 208"/>
                  <a:gd name="T20" fmla="*/ 186 w 209"/>
                  <a:gd name="T21" fmla="*/ 168 h 208"/>
                  <a:gd name="T22" fmla="*/ 170 w 209"/>
                  <a:gd name="T23" fmla="*/ 185 h 208"/>
                  <a:gd name="T24" fmla="*/ 151 w 209"/>
                  <a:gd name="T25" fmla="*/ 197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7 h 208"/>
                  <a:gd name="T34" fmla="*/ 39 w 209"/>
                  <a:gd name="T35" fmla="*/ 185 h 208"/>
                  <a:gd name="T36" fmla="*/ 23 w 209"/>
                  <a:gd name="T37" fmla="*/ 168 h 208"/>
                  <a:gd name="T38" fmla="*/ 11 w 209"/>
                  <a:gd name="T39" fmla="*/ 150 h 208"/>
                  <a:gd name="T40" fmla="*/ 4 w 209"/>
                  <a:gd name="T41" fmla="*/ 128 h 208"/>
                  <a:gd name="T42" fmla="*/ 0 w 209"/>
                  <a:gd name="T43" fmla="*/ 104 h 208"/>
                  <a:gd name="T44" fmla="*/ 4 w 209"/>
                  <a:gd name="T45" fmla="*/ 80 h 208"/>
                  <a:gd name="T46" fmla="*/ 11 w 209"/>
                  <a:gd name="T47" fmla="*/ 58 h 208"/>
                  <a:gd name="T48" fmla="*/ 23 w 209"/>
                  <a:gd name="T49" fmla="*/ 38 h 208"/>
                  <a:gd name="T50" fmla="*/ 39 w 209"/>
                  <a:gd name="T51" fmla="*/ 23 h 208"/>
                  <a:gd name="T52" fmla="*/ 59 w 209"/>
                  <a:gd name="T53" fmla="*/ 10 h 208"/>
                  <a:gd name="T54" fmla="*/ 81 w 209"/>
                  <a:gd name="T55" fmla="*/ 2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2"/>
                    </a:lnTo>
                    <a:lnTo>
                      <a:pt x="151" y="10"/>
                    </a:lnTo>
                    <a:lnTo>
                      <a:pt x="170" y="23"/>
                    </a:lnTo>
                    <a:lnTo>
                      <a:pt x="186" y="38"/>
                    </a:lnTo>
                    <a:lnTo>
                      <a:pt x="198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6" y="168"/>
                    </a:lnTo>
                    <a:lnTo>
                      <a:pt x="170" y="185"/>
                    </a:lnTo>
                    <a:lnTo>
                      <a:pt x="151" y="197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7"/>
                    </a:lnTo>
                    <a:lnTo>
                      <a:pt x="39" y="185"/>
                    </a:lnTo>
                    <a:lnTo>
                      <a:pt x="23" y="168"/>
                    </a:lnTo>
                    <a:lnTo>
                      <a:pt x="11" y="150"/>
                    </a:lnTo>
                    <a:lnTo>
                      <a:pt x="4" y="128"/>
                    </a:lnTo>
                    <a:lnTo>
                      <a:pt x="0" y="104"/>
                    </a:lnTo>
                    <a:lnTo>
                      <a:pt x="4" y="80"/>
                    </a:lnTo>
                    <a:lnTo>
                      <a:pt x="11" y="58"/>
                    </a:lnTo>
                    <a:lnTo>
                      <a:pt x="23" y="38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2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1" name="Freeform 76"/>
              <p:cNvSpPr>
                <a:spLocks/>
              </p:cNvSpPr>
              <p:nvPr/>
            </p:nvSpPr>
            <p:spPr bwMode="auto">
              <a:xfrm>
                <a:off x="1493" y="3151"/>
                <a:ext cx="26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3 h 208"/>
                  <a:gd name="T4" fmla="*/ 151 w 209"/>
                  <a:gd name="T5" fmla="*/ 11 h 208"/>
                  <a:gd name="T6" fmla="*/ 170 w 209"/>
                  <a:gd name="T7" fmla="*/ 23 h 208"/>
                  <a:gd name="T8" fmla="*/ 186 w 209"/>
                  <a:gd name="T9" fmla="*/ 39 h 208"/>
                  <a:gd name="T10" fmla="*/ 198 w 209"/>
                  <a:gd name="T11" fmla="*/ 59 h 208"/>
                  <a:gd name="T12" fmla="*/ 207 w 209"/>
                  <a:gd name="T13" fmla="*/ 81 h 208"/>
                  <a:gd name="T14" fmla="*/ 209 w 209"/>
                  <a:gd name="T15" fmla="*/ 104 h 208"/>
                  <a:gd name="T16" fmla="*/ 207 w 209"/>
                  <a:gd name="T17" fmla="*/ 127 h 208"/>
                  <a:gd name="T18" fmla="*/ 198 w 209"/>
                  <a:gd name="T19" fmla="*/ 149 h 208"/>
                  <a:gd name="T20" fmla="*/ 186 w 209"/>
                  <a:gd name="T21" fmla="*/ 169 h 208"/>
                  <a:gd name="T22" fmla="*/ 170 w 209"/>
                  <a:gd name="T23" fmla="*/ 186 h 208"/>
                  <a:gd name="T24" fmla="*/ 151 w 209"/>
                  <a:gd name="T25" fmla="*/ 198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8 h 208"/>
                  <a:gd name="T34" fmla="*/ 39 w 209"/>
                  <a:gd name="T35" fmla="*/ 186 h 208"/>
                  <a:gd name="T36" fmla="*/ 23 w 209"/>
                  <a:gd name="T37" fmla="*/ 169 h 208"/>
                  <a:gd name="T38" fmla="*/ 11 w 209"/>
                  <a:gd name="T39" fmla="*/ 149 h 208"/>
                  <a:gd name="T40" fmla="*/ 4 w 209"/>
                  <a:gd name="T41" fmla="*/ 127 h 208"/>
                  <a:gd name="T42" fmla="*/ 0 w 209"/>
                  <a:gd name="T43" fmla="*/ 104 h 208"/>
                  <a:gd name="T44" fmla="*/ 4 w 209"/>
                  <a:gd name="T45" fmla="*/ 81 h 208"/>
                  <a:gd name="T46" fmla="*/ 11 w 209"/>
                  <a:gd name="T47" fmla="*/ 59 h 208"/>
                  <a:gd name="T48" fmla="*/ 23 w 209"/>
                  <a:gd name="T49" fmla="*/ 39 h 208"/>
                  <a:gd name="T50" fmla="*/ 39 w 209"/>
                  <a:gd name="T51" fmla="*/ 23 h 208"/>
                  <a:gd name="T52" fmla="*/ 59 w 209"/>
                  <a:gd name="T53" fmla="*/ 11 h 208"/>
                  <a:gd name="T54" fmla="*/ 81 w 209"/>
                  <a:gd name="T55" fmla="*/ 3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1"/>
                    </a:lnTo>
                    <a:lnTo>
                      <a:pt x="170" y="23"/>
                    </a:lnTo>
                    <a:lnTo>
                      <a:pt x="186" y="39"/>
                    </a:lnTo>
                    <a:lnTo>
                      <a:pt x="198" y="59"/>
                    </a:lnTo>
                    <a:lnTo>
                      <a:pt x="207" y="81"/>
                    </a:lnTo>
                    <a:lnTo>
                      <a:pt x="209" y="104"/>
                    </a:lnTo>
                    <a:lnTo>
                      <a:pt x="207" y="127"/>
                    </a:lnTo>
                    <a:lnTo>
                      <a:pt x="198" y="149"/>
                    </a:lnTo>
                    <a:lnTo>
                      <a:pt x="186" y="169"/>
                    </a:lnTo>
                    <a:lnTo>
                      <a:pt x="170" y="186"/>
                    </a:lnTo>
                    <a:lnTo>
                      <a:pt x="151" y="198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8"/>
                    </a:lnTo>
                    <a:lnTo>
                      <a:pt x="39" y="186"/>
                    </a:lnTo>
                    <a:lnTo>
                      <a:pt x="23" y="169"/>
                    </a:lnTo>
                    <a:lnTo>
                      <a:pt x="11" y="149"/>
                    </a:lnTo>
                    <a:lnTo>
                      <a:pt x="4" y="127"/>
                    </a:lnTo>
                    <a:lnTo>
                      <a:pt x="0" y="104"/>
                    </a:lnTo>
                    <a:lnTo>
                      <a:pt x="4" y="81"/>
                    </a:lnTo>
                    <a:lnTo>
                      <a:pt x="11" y="59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1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2" name="Freeform 77"/>
              <p:cNvSpPr>
                <a:spLocks/>
              </p:cNvSpPr>
              <p:nvPr/>
            </p:nvSpPr>
            <p:spPr bwMode="auto">
              <a:xfrm>
                <a:off x="1313" y="2887"/>
                <a:ext cx="26" cy="26"/>
              </a:xfrm>
              <a:custGeom>
                <a:avLst/>
                <a:gdLst>
                  <a:gd name="T0" fmla="*/ 104 w 209"/>
                  <a:gd name="T1" fmla="*/ 0 h 208"/>
                  <a:gd name="T2" fmla="*/ 128 w 209"/>
                  <a:gd name="T3" fmla="*/ 3 h 208"/>
                  <a:gd name="T4" fmla="*/ 151 w 209"/>
                  <a:gd name="T5" fmla="*/ 11 h 208"/>
                  <a:gd name="T6" fmla="*/ 170 w 209"/>
                  <a:gd name="T7" fmla="*/ 23 h 208"/>
                  <a:gd name="T8" fmla="*/ 186 w 209"/>
                  <a:gd name="T9" fmla="*/ 40 h 208"/>
                  <a:gd name="T10" fmla="*/ 198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8 w 209"/>
                  <a:gd name="T19" fmla="*/ 150 h 208"/>
                  <a:gd name="T20" fmla="*/ 186 w 209"/>
                  <a:gd name="T21" fmla="*/ 170 h 208"/>
                  <a:gd name="T22" fmla="*/ 170 w 209"/>
                  <a:gd name="T23" fmla="*/ 185 h 208"/>
                  <a:gd name="T24" fmla="*/ 151 w 209"/>
                  <a:gd name="T25" fmla="*/ 198 h 208"/>
                  <a:gd name="T26" fmla="*/ 128 w 209"/>
                  <a:gd name="T27" fmla="*/ 206 h 208"/>
                  <a:gd name="T28" fmla="*/ 104 w 209"/>
                  <a:gd name="T29" fmla="*/ 208 h 208"/>
                  <a:gd name="T30" fmla="*/ 81 w 209"/>
                  <a:gd name="T31" fmla="*/ 206 h 208"/>
                  <a:gd name="T32" fmla="*/ 58 w 209"/>
                  <a:gd name="T33" fmla="*/ 198 h 208"/>
                  <a:gd name="T34" fmla="*/ 40 w 209"/>
                  <a:gd name="T35" fmla="*/ 185 h 208"/>
                  <a:gd name="T36" fmla="*/ 23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8 h 208"/>
                  <a:gd name="T48" fmla="*/ 23 w 209"/>
                  <a:gd name="T49" fmla="*/ 40 h 208"/>
                  <a:gd name="T50" fmla="*/ 40 w 209"/>
                  <a:gd name="T51" fmla="*/ 23 h 208"/>
                  <a:gd name="T52" fmla="*/ 58 w 209"/>
                  <a:gd name="T53" fmla="*/ 11 h 208"/>
                  <a:gd name="T54" fmla="*/ 81 w 209"/>
                  <a:gd name="T55" fmla="*/ 3 h 208"/>
                  <a:gd name="T56" fmla="*/ 104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4" y="0"/>
                    </a:moveTo>
                    <a:lnTo>
                      <a:pt x="128" y="3"/>
                    </a:lnTo>
                    <a:lnTo>
                      <a:pt x="151" y="11"/>
                    </a:lnTo>
                    <a:lnTo>
                      <a:pt x="170" y="23"/>
                    </a:lnTo>
                    <a:lnTo>
                      <a:pt x="186" y="40"/>
                    </a:lnTo>
                    <a:lnTo>
                      <a:pt x="198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6" y="170"/>
                    </a:lnTo>
                    <a:lnTo>
                      <a:pt x="170" y="185"/>
                    </a:lnTo>
                    <a:lnTo>
                      <a:pt x="151" y="198"/>
                    </a:lnTo>
                    <a:lnTo>
                      <a:pt x="128" y="206"/>
                    </a:lnTo>
                    <a:lnTo>
                      <a:pt x="104" y="208"/>
                    </a:lnTo>
                    <a:lnTo>
                      <a:pt x="81" y="206"/>
                    </a:lnTo>
                    <a:lnTo>
                      <a:pt x="58" y="198"/>
                    </a:lnTo>
                    <a:lnTo>
                      <a:pt x="40" y="185"/>
                    </a:lnTo>
                    <a:lnTo>
                      <a:pt x="23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40"/>
                    </a:lnTo>
                    <a:lnTo>
                      <a:pt x="40" y="23"/>
                    </a:lnTo>
                    <a:lnTo>
                      <a:pt x="58" y="11"/>
                    </a:lnTo>
                    <a:lnTo>
                      <a:pt x="81" y="3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3" name="Freeform 78"/>
              <p:cNvSpPr>
                <a:spLocks/>
              </p:cNvSpPr>
              <p:nvPr/>
            </p:nvSpPr>
            <p:spPr bwMode="auto">
              <a:xfrm>
                <a:off x="1442" y="3185"/>
                <a:ext cx="27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3 h 208"/>
                  <a:gd name="T4" fmla="*/ 151 w 209"/>
                  <a:gd name="T5" fmla="*/ 10 h 208"/>
                  <a:gd name="T6" fmla="*/ 170 w 209"/>
                  <a:gd name="T7" fmla="*/ 23 h 208"/>
                  <a:gd name="T8" fmla="*/ 186 w 209"/>
                  <a:gd name="T9" fmla="*/ 39 h 208"/>
                  <a:gd name="T10" fmla="*/ 198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8 w 209"/>
                  <a:gd name="T19" fmla="*/ 150 h 208"/>
                  <a:gd name="T20" fmla="*/ 186 w 209"/>
                  <a:gd name="T21" fmla="*/ 170 h 208"/>
                  <a:gd name="T22" fmla="*/ 170 w 209"/>
                  <a:gd name="T23" fmla="*/ 185 h 208"/>
                  <a:gd name="T24" fmla="*/ 151 w 209"/>
                  <a:gd name="T25" fmla="*/ 198 h 208"/>
                  <a:gd name="T26" fmla="*/ 129 w 209"/>
                  <a:gd name="T27" fmla="*/ 206 h 208"/>
                  <a:gd name="T28" fmla="*/ 105 w 209"/>
                  <a:gd name="T29" fmla="*/ 208 h 208"/>
                  <a:gd name="T30" fmla="*/ 81 w 209"/>
                  <a:gd name="T31" fmla="*/ 206 h 208"/>
                  <a:gd name="T32" fmla="*/ 59 w 209"/>
                  <a:gd name="T33" fmla="*/ 198 h 208"/>
                  <a:gd name="T34" fmla="*/ 39 w 209"/>
                  <a:gd name="T35" fmla="*/ 185 h 208"/>
                  <a:gd name="T36" fmla="*/ 23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8 h 208"/>
                  <a:gd name="T48" fmla="*/ 23 w 209"/>
                  <a:gd name="T49" fmla="*/ 39 h 208"/>
                  <a:gd name="T50" fmla="*/ 39 w 209"/>
                  <a:gd name="T51" fmla="*/ 23 h 208"/>
                  <a:gd name="T52" fmla="*/ 59 w 209"/>
                  <a:gd name="T53" fmla="*/ 10 h 208"/>
                  <a:gd name="T54" fmla="*/ 81 w 209"/>
                  <a:gd name="T55" fmla="*/ 3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0"/>
                    </a:lnTo>
                    <a:lnTo>
                      <a:pt x="170" y="23"/>
                    </a:lnTo>
                    <a:lnTo>
                      <a:pt x="186" y="39"/>
                    </a:lnTo>
                    <a:lnTo>
                      <a:pt x="198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6" y="170"/>
                    </a:lnTo>
                    <a:lnTo>
                      <a:pt x="170" y="185"/>
                    </a:lnTo>
                    <a:lnTo>
                      <a:pt x="151" y="198"/>
                    </a:lnTo>
                    <a:lnTo>
                      <a:pt x="129" y="206"/>
                    </a:lnTo>
                    <a:lnTo>
                      <a:pt x="105" y="208"/>
                    </a:lnTo>
                    <a:lnTo>
                      <a:pt x="81" y="206"/>
                    </a:lnTo>
                    <a:lnTo>
                      <a:pt x="59" y="198"/>
                    </a:lnTo>
                    <a:lnTo>
                      <a:pt x="39" y="185"/>
                    </a:lnTo>
                    <a:lnTo>
                      <a:pt x="23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4" name="Freeform 79"/>
              <p:cNvSpPr>
                <a:spLocks/>
              </p:cNvSpPr>
              <p:nvPr/>
            </p:nvSpPr>
            <p:spPr bwMode="auto">
              <a:xfrm>
                <a:off x="1444" y="2887"/>
                <a:ext cx="26" cy="27"/>
              </a:xfrm>
              <a:custGeom>
                <a:avLst/>
                <a:gdLst>
                  <a:gd name="T0" fmla="*/ 105 w 209"/>
                  <a:gd name="T1" fmla="*/ 0 h 209"/>
                  <a:gd name="T2" fmla="*/ 129 w 209"/>
                  <a:gd name="T3" fmla="*/ 3 h 209"/>
                  <a:gd name="T4" fmla="*/ 151 w 209"/>
                  <a:gd name="T5" fmla="*/ 12 h 209"/>
                  <a:gd name="T6" fmla="*/ 169 w 209"/>
                  <a:gd name="T7" fmla="*/ 23 h 209"/>
                  <a:gd name="T8" fmla="*/ 186 w 209"/>
                  <a:gd name="T9" fmla="*/ 40 h 209"/>
                  <a:gd name="T10" fmla="*/ 198 w 209"/>
                  <a:gd name="T11" fmla="*/ 60 h 209"/>
                  <a:gd name="T12" fmla="*/ 206 w 209"/>
                  <a:gd name="T13" fmla="*/ 81 h 209"/>
                  <a:gd name="T14" fmla="*/ 209 w 209"/>
                  <a:gd name="T15" fmla="*/ 105 h 209"/>
                  <a:gd name="T16" fmla="*/ 206 w 209"/>
                  <a:gd name="T17" fmla="*/ 129 h 209"/>
                  <a:gd name="T18" fmla="*/ 198 w 209"/>
                  <a:gd name="T19" fmla="*/ 151 h 209"/>
                  <a:gd name="T20" fmla="*/ 186 w 209"/>
                  <a:gd name="T21" fmla="*/ 170 h 209"/>
                  <a:gd name="T22" fmla="*/ 169 w 209"/>
                  <a:gd name="T23" fmla="*/ 187 h 209"/>
                  <a:gd name="T24" fmla="*/ 151 w 209"/>
                  <a:gd name="T25" fmla="*/ 199 h 209"/>
                  <a:gd name="T26" fmla="*/ 129 w 209"/>
                  <a:gd name="T27" fmla="*/ 206 h 209"/>
                  <a:gd name="T28" fmla="*/ 105 w 209"/>
                  <a:gd name="T29" fmla="*/ 209 h 209"/>
                  <a:gd name="T30" fmla="*/ 81 w 209"/>
                  <a:gd name="T31" fmla="*/ 206 h 209"/>
                  <a:gd name="T32" fmla="*/ 59 w 209"/>
                  <a:gd name="T33" fmla="*/ 199 h 209"/>
                  <a:gd name="T34" fmla="*/ 40 w 209"/>
                  <a:gd name="T35" fmla="*/ 187 h 209"/>
                  <a:gd name="T36" fmla="*/ 23 w 209"/>
                  <a:gd name="T37" fmla="*/ 170 h 209"/>
                  <a:gd name="T38" fmla="*/ 11 w 209"/>
                  <a:gd name="T39" fmla="*/ 151 h 209"/>
                  <a:gd name="T40" fmla="*/ 4 w 209"/>
                  <a:gd name="T41" fmla="*/ 129 h 209"/>
                  <a:gd name="T42" fmla="*/ 0 w 209"/>
                  <a:gd name="T43" fmla="*/ 105 h 209"/>
                  <a:gd name="T44" fmla="*/ 4 w 209"/>
                  <a:gd name="T45" fmla="*/ 81 h 209"/>
                  <a:gd name="T46" fmla="*/ 11 w 209"/>
                  <a:gd name="T47" fmla="*/ 60 h 209"/>
                  <a:gd name="T48" fmla="*/ 23 w 209"/>
                  <a:gd name="T49" fmla="*/ 40 h 209"/>
                  <a:gd name="T50" fmla="*/ 40 w 209"/>
                  <a:gd name="T51" fmla="*/ 23 h 209"/>
                  <a:gd name="T52" fmla="*/ 59 w 209"/>
                  <a:gd name="T53" fmla="*/ 12 h 209"/>
                  <a:gd name="T54" fmla="*/ 81 w 209"/>
                  <a:gd name="T55" fmla="*/ 3 h 209"/>
                  <a:gd name="T56" fmla="*/ 105 w 209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9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2"/>
                    </a:lnTo>
                    <a:lnTo>
                      <a:pt x="169" y="23"/>
                    </a:lnTo>
                    <a:lnTo>
                      <a:pt x="186" y="40"/>
                    </a:lnTo>
                    <a:lnTo>
                      <a:pt x="198" y="60"/>
                    </a:lnTo>
                    <a:lnTo>
                      <a:pt x="206" y="81"/>
                    </a:lnTo>
                    <a:lnTo>
                      <a:pt x="209" y="105"/>
                    </a:lnTo>
                    <a:lnTo>
                      <a:pt x="206" y="129"/>
                    </a:lnTo>
                    <a:lnTo>
                      <a:pt x="198" y="151"/>
                    </a:lnTo>
                    <a:lnTo>
                      <a:pt x="186" y="170"/>
                    </a:lnTo>
                    <a:lnTo>
                      <a:pt x="169" y="187"/>
                    </a:lnTo>
                    <a:lnTo>
                      <a:pt x="151" y="199"/>
                    </a:lnTo>
                    <a:lnTo>
                      <a:pt x="129" y="206"/>
                    </a:lnTo>
                    <a:lnTo>
                      <a:pt x="105" y="209"/>
                    </a:lnTo>
                    <a:lnTo>
                      <a:pt x="81" y="206"/>
                    </a:lnTo>
                    <a:lnTo>
                      <a:pt x="59" y="199"/>
                    </a:lnTo>
                    <a:lnTo>
                      <a:pt x="40" y="187"/>
                    </a:lnTo>
                    <a:lnTo>
                      <a:pt x="23" y="170"/>
                    </a:lnTo>
                    <a:lnTo>
                      <a:pt x="11" y="151"/>
                    </a:lnTo>
                    <a:lnTo>
                      <a:pt x="4" y="129"/>
                    </a:lnTo>
                    <a:lnTo>
                      <a:pt x="0" y="105"/>
                    </a:lnTo>
                    <a:lnTo>
                      <a:pt x="4" y="81"/>
                    </a:lnTo>
                    <a:lnTo>
                      <a:pt x="11" y="60"/>
                    </a:lnTo>
                    <a:lnTo>
                      <a:pt x="23" y="40"/>
                    </a:lnTo>
                    <a:lnTo>
                      <a:pt x="40" y="23"/>
                    </a:lnTo>
                    <a:lnTo>
                      <a:pt x="59" y="12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5" name="Freeform 80"/>
              <p:cNvSpPr>
                <a:spLocks/>
              </p:cNvSpPr>
              <p:nvPr/>
            </p:nvSpPr>
            <p:spPr bwMode="auto">
              <a:xfrm>
                <a:off x="1312" y="3185"/>
                <a:ext cx="26" cy="26"/>
              </a:xfrm>
              <a:custGeom>
                <a:avLst/>
                <a:gdLst>
                  <a:gd name="T0" fmla="*/ 106 w 210"/>
                  <a:gd name="T1" fmla="*/ 0 h 208"/>
                  <a:gd name="T2" fmla="*/ 130 w 210"/>
                  <a:gd name="T3" fmla="*/ 2 h 208"/>
                  <a:gd name="T4" fmla="*/ 152 w 210"/>
                  <a:gd name="T5" fmla="*/ 10 h 208"/>
                  <a:gd name="T6" fmla="*/ 171 w 210"/>
                  <a:gd name="T7" fmla="*/ 23 h 208"/>
                  <a:gd name="T8" fmla="*/ 187 w 210"/>
                  <a:gd name="T9" fmla="*/ 38 h 208"/>
                  <a:gd name="T10" fmla="*/ 199 w 210"/>
                  <a:gd name="T11" fmla="*/ 58 h 208"/>
                  <a:gd name="T12" fmla="*/ 208 w 210"/>
                  <a:gd name="T13" fmla="*/ 80 h 208"/>
                  <a:gd name="T14" fmla="*/ 210 w 210"/>
                  <a:gd name="T15" fmla="*/ 104 h 208"/>
                  <a:gd name="T16" fmla="*/ 208 w 210"/>
                  <a:gd name="T17" fmla="*/ 128 h 208"/>
                  <a:gd name="T18" fmla="*/ 199 w 210"/>
                  <a:gd name="T19" fmla="*/ 150 h 208"/>
                  <a:gd name="T20" fmla="*/ 187 w 210"/>
                  <a:gd name="T21" fmla="*/ 168 h 208"/>
                  <a:gd name="T22" fmla="*/ 171 w 210"/>
                  <a:gd name="T23" fmla="*/ 185 h 208"/>
                  <a:gd name="T24" fmla="*/ 152 w 210"/>
                  <a:gd name="T25" fmla="*/ 197 h 208"/>
                  <a:gd name="T26" fmla="*/ 130 w 210"/>
                  <a:gd name="T27" fmla="*/ 205 h 208"/>
                  <a:gd name="T28" fmla="*/ 106 w 210"/>
                  <a:gd name="T29" fmla="*/ 208 h 208"/>
                  <a:gd name="T30" fmla="*/ 82 w 210"/>
                  <a:gd name="T31" fmla="*/ 205 h 208"/>
                  <a:gd name="T32" fmla="*/ 60 w 210"/>
                  <a:gd name="T33" fmla="*/ 197 h 208"/>
                  <a:gd name="T34" fmla="*/ 40 w 210"/>
                  <a:gd name="T35" fmla="*/ 185 h 208"/>
                  <a:gd name="T36" fmla="*/ 23 w 210"/>
                  <a:gd name="T37" fmla="*/ 168 h 208"/>
                  <a:gd name="T38" fmla="*/ 12 w 210"/>
                  <a:gd name="T39" fmla="*/ 150 h 208"/>
                  <a:gd name="T40" fmla="*/ 3 w 210"/>
                  <a:gd name="T41" fmla="*/ 128 h 208"/>
                  <a:gd name="T42" fmla="*/ 0 w 210"/>
                  <a:gd name="T43" fmla="*/ 104 h 208"/>
                  <a:gd name="T44" fmla="*/ 3 w 210"/>
                  <a:gd name="T45" fmla="*/ 80 h 208"/>
                  <a:gd name="T46" fmla="*/ 12 w 210"/>
                  <a:gd name="T47" fmla="*/ 58 h 208"/>
                  <a:gd name="T48" fmla="*/ 23 w 210"/>
                  <a:gd name="T49" fmla="*/ 38 h 208"/>
                  <a:gd name="T50" fmla="*/ 40 w 210"/>
                  <a:gd name="T51" fmla="*/ 23 h 208"/>
                  <a:gd name="T52" fmla="*/ 60 w 210"/>
                  <a:gd name="T53" fmla="*/ 10 h 208"/>
                  <a:gd name="T54" fmla="*/ 82 w 210"/>
                  <a:gd name="T55" fmla="*/ 2 h 208"/>
                  <a:gd name="T56" fmla="*/ 106 w 210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0" h="208">
                    <a:moveTo>
                      <a:pt x="106" y="0"/>
                    </a:moveTo>
                    <a:lnTo>
                      <a:pt x="130" y="2"/>
                    </a:lnTo>
                    <a:lnTo>
                      <a:pt x="152" y="10"/>
                    </a:lnTo>
                    <a:lnTo>
                      <a:pt x="171" y="23"/>
                    </a:lnTo>
                    <a:lnTo>
                      <a:pt x="187" y="38"/>
                    </a:lnTo>
                    <a:lnTo>
                      <a:pt x="199" y="58"/>
                    </a:lnTo>
                    <a:lnTo>
                      <a:pt x="208" y="80"/>
                    </a:lnTo>
                    <a:lnTo>
                      <a:pt x="210" y="104"/>
                    </a:lnTo>
                    <a:lnTo>
                      <a:pt x="208" y="128"/>
                    </a:lnTo>
                    <a:lnTo>
                      <a:pt x="199" y="150"/>
                    </a:lnTo>
                    <a:lnTo>
                      <a:pt x="187" y="168"/>
                    </a:lnTo>
                    <a:lnTo>
                      <a:pt x="171" y="185"/>
                    </a:lnTo>
                    <a:lnTo>
                      <a:pt x="152" y="197"/>
                    </a:lnTo>
                    <a:lnTo>
                      <a:pt x="130" y="205"/>
                    </a:lnTo>
                    <a:lnTo>
                      <a:pt x="106" y="208"/>
                    </a:lnTo>
                    <a:lnTo>
                      <a:pt x="82" y="205"/>
                    </a:lnTo>
                    <a:lnTo>
                      <a:pt x="60" y="197"/>
                    </a:lnTo>
                    <a:lnTo>
                      <a:pt x="40" y="185"/>
                    </a:lnTo>
                    <a:lnTo>
                      <a:pt x="23" y="168"/>
                    </a:lnTo>
                    <a:lnTo>
                      <a:pt x="12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2" y="58"/>
                    </a:lnTo>
                    <a:lnTo>
                      <a:pt x="23" y="38"/>
                    </a:lnTo>
                    <a:lnTo>
                      <a:pt x="40" y="23"/>
                    </a:lnTo>
                    <a:lnTo>
                      <a:pt x="60" y="10"/>
                    </a:lnTo>
                    <a:lnTo>
                      <a:pt x="82" y="2"/>
                    </a:lnTo>
                    <a:lnTo>
                      <a:pt x="1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6" name="Freeform 81"/>
              <p:cNvSpPr>
                <a:spLocks/>
              </p:cNvSpPr>
              <p:nvPr/>
            </p:nvSpPr>
            <p:spPr bwMode="auto">
              <a:xfrm>
                <a:off x="1491" y="2920"/>
                <a:ext cx="27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2 h 208"/>
                  <a:gd name="T4" fmla="*/ 151 w 209"/>
                  <a:gd name="T5" fmla="*/ 11 h 208"/>
                  <a:gd name="T6" fmla="*/ 171 w 209"/>
                  <a:gd name="T7" fmla="*/ 23 h 208"/>
                  <a:gd name="T8" fmla="*/ 186 w 209"/>
                  <a:gd name="T9" fmla="*/ 39 h 208"/>
                  <a:gd name="T10" fmla="*/ 199 w 209"/>
                  <a:gd name="T11" fmla="*/ 59 h 208"/>
                  <a:gd name="T12" fmla="*/ 207 w 209"/>
                  <a:gd name="T13" fmla="*/ 80 h 208"/>
                  <a:gd name="T14" fmla="*/ 209 w 209"/>
                  <a:gd name="T15" fmla="*/ 104 h 208"/>
                  <a:gd name="T16" fmla="*/ 207 w 209"/>
                  <a:gd name="T17" fmla="*/ 128 h 208"/>
                  <a:gd name="T18" fmla="*/ 199 w 209"/>
                  <a:gd name="T19" fmla="*/ 150 h 208"/>
                  <a:gd name="T20" fmla="*/ 186 w 209"/>
                  <a:gd name="T21" fmla="*/ 170 h 208"/>
                  <a:gd name="T22" fmla="*/ 171 w 209"/>
                  <a:gd name="T23" fmla="*/ 185 h 208"/>
                  <a:gd name="T24" fmla="*/ 151 w 209"/>
                  <a:gd name="T25" fmla="*/ 198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8 h 208"/>
                  <a:gd name="T34" fmla="*/ 39 w 209"/>
                  <a:gd name="T35" fmla="*/ 185 h 208"/>
                  <a:gd name="T36" fmla="*/ 24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9 h 208"/>
                  <a:gd name="T48" fmla="*/ 24 w 209"/>
                  <a:gd name="T49" fmla="*/ 39 h 208"/>
                  <a:gd name="T50" fmla="*/ 39 w 209"/>
                  <a:gd name="T51" fmla="*/ 23 h 208"/>
                  <a:gd name="T52" fmla="*/ 59 w 209"/>
                  <a:gd name="T53" fmla="*/ 11 h 208"/>
                  <a:gd name="T54" fmla="*/ 81 w 209"/>
                  <a:gd name="T55" fmla="*/ 2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2"/>
                    </a:lnTo>
                    <a:lnTo>
                      <a:pt x="151" y="11"/>
                    </a:lnTo>
                    <a:lnTo>
                      <a:pt x="171" y="23"/>
                    </a:lnTo>
                    <a:lnTo>
                      <a:pt x="186" y="39"/>
                    </a:lnTo>
                    <a:lnTo>
                      <a:pt x="199" y="59"/>
                    </a:lnTo>
                    <a:lnTo>
                      <a:pt x="207" y="80"/>
                    </a:lnTo>
                    <a:lnTo>
                      <a:pt x="209" y="104"/>
                    </a:lnTo>
                    <a:lnTo>
                      <a:pt x="207" y="128"/>
                    </a:lnTo>
                    <a:lnTo>
                      <a:pt x="199" y="150"/>
                    </a:lnTo>
                    <a:lnTo>
                      <a:pt x="186" y="170"/>
                    </a:lnTo>
                    <a:lnTo>
                      <a:pt x="171" y="185"/>
                    </a:lnTo>
                    <a:lnTo>
                      <a:pt x="151" y="198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8"/>
                    </a:lnTo>
                    <a:lnTo>
                      <a:pt x="39" y="185"/>
                    </a:lnTo>
                    <a:lnTo>
                      <a:pt x="24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9"/>
                    </a:lnTo>
                    <a:lnTo>
                      <a:pt x="24" y="39"/>
                    </a:lnTo>
                    <a:lnTo>
                      <a:pt x="39" y="23"/>
                    </a:lnTo>
                    <a:lnTo>
                      <a:pt x="59" y="11"/>
                    </a:lnTo>
                    <a:lnTo>
                      <a:pt x="81" y="2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7" name="Freeform 82"/>
              <p:cNvSpPr>
                <a:spLocks/>
              </p:cNvSpPr>
              <p:nvPr/>
            </p:nvSpPr>
            <p:spPr bwMode="auto">
              <a:xfrm>
                <a:off x="1264" y="3153"/>
                <a:ext cx="26" cy="26"/>
              </a:xfrm>
              <a:custGeom>
                <a:avLst/>
                <a:gdLst>
                  <a:gd name="T0" fmla="*/ 104 w 208"/>
                  <a:gd name="T1" fmla="*/ 0 h 208"/>
                  <a:gd name="T2" fmla="*/ 128 w 208"/>
                  <a:gd name="T3" fmla="*/ 2 h 208"/>
                  <a:gd name="T4" fmla="*/ 150 w 208"/>
                  <a:gd name="T5" fmla="*/ 10 h 208"/>
                  <a:gd name="T6" fmla="*/ 169 w 208"/>
                  <a:gd name="T7" fmla="*/ 23 h 208"/>
                  <a:gd name="T8" fmla="*/ 186 w 208"/>
                  <a:gd name="T9" fmla="*/ 38 h 208"/>
                  <a:gd name="T10" fmla="*/ 198 w 208"/>
                  <a:gd name="T11" fmla="*/ 58 h 208"/>
                  <a:gd name="T12" fmla="*/ 205 w 208"/>
                  <a:gd name="T13" fmla="*/ 80 h 208"/>
                  <a:gd name="T14" fmla="*/ 208 w 208"/>
                  <a:gd name="T15" fmla="*/ 104 h 208"/>
                  <a:gd name="T16" fmla="*/ 205 w 208"/>
                  <a:gd name="T17" fmla="*/ 128 h 208"/>
                  <a:gd name="T18" fmla="*/ 198 w 208"/>
                  <a:gd name="T19" fmla="*/ 150 h 208"/>
                  <a:gd name="T20" fmla="*/ 186 w 208"/>
                  <a:gd name="T21" fmla="*/ 168 h 208"/>
                  <a:gd name="T22" fmla="*/ 169 w 208"/>
                  <a:gd name="T23" fmla="*/ 185 h 208"/>
                  <a:gd name="T24" fmla="*/ 150 w 208"/>
                  <a:gd name="T25" fmla="*/ 197 h 208"/>
                  <a:gd name="T26" fmla="*/ 128 w 208"/>
                  <a:gd name="T27" fmla="*/ 205 h 208"/>
                  <a:gd name="T28" fmla="*/ 104 w 208"/>
                  <a:gd name="T29" fmla="*/ 208 h 208"/>
                  <a:gd name="T30" fmla="*/ 80 w 208"/>
                  <a:gd name="T31" fmla="*/ 205 h 208"/>
                  <a:gd name="T32" fmla="*/ 58 w 208"/>
                  <a:gd name="T33" fmla="*/ 197 h 208"/>
                  <a:gd name="T34" fmla="*/ 39 w 208"/>
                  <a:gd name="T35" fmla="*/ 185 h 208"/>
                  <a:gd name="T36" fmla="*/ 23 w 208"/>
                  <a:gd name="T37" fmla="*/ 168 h 208"/>
                  <a:gd name="T38" fmla="*/ 10 w 208"/>
                  <a:gd name="T39" fmla="*/ 150 h 208"/>
                  <a:gd name="T40" fmla="*/ 2 w 208"/>
                  <a:gd name="T41" fmla="*/ 128 h 208"/>
                  <a:gd name="T42" fmla="*/ 0 w 208"/>
                  <a:gd name="T43" fmla="*/ 104 h 208"/>
                  <a:gd name="T44" fmla="*/ 2 w 208"/>
                  <a:gd name="T45" fmla="*/ 80 h 208"/>
                  <a:gd name="T46" fmla="*/ 10 w 208"/>
                  <a:gd name="T47" fmla="*/ 58 h 208"/>
                  <a:gd name="T48" fmla="*/ 23 w 208"/>
                  <a:gd name="T49" fmla="*/ 38 h 208"/>
                  <a:gd name="T50" fmla="*/ 39 w 208"/>
                  <a:gd name="T51" fmla="*/ 23 h 208"/>
                  <a:gd name="T52" fmla="*/ 58 w 208"/>
                  <a:gd name="T53" fmla="*/ 10 h 208"/>
                  <a:gd name="T54" fmla="*/ 80 w 208"/>
                  <a:gd name="T55" fmla="*/ 2 h 208"/>
                  <a:gd name="T56" fmla="*/ 104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4" y="0"/>
                    </a:moveTo>
                    <a:lnTo>
                      <a:pt x="128" y="2"/>
                    </a:lnTo>
                    <a:lnTo>
                      <a:pt x="150" y="10"/>
                    </a:lnTo>
                    <a:lnTo>
                      <a:pt x="169" y="23"/>
                    </a:lnTo>
                    <a:lnTo>
                      <a:pt x="186" y="38"/>
                    </a:lnTo>
                    <a:lnTo>
                      <a:pt x="198" y="58"/>
                    </a:lnTo>
                    <a:lnTo>
                      <a:pt x="205" y="80"/>
                    </a:lnTo>
                    <a:lnTo>
                      <a:pt x="208" y="104"/>
                    </a:lnTo>
                    <a:lnTo>
                      <a:pt x="205" y="128"/>
                    </a:lnTo>
                    <a:lnTo>
                      <a:pt x="198" y="150"/>
                    </a:lnTo>
                    <a:lnTo>
                      <a:pt x="186" y="168"/>
                    </a:lnTo>
                    <a:lnTo>
                      <a:pt x="169" y="185"/>
                    </a:lnTo>
                    <a:lnTo>
                      <a:pt x="150" y="197"/>
                    </a:lnTo>
                    <a:lnTo>
                      <a:pt x="128" y="205"/>
                    </a:lnTo>
                    <a:lnTo>
                      <a:pt x="104" y="208"/>
                    </a:lnTo>
                    <a:lnTo>
                      <a:pt x="80" y="205"/>
                    </a:lnTo>
                    <a:lnTo>
                      <a:pt x="58" y="197"/>
                    </a:lnTo>
                    <a:lnTo>
                      <a:pt x="39" y="185"/>
                    </a:lnTo>
                    <a:lnTo>
                      <a:pt x="23" y="168"/>
                    </a:lnTo>
                    <a:lnTo>
                      <a:pt x="10" y="150"/>
                    </a:lnTo>
                    <a:lnTo>
                      <a:pt x="2" y="128"/>
                    </a:lnTo>
                    <a:lnTo>
                      <a:pt x="0" y="104"/>
                    </a:lnTo>
                    <a:lnTo>
                      <a:pt x="2" y="80"/>
                    </a:lnTo>
                    <a:lnTo>
                      <a:pt x="10" y="58"/>
                    </a:lnTo>
                    <a:lnTo>
                      <a:pt x="23" y="38"/>
                    </a:lnTo>
                    <a:lnTo>
                      <a:pt x="39" y="23"/>
                    </a:lnTo>
                    <a:lnTo>
                      <a:pt x="58" y="10"/>
                    </a:lnTo>
                    <a:lnTo>
                      <a:pt x="80" y="2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8" name="Freeform 83"/>
              <p:cNvSpPr>
                <a:spLocks/>
              </p:cNvSpPr>
              <p:nvPr/>
            </p:nvSpPr>
            <p:spPr bwMode="auto">
              <a:xfrm>
                <a:off x="1527" y="2970"/>
                <a:ext cx="26" cy="26"/>
              </a:xfrm>
              <a:custGeom>
                <a:avLst/>
                <a:gdLst>
                  <a:gd name="T0" fmla="*/ 103 w 208"/>
                  <a:gd name="T1" fmla="*/ 0 h 208"/>
                  <a:gd name="T2" fmla="*/ 127 w 208"/>
                  <a:gd name="T3" fmla="*/ 3 h 208"/>
                  <a:gd name="T4" fmla="*/ 149 w 208"/>
                  <a:gd name="T5" fmla="*/ 10 h 208"/>
                  <a:gd name="T6" fmla="*/ 169 w 208"/>
                  <a:gd name="T7" fmla="*/ 23 h 208"/>
                  <a:gd name="T8" fmla="*/ 185 w 208"/>
                  <a:gd name="T9" fmla="*/ 39 h 208"/>
                  <a:gd name="T10" fmla="*/ 197 w 208"/>
                  <a:gd name="T11" fmla="*/ 58 h 208"/>
                  <a:gd name="T12" fmla="*/ 206 w 208"/>
                  <a:gd name="T13" fmla="*/ 80 h 208"/>
                  <a:gd name="T14" fmla="*/ 208 w 208"/>
                  <a:gd name="T15" fmla="*/ 104 h 208"/>
                  <a:gd name="T16" fmla="*/ 206 w 208"/>
                  <a:gd name="T17" fmla="*/ 128 h 208"/>
                  <a:gd name="T18" fmla="*/ 197 w 208"/>
                  <a:gd name="T19" fmla="*/ 150 h 208"/>
                  <a:gd name="T20" fmla="*/ 185 w 208"/>
                  <a:gd name="T21" fmla="*/ 169 h 208"/>
                  <a:gd name="T22" fmla="*/ 169 w 208"/>
                  <a:gd name="T23" fmla="*/ 185 h 208"/>
                  <a:gd name="T24" fmla="*/ 149 w 208"/>
                  <a:gd name="T25" fmla="*/ 197 h 208"/>
                  <a:gd name="T26" fmla="*/ 127 w 208"/>
                  <a:gd name="T27" fmla="*/ 206 h 208"/>
                  <a:gd name="T28" fmla="*/ 103 w 208"/>
                  <a:gd name="T29" fmla="*/ 208 h 208"/>
                  <a:gd name="T30" fmla="*/ 81 w 208"/>
                  <a:gd name="T31" fmla="*/ 206 h 208"/>
                  <a:gd name="T32" fmla="*/ 59 w 208"/>
                  <a:gd name="T33" fmla="*/ 197 h 208"/>
                  <a:gd name="T34" fmla="*/ 39 w 208"/>
                  <a:gd name="T35" fmla="*/ 185 h 208"/>
                  <a:gd name="T36" fmla="*/ 23 w 208"/>
                  <a:gd name="T37" fmla="*/ 169 h 208"/>
                  <a:gd name="T38" fmla="*/ 11 w 208"/>
                  <a:gd name="T39" fmla="*/ 150 h 208"/>
                  <a:gd name="T40" fmla="*/ 3 w 208"/>
                  <a:gd name="T41" fmla="*/ 128 h 208"/>
                  <a:gd name="T42" fmla="*/ 0 w 208"/>
                  <a:gd name="T43" fmla="*/ 104 h 208"/>
                  <a:gd name="T44" fmla="*/ 3 w 208"/>
                  <a:gd name="T45" fmla="*/ 80 h 208"/>
                  <a:gd name="T46" fmla="*/ 11 w 208"/>
                  <a:gd name="T47" fmla="*/ 58 h 208"/>
                  <a:gd name="T48" fmla="*/ 23 w 208"/>
                  <a:gd name="T49" fmla="*/ 39 h 208"/>
                  <a:gd name="T50" fmla="*/ 39 w 208"/>
                  <a:gd name="T51" fmla="*/ 23 h 208"/>
                  <a:gd name="T52" fmla="*/ 59 w 208"/>
                  <a:gd name="T53" fmla="*/ 10 h 208"/>
                  <a:gd name="T54" fmla="*/ 81 w 208"/>
                  <a:gd name="T55" fmla="*/ 3 h 208"/>
                  <a:gd name="T56" fmla="*/ 103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3" y="0"/>
                    </a:moveTo>
                    <a:lnTo>
                      <a:pt x="127" y="3"/>
                    </a:lnTo>
                    <a:lnTo>
                      <a:pt x="149" y="10"/>
                    </a:lnTo>
                    <a:lnTo>
                      <a:pt x="169" y="23"/>
                    </a:lnTo>
                    <a:lnTo>
                      <a:pt x="185" y="39"/>
                    </a:lnTo>
                    <a:lnTo>
                      <a:pt x="197" y="58"/>
                    </a:lnTo>
                    <a:lnTo>
                      <a:pt x="206" y="80"/>
                    </a:lnTo>
                    <a:lnTo>
                      <a:pt x="208" y="104"/>
                    </a:lnTo>
                    <a:lnTo>
                      <a:pt x="206" y="128"/>
                    </a:lnTo>
                    <a:lnTo>
                      <a:pt x="197" y="150"/>
                    </a:lnTo>
                    <a:lnTo>
                      <a:pt x="185" y="169"/>
                    </a:lnTo>
                    <a:lnTo>
                      <a:pt x="169" y="185"/>
                    </a:lnTo>
                    <a:lnTo>
                      <a:pt x="149" y="197"/>
                    </a:lnTo>
                    <a:lnTo>
                      <a:pt x="127" y="206"/>
                    </a:lnTo>
                    <a:lnTo>
                      <a:pt x="103" y="208"/>
                    </a:lnTo>
                    <a:lnTo>
                      <a:pt x="81" y="206"/>
                    </a:lnTo>
                    <a:lnTo>
                      <a:pt x="59" y="197"/>
                    </a:lnTo>
                    <a:lnTo>
                      <a:pt x="39" y="185"/>
                    </a:lnTo>
                    <a:lnTo>
                      <a:pt x="23" y="169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9" name="Freeform 84"/>
              <p:cNvSpPr>
                <a:spLocks/>
              </p:cNvSpPr>
              <p:nvPr/>
            </p:nvSpPr>
            <p:spPr bwMode="auto">
              <a:xfrm>
                <a:off x="1229" y="3102"/>
                <a:ext cx="26" cy="26"/>
              </a:xfrm>
              <a:custGeom>
                <a:avLst/>
                <a:gdLst>
                  <a:gd name="T0" fmla="*/ 104 w 208"/>
                  <a:gd name="T1" fmla="*/ 0 h 208"/>
                  <a:gd name="T2" fmla="*/ 128 w 208"/>
                  <a:gd name="T3" fmla="*/ 4 h 208"/>
                  <a:gd name="T4" fmla="*/ 150 w 208"/>
                  <a:gd name="T5" fmla="*/ 11 h 208"/>
                  <a:gd name="T6" fmla="*/ 168 w 208"/>
                  <a:gd name="T7" fmla="*/ 23 h 208"/>
                  <a:gd name="T8" fmla="*/ 185 w 208"/>
                  <a:gd name="T9" fmla="*/ 40 h 208"/>
                  <a:gd name="T10" fmla="*/ 198 w 208"/>
                  <a:gd name="T11" fmla="*/ 59 h 208"/>
                  <a:gd name="T12" fmla="*/ 205 w 208"/>
                  <a:gd name="T13" fmla="*/ 81 h 208"/>
                  <a:gd name="T14" fmla="*/ 208 w 208"/>
                  <a:gd name="T15" fmla="*/ 104 h 208"/>
                  <a:gd name="T16" fmla="*/ 205 w 208"/>
                  <a:gd name="T17" fmla="*/ 128 h 208"/>
                  <a:gd name="T18" fmla="*/ 198 w 208"/>
                  <a:gd name="T19" fmla="*/ 150 h 208"/>
                  <a:gd name="T20" fmla="*/ 185 w 208"/>
                  <a:gd name="T21" fmla="*/ 170 h 208"/>
                  <a:gd name="T22" fmla="*/ 168 w 208"/>
                  <a:gd name="T23" fmla="*/ 186 h 208"/>
                  <a:gd name="T24" fmla="*/ 150 w 208"/>
                  <a:gd name="T25" fmla="*/ 198 h 208"/>
                  <a:gd name="T26" fmla="*/ 128 w 208"/>
                  <a:gd name="T27" fmla="*/ 206 h 208"/>
                  <a:gd name="T28" fmla="*/ 104 w 208"/>
                  <a:gd name="T29" fmla="*/ 208 h 208"/>
                  <a:gd name="T30" fmla="*/ 80 w 208"/>
                  <a:gd name="T31" fmla="*/ 206 h 208"/>
                  <a:gd name="T32" fmla="*/ 58 w 208"/>
                  <a:gd name="T33" fmla="*/ 198 h 208"/>
                  <a:gd name="T34" fmla="*/ 38 w 208"/>
                  <a:gd name="T35" fmla="*/ 186 h 208"/>
                  <a:gd name="T36" fmla="*/ 23 w 208"/>
                  <a:gd name="T37" fmla="*/ 170 h 208"/>
                  <a:gd name="T38" fmla="*/ 10 w 208"/>
                  <a:gd name="T39" fmla="*/ 150 h 208"/>
                  <a:gd name="T40" fmla="*/ 2 w 208"/>
                  <a:gd name="T41" fmla="*/ 128 h 208"/>
                  <a:gd name="T42" fmla="*/ 0 w 208"/>
                  <a:gd name="T43" fmla="*/ 104 h 208"/>
                  <a:gd name="T44" fmla="*/ 2 w 208"/>
                  <a:gd name="T45" fmla="*/ 81 h 208"/>
                  <a:gd name="T46" fmla="*/ 10 w 208"/>
                  <a:gd name="T47" fmla="*/ 59 h 208"/>
                  <a:gd name="T48" fmla="*/ 23 w 208"/>
                  <a:gd name="T49" fmla="*/ 40 h 208"/>
                  <a:gd name="T50" fmla="*/ 38 w 208"/>
                  <a:gd name="T51" fmla="*/ 23 h 208"/>
                  <a:gd name="T52" fmla="*/ 58 w 208"/>
                  <a:gd name="T53" fmla="*/ 11 h 208"/>
                  <a:gd name="T54" fmla="*/ 80 w 208"/>
                  <a:gd name="T55" fmla="*/ 4 h 208"/>
                  <a:gd name="T56" fmla="*/ 104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4" y="0"/>
                    </a:moveTo>
                    <a:lnTo>
                      <a:pt x="128" y="4"/>
                    </a:lnTo>
                    <a:lnTo>
                      <a:pt x="150" y="11"/>
                    </a:lnTo>
                    <a:lnTo>
                      <a:pt x="168" y="23"/>
                    </a:lnTo>
                    <a:lnTo>
                      <a:pt x="185" y="40"/>
                    </a:lnTo>
                    <a:lnTo>
                      <a:pt x="198" y="59"/>
                    </a:lnTo>
                    <a:lnTo>
                      <a:pt x="205" y="81"/>
                    </a:lnTo>
                    <a:lnTo>
                      <a:pt x="208" y="104"/>
                    </a:lnTo>
                    <a:lnTo>
                      <a:pt x="205" y="128"/>
                    </a:lnTo>
                    <a:lnTo>
                      <a:pt x="198" y="150"/>
                    </a:lnTo>
                    <a:lnTo>
                      <a:pt x="185" y="170"/>
                    </a:lnTo>
                    <a:lnTo>
                      <a:pt x="168" y="186"/>
                    </a:lnTo>
                    <a:lnTo>
                      <a:pt x="150" y="198"/>
                    </a:lnTo>
                    <a:lnTo>
                      <a:pt x="128" y="206"/>
                    </a:lnTo>
                    <a:lnTo>
                      <a:pt x="104" y="208"/>
                    </a:lnTo>
                    <a:lnTo>
                      <a:pt x="80" y="206"/>
                    </a:lnTo>
                    <a:lnTo>
                      <a:pt x="58" y="198"/>
                    </a:lnTo>
                    <a:lnTo>
                      <a:pt x="38" y="186"/>
                    </a:lnTo>
                    <a:lnTo>
                      <a:pt x="23" y="170"/>
                    </a:lnTo>
                    <a:lnTo>
                      <a:pt x="10" y="150"/>
                    </a:lnTo>
                    <a:lnTo>
                      <a:pt x="2" y="128"/>
                    </a:lnTo>
                    <a:lnTo>
                      <a:pt x="0" y="104"/>
                    </a:lnTo>
                    <a:lnTo>
                      <a:pt x="2" y="81"/>
                    </a:lnTo>
                    <a:lnTo>
                      <a:pt x="10" y="59"/>
                    </a:lnTo>
                    <a:lnTo>
                      <a:pt x="23" y="40"/>
                    </a:lnTo>
                    <a:lnTo>
                      <a:pt x="38" y="23"/>
                    </a:lnTo>
                    <a:lnTo>
                      <a:pt x="58" y="11"/>
                    </a:lnTo>
                    <a:lnTo>
                      <a:pt x="80" y="4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0" name="Freeform 85"/>
              <p:cNvSpPr>
                <a:spLocks noEditPoints="1"/>
              </p:cNvSpPr>
              <p:nvPr/>
            </p:nvSpPr>
            <p:spPr bwMode="auto">
              <a:xfrm>
                <a:off x="1251" y="2911"/>
                <a:ext cx="278" cy="350"/>
              </a:xfrm>
              <a:custGeom>
                <a:avLst/>
                <a:gdLst>
                  <a:gd name="T0" fmla="*/ 986 w 2224"/>
                  <a:gd name="T1" fmla="*/ 2212 h 2797"/>
                  <a:gd name="T2" fmla="*/ 1273 w 2224"/>
                  <a:gd name="T3" fmla="*/ 2069 h 2797"/>
                  <a:gd name="T4" fmla="*/ 1013 w 2224"/>
                  <a:gd name="T5" fmla="*/ 1982 h 2797"/>
                  <a:gd name="T6" fmla="*/ 1493 w 2224"/>
                  <a:gd name="T7" fmla="*/ 2010 h 2797"/>
                  <a:gd name="T8" fmla="*/ 811 w 2224"/>
                  <a:gd name="T9" fmla="*/ 1936 h 2797"/>
                  <a:gd name="T10" fmla="*/ 1581 w 2224"/>
                  <a:gd name="T11" fmla="*/ 1966 h 2797"/>
                  <a:gd name="T12" fmla="*/ 534 w 2224"/>
                  <a:gd name="T13" fmla="*/ 1897 h 2797"/>
                  <a:gd name="T14" fmla="*/ 501 w 2224"/>
                  <a:gd name="T15" fmla="*/ 1743 h 2797"/>
                  <a:gd name="T16" fmla="*/ 1902 w 2224"/>
                  <a:gd name="T17" fmla="*/ 1685 h 2797"/>
                  <a:gd name="T18" fmla="*/ 324 w 2224"/>
                  <a:gd name="T19" fmla="*/ 1687 h 2797"/>
                  <a:gd name="T20" fmla="*/ 1130 w 2224"/>
                  <a:gd name="T21" fmla="*/ 1388 h 2797"/>
                  <a:gd name="T22" fmla="*/ 1059 w 2224"/>
                  <a:gd name="T23" fmla="*/ 1921 h 2797"/>
                  <a:gd name="T24" fmla="*/ 1209 w 2224"/>
                  <a:gd name="T25" fmla="*/ 1367 h 2797"/>
                  <a:gd name="T26" fmla="*/ 630 w 2224"/>
                  <a:gd name="T27" fmla="*/ 1765 h 2797"/>
                  <a:gd name="T28" fmla="*/ 1516 w 2224"/>
                  <a:gd name="T29" fmla="*/ 1815 h 2797"/>
                  <a:gd name="T30" fmla="*/ 1821 w 2224"/>
                  <a:gd name="T31" fmla="*/ 1512 h 2797"/>
                  <a:gd name="T32" fmla="*/ 1038 w 2224"/>
                  <a:gd name="T33" fmla="*/ 1160 h 2797"/>
                  <a:gd name="T34" fmla="*/ 1923 w 2224"/>
                  <a:gd name="T35" fmla="*/ 1203 h 2797"/>
                  <a:gd name="T36" fmla="*/ 1991 w 2224"/>
                  <a:gd name="T37" fmla="*/ 1199 h 2797"/>
                  <a:gd name="T38" fmla="*/ 2041 w 2224"/>
                  <a:gd name="T39" fmla="*/ 1417 h 2797"/>
                  <a:gd name="T40" fmla="*/ 303 w 2224"/>
                  <a:gd name="T41" fmla="*/ 1205 h 2797"/>
                  <a:gd name="T42" fmla="*/ 1030 w 2224"/>
                  <a:gd name="T43" fmla="*/ 1126 h 2797"/>
                  <a:gd name="T44" fmla="*/ 279 w 2224"/>
                  <a:gd name="T45" fmla="*/ 1397 h 2797"/>
                  <a:gd name="T46" fmla="*/ 232 w 2224"/>
                  <a:gd name="T47" fmla="*/ 1162 h 2797"/>
                  <a:gd name="T48" fmla="*/ 1923 w 2224"/>
                  <a:gd name="T49" fmla="*/ 1020 h 2797"/>
                  <a:gd name="T50" fmla="*/ 1883 w 2224"/>
                  <a:gd name="T51" fmla="*/ 842 h 2797"/>
                  <a:gd name="T52" fmla="*/ 301 w 2224"/>
                  <a:gd name="T53" fmla="*/ 1027 h 2797"/>
                  <a:gd name="T54" fmla="*/ 1962 w 2224"/>
                  <a:gd name="T55" fmla="*/ 873 h 2797"/>
                  <a:gd name="T56" fmla="*/ 1995 w 2224"/>
                  <a:gd name="T57" fmla="*/ 1093 h 2797"/>
                  <a:gd name="T58" fmla="*/ 163 w 2224"/>
                  <a:gd name="T59" fmla="*/ 870 h 2797"/>
                  <a:gd name="T60" fmla="*/ 248 w 2224"/>
                  <a:gd name="T61" fmla="*/ 933 h 2797"/>
                  <a:gd name="T62" fmla="*/ 480 w 2224"/>
                  <a:gd name="T63" fmla="*/ 597 h 2797"/>
                  <a:gd name="T64" fmla="*/ 1821 w 2224"/>
                  <a:gd name="T65" fmla="*/ 707 h 2797"/>
                  <a:gd name="T66" fmla="*/ 1886 w 2224"/>
                  <a:gd name="T67" fmla="*/ 687 h 2797"/>
                  <a:gd name="T68" fmla="*/ 365 w 2224"/>
                  <a:gd name="T69" fmla="*/ 480 h 2797"/>
                  <a:gd name="T70" fmla="*/ 477 w 2224"/>
                  <a:gd name="T71" fmla="*/ 499 h 2797"/>
                  <a:gd name="T72" fmla="*/ 769 w 2224"/>
                  <a:gd name="T73" fmla="*/ 373 h 2797"/>
                  <a:gd name="T74" fmla="*/ 1131 w 2224"/>
                  <a:gd name="T75" fmla="*/ 1026 h 2797"/>
                  <a:gd name="T76" fmla="*/ 1206 w 2224"/>
                  <a:gd name="T77" fmla="*/ 301 h 2797"/>
                  <a:gd name="T78" fmla="*/ 1023 w 2224"/>
                  <a:gd name="T79" fmla="*/ 300 h 2797"/>
                  <a:gd name="T80" fmla="*/ 702 w 2224"/>
                  <a:gd name="T81" fmla="*/ 223 h 2797"/>
                  <a:gd name="T82" fmla="*/ 640 w 2224"/>
                  <a:gd name="T83" fmla="*/ 367 h 2797"/>
                  <a:gd name="T84" fmla="*/ 1680 w 2224"/>
                  <a:gd name="T85" fmla="*/ 435 h 2797"/>
                  <a:gd name="T86" fmla="*/ 1130 w 2224"/>
                  <a:gd name="T87" fmla="*/ 229 h 2797"/>
                  <a:gd name="T88" fmla="*/ 1295 w 2224"/>
                  <a:gd name="T89" fmla="*/ 248 h 2797"/>
                  <a:gd name="T90" fmla="*/ 1130 w 2224"/>
                  <a:gd name="T91" fmla="*/ 134 h 2797"/>
                  <a:gd name="T92" fmla="*/ 890 w 2224"/>
                  <a:gd name="T93" fmla="*/ 257 h 2797"/>
                  <a:gd name="T94" fmla="*/ 1193 w 2224"/>
                  <a:gd name="T95" fmla="*/ 3 h 2797"/>
                  <a:gd name="T96" fmla="*/ 1841 w 2224"/>
                  <a:gd name="T97" fmla="*/ 269 h 2797"/>
                  <a:gd name="T98" fmla="*/ 2195 w 2224"/>
                  <a:gd name="T99" fmla="*/ 851 h 2797"/>
                  <a:gd name="T100" fmla="*/ 2150 w 2224"/>
                  <a:gd name="T101" fmla="*/ 1510 h 2797"/>
                  <a:gd name="T102" fmla="*/ 1723 w 2224"/>
                  <a:gd name="T103" fmla="*/ 2038 h 2797"/>
                  <a:gd name="T104" fmla="*/ 256 w 2224"/>
                  <a:gd name="T105" fmla="*/ 2797 h 2797"/>
                  <a:gd name="T106" fmla="*/ 441 w 2224"/>
                  <a:gd name="T107" fmla="*/ 1994 h 2797"/>
                  <a:gd name="T108" fmla="*/ 46 w 2224"/>
                  <a:gd name="T109" fmla="*/ 1423 h 2797"/>
                  <a:gd name="T110" fmla="*/ 70 w 2224"/>
                  <a:gd name="T111" fmla="*/ 721 h 2797"/>
                  <a:gd name="T112" fmla="*/ 513 w 2224"/>
                  <a:gd name="T113" fmla="*/ 174 h 2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24" h="2797">
                    <a:moveTo>
                      <a:pt x="924" y="2202"/>
                    </a:moveTo>
                    <a:lnTo>
                      <a:pt x="834" y="2636"/>
                    </a:lnTo>
                    <a:lnTo>
                      <a:pt x="1391" y="2636"/>
                    </a:lnTo>
                    <a:lnTo>
                      <a:pt x="1301" y="2202"/>
                    </a:lnTo>
                    <a:lnTo>
                      <a:pt x="1239" y="2212"/>
                    </a:lnTo>
                    <a:lnTo>
                      <a:pt x="1177" y="2217"/>
                    </a:lnTo>
                    <a:lnTo>
                      <a:pt x="1113" y="2219"/>
                    </a:lnTo>
                    <a:lnTo>
                      <a:pt x="1049" y="2217"/>
                    </a:lnTo>
                    <a:lnTo>
                      <a:pt x="986" y="2212"/>
                    </a:lnTo>
                    <a:lnTo>
                      <a:pt x="924" y="2202"/>
                    </a:lnTo>
                    <a:close/>
                    <a:moveTo>
                      <a:pt x="1254" y="1976"/>
                    </a:moveTo>
                    <a:lnTo>
                      <a:pt x="1212" y="1982"/>
                    </a:lnTo>
                    <a:lnTo>
                      <a:pt x="1171" y="1986"/>
                    </a:lnTo>
                    <a:lnTo>
                      <a:pt x="1130" y="1989"/>
                    </a:lnTo>
                    <a:lnTo>
                      <a:pt x="1130" y="2085"/>
                    </a:lnTo>
                    <a:lnTo>
                      <a:pt x="1178" y="2083"/>
                    </a:lnTo>
                    <a:lnTo>
                      <a:pt x="1226" y="2078"/>
                    </a:lnTo>
                    <a:lnTo>
                      <a:pt x="1273" y="2069"/>
                    </a:lnTo>
                    <a:lnTo>
                      <a:pt x="1254" y="1976"/>
                    </a:lnTo>
                    <a:close/>
                    <a:moveTo>
                      <a:pt x="972" y="1976"/>
                    </a:moveTo>
                    <a:lnTo>
                      <a:pt x="951" y="2069"/>
                    </a:lnTo>
                    <a:lnTo>
                      <a:pt x="999" y="2078"/>
                    </a:lnTo>
                    <a:lnTo>
                      <a:pt x="1047" y="2083"/>
                    </a:lnTo>
                    <a:lnTo>
                      <a:pt x="1096" y="2085"/>
                    </a:lnTo>
                    <a:lnTo>
                      <a:pt x="1096" y="1989"/>
                    </a:lnTo>
                    <a:lnTo>
                      <a:pt x="1054" y="1987"/>
                    </a:lnTo>
                    <a:lnTo>
                      <a:pt x="1013" y="1982"/>
                    </a:lnTo>
                    <a:lnTo>
                      <a:pt x="972" y="1976"/>
                    </a:lnTo>
                    <a:close/>
                    <a:moveTo>
                      <a:pt x="1454" y="1922"/>
                    </a:moveTo>
                    <a:lnTo>
                      <a:pt x="1414" y="1936"/>
                    </a:lnTo>
                    <a:lnTo>
                      <a:pt x="1375" y="1949"/>
                    </a:lnTo>
                    <a:lnTo>
                      <a:pt x="1333" y="1959"/>
                    </a:lnTo>
                    <a:lnTo>
                      <a:pt x="1353" y="2054"/>
                    </a:lnTo>
                    <a:lnTo>
                      <a:pt x="1401" y="2041"/>
                    </a:lnTo>
                    <a:lnTo>
                      <a:pt x="1448" y="2028"/>
                    </a:lnTo>
                    <a:lnTo>
                      <a:pt x="1493" y="2010"/>
                    </a:lnTo>
                    <a:lnTo>
                      <a:pt x="1454" y="1922"/>
                    </a:lnTo>
                    <a:close/>
                    <a:moveTo>
                      <a:pt x="772" y="1922"/>
                    </a:moveTo>
                    <a:lnTo>
                      <a:pt x="733" y="2010"/>
                    </a:lnTo>
                    <a:lnTo>
                      <a:pt x="778" y="2027"/>
                    </a:lnTo>
                    <a:lnTo>
                      <a:pt x="825" y="2041"/>
                    </a:lnTo>
                    <a:lnTo>
                      <a:pt x="872" y="2053"/>
                    </a:lnTo>
                    <a:lnTo>
                      <a:pt x="892" y="1959"/>
                    </a:lnTo>
                    <a:lnTo>
                      <a:pt x="851" y="1949"/>
                    </a:lnTo>
                    <a:lnTo>
                      <a:pt x="811" y="1936"/>
                    </a:lnTo>
                    <a:lnTo>
                      <a:pt x="772" y="1922"/>
                    </a:lnTo>
                    <a:close/>
                    <a:moveTo>
                      <a:pt x="1725" y="1743"/>
                    </a:moveTo>
                    <a:lnTo>
                      <a:pt x="1680" y="1782"/>
                    </a:lnTo>
                    <a:lnTo>
                      <a:pt x="1634" y="1819"/>
                    </a:lnTo>
                    <a:lnTo>
                      <a:pt x="1585" y="1852"/>
                    </a:lnTo>
                    <a:lnTo>
                      <a:pt x="1535" y="1882"/>
                    </a:lnTo>
                    <a:lnTo>
                      <a:pt x="1484" y="1908"/>
                    </a:lnTo>
                    <a:lnTo>
                      <a:pt x="1523" y="1995"/>
                    </a:lnTo>
                    <a:lnTo>
                      <a:pt x="1581" y="1966"/>
                    </a:lnTo>
                    <a:lnTo>
                      <a:pt x="1637" y="1934"/>
                    </a:lnTo>
                    <a:lnTo>
                      <a:pt x="1691" y="1897"/>
                    </a:lnTo>
                    <a:lnTo>
                      <a:pt x="1744" y="1856"/>
                    </a:lnTo>
                    <a:lnTo>
                      <a:pt x="1793" y="1811"/>
                    </a:lnTo>
                    <a:lnTo>
                      <a:pt x="1725" y="1743"/>
                    </a:lnTo>
                    <a:close/>
                    <a:moveTo>
                      <a:pt x="501" y="1743"/>
                    </a:moveTo>
                    <a:lnTo>
                      <a:pt x="433" y="1811"/>
                    </a:lnTo>
                    <a:lnTo>
                      <a:pt x="482" y="1856"/>
                    </a:lnTo>
                    <a:lnTo>
                      <a:pt x="534" y="1897"/>
                    </a:lnTo>
                    <a:lnTo>
                      <a:pt x="589" y="1934"/>
                    </a:lnTo>
                    <a:lnTo>
                      <a:pt x="645" y="1966"/>
                    </a:lnTo>
                    <a:lnTo>
                      <a:pt x="702" y="1995"/>
                    </a:lnTo>
                    <a:lnTo>
                      <a:pt x="742" y="1907"/>
                    </a:lnTo>
                    <a:lnTo>
                      <a:pt x="690" y="1881"/>
                    </a:lnTo>
                    <a:lnTo>
                      <a:pt x="640" y="1852"/>
                    </a:lnTo>
                    <a:lnTo>
                      <a:pt x="592" y="1819"/>
                    </a:lnTo>
                    <a:lnTo>
                      <a:pt x="545" y="1782"/>
                    </a:lnTo>
                    <a:lnTo>
                      <a:pt x="501" y="1743"/>
                    </a:lnTo>
                    <a:close/>
                    <a:moveTo>
                      <a:pt x="1912" y="1480"/>
                    </a:moveTo>
                    <a:lnTo>
                      <a:pt x="1886" y="1532"/>
                    </a:lnTo>
                    <a:lnTo>
                      <a:pt x="1857" y="1581"/>
                    </a:lnTo>
                    <a:lnTo>
                      <a:pt x="1824" y="1629"/>
                    </a:lnTo>
                    <a:lnTo>
                      <a:pt x="1787" y="1675"/>
                    </a:lnTo>
                    <a:lnTo>
                      <a:pt x="1748" y="1719"/>
                    </a:lnTo>
                    <a:lnTo>
                      <a:pt x="1817" y="1787"/>
                    </a:lnTo>
                    <a:lnTo>
                      <a:pt x="1861" y="1739"/>
                    </a:lnTo>
                    <a:lnTo>
                      <a:pt x="1902" y="1685"/>
                    </a:lnTo>
                    <a:lnTo>
                      <a:pt x="1938" y="1631"/>
                    </a:lnTo>
                    <a:lnTo>
                      <a:pt x="1972" y="1575"/>
                    </a:lnTo>
                    <a:lnTo>
                      <a:pt x="2000" y="1518"/>
                    </a:lnTo>
                    <a:lnTo>
                      <a:pt x="1912" y="1480"/>
                    </a:lnTo>
                    <a:close/>
                    <a:moveTo>
                      <a:pt x="312" y="1480"/>
                    </a:moveTo>
                    <a:lnTo>
                      <a:pt x="225" y="1518"/>
                    </a:lnTo>
                    <a:lnTo>
                      <a:pt x="254" y="1576"/>
                    </a:lnTo>
                    <a:lnTo>
                      <a:pt x="287" y="1632"/>
                    </a:lnTo>
                    <a:lnTo>
                      <a:pt x="324" y="1687"/>
                    </a:lnTo>
                    <a:lnTo>
                      <a:pt x="365" y="1739"/>
                    </a:lnTo>
                    <a:lnTo>
                      <a:pt x="409" y="1787"/>
                    </a:lnTo>
                    <a:lnTo>
                      <a:pt x="477" y="1719"/>
                    </a:lnTo>
                    <a:lnTo>
                      <a:pt x="438" y="1675"/>
                    </a:lnTo>
                    <a:lnTo>
                      <a:pt x="401" y="1629"/>
                    </a:lnTo>
                    <a:lnTo>
                      <a:pt x="369" y="1581"/>
                    </a:lnTo>
                    <a:lnTo>
                      <a:pt x="339" y="1532"/>
                    </a:lnTo>
                    <a:lnTo>
                      <a:pt x="312" y="1480"/>
                    </a:lnTo>
                    <a:close/>
                    <a:moveTo>
                      <a:pt x="1130" y="1388"/>
                    </a:moveTo>
                    <a:lnTo>
                      <a:pt x="1130" y="1922"/>
                    </a:lnTo>
                    <a:lnTo>
                      <a:pt x="1167" y="1921"/>
                    </a:lnTo>
                    <a:lnTo>
                      <a:pt x="1203" y="1915"/>
                    </a:lnTo>
                    <a:lnTo>
                      <a:pt x="1239" y="1910"/>
                    </a:lnTo>
                    <a:lnTo>
                      <a:pt x="1130" y="1388"/>
                    </a:lnTo>
                    <a:close/>
                    <a:moveTo>
                      <a:pt x="1096" y="1386"/>
                    </a:moveTo>
                    <a:lnTo>
                      <a:pt x="986" y="1910"/>
                    </a:lnTo>
                    <a:lnTo>
                      <a:pt x="1022" y="1915"/>
                    </a:lnTo>
                    <a:lnTo>
                      <a:pt x="1059" y="1921"/>
                    </a:lnTo>
                    <a:lnTo>
                      <a:pt x="1096" y="1922"/>
                    </a:lnTo>
                    <a:lnTo>
                      <a:pt x="1096" y="1386"/>
                    </a:lnTo>
                    <a:close/>
                    <a:moveTo>
                      <a:pt x="1016" y="1368"/>
                    </a:moveTo>
                    <a:lnTo>
                      <a:pt x="799" y="1860"/>
                    </a:lnTo>
                    <a:lnTo>
                      <a:pt x="834" y="1874"/>
                    </a:lnTo>
                    <a:lnTo>
                      <a:pt x="869" y="1884"/>
                    </a:lnTo>
                    <a:lnTo>
                      <a:pt x="906" y="1893"/>
                    </a:lnTo>
                    <a:lnTo>
                      <a:pt x="1016" y="1368"/>
                    </a:lnTo>
                    <a:close/>
                    <a:moveTo>
                      <a:pt x="1209" y="1367"/>
                    </a:moveTo>
                    <a:lnTo>
                      <a:pt x="1319" y="1893"/>
                    </a:lnTo>
                    <a:lnTo>
                      <a:pt x="1356" y="1884"/>
                    </a:lnTo>
                    <a:lnTo>
                      <a:pt x="1391" y="1874"/>
                    </a:lnTo>
                    <a:lnTo>
                      <a:pt x="1427" y="1860"/>
                    </a:lnTo>
                    <a:lnTo>
                      <a:pt x="1209" y="1367"/>
                    </a:lnTo>
                    <a:close/>
                    <a:moveTo>
                      <a:pt x="1054" y="1193"/>
                    </a:moveTo>
                    <a:lnTo>
                      <a:pt x="548" y="1696"/>
                    </a:lnTo>
                    <a:lnTo>
                      <a:pt x="589" y="1731"/>
                    </a:lnTo>
                    <a:lnTo>
                      <a:pt x="630" y="1765"/>
                    </a:lnTo>
                    <a:lnTo>
                      <a:pt x="674" y="1795"/>
                    </a:lnTo>
                    <a:lnTo>
                      <a:pt x="721" y="1822"/>
                    </a:lnTo>
                    <a:lnTo>
                      <a:pt x="769" y="1847"/>
                    </a:lnTo>
                    <a:lnTo>
                      <a:pt x="1049" y="1211"/>
                    </a:lnTo>
                    <a:lnTo>
                      <a:pt x="1054" y="1193"/>
                    </a:lnTo>
                    <a:close/>
                    <a:moveTo>
                      <a:pt x="1171" y="1190"/>
                    </a:moveTo>
                    <a:lnTo>
                      <a:pt x="1174" y="1208"/>
                    </a:lnTo>
                    <a:lnTo>
                      <a:pt x="1457" y="1847"/>
                    </a:lnTo>
                    <a:lnTo>
                      <a:pt x="1516" y="1815"/>
                    </a:lnTo>
                    <a:lnTo>
                      <a:pt x="1574" y="1780"/>
                    </a:lnTo>
                    <a:lnTo>
                      <a:pt x="1627" y="1740"/>
                    </a:lnTo>
                    <a:lnTo>
                      <a:pt x="1677" y="1696"/>
                    </a:lnTo>
                    <a:lnTo>
                      <a:pt x="1171" y="1190"/>
                    </a:lnTo>
                    <a:close/>
                    <a:moveTo>
                      <a:pt x="1188" y="1160"/>
                    </a:moveTo>
                    <a:lnTo>
                      <a:pt x="1701" y="1672"/>
                    </a:lnTo>
                    <a:lnTo>
                      <a:pt x="1745" y="1622"/>
                    </a:lnTo>
                    <a:lnTo>
                      <a:pt x="1785" y="1569"/>
                    </a:lnTo>
                    <a:lnTo>
                      <a:pt x="1821" y="1512"/>
                    </a:lnTo>
                    <a:lnTo>
                      <a:pt x="1852" y="1453"/>
                    </a:lnTo>
                    <a:lnTo>
                      <a:pt x="1188" y="1160"/>
                    </a:lnTo>
                    <a:close/>
                    <a:moveTo>
                      <a:pt x="1038" y="1160"/>
                    </a:moveTo>
                    <a:lnTo>
                      <a:pt x="374" y="1453"/>
                    </a:lnTo>
                    <a:lnTo>
                      <a:pt x="405" y="1512"/>
                    </a:lnTo>
                    <a:lnTo>
                      <a:pt x="441" y="1569"/>
                    </a:lnTo>
                    <a:lnTo>
                      <a:pt x="480" y="1622"/>
                    </a:lnTo>
                    <a:lnTo>
                      <a:pt x="525" y="1672"/>
                    </a:lnTo>
                    <a:lnTo>
                      <a:pt x="1038" y="1160"/>
                    </a:lnTo>
                    <a:close/>
                    <a:moveTo>
                      <a:pt x="1196" y="1126"/>
                    </a:moveTo>
                    <a:lnTo>
                      <a:pt x="1196" y="1128"/>
                    </a:lnTo>
                    <a:lnTo>
                      <a:pt x="1866" y="1423"/>
                    </a:lnTo>
                    <a:lnTo>
                      <a:pt x="1884" y="1375"/>
                    </a:lnTo>
                    <a:lnTo>
                      <a:pt x="1900" y="1326"/>
                    </a:lnTo>
                    <a:lnTo>
                      <a:pt x="1912" y="1275"/>
                    </a:lnTo>
                    <a:lnTo>
                      <a:pt x="1912" y="1273"/>
                    </a:lnTo>
                    <a:lnTo>
                      <a:pt x="1918" y="1238"/>
                    </a:lnTo>
                    <a:lnTo>
                      <a:pt x="1923" y="1203"/>
                    </a:lnTo>
                    <a:lnTo>
                      <a:pt x="1924" y="1199"/>
                    </a:lnTo>
                    <a:lnTo>
                      <a:pt x="1924" y="1196"/>
                    </a:lnTo>
                    <a:lnTo>
                      <a:pt x="1925" y="1191"/>
                    </a:lnTo>
                    <a:lnTo>
                      <a:pt x="1927" y="1159"/>
                    </a:lnTo>
                    <a:lnTo>
                      <a:pt x="1928" y="1126"/>
                    </a:lnTo>
                    <a:lnTo>
                      <a:pt x="1196" y="1126"/>
                    </a:lnTo>
                    <a:close/>
                    <a:moveTo>
                      <a:pt x="1994" y="1126"/>
                    </a:moveTo>
                    <a:lnTo>
                      <a:pt x="1994" y="1162"/>
                    </a:lnTo>
                    <a:lnTo>
                      <a:pt x="1991" y="1199"/>
                    </a:lnTo>
                    <a:lnTo>
                      <a:pt x="1990" y="1204"/>
                    </a:lnTo>
                    <a:lnTo>
                      <a:pt x="1990" y="1210"/>
                    </a:lnTo>
                    <a:lnTo>
                      <a:pt x="1984" y="1249"/>
                    </a:lnTo>
                    <a:lnTo>
                      <a:pt x="1977" y="1286"/>
                    </a:lnTo>
                    <a:lnTo>
                      <a:pt x="1964" y="1342"/>
                    </a:lnTo>
                    <a:lnTo>
                      <a:pt x="1948" y="1396"/>
                    </a:lnTo>
                    <a:lnTo>
                      <a:pt x="1928" y="1449"/>
                    </a:lnTo>
                    <a:lnTo>
                      <a:pt x="2015" y="1488"/>
                    </a:lnTo>
                    <a:lnTo>
                      <a:pt x="2041" y="1417"/>
                    </a:lnTo>
                    <a:lnTo>
                      <a:pt x="2061" y="1346"/>
                    </a:lnTo>
                    <a:lnTo>
                      <a:pt x="2077" y="1274"/>
                    </a:lnTo>
                    <a:lnTo>
                      <a:pt x="2087" y="1200"/>
                    </a:lnTo>
                    <a:lnTo>
                      <a:pt x="2091" y="1126"/>
                    </a:lnTo>
                    <a:lnTo>
                      <a:pt x="1994" y="1126"/>
                    </a:lnTo>
                    <a:close/>
                    <a:moveTo>
                      <a:pt x="298" y="1126"/>
                    </a:moveTo>
                    <a:lnTo>
                      <a:pt x="299" y="1159"/>
                    </a:lnTo>
                    <a:lnTo>
                      <a:pt x="301" y="1191"/>
                    </a:lnTo>
                    <a:lnTo>
                      <a:pt x="303" y="1205"/>
                    </a:lnTo>
                    <a:lnTo>
                      <a:pt x="307" y="1239"/>
                    </a:lnTo>
                    <a:lnTo>
                      <a:pt x="314" y="1273"/>
                    </a:lnTo>
                    <a:lnTo>
                      <a:pt x="314" y="1274"/>
                    </a:lnTo>
                    <a:lnTo>
                      <a:pt x="315" y="1276"/>
                    </a:lnTo>
                    <a:lnTo>
                      <a:pt x="327" y="1326"/>
                    </a:lnTo>
                    <a:lnTo>
                      <a:pt x="342" y="1375"/>
                    </a:lnTo>
                    <a:lnTo>
                      <a:pt x="359" y="1422"/>
                    </a:lnTo>
                    <a:lnTo>
                      <a:pt x="1030" y="1127"/>
                    </a:lnTo>
                    <a:lnTo>
                      <a:pt x="1030" y="1126"/>
                    </a:lnTo>
                    <a:lnTo>
                      <a:pt x="298" y="1126"/>
                    </a:lnTo>
                    <a:close/>
                    <a:moveTo>
                      <a:pt x="134" y="1126"/>
                    </a:moveTo>
                    <a:lnTo>
                      <a:pt x="138" y="1201"/>
                    </a:lnTo>
                    <a:lnTo>
                      <a:pt x="148" y="1276"/>
                    </a:lnTo>
                    <a:lnTo>
                      <a:pt x="163" y="1349"/>
                    </a:lnTo>
                    <a:lnTo>
                      <a:pt x="184" y="1419"/>
                    </a:lnTo>
                    <a:lnTo>
                      <a:pt x="210" y="1488"/>
                    </a:lnTo>
                    <a:lnTo>
                      <a:pt x="298" y="1449"/>
                    </a:lnTo>
                    <a:lnTo>
                      <a:pt x="279" y="1397"/>
                    </a:lnTo>
                    <a:lnTo>
                      <a:pt x="262" y="1345"/>
                    </a:lnTo>
                    <a:lnTo>
                      <a:pt x="249" y="1291"/>
                    </a:lnTo>
                    <a:lnTo>
                      <a:pt x="249" y="1289"/>
                    </a:lnTo>
                    <a:lnTo>
                      <a:pt x="248" y="1286"/>
                    </a:lnTo>
                    <a:lnTo>
                      <a:pt x="242" y="1250"/>
                    </a:lnTo>
                    <a:lnTo>
                      <a:pt x="237" y="1213"/>
                    </a:lnTo>
                    <a:lnTo>
                      <a:pt x="236" y="1206"/>
                    </a:lnTo>
                    <a:lnTo>
                      <a:pt x="234" y="1199"/>
                    </a:lnTo>
                    <a:lnTo>
                      <a:pt x="232" y="1162"/>
                    </a:lnTo>
                    <a:lnTo>
                      <a:pt x="231" y="1126"/>
                    </a:lnTo>
                    <a:lnTo>
                      <a:pt x="134" y="1126"/>
                    </a:lnTo>
                    <a:close/>
                    <a:moveTo>
                      <a:pt x="1866" y="796"/>
                    </a:moveTo>
                    <a:lnTo>
                      <a:pt x="1196" y="1091"/>
                    </a:lnTo>
                    <a:lnTo>
                      <a:pt x="1196" y="1093"/>
                    </a:lnTo>
                    <a:lnTo>
                      <a:pt x="1928" y="1093"/>
                    </a:lnTo>
                    <a:lnTo>
                      <a:pt x="1927" y="1060"/>
                    </a:lnTo>
                    <a:lnTo>
                      <a:pt x="1925" y="1027"/>
                    </a:lnTo>
                    <a:lnTo>
                      <a:pt x="1923" y="1020"/>
                    </a:lnTo>
                    <a:lnTo>
                      <a:pt x="1922" y="1012"/>
                    </a:lnTo>
                    <a:lnTo>
                      <a:pt x="1918" y="979"/>
                    </a:lnTo>
                    <a:lnTo>
                      <a:pt x="1912" y="946"/>
                    </a:lnTo>
                    <a:lnTo>
                      <a:pt x="1911" y="944"/>
                    </a:lnTo>
                    <a:lnTo>
                      <a:pt x="1911" y="943"/>
                    </a:lnTo>
                    <a:lnTo>
                      <a:pt x="1910" y="941"/>
                    </a:lnTo>
                    <a:lnTo>
                      <a:pt x="1910" y="939"/>
                    </a:lnTo>
                    <a:lnTo>
                      <a:pt x="1899" y="890"/>
                    </a:lnTo>
                    <a:lnTo>
                      <a:pt x="1883" y="842"/>
                    </a:lnTo>
                    <a:lnTo>
                      <a:pt x="1866" y="796"/>
                    </a:lnTo>
                    <a:close/>
                    <a:moveTo>
                      <a:pt x="359" y="796"/>
                    </a:moveTo>
                    <a:lnTo>
                      <a:pt x="340" y="848"/>
                    </a:lnTo>
                    <a:lnTo>
                      <a:pt x="324" y="903"/>
                    </a:lnTo>
                    <a:lnTo>
                      <a:pt x="311" y="959"/>
                    </a:lnTo>
                    <a:lnTo>
                      <a:pt x="303" y="1016"/>
                    </a:lnTo>
                    <a:lnTo>
                      <a:pt x="302" y="1020"/>
                    </a:lnTo>
                    <a:lnTo>
                      <a:pt x="302" y="1023"/>
                    </a:lnTo>
                    <a:lnTo>
                      <a:pt x="301" y="1027"/>
                    </a:lnTo>
                    <a:lnTo>
                      <a:pt x="299" y="1059"/>
                    </a:lnTo>
                    <a:lnTo>
                      <a:pt x="298" y="1093"/>
                    </a:lnTo>
                    <a:lnTo>
                      <a:pt x="1030" y="1093"/>
                    </a:lnTo>
                    <a:lnTo>
                      <a:pt x="1030" y="1091"/>
                    </a:lnTo>
                    <a:lnTo>
                      <a:pt x="359" y="796"/>
                    </a:lnTo>
                    <a:close/>
                    <a:moveTo>
                      <a:pt x="2015" y="731"/>
                    </a:moveTo>
                    <a:lnTo>
                      <a:pt x="1927" y="769"/>
                    </a:lnTo>
                    <a:lnTo>
                      <a:pt x="1947" y="821"/>
                    </a:lnTo>
                    <a:lnTo>
                      <a:pt x="1962" y="873"/>
                    </a:lnTo>
                    <a:lnTo>
                      <a:pt x="1976" y="927"/>
                    </a:lnTo>
                    <a:lnTo>
                      <a:pt x="1977" y="930"/>
                    </a:lnTo>
                    <a:lnTo>
                      <a:pt x="1977" y="933"/>
                    </a:lnTo>
                    <a:lnTo>
                      <a:pt x="1983" y="969"/>
                    </a:lnTo>
                    <a:lnTo>
                      <a:pt x="1989" y="1005"/>
                    </a:lnTo>
                    <a:lnTo>
                      <a:pt x="1990" y="1013"/>
                    </a:lnTo>
                    <a:lnTo>
                      <a:pt x="1991" y="1020"/>
                    </a:lnTo>
                    <a:lnTo>
                      <a:pt x="1994" y="1056"/>
                    </a:lnTo>
                    <a:lnTo>
                      <a:pt x="1995" y="1093"/>
                    </a:lnTo>
                    <a:lnTo>
                      <a:pt x="2091" y="1093"/>
                    </a:lnTo>
                    <a:lnTo>
                      <a:pt x="2087" y="1019"/>
                    </a:lnTo>
                    <a:lnTo>
                      <a:pt x="2077" y="945"/>
                    </a:lnTo>
                    <a:lnTo>
                      <a:pt x="2061" y="872"/>
                    </a:lnTo>
                    <a:lnTo>
                      <a:pt x="2041" y="800"/>
                    </a:lnTo>
                    <a:lnTo>
                      <a:pt x="2015" y="731"/>
                    </a:lnTo>
                    <a:close/>
                    <a:moveTo>
                      <a:pt x="210" y="731"/>
                    </a:moveTo>
                    <a:lnTo>
                      <a:pt x="184" y="799"/>
                    </a:lnTo>
                    <a:lnTo>
                      <a:pt x="163" y="870"/>
                    </a:lnTo>
                    <a:lnTo>
                      <a:pt x="148" y="943"/>
                    </a:lnTo>
                    <a:lnTo>
                      <a:pt x="138" y="1017"/>
                    </a:lnTo>
                    <a:lnTo>
                      <a:pt x="134" y="1093"/>
                    </a:lnTo>
                    <a:lnTo>
                      <a:pt x="231" y="1093"/>
                    </a:lnTo>
                    <a:lnTo>
                      <a:pt x="232" y="1056"/>
                    </a:lnTo>
                    <a:lnTo>
                      <a:pt x="234" y="1020"/>
                    </a:lnTo>
                    <a:lnTo>
                      <a:pt x="235" y="1014"/>
                    </a:lnTo>
                    <a:lnTo>
                      <a:pt x="236" y="1008"/>
                    </a:lnTo>
                    <a:lnTo>
                      <a:pt x="248" y="933"/>
                    </a:lnTo>
                    <a:lnTo>
                      <a:pt x="249" y="931"/>
                    </a:lnTo>
                    <a:lnTo>
                      <a:pt x="249" y="930"/>
                    </a:lnTo>
                    <a:lnTo>
                      <a:pt x="249" y="930"/>
                    </a:lnTo>
                    <a:lnTo>
                      <a:pt x="262" y="876"/>
                    </a:lnTo>
                    <a:lnTo>
                      <a:pt x="278" y="822"/>
                    </a:lnTo>
                    <a:lnTo>
                      <a:pt x="299" y="769"/>
                    </a:lnTo>
                    <a:lnTo>
                      <a:pt x="210" y="731"/>
                    </a:lnTo>
                    <a:close/>
                    <a:moveTo>
                      <a:pt x="525" y="547"/>
                    </a:moveTo>
                    <a:lnTo>
                      <a:pt x="480" y="597"/>
                    </a:lnTo>
                    <a:lnTo>
                      <a:pt x="441" y="650"/>
                    </a:lnTo>
                    <a:lnTo>
                      <a:pt x="405" y="707"/>
                    </a:lnTo>
                    <a:lnTo>
                      <a:pt x="374" y="766"/>
                    </a:lnTo>
                    <a:lnTo>
                      <a:pt x="1038" y="1057"/>
                    </a:lnTo>
                    <a:lnTo>
                      <a:pt x="525" y="547"/>
                    </a:lnTo>
                    <a:close/>
                    <a:moveTo>
                      <a:pt x="1701" y="546"/>
                    </a:moveTo>
                    <a:lnTo>
                      <a:pt x="1188" y="1057"/>
                    </a:lnTo>
                    <a:lnTo>
                      <a:pt x="1852" y="766"/>
                    </a:lnTo>
                    <a:lnTo>
                      <a:pt x="1821" y="707"/>
                    </a:lnTo>
                    <a:lnTo>
                      <a:pt x="1785" y="650"/>
                    </a:lnTo>
                    <a:lnTo>
                      <a:pt x="1745" y="597"/>
                    </a:lnTo>
                    <a:lnTo>
                      <a:pt x="1701" y="546"/>
                    </a:lnTo>
                    <a:close/>
                    <a:moveTo>
                      <a:pt x="1817" y="431"/>
                    </a:moveTo>
                    <a:lnTo>
                      <a:pt x="1748" y="499"/>
                    </a:lnTo>
                    <a:lnTo>
                      <a:pt x="1787" y="544"/>
                    </a:lnTo>
                    <a:lnTo>
                      <a:pt x="1824" y="589"/>
                    </a:lnTo>
                    <a:lnTo>
                      <a:pt x="1857" y="637"/>
                    </a:lnTo>
                    <a:lnTo>
                      <a:pt x="1886" y="687"/>
                    </a:lnTo>
                    <a:lnTo>
                      <a:pt x="1912" y="739"/>
                    </a:lnTo>
                    <a:lnTo>
                      <a:pt x="2000" y="701"/>
                    </a:lnTo>
                    <a:lnTo>
                      <a:pt x="1972" y="643"/>
                    </a:lnTo>
                    <a:lnTo>
                      <a:pt x="1938" y="587"/>
                    </a:lnTo>
                    <a:lnTo>
                      <a:pt x="1902" y="533"/>
                    </a:lnTo>
                    <a:lnTo>
                      <a:pt x="1861" y="481"/>
                    </a:lnTo>
                    <a:lnTo>
                      <a:pt x="1817" y="431"/>
                    </a:lnTo>
                    <a:close/>
                    <a:moveTo>
                      <a:pt x="409" y="431"/>
                    </a:moveTo>
                    <a:lnTo>
                      <a:pt x="365" y="480"/>
                    </a:lnTo>
                    <a:lnTo>
                      <a:pt x="324" y="532"/>
                    </a:lnTo>
                    <a:lnTo>
                      <a:pt x="287" y="586"/>
                    </a:lnTo>
                    <a:lnTo>
                      <a:pt x="254" y="642"/>
                    </a:lnTo>
                    <a:lnTo>
                      <a:pt x="225" y="701"/>
                    </a:lnTo>
                    <a:lnTo>
                      <a:pt x="312" y="739"/>
                    </a:lnTo>
                    <a:lnTo>
                      <a:pt x="346" y="675"/>
                    </a:lnTo>
                    <a:lnTo>
                      <a:pt x="384" y="613"/>
                    </a:lnTo>
                    <a:lnTo>
                      <a:pt x="428" y="555"/>
                    </a:lnTo>
                    <a:lnTo>
                      <a:pt x="477" y="499"/>
                    </a:lnTo>
                    <a:lnTo>
                      <a:pt x="409" y="431"/>
                    </a:lnTo>
                    <a:close/>
                    <a:moveTo>
                      <a:pt x="1457" y="373"/>
                    </a:moveTo>
                    <a:lnTo>
                      <a:pt x="1163" y="1034"/>
                    </a:lnTo>
                    <a:lnTo>
                      <a:pt x="1677" y="523"/>
                    </a:lnTo>
                    <a:lnTo>
                      <a:pt x="1627" y="479"/>
                    </a:lnTo>
                    <a:lnTo>
                      <a:pt x="1573" y="439"/>
                    </a:lnTo>
                    <a:lnTo>
                      <a:pt x="1516" y="403"/>
                    </a:lnTo>
                    <a:lnTo>
                      <a:pt x="1457" y="373"/>
                    </a:lnTo>
                    <a:close/>
                    <a:moveTo>
                      <a:pt x="769" y="373"/>
                    </a:moveTo>
                    <a:lnTo>
                      <a:pt x="709" y="403"/>
                    </a:lnTo>
                    <a:lnTo>
                      <a:pt x="652" y="439"/>
                    </a:lnTo>
                    <a:lnTo>
                      <a:pt x="598" y="479"/>
                    </a:lnTo>
                    <a:lnTo>
                      <a:pt x="548" y="523"/>
                    </a:lnTo>
                    <a:lnTo>
                      <a:pt x="1062" y="1034"/>
                    </a:lnTo>
                    <a:lnTo>
                      <a:pt x="769" y="373"/>
                    </a:lnTo>
                    <a:close/>
                    <a:moveTo>
                      <a:pt x="1130" y="296"/>
                    </a:moveTo>
                    <a:lnTo>
                      <a:pt x="1130" y="1026"/>
                    </a:lnTo>
                    <a:lnTo>
                      <a:pt x="1131" y="1026"/>
                    </a:lnTo>
                    <a:lnTo>
                      <a:pt x="1427" y="358"/>
                    </a:lnTo>
                    <a:lnTo>
                      <a:pt x="1380" y="341"/>
                    </a:lnTo>
                    <a:lnTo>
                      <a:pt x="1332" y="325"/>
                    </a:lnTo>
                    <a:lnTo>
                      <a:pt x="1283" y="314"/>
                    </a:lnTo>
                    <a:lnTo>
                      <a:pt x="1281" y="313"/>
                    </a:lnTo>
                    <a:lnTo>
                      <a:pt x="1279" y="313"/>
                    </a:lnTo>
                    <a:lnTo>
                      <a:pt x="1277" y="312"/>
                    </a:lnTo>
                    <a:lnTo>
                      <a:pt x="1212" y="302"/>
                    </a:lnTo>
                    <a:lnTo>
                      <a:pt x="1206" y="301"/>
                    </a:lnTo>
                    <a:lnTo>
                      <a:pt x="1201" y="300"/>
                    </a:lnTo>
                    <a:lnTo>
                      <a:pt x="1195" y="300"/>
                    </a:lnTo>
                    <a:lnTo>
                      <a:pt x="1163" y="297"/>
                    </a:lnTo>
                    <a:lnTo>
                      <a:pt x="1130" y="296"/>
                    </a:lnTo>
                    <a:close/>
                    <a:moveTo>
                      <a:pt x="1096" y="296"/>
                    </a:moveTo>
                    <a:lnTo>
                      <a:pt x="1063" y="297"/>
                    </a:lnTo>
                    <a:lnTo>
                      <a:pt x="1031" y="300"/>
                    </a:lnTo>
                    <a:lnTo>
                      <a:pt x="1026" y="300"/>
                    </a:lnTo>
                    <a:lnTo>
                      <a:pt x="1023" y="300"/>
                    </a:lnTo>
                    <a:lnTo>
                      <a:pt x="1020" y="300"/>
                    </a:lnTo>
                    <a:lnTo>
                      <a:pt x="963" y="310"/>
                    </a:lnTo>
                    <a:lnTo>
                      <a:pt x="907" y="322"/>
                    </a:lnTo>
                    <a:lnTo>
                      <a:pt x="852" y="339"/>
                    </a:lnTo>
                    <a:lnTo>
                      <a:pt x="799" y="358"/>
                    </a:lnTo>
                    <a:lnTo>
                      <a:pt x="1094" y="1026"/>
                    </a:lnTo>
                    <a:lnTo>
                      <a:pt x="1096" y="1026"/>
                    </a:lnTo>
                    <a:lnTo>
                      <a:pt x="1096" y="296"/>
                    </a:lnTo>
                    <a:close/>
                    <a:moveTo>
                      <a:pt x="702" y="223"/>
                    </a:moveTo>
                    <a:lnTo>
                      <a:pt x="645" y="252"/>
                    </a:lnTo>
                    <a:lnTo>
                      <a:pt x="589" y="286"/>
                    </a:lnTo>
                    <a:lnTo>
                      <a:pt x="534" y="322"/>
                    </a:lnTo>
                    <a:lnTo>
                      <a:pt x="482" y="363"/>
                    </a:lnTo>
                    <a:lnTo>
                      <a:pt x="433" y="407"/>
                    </a:lnTo>
                    <a:lnTo>
                      <a:pt x="501" y="476"/>
                    </a:lnTo>
                    <a:lnTo>
                      <a:pt x="545" y="435"/>
                    </a:lnTo>
                    <a:lnTo>
                      <a:pt x="592" y="400"/>
                    </a:lnTo>
                    <a:lnTo>
                      <a:pt x="640" y="367"/>
                    </a:lnTo>
                    <a:lnTo>
                      <a:pt x="690" y="338"/>
                    </a:lnTo>
                    <a:lnTo>
                      <a:pt x="742" y="311"/>
                    </a:lnTo>
                    <a:lnTo>
                      <a:pt x="702" y="223"/>
                    </a:lnTo>
                    <a:close/>
                    <a:moveTo>
                      <a:pt x="1523" y="222"/>
                    </a:moveTo>
                    <a:lnTo>
                      <a:pt x="1484" y="311"/>
                    </a:lnTo>
                    <a:lnTo>
                      <a:pt x="1535" y="338"/>
                    </a:lnTo>
                    <a:lnTo>
                      <a:pt x="1585" y="367"/>
                    </a:lnTo>
                    <a:lnTo>
                      <a:pt x="1634" y="400"/>
                    </a:lnTo>
                    <a:lnTo>
                      <a:pt x="1680" y="435"/>
                    </a:lnTo>
                    <a:lnTo>
                      <a:pt x="1725" y="476"/>
                    </a:lnTo>
                    <a:lnTo>
                      <a:pt x="1793" y="407"/>
                    </a:lnTo>
                    <a:lnTo>
                      <a:pt x="1744" y="363"/>
                    </a:lnTo>
                    <a:lnTo>
                      <a:pt x="1691" y="322"/>
                    </a:lnTo>
                    <a:lnTo>
                      <a:pt x="1637" y="285"/>
                    </a:lnTo>
                    <a:lnTo>
                      <a:pt x="1581" y="252"/>
                    </a:lnTo>
                    <a:lnTo>
                      <a:pt x="1523" y="222"/>
                    </a:lnTo>
                    <a:close/>
                    <a:moveTo>
                      <a:pt x="1130" y="134"/>
                    </a:moveTo>
                    <a:lnTo>
                      <a:pt x="1130" y="229"/>
                    </a:lnTo>
                    <a:lnTo>
                      <a:pt x="1165" y="231"/>
                    </a:lnTo>
                    <a:lnTo>
                      <a:pt x="1203" y="233"/>
                    </a:lnTo>
                    <a:lnTo>
                      <a:pt x="1208" y="234"/>
                    </a:lnTo>
                    <a:lnTo>
                      <a:pt x="1213" y="235"/>
                    </a:lnTo>
                    <a:lnTo>
                      <a:pt x="1218" y="236"/>
                    </a:lnTo>
                    <a:lnTo>
                      <a:pt x="1254" y="240"/>
                    </a:lnTo>
                    <a:lnTo>
                      <a:pt x="1290" y="246"/>
                    </a:lnTo>
                    <a:lnTo>
                      <a:pt x="1293" y="247"/>
                    </a:lnTo>
                    <a:lnTo>
                      <a:pt x="1295" y="248"/>
                    </a:lnTo>
                    <a:lnTo>
                      <a:pt x="1350" y="261"/>
                    </a:lnTo>
                    <a:lnTo>
                      <a:pt x="1402" y="277"/>
                    </a:lnTo>
                    <a:lnTo>
                      <a:pt x="1454" y="297"/>
                    </a:lnTo>
                    <a:lnTo>
                      <a:pt x="1492" y="209"/>
                    </a:lnTo>
                    <a:lnTo>
                      <a:pt x="1424" y="183"/>
                    </a:lnTo>
                    <a:lnTo>
                      <a:pt x="1352" y="162"/>
                    </a:lnTo>
                    <a:lnTo>
                      <a:pt x="1280" y="147"/>
                    </a:lnTo>
                    <a:lnTo>
                      <a:pt x="1205" y="138"/>
                    </a:lnTo>
                    <a:lnTo>
                      <a:pt x="1130" y="134"/>
                    </a:lnTo>
                    <a:close/>
                    <a:moveTo>
                      <a:pt x="1096" y="134"/>
                    </a:moveTo>
                    <a:lnTo>
                      <a:pt x="1020" y="137"/>
                    </a:lnTo>
                    <a:lnTo>
                      <a:pt x="946" y="147"/>
                    </a:lnTo>
                    <a:lnTo>
                      <a:pt x="873" y="162"/>
                    </a:lnTo>
                    <a:lnTo>
                      <a:pt x="802" y="183"/>
                    </a:lnTo>
                    <a:lnTo>
                      <a:pt x="733" y="209"/>
                    </a:lnTo>
                    <a:lnTo>
                      <a:pt x="772" y="297"/>
                    </a:lnTo>
                    <a:lnTo>
                      <a:pt x="831" y="274"/>
                    </a:lnTo>
                    <a:lnTo>
                      <a:pt x="890" y="257"/>
                    </a:lnTo>
                    <a:lnTo>
                      <a:pt x="950" y="244"/>
                    </a:lnTo>
                    <a:lnTo>
                      <a:pt x="1013" y="235"/>
                    </a:lnTo>
                    <a:lnTo>
                      <a:pt x="1018" y="234"/>
                    </a:lnTo>
                    <a:lnTo>
                      <a:pt x="1023" y="233"/>
                    </a:lnTo>
                    <a:lnTo>
                      <a:pt x="1060" y="231"/>
                    </a:lnTo>
                    <a:lnTo>
                      <a:pt x="1096" y="229"/>
                    </a:lnTo>
                    <a:lnTo>
                      <a:pt x="1096" y="134"/>
                    </a:lnTo>
                    <a:close/>
                    <a:moveTo>
                      <a:pt x="1113" y="0"/>
                    </a:moveTo>
                    <a:lnTo>
                      <a:pt x="1193" y="3"/>
                    </a:lnTo>
                    <a:lnTo>
                      <a:pt x="1272" y="11"/>
                    </a:lnTo>
                    <a:lnTo>
                      <a:pt x="1351" y="25"/>
                    </a:lnTo>
                    <a:lnTo>
                      <a:pt x="1428" y="44"/>
                    </a:lnTo>
                    <a:lnTo>
                      <a:pt x="1503" y="69"/>
                    </a:lnTo>
                    <a:lnTo>
                      <a:pt x="1575" y="98"/>
                    </a:lnTo>
                    <a:lnTo>
                      <a:pt x="1646" y="134"/>
                    </a:lnTo>
                    <a:lnTo>
                      <a:pt x="1713" y="174"/>
                    </a:lnTo>
                    <a:lnTo>
                      <a:pt x="1778" y="219"/>
                    </a:lnTo>
                    <a:lnTo>
                      <a:pt x="1841" y="269"/>
                    </a:lnTo>
                    <a:lnTo>
                      <a:pt x="1899" y="324"/>
                    </a:lnTo>
                    <a:lnTo>
                      <a:pt x="1953" y="382"/>
                    </a:lnTo>
                    <a:lnTo>
                      <a:pt x="2002" y="443"/>
                    </a:lnTo>
                    <a:lnTo>
                      <a:pt x="2047" y="506"/>
                    </a:lnTo>
                    <a:lnTo>
                      <a:pt x="2087" y="572"/>
                    </a:lnTo>
                    <a:lnTo>
                      <a:pt x="2121" y="639"/>
                    </a:lnTo>
                    <a:lnTo>
                      <a:pt x="2150" y="709"/>
                    </a:lnTo>
                    <a:lnTo>
                      <a:pt x="2175" y="780"/>
                    </a:lnTo>
                    <a:lnTo>
                      <a:pt x="2195" y="851"/>
                    </a:lnTo>
                    <a:lnTo>
                      <a:pt x="2209" y="924"/>
                    </a:lnTo>
                    <a:lnTo>
                      <a:pt x="2219" y="998"/>
                    </a:lnTo>
                    <a:lnTo>
                      <a:pt x="2224" y="1072"/>
                    </a:lnTo>
                    <a:lnTo>
                      <a:pt x="2224" y="1147"/>
                    </a:lnTo>
                    <a:lnTo>
                      <a:pt x="2219" y="1221"/>
                    </a:lnTo>
                    <a:lnTo>
                      <a:pt x="2209" y="1294"/>
                    </a:lnTo>
                    <a:lnTo>
                      <a:pt x="2195" y="1367"/>
                    </a:lnTo>
                    <a:lnTo>
                      <a:pt x="2175" y="1439"/>
                    </a:lnTo>
                    <a:lnTo>
                      <a:pt x="2150" y="1510"/>
                    </a:lnTo>
                    <a:lnTo>
                      <a:pt x="2121" y="1579"/>
                    </a:lnTo>
                    <a:lnTo>
                      <a:pt x="2087" y="1647"/>
                    </a:lnTo>
                    <a:lnTo>
                      <a:pt x="2047" y="1713"/>
                    </a:lnTo>
                    <a:lnTo>
                      <a:pt x="2002" y="1776"/>
                    </a:lnTo>
                    <a:lnTo>
                      <a:pt x="1953" y="1836"/>
                    </a:lnTo>
                    <a:lnTo>
                      <a:pt x="1899" y="1895"/>
                    </a:lnTo>
                    <a:lnTo>
                      <a:pt x="1844" y="1947"/>
                    </a:lnTo>
                    <a:lnTo>
                      <a:pt x="1784" y="1994"/>
                    </a:lnTo>
                    <a:lnTo>
                      <a:pt x="1723" y="2038"/>
                    </a:lnTo>
                    <a:lnTo>
                      <a:pt x="1658" y="2077"/>
                    </a:lnTo>
                    <a:lnTo>
                      <a:pt x="1592" y="2111"/>
                    </a:lnTo>
                    <a:lnTo>
                      <a:pt x="1524" y="2141"/>
                    </a:lnTo>
                    <a:lnTo>
                      <a:pt x="1453" y="2166"/>
                    </a:lnTo>
                    <a:lnTo>
                      <a:pt x="1381" y="2186"/>
                    </a:lnTo>
                    <a:lnTo>
                      <a:pt x="1476" y="2636"/>
                    </a:lnTo>
                    <a:lnTo>
                      <a:pt x="1975" y="2636"/>
                    </a:lnTo>
                    <a:lnTo>
                      <a:pt x="1975" y="2797"/>
                    </a:lnTo>
                    <a:lnTo>
                      <a:pt x="256" y="2797"/>
                    </a:lnTo>
                    <a:lnTo>
                      <a:pt x="256" y="2636"/>
                    </a:lnTo>
                    <a:lnTo>
                      <a:pt x="750" y="2636"/>
                    </a:lnTo>
                    <a:lnTo>
                      <a:pt x="844" y="2186"/>
                    </a:lnTo>
                    <a:lnTo>
                      <a:pt x="772" y="2166"/>
                    </a:lnTo>
                    <a:lnTo>
                      <a:pt x="702" y="2140"/>
                    </a:lnTo>
                    <a:lnTo>
                      <a:pt x="634" y="2111"/>
                    </a:lnTo>
                    <a:lnTo>
                      <a:pt x="567" y="2077"/>
                    </a:lnTo>
                    <a:lnTo>
                      <a:pt x="503" y="2037"/>
                    </a:lnTo>
                    <a:lnTo>
                      <a:pt x="441" y="1994"/>
                    </a:lnTo>
                    <a:lnTo>
                      <a:pt x="382" y="1947"/>
                    </a:lnTo>
                    <a:lnTo>
                      <a:pt x="326" y="1895"/>
                    </a:lnTo>
                    <a:lnTo>
                      <a:pt x="272" y="1835"/>
                    </a:lnTo>
                    <a:lnTo>
                      <a:pt x="221" y="1774"/>
                    </a:lnTo>
                    <a:lnTo>
                      <a:pt x="176" y="1708"/>
                    </a:lnTo>
                    <a:lnTo>
                      <a:pt x="135" y="1641"/>
                    </a:lnTo>
                    <a:lnTo>
                      <a:pt x="100" y="1571"/>
                    </a:lnTo>
                    <a:lnTo>
                      <a:pt x="70" y="1498"/>
                    </a:lnTo>
                    <a:lnTo>
                      <a:pt x="46" y="1423"/>
                    </a:lnTo>
                    <a:lnTo>
                      <a:pt x="26" y="1347"/>
                    </a:lnTo>
                    <a:lnTo>
                      <a:pt x="11" y="1269"/>
                    </a:lnTo>
                    <a:lnTo>
                      <a:pt x="3" y="1190"/>
                    </a:lnTo>
                    <a:lnTo>
                      <a:pt x="0" y="1109"/>
                    </a:lnTo>
                    <a:lnTo>
                      <a:pt x="3" y="1029"/>
                    </a:lnTo>
                    <a:lnTo>
                      <a:pt x="11" y="950"/>
                    </a:lnTo>
                    <a:lnTo>
                      <a:pt x="26" y="872"/>
                    </a:lnTo>
                    <a:lnTo>
                      <a:pt x="46" y="795"/>
                    </a:lnTo>
                    <a:lnTo>
                      <a:pt x="70" y="721"/>
                    </a:lnTo>
                    <a:lnTo>
                      <a:pt x="100" y="649"/>
                    </a:lnTo>
                    <a:lnTo>
                      <a:pt x="135" y="578"/>
                    </a:lnTo>
                    <a:lnTo>
                      <a:pt x="176" y="510"/>
                    </a:lnTo>
                    <a:lnTo>
                      <a:pt x="221" y="445"/>
                    </a:lnTo>
                    <a:lnTo>
                      <a:pt x="272" y="383"/>
                    </a:lnTo>
                    <a:lnTo>
                      <a:pt x="326" y="324"/>
                    </a:lnTo>
                    <a:lnTo>
                      <a:pt x="385" y="269"/>
                    </a:lnTo>
                    <a:lnTo>
                      <a:pt x="448" y="219"/>
                    </a:lnTo>
                    <a:lnTo>
                      <a:pt x="513" y="174"/>
                    </a:lnTo>
                    <a:lnTo>
                      <a:pt x="580" y="134"/>
                    </a:lnTo>
                    <a:lnTo>
                      <a:pt x="651" y="98"/>
                    </a:lnTo>
                    <a:lnTo>
                      <a:pt x="723" y="69"/>
                    </a:lnTo>
                    <a:lnTo>
                      <a:pt x="798" y="44"/>
                    </a:lnTo>
                    <a:lnTo>
                      <a:pt x="875" y="25"/>
                    </a:lnTo>
                    <a:lnTo>
                      <a:pt x="952" y="11"/>
                    </a:lnTo>
                    <a:lnTo>
                      <a:pt x="1033" y="3"/>
                    </a:lnTo>
                    <a:lnTo>
                      <a:pt x="11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61" name="Group 88"/>
            <p:cNvGrpSpPr>
              <a:grpSpLocks noChangeAspect="1"/>
            </p:cNvGrpSpPr>
            <p:nvPr/>
          </p:nvGrpSpPr>
          <p:grpSpPr bwMode="auto">
            <a:xfrm>
              <a:off x="-12304" y="6161651"/>
              <a:ext cx="1228725" cy="719138"/>
              <a:chOff x="1410" y="1963"/>
              <a:chExt cx="774" cy="453"/>
            </a:xfrm>
            <a:solidFill>
              <a:srgbClr val="00ADEF"/>
            </a:solidFill>
          </p:grpSpPr>
          <p:sp>
            <p:nvSpPr>
              <p:cNvPr id="362" name="Freeform 90"/>
              <p:cNvSpPr>
                <a:spLocks noEditPoints="1"/>
              </p:cNvSpPr>
              <p:nvPr/>
            </p:nvSpPr>
            <p:spPr bwMode="auto">
              <a:xfrm>
                <a:off x="1619" y="2077"/>
                <a:ext cx="39" cy="70"/>
              </a:xfrm>
              <a:custGeom>
                <a:avLst/>
                <a:gdLst>
                  <a:gd name="T0" fmla="*/ 98 w 196"/>
                  <a:gd name="T1" fmla="*/ 50 h 348"/>
                  <a:gd name="T2" fmla="*/ 82 w 196"/>
                  <a:gd name="T3" fmla="*/ 52 h 348"/>
                  <a:gd name="T4" fmla="*/ 69 w 196"/>
                  <a:gd name="T5" fmla="*/ 60 h 348"/>
                  <a:gd name="T6" fmla="*/ 59 w 196"/>
                  <a:gd name="T7" fmla="*/ 70 h 348"/>
                  <a:gd name="T8" fmla="*/ 52 w 196"/>
                  <a:gd name="T9" fmla="*/ 83 h 348"/>
                  <a:gd name="T10" fmla="*/ 49 w 196"/>
                  <a:gd name="T11" fmla="*/ 98 h 348"/>
                  <a:gd name="T12" fmla="*/ 49 w 196"/>
                  <a:gd name="T13" fmla="*/ 299 h 348"/>
                  <a:gd name="T14" fmla="*/ 146 w 196"/>
                  <a:gd name="T15" fmla="*/ 299 h 348"/>
                  <a:gd name="T16" fmla="*/ 146 w 196"/>
                  <a:gd name="T17" fmla="*/ 98 h 348"/>
                  <a:gd name="T18" fmla="*/ 144 w 196"/>
                  <a:gd name="T19" fmla="*/ 83 h 348"/>
                  <a:gd name="T20" fmla="*/ 137 w 196"/>
                  <a:gd name="T21" fmla="*/ 70 h 348"/>
                  <a:gd name="T22" fmla="*/ 127 w 196"/>
                  <a:gd name="T23" fmla="*/ 60 h 348"/>
                  <a:gd name="T24" fmla="*/ 114 w 196"/>
                  <a:gd name="T25" fmla="*/ 52 h 348"/>
                  <a:gd name="T26" fmla="*/ 98 w 196"/>
                  <a:gd name="T27" fmla="*/ 50 h 348"/>
                  <a:gd name="T28" fmla="*/ 98 w 196"/>
                  <a:gd name="T29" fmla="*/ 0 h 348"/>
                  <a:gd name="T30" fmla="*/ 124 w 196"/>
                  <a:gd name="T31" fmla="*/ 3 h 348"/>
                  <a:gd name="T32" fmla="*/ 148 w 196"/>
                  <a:gd name="T33" fmla="*/ 14 h 348"/>
                  <a:gd name="T34" fmla="*/ 168 w 196"/>
                  <a:gd name="T35" fmla="*/ 29 h 348"/>
                  <a:gd name="T36" fmla="*/ 183 w 196"/>
                  <a:gd name="T37" fmla="*/ 49 h 348"/>
                  <a:gd name="T38" fmla="*/ 192 w 196"/>
                  <a:gd name="T39" fmla="*/ 72 h 348"/>
                  <a:gd name="T40" fmla="*/ 196 w 196"/>
                  <a:gd name="T41" fmla="*/ 98 h 348"/>
                  <a:gd name="T42" fmla="*/ 196 w 196"/>
                  <a:gd name="T43" fmla="*/ 323 h 348"/>
                  <a:gd name="T44" fmla="*/ 192 w 196"/>
                  <a:gd name="T45" fmla="*/ 336 h 348"/>
                  <a:gd name="T46" fmla="*/ 184 w 196"/>
                  <a:gd name="T47" fmla="*/ 345 h 348"/>
                  <a:gd name="T48" fmla="*/ 171 w 196"/>
                  <a:gd name="T49" fmla="*/ 348 h 348"/>
                  <a:gd name="T50" fmla="*/ 25 w 196"/>
                  <a:gd name="T51" fmla="*/ 348 h 348"/>
                  <a:gd name="T52" fmla="*/ 12 w 196"/>
                  <a:gd name="T53" fmla="*/ 345 h 348"/>
                  <a:gd name="T54" fmla="*/ 3 w 196"/>
                  <a:gd name="T55" fmla="*/ 336 h 348"/>
                  <a:gd name="T56" fmla="*/ 0 w 196"/>
                  <a:gd name="T57" fmla="*/ 323 h 348"/>
                  <a:gd name="T58" fmla="*/ 0 w 196"/>
                  <a:gd name="T59" fmla="*/ 98 h 348"/>
                  <a:gd name="T60" fmla="*/ 3 w 196"/>
                  <a:gd name="T61" fmla="*/ 72 h 348"/>
                  <a:gd name="T62" fmla="*/ 13 w 196"/>
                  <a:gd name="T63" fmla="*/ 49 h 348"/>
                  <a:gd name="T64" fmla="*/ 28 w 196"/>
                  <a:gd name="T65" fmla="*/ 29 h 348"/>
                  <a:gd name="T66" fmla="*/ 48 w 196"/>
                  <a:gd name="T67" fmla="*/ 14 h 348"/>
                  <a:gd name="T68" fmla="*/ 71 w 196"/>
                  <a:gd name="T69" fmla="*/ 3 h 348"/>
                  <a:gd name="T70" fmla="*/ 98 w 196"/>
                  <a:gd name="T71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6" h="348">
                    <a:moveTo>
                      <a:pt x="98" y="50"/>
                    </a:moveTo>
                    <a:lnTo>
                      <a:pt x="82" y="52"/>
                    </a:lnTo>
                    <a:lnTo>
                      <a:pt x="69" y="60"/>
                    </a:lnTo>
                    <a:lnTo>
                      <a:pt x="59" y="70"/>
                    </a:lnTo>
                    <a:lnTo>
                      <a:pt x="52" y="83"/>
                    </a:lnTo>
                    <a:lnTo>
                      <a:pt x="49" y="98"/>
                    </a:lnTo>
                    <a:lnTo>
                      <a:pt x="49" y="299"/>
                    </a:lnTo>
                    <a:lnTo>
                      <a:pt x="146" y="299"/>
                    </a:lnTo>
                    <a:lnTo>
                      <a:pt x="146" y="98"/>
                    </a:lnTo>
                    <a:lnTo>
                      <a:pt x="144" y="83"/>
                    </a:lnTo>
                    <a:lnTo>
                      <a:pt x="137" y="70"/>
                    </a:lnTo>
                    <a:lnTo>
                      <a:pt x="127" y="60"/>
                    </a:lnTo>
                    <a:lnTo>
                      <a:pt x="114" y="52"/>
                    </a:lnTo>
                    <a:lnTo>
                      <a:pt x="98" y="50"/>
                    </a:lnTo>
                    <a:close/>
                    <a:moveTo>
                      <a:pt x="98" y="0"/>
                    </a:moveTo>
                    <a:lnTo>
                      <a:pt x="124" y="3"/>
                    </a:lnTo>
                    <a:lnTo>
                      <a:pt x="148" y="14"/>
                    </a:lnTo>
                    <a:lnTo>
                      <a:pt x="168" y="29"/>
                    </a:lnTo>
                    <a:lnTo>
                      <a:pt x="183" y="49"/>
                    </a:lnTo>
                    <a:lnTo>
                      <a:pt x="192" y="72"/>
                    </a:lnTo>
                    <a:lnTo>
                      <a:pt x="196" y="98"/>
                    </a:lnTo>
                    <a:lnTo>
                      <a:pt x="196" y="323"/>
                    </a:lnTo>
                    <a:lnTo>
                      <a:pt x="192" y="336"/>
                    </a:lnTo>
                    <a:lnTo>
                      <a:pt x="184" y="345"/>
                    </a:lnTo>
                    <a:lnTo>
                      <a:pt x="171" y="348"/>
                    </a:lnTo>
                    <a:lnTo>
                      <a:pt x="25" y="348"/>
                    </a:lnTo>
                    <a:lnTo>
                      <a:pt x="12" y="345"/>
                    </a:lnTo>
                    <a:lnTo>
                      <a:pt x="3" y="336"/>
                    </a:lnTo>
                    <a:lnTo>
                      <a:pt x="0" y="323"/>
                    </a:lnTo>
                    <a:lnTo>
                      <a:pt x="0" y="98"/>
                    </a:lnTo>
                    <a:lnTo>
                      <a:pt x="3" y="72"/>
                    </a:lnTo>
                    <a:lnTo>
                      <a:pt x="13" y="49"/>
                    </a:lnTo>
                    <a:lnTo>
                      <a:pt x="28" y="29"/>
                    </a:lnTo>
                    <a:lnTo>
                      <a:pt x="48" y="14"/>
                    </a:lnTo>
                    <a:lnTo>
                      <a:pt x="71" y="3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3" name="Freeform 91"/>
              <p:cNvSpPr>
                <a:spLocks noEditPoints="1"/>
              </p:cNvSpPr>
              <p:nvPr/>
            </p:nvSpPr>
            <p:spPr bwMode="auto">
              <a:xfrm>
                <a:off x="1936" y="2077"/>
                <a:ext cx="39" cy="70"/>
              </a:xfrm>
              <a:custGeom>
                <a:avLst/>
                <a:gdLst>
                  <a:gd name="T0" fmla="*/ 98 w 196"/>
                  <a:gd name="T1" fmla="*/ 50 h 348"/>
                  <a:gd name="T2" fmla="*/ 82 w 196"/>
                  <a:gd name="T3" fmla="*/ 52 h 348"/>
                  <a:gd name="T4" fmla="*/ 69 w 196"/>
                  <a:gd name="T5" fmla="*/ 60 h 348"/>
                  <a:gd name="T6" fmla="*/ 59 w 196"/>
                  <a:gd name="T7" fmla="*/ 70 h 348"/>
                  <a:gd name="T8" fmla="*/ 52 w 196"/>
                  <a:gd name="T9" fmla="*/ 83 h 348"/>
                  <a:gd name="T10" fmla="*/ 50 w 196"/>
                  <a:gd name="T11" fmla="*/ 98 h 348"/>
                  <a:gd name="T12" fmla="*/ 50 w 196"/>
                  <a:gd name="T13" fmla="*/ 299 h 348"/>
                  <a:gd name="T14" fmla="*/ 147 w 196"/>
                  <a:gd name="T15" fmla="*/ 299 h 348"/>
                  <a:gd name="T16" fmla="*/ 147 w 196"/>
                  <a:gd name="T17" fmla="*/ 98 h 348"/>
                  <a:gd name="T18" fmla="*/ 145 w 196"/>
                  <a:gd name="T19" fmla="*/ 83 h 348"/>
                  <a:gd name="T20" fmla="*/ 137 w 196"/>
                  <a:gd name="T21" fmla="*/ 70 h 348"/>
                  <a:gd name="T22" fmla="*/ 127 w 196"/>
                  <a:gd name="T23" fmla="*/ 60 h 348"/>
                  <a:gd name="T24" fmla="*/ 113 w 196"/>
                  <a:gd name="T25" fmla="*/ 52 h 348"/>
                  <a:gd name="T26" fmla="*/ 98 w 196"/>
                  <a:gd name="T27" fmla="*/ 50 h 348"/>
                  <a:gd name="T28" fmla="*/ 98 w 196"/>
                  <a:gd name="T29" fmla="*/ 0 h 348"/>
                  <a:gd name="T30" fmla="*/ 123 w 196"/>
                  <a:gd name="T31" fmla="*/ 3 h 348"/>
                  <a:gd name="T32" fmla="*/ 147 w 196"/>
                  <a:gd name="T33" fmla="*/ 14 h 348"/>
                  <a:gd name="T34" fmla="*/ 167 w 196"/>
                  <a:gd name="T35" fmla="*/ 29 h 348"/>
                  <a:gd name="T36" fmla="*/ 182 w 196"/>
                  <a:gd name="T37" fmla="*/ 49 h 348"/>
                  <a:gd name="T38" fmla="*/ 193 w 196"/>
                  <a:gd name="T39" fmla="*/ 72 h 348"/>
                  <a:gd name="T40" fmla="*/ 196 w 196"/>
                  <a:gd name="T41" fmla="*/ 98 h 348"/>
                  <a:gd name="T42" fmla="*/ 196 w 196"/>
                  <a:gd name="T43" fmla="*/ 323 h 348"/>
                  <a:gd name="T44" fmla="*/ 193 w 196"/>
                  <a:gd name="T45" fmla="*/ 336 h 348"/>
                  <a:gd name="T46" fmla="*/ 183 w 196"/>
                  <a:gd name="T47" fmla="*/ 345 h 348"/>
                  <a:gd name="T48" fmla="*/ 171 w 196"/>
                  <a:gd name="T49" fmla="*/ 348 h 348"/>
                  <a:gd name="T50" fmla="*/ 25 w 196"/>
                  <a:gd name="T51" fmla="*/ 348 h 348"/>
                  <a:gd name="T52" fmla="*/ 12 w 196"/>
                  <a:gd name="T53" fmla="*/ 345 h 348"/>
                  <a:gd name="T54" fmla="*/ 3 w 196"/>
                  <a:gd name="T55" fmla="*/ 336 h 348"/>
                  <a:gd name="T56" fmla="*/ 0 w 196"/>
                  <a:gd name="T57" fmla="*/ 323 h 348"/>
                  <a:gd name="T58" fmla="*/ 0 w 196"/>
                  <a:gd name="T59" fmla="*/ 98 h 348"/>
                  <a:gd name="T60" fmla="*/ 4 w 196"/>
                  <a:gd name="T61" fmla="*/ 72 h 348"/>
                  <a:gd name="T62" fmla="*/ 13 w 196"/>
                  <a:gd name="T63" fmla="*/ 49 h 348"/>
                  <a:gd name="T64" fmla="*/ 28 w 196"/>
                  <a:gd name="T65" fmla="*/ 29 h 348"/>
                  <a:gd name="T66" fmla="*/ 48 w 196"/>
                  <a:gd name="T67" fmla="*/ 14 h 348"/>
                  <a:gd name="T68" fmla="*/ 72 w 196"/>
                  <a:gd name="T69" fmla="*/ 3 h 348"/>
                  <a:gd name="T70" fmla="*/ 98 w 196"/>
                  <a:gd name="T71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6" h="348">
                    <a:moveTo>
                      <a:pt x="98" y="50"/>
                    </a:moveTo>
                    <a:lnTo>
                      <a:pt x="82" y="52"/>
                    </a:lnTo>
                    <a:lnTo>
                      <a:pt x="69" y="60"/>
                    </a:lnTo>
                    <a:lnTo>
                      <a:pt x="59" y="70"/>
                    </a:lnTo>
                    <a:lnTo>
                      <a:pt x="52" y="83"/>
                    </a:lnTo>
                    <a:lnTo>
                      <a:pt x="50" y="98"/>
                    </a:lnTo>
                    <a:lnTo>
                      <a:pt x="50" y="299"/>
                    </a:lnTo>
                    <a:lnTo>
                      <a:pt x="147" y="299"/>
                    </a:lnTo>
                    <a:lnTo>
                      <a:pt x="147" y="98"/>
                    </a:lnTo>
                    <a:lnTo>
                      <a:pt x="145" y="83"/>
                    </a:lnTo>
                    <a:lnTo>
                      <a:pt x="137" y="70"/>
                    </a:lnTo>
                    <a:lnTo>
                      <a:pt x="127" y="60"/>
                    </a:lnTo>
                    <a:lnTo>
                      <a:pt x="113" y="52"/>
                    </a:lnTo>
                    <a:lnTo>
                      <a:pt x="98" y="50"/>
                    </a:lnTo>
                    <a:close/>
                    <a:moveTo>
                      <a:pt x="98" y="0"/>
                    </a:moveTo>
                    <a:lnTo>
                      <a:pt x="123" y="3"/>
                    </a:lnTo>
                    <a:lnTo>
                      <a:pt x="147" y="14"/>
                    </a:lnTo>
                    <a:lnTo>
                      <a:pt x="167" y="29"/>
                    </a:lnTo>
                    <a:lnTo>
                      <a:pt x="182" y="49"/>
                    </a:lnTo>
                    <a:lnTo>
                      <a:pt x="193" y="72"/>
                    </a:lnTo>
                    <a:lnTo>
                      <a:pt x="196" y="98"/>
                    </a:lnTo>
                    <a:lnTo>
                      <a:pt x="196" y="323"/>
                    </a:lnTo>
                    <a:lnTo>
                      <a:pt x="193" y="336"/>
                    </a:lnTo>
                    <a:lnTo>
                      <a:pt x="183" y="345"/>
                    </a:lnTo>
                    <a:lnTo>
                      <a:pt x="171" y="348"/>
                    </a:lnTo>
                    <a:lnTo>
                      <a:pt x="25" y="348"/>
                    </a:lnTo>
                    <a:lnTo>
                      <a:pt x="12" y="345"/>
                    </a:lnTo>
                    <a:lnTo>
                      <a:pt x="3" y="336"/>
                    </a:lnTo>
                    <a:lnTo>
                      <a:pt x="0" y="323"/>
                    </a:lnTo>
                    <a:lnTo>
                      <a:pt x="0" y="98"/>
                    </a:lnTo>
                    <a:lnTo>
                      <a:pt x="4" y="72"/>
                    </a:lnTo>
                    <a:lnTo>
                      <a:pt x="13" y="49"/>
                    </a:lnTo>
                    <a:lnTo>
                      <a:pt x="28" y="29"/>
                    </a:lnTo>
                    <a:lnTo>
                      <a:pt x="48" y="14"/>
                    </a:lnTo>
                    <a:lnTo>
                      <a:pt x="72" y="3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4" name="Freeform 92"/>
              <p:cNvSpPr>
                <a:spLocks noEditPoints="1"/>
              </p:cNvSpPr>
              <p:nvPr/>
            </p:nvSpPr>
            <p:spPr bwMode="auto">
              <a:xfrm>
                <a:off x="1410" y="1963"/>
                <a:ext cx="774" cy="453"/>
              </a:xfrm>
              <a:custGeom>
                <a:avLst/>
                <a:gdLst>
                  <a:gd name="T0" fmla="*/ 2403 w 3870"/>
                  <a:gd name="T1" fmla="*/ 1699 h 2265"/>
                  <a:gd name="T2" fmla="*/ 2352 w 3870"/>
                  <a:gd name="T3" fmla="*/ 1823 h 2265"/>
                  <a:gd name="T4" fmla="*/ 1516 w 3870"/>
                  <a:gd name="T5" fmla="*/ 1699 h 2265"/>
                  <a:gd name="T6" fmla="*/ 885 w 3870"/>
                  <a:gd name="T7" fmla="*/ 1699 h 2265"/>
                  <a:gd name="T8" fmla="*/ 1377 w 3870"/>
                  <a:gd name="T9" fmla="*/ 1649 h 2265"/>
                  <a:gd name="T10" fmla="*/ 3821 w 3870"/>
                  <a:gd name="T11" fmla="*/ 1649 h 2265"/>
                  <a:gd name="T12" fmla="*/ 909 w 3870"/>
                  <a:gd name="T13" fmla="*/ 1581 h 2265"/>
                  <a:gd name="T14" fmla="*/ 3471 w 3870"/>
                  <a:gd name="T15" fmla="*/ 995 h 2265"/>
                  <a:gd name="T16" fmla="*/ 469 w 3870"/>
                  <a:gd name="T17" fmla="*/ 965 h 2265"/>
                  <a:gd name="T18" fmla="*/ 1377 w 3870"/>
                  <a:gd name="T19" fmla="*/ 698 h 2265"/>
                  <a:gd name="T20" fmla="*/ 2961 w 3870"/>
                  <a:gd name="T21" fmla="*/ 1531 h 2265"/>
                  <a:gd name="T22" fmla="*/ 3023 w 3870"/>
                  <a:gd name="T23" fmla="*/ 686 h 2265"/>
                  <a:gd name="T24" fmla="*/ 807 w 3870"/>
                  <a:gd name="T25" fmla="*/ 732 h 2265"/>
                  <a:gd name="T26" fmla="*/ 909 w 3870"/>
                  <a:gd name="T27" fmla="*/ 592 h 2265"/>
                  <a:gd name="T28" fmla="*/ 2542 w 3870"/>
                  <a:gd name="T29" fmla="*/ 425 h 2265"/>
                  <a:gd name="T30" fmla="*/ 958 w 3870"/>
                  <a:gd name="T31" fmla="*/ 1649 h 2265"/>
                  <a:gd name="T32" fmla="*/ 2683 w 3870"/>
                  <a:gd name="T33" fmla="*/ 301 h 2265"/>
                  <a:gd name="T34" fmla="*/ 2584 w 3870"/>
                  <a:gd name="T35" fmla="*/ 293 h 2265"/>
                  <a:gd name="T36" fmla="*/ 2891 w 3870"/>
                  <a:gd name="T37" fmla="*/ 230 h 2265"/>
                  <a:gd name="T38" fmla="*/ 2778 w 3870"/>
                  <a:gd name="T39" fmla="*/ 307 h 2265"/>
                  <a:gd name="T40" fmla="*/ 1100 w 3870"/>
                  <a:gd name="T41" fmla="*/ 301 h 2265"/>
                  <a:gd name="T42" fmla="*/ 999 w 3870"/>
                  <a:gd name="T43" fmla="*/ 293 h 2265"/>
                  <a:gd name="T44" fmla="*/ 1306 w 3870"/>
                  <a:gd name="T45" fmla="*/ 230 h 2265"/>
                  <a:gd name="T46" fmla="*/ 1195 w 3870"/>
                  <a:gd name="T47" fmla="*/ 307 h 2265"/>
                  <a:gd name="T48" fmla="*/ 1150 w 3870"/>
                  <a:gd name="T49" fmla="*/ 2 h 2265"/>
                  <a:gd name="T50" fmla="*/ 1286 w 3870"/>
                  <a:gd name="T51" fmla="*/ 136 h 2265"/>
                  <a:gd name="T52" fmla="*/ 1376 w 3870"/>
                  <a:gd name="T53" fmla="*/ 277 h 2265"/>
                  <a:gd name="T54" fmla="*/ 2493 w 3870"/>
                  <a:gd name="T55" fmla="*/ 282 h 2265"/>
                  <a:gd name="T56" fmla="*/ 2560 w 3870"/>
                  <a:gd name="T57" fmla="*/ 128 h 2265"/>
                  <a:gd name="T58" fmla="*/ 2701 w 3870"/>
                  <a:gd name="T59" fmla="*/ 19 h 2265"/>
                  <a:gd name="T60" fmla="*/ 2744 w 3870"/>
                  <a:gd name="T61" fmla="*/ 9 h 2265"/>
                  <a:gd name="T62" fmla="*/ 2879 w 3870"/>
                  <a:gd name="T63" fmla="*/ 130 h 2265"/>
                  <a:gd name="T64" fmla="*/ 2960 w 3870"/>
                  <a:gd name="T65" fmla="*/ 277 h 2265"/>
                  <a:gd name="T66" fmla="*/ 2989 w 3870"/>
                  <a:gd name="T67" fmla="*/ 535 h 2265"/>
                  <a:gd name="T68" fmla="*/ 3149 w 3870"/>
                  <a:gd name="T69" fmla="*/ 747 h 2265"/>
                  <a:gd name="T70" fmla="*/ 3417 w 3870"/>
                  <a:gd name="T71" fmla="*/ 918 h 2265"/>
                  <a:gd name="T72" fmla="*/ 3741 w 3870"/>
                  <a:gd name="T73" fmla="*/ 1016 h 2265"/>
                  <a:gd name="T74" fmla="*/ 3866 w 3870"/>
                  <a:gd name="T75" fmla="*/ 1060 h 2265"/>
                  <a:gd name="T76" fmla="*/ 3592 w 3870"/>
                  <a:gd name="T77" fmla="*/ 1036 h 2265"/>
                  <a:gd name="T78" fmla="*/ 3870 w 3870"/>
                  <a:gd name="T79" fmla="*/ 1675 h 2265"/>
                  <a:gd name="T80" fmla="*/ 3032 w 3870"/>
                  <a:gd name="T81" fmla="*/ 2252 h 2265"/>
                  <a:gd name="T82" fmla="*/ 2419 w 3870"/>
                  <a:gd name="T83" fmla="*/ 2240 h 2265"/>
                  <a:gd name="T84" fmla="*/ 1438 w 3870"/>
                  <a:gd name="T85" fmla="*/ 2261 h 2265"/>
                  <a:gd name="T86" fmla="*/ 835 w 3870"/>
                  <a:gd name="T87" fmla="*/ 1699 h 2265"/>
                  <a:gd name="T88" fmla="*/ 4 w 3870"/>
                  <a:gd name="T89" fmla="*/ 1543 h 2265"/>
                  <a:gd name="T90" fmla="*/ 148 w 3870"/>
                  <a:gd name="T91" fmla="*/ 1063 h 2265"/>
                  <a:gd name="T92" fmla="*/ 4 w 3870"/>
                  <a:gd name="T93" fmla="*/ 1036 h 2265"/>
                  <a:gd name="T94" fmla="*/ 239 w 3870"/>
                  <a:gd name="T95" fmla="*/ 995 h 2265"/>
                  <a:gd name="T96" fmla="*/ 599 w 3870"/>
                  <a:gd name="T97" fmla="*/ 837 h 2265"/>
                  <a:gd name="T98" fmla="*/ 782 w 3870"/>
                  <a:gd name="T99" fmla="*/ 686 h 2265"/>
                  <a:gd name="T100" fmla="*/ 905 w 3870"/>
                  <a:gd name="T101" fmla="*/ 447 h 2265"/>
                  <a:gd name="T102" fmla="*/ 957 w 3870"/>
                  <a:gd name="T103" fmla="*/ 136 h 2265"/>
                  <a:gd name="T104" fmla="*/ 1040 w 3870"/>
                  <a:gd name="T105" fmla="*/ 260 h 2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70" h="2265">
                    <a:moveTo>
                      <a:pt x="2469" y="1699"/>
                    </a:moveTo>
                    <a:lnTo>
                      <a:pt x="2469" y="2216"/>
                    </a:lnTo>
                    <a:lnTo>
                      <a:pt x="2985" y="2216"/>
                    </a:lnTo>
                    <a:lnTo>
                      <a:pt x="2985" y="1699"/>
                    </a:lnTo>
                    <a:lnTo>
                      <a:pt x="2469" y="1699"/>
                    </a:lnTo>
                    <a:close/>
                    <a:moveTo>
                      <a:pt x="2403" y="1699"/>
                    </a:moveTo>
                    <a:lnTo>
                      <a:pt x="2403" y="1843"/>
                    </a:lnTo>
                    <a:lnTo>
                      <a:pt x="2419" y="1850"/>
                    </a:lnTo>
                    <a:lnTo>
                      <a:pt x="2419" y="1699"/>
                    </a:lnTo>
                    <a:lnTo>
                      <a:pt x="2403" y="1699"/>
                    </a:lnTo>
                    <a:close/>
                    <a:moveTo>
                      <a:pt x="2058" y="1699"/>
                    </a:moveTo>
                    <a:lnTo>
                      <a:pt x="2352" y="1823"/>
                    </a:lnTo>
                    <a:lnTo>
                      <a:pt x="2352" y="1699"/>
                    </a:lnTo>
                    <a:lnTo>
                      <a:pt x="2058" y="1699"/>
                    </a:lnTo>
                    <a:close/>
                    <a:moveTo>
                      <a:pt x="1516" y="1699"/>
                    </a:moveTo>
                    <a:lnTo>
                      <a:pt x="1516" y="1823"/>
                    </a:lnTo>
                    <a:lnTo>
                      <a:pt x="1812" y="1699"/>
                    </a:lnTo>
                    <a:lnTo>
                      <a:pt x="1516" y="1699"/>
                    </a:lnTo>
                    <a:close/>
                    <a:moveTo>
                      <a:pt x="1451" y="1699"/>
                    </a:moveTo>
                    <a:lnTo>
                      <a:pt x="1451" y="1850"/>
                    </a:lnTo>
                    <a:lnTo>
                      <a:pt x="1467" y="1843"/>
                    </a:lnTo>
                    <a:lnTo>
                      <a:pt x="1467" y="1699"/>
                    </a:lnTo>
                    <a:lnTo>
                      <a:pt x="1451" y="1699"/>
                    </a:lnTo>
                    <a:close/>
                    <a:moveTo>
                      <a:pt x="885" y="1699"/>
                    </a:moveTo>
                    <a:lnTo>
                      <a:pt x="885" y="2216"/>
                    </a:lnTo>
                    <a:lnTo>
                      <a:pt x="1401" y="2216"/>
                    </a:lnTo>
                    <a:lnTo>
                      <a:pt x="1401" y="1699"/>
                    </a:lnTo>
                    <a:lnTo>
                      <a:pt x="885" y="1699"/>
                    </a:lnTo>
                    <a:close/>
                    <a:moveTo>
                      <a:pt x="1377" y="1624"/>
                    </a:moveTo>
                    <a:lnTo>
                      <a:pt x="1377" y="1649"/>
                    </a:lnTo>
                    <a:lnTo>
                      <a:pt x="2492" y="1649"/>
                    </a:lnTo>
                    <a:lnTo>
                      <a:pt x="2492" y="1624"/>
                    </a:lnTo>
                    <a:lnTo>
                      <a:pt x="1377" y="1624"/>
                    </a:lnTo>
                    <a:close/>
                    <a:moveTo>
                      <a:pt x="2961" y="1581"/>
                    </a:moveTo>
                    <a:lnTo>
                      <a:pt x="2961" y="1649"/>
                    </a:lnTo>
                    <a:lnTo>
                      <a:pt x="3821" y="1649"/>
                    </a:lnTo>
                    <a:lnTo>
                      <a:pt x="3821" y="1581"/>
                    </a:lnTo>
                    <a:lnTo>
                      <a:pt x="2961" y="1581"/>
                    </a:lnTo>
                    <a:close/>
                    <a:moveTo>
                      <a:pt x="49" y="1581"/>
                    </a:moveTo>
                    <a:lnTo>
                      <a:pt x="49" y="1649"/>
                    </a:lnTo>
                    <a:lnTo>
                      <a:pt x="909" y="1649"/>
                    </a:lnTo>
                    <a:lnTo>
                      <a:pt x="909" y="1581"/>
                    </a:lnTo>
                    <a:lnTo>
                      <a:pt x="49" y="1581"/>
                    </a:lnTo>
                    <a:close/>
                    <a:moveTo>
                      <a:pt x="3265" y="893"/>
                    </a:moveTo>
                    <a:lnTo>
                      <a:pt x="3265" y="1531"/>
                    </a:lnTo>
                    <a:lnTo>
                      <a:pt x="3543" y="1531"/>
                    </a:lnTo>
                    <a:lnTo>
                      <a:pt x="3543" y="1020"/>
                    </a:lnTo>
                    <a:lnTo>
                      <a:pt x="3471" y="995"/>
                    </a:lnTo>
                    <a:lnTo>
                      <a:pt x="3401" y="965"/>
                    </a:lnTo>
                    <a:lnTo>
                      <a:pt x="3332" y="930"/>
                    </a:lnTo>
                    <a:lnTo>
                      <a:pt x="3265" y="893"/>
                    </a:lnTo>
                    <a:close/>
                    <a:moveTo>
                      <a:pt x="605" y="893"/>
                    </a:moveTo>
                    <a:lnTo>
                      <a:pt x="538" y="930"/>
                    </a:lnTo>
                    <a:lnTo>
                      <a:pt x="469" y="965"/>
                    </a:lnTo>
                    <a:lnTo>
                      <a:pt x="399" y="995"/>
                    </a:lnTo>
                    <a:lnTo>
                      <a:pt x="327" y="1020"/>
                    </a:lnTo>
                    <a:lnTo>
                      <a:pt x="327" y="1531"/>
                    </a:lnTo>
                    <a:lnTo>
                      <a:pt x="605" y="1531"/>
                    </a:lnTo>
                    <a:lnTo>
                      <a:pt x="605" y="893"/>
                    </a:lnTo>
                    <a:close/>
                    <a:moveTo>
                      <a:pt x="1377" y="698"/>
                    </a:moveTo>
                    <a:lnTo>
                      <a:pt x="1377" y="1575"/>
                    </a:lnTo>
                    <a:lnTo>
                      <a:pt x="2492" y="1575"/>
                    </a:lnTo>
                    <a:lnTo>
                      <a:pt x="2492" y="698"/>
                    </a:lnTo>
                    <a:lnTo>
                      <a:pt x="1377" y="698"/>
                    </a:lnTo>
                    <a:close/>
                    <a:moveTo>
                      <a:pt x="2961" y="592"/>
                    </a:moveTo>
                    <a:lnTo>
                      <a:pt x="2961" y="1531"/>
                    </a:lnTo>
                    <a:lnTo>
                      <a:pt x="3214" y="1531"/>
                    </a:lnTo>
                    <a:lnTo>
                      <a:pt x="3214" y="860"/>
                    </a:lnTo>
                    <a:lnTo>
                      <a:pt x="3158" y="819"/>
                    </a:lnTo>
                    <a:lnTo>
                      <a:pt x="3108" y="776"/>
                    </a:lnTo>
                    <a:lnTo>
                      <a:pt x="3062" y="732"/>
                    </a:lnTo>
                    <a:lnTo>
                      <a:pt x="3023" y="686"/>
                    </a:lnTo>
                    <a:lnTo>
                      <a:pt x="2989" y="640"/>
                    </a:lnTo>
                    <a:lnTo>
                      <a:pt x="2961" y="592"/>
                    </a:lnTo>
                    <a:close/>
                    <a:moveTo>
                      <a:pt x="909" y="592"/>
                    </a:moveTo>
                    <a:lnTo>
                      <a:pt x="881" y="640"/>
                    </a:lnTo>
                    <a:lnTo>
                      <a:pt x="847" y="686"/>
                    </a:lnTo>
                    <a:lnTo>
                      <a:pt x="807" y="732"/>
                    </a:lnTo>
                    <a:lnTo>
                      <a:pt x="762" y="776"/>
                    </a:lnTo>
                    <a:lnTo>
                      <a:pt x="711" y="819"/>
                    </a:lnTo>
                    <a:lnTo>
                      <a:pt x="654" y="860"/>
                    </a:lnTo>
                    <a:lnTo>
                      <a:pt x="654" y="1531"/>
                    </a:lnTo>
                    <a:lnTo>
                      <a:pt x="909" y="1531"/>
                    </a:lnTo>
                    <a:lnTo>
                      <a:pt x="909" y="592"/>
                    </a:lnTo>
                    <a:close/>
                    <a:moveTo>
                      <a:pt x="1377" y="579"/>
                    </a:moveTo>
                    <a:lnTo>
                      <a:pt x="1377" y="649"/>
                    </a:lnTo>
                    <a:lnTo>
                      <a:pt x="2492" y="649"/>
                    </a:lnTo>
                    <a:lnTo>
                      <a:pt x="2492" y="579"/>
                    </a:lnTo>
                    <a:lnTo>
                      <a:pt x="1377" y="579"/>
                    </a:lnTo>
                    <a:close/>
                    <a:moveTo>
                      <a:pt x="2542" y="425"/>
                    </a:moveTo>
                    <a:lnTo>
                      <a:pt x="2542" y="1649"/>
                    </a:lnTo>
                    <a:lnTo>
                      <a:pt x="2912" y="1649"/>
                    </a:lnTo>
                    <a:lnTo>
                      <a:pt x="2912" y="425"/>
                    </a:lnTo>
                    <a:lnTo>
                      <a:pt x="2542" y="425"/>
                    </a:lnTo>
                    <a:close/>
                    <a:moveTo>
                      <a:pt x="958" y="425"/>
                    </a:moveTo>
                    <a:lnTo>
                      <a:pt x="958" y="1649"/>
                    </a:lnTo>
                    <a:lnTo>
                      <a:pt x="1328" y="1649"/>
                    </a:lnTo>
                    <a:lnTo>
                      <a:pt x="1328" y="425"/>
                    </a:lnTo>
                    <a:lnTo>
                      <a:pt x="958" y="425"/>
                    </a:lnTo>
                    <a:close/>
                    <a:moveTo>
                      <a:pt x="2725" y="131"/>
                    </a:moveTo>
                    <a:lnTo>
                      <a:pt x="2689" y="291"/>
                    </a:lnTo>
                    <a:lnTo>
                      <a:pt x="2683" y="301"/>
                    </a:lnTo>
                    <a:lnTo>
                      <a:pt x="2675" y="307"/>
                    </a:lnTo>
                    <a:lnTo>
                      <a:pt x="2664" y="310"/>
                    </a:lnTo>
                    <a:lnTo>
                      <a:pt x="2607" y="310"/>
                    </a:lnTo>
                    <a:lnTo>
                      <a:pt x="2596" y="308"/>
                    </a:lnTo>
                    <a:lnTo>
                      <a:pt x="2588" y="303"/>
                    </a:lnTo>
                    <a:lnTo>
                      <a:pt x="2584" y="293"/>
                    </a:lnTo>
                    <a:lnTo>
                      <a:pt x="2561" y="230"/>
                    </a:lnTo>
                    <a:lnTo>
                      <a:pt x="2542" y="290"/>
                    </a:lnTo>
                    <a:lnTo>
                      <a:pt x="2542" y="375"/>
                    </a:lnTo>
                    <a:lnTo>
                      <a:pt x="2912" y="375"/>
                    </a:lnTo>
                    <a:lnTo>
                      <a:pt x="2912" y="290"/>
                    </a:lnTo>
                    <a:lnTo>
                      <a:pt x="2891" y="230"/>
                    </a:lnTo>
                    <a:lnTo>
                      <a:pt x="2871" y="293"/>
                    </a:lnTo>
                    <a:lnTo>
                      <a:pt x="2865" y="301"/>
                    </a:lnTo>
                    <a:lnTo>
                      <a:pt x="2857" y="308"/>
                    </a:lnTo>
                    <a:lnTo>
                      <a:pt x="2847" y="310"/>
                    </a:lnTo>
                    <a:lnTo>
                      <a:pt x="2789" y="310"/>
                    </a:lnTo>
                    <a:lnTo>
                      <a:pt x="2778" y="307"/>
                    </a:lnTo>
                    <a:lnTo>
                      <a:pt x="2770" y="301"/>
                    </a:lnTo>
                    <a:lnTo>
                      <a:pt x="2765" y="291"/>
                    </a:lnTo>
                    <a:lnTo>
                      <a:pt x="2725" y="131"/>
                    </a:lnTo>
                    <a:close/>
                    <a:moveTo>
                      <a:pt x="1141" y="131"/>
                    </a:moveTo>
                    <a:lnTo>
                      <a:pt x="1105" y="291"/>
                    </a:lnTo>
                    <a:lnTo>
                      <a:pt x="1100" y="301"/>
                    </a:lnTo>
                    <a:lnTo>
                      <a:pt x="1091" y="307"/>
                    </a:lnTo>
                    <a:lnTo>
                      <a:pt x="1080" y="310"/>
                    </a:lnTo>
                    <a:lnTo>
                      <a:pt x="1023" y="310"/>
                    </a:lnTo>
                    <a:lnTo>
                      <a:pt x="1013" y="308"/>
                    </a:lnTo>
                    <a:lnTo>
                      <a:pt x="1005" y="303"/>
                    </a:lnTo>
                    <a:lnTo>
                      <a:pt x="999" y="293"/>
                    </a:lnTo>
                    <a:lnTo>
                      <a:pt x="977" y="230"/>
                    </a:lnTo>
                    <a:lnTo>
                      <a:pt x="958" y="290"/>
                    </a:lnTo>
                    <a:lnTo>
                      <a:pt x="958" y="375"/>
                    </a:lnTo>
                    <a:lnTo>
                      <a:pt x="1328" y="375"/>
                    </a:lnTo>
                    <a:lnTo>
                      <a:pt x="1328" y="290"/>
                    </a:lnTo>
                    <a:lnTo>
                      <a:pt x="1306" y="230"/>
                    </a:lnTo>
                    <a:lnTo>
                      <a:pt x="1286" y="293"/>
                    </a:lnTo>
                    <a:lnTo>
                      <a:pt x="1282" y="301"/>
                    </a:lnTo>
                    <a:lnTo>
                      <a:pt x="1274" y="308"/>
                    </a:lnTo>
                    <a:lnTo>
                      <a:pt x="1263" y="310"/>
                    </a:lnTo>
                    <a:lnTo>
                      <a:pt x="1206" y="310"/>
                    </a:lnTo>
                    <a:lnTo>
                      <a:pt x="1195" y="307"/>
                    </a:lnTo>
                    <a:lnTo>
                      <a:pt x="1186" y="301"/>
                    </a:lnTo>
                    <a:lnTo>
                      <a:pt x="1181" y="291"/>
                    </a:lnTo>
                    <a:lnTo>
                      <a:pt x="1141" y="131"/>
                    </a:lnTo>
                    <a:close/>
                    <a:moveTo>
                      <a:pt x="1140" y="0"/>
                    </a:moveTo>
                    <a:lnTo>
                      <a:pt x="1140" y="0"/>
                    </a:lnTo>
                    <a:lnTo>
                      <a:pt x="1150" y="2"/>
                    </a:lnTo>
                    <a:lnTo>
                      <a:pt x="1160" y="9"/>
                    </a:lnTo>
                    <a:lnTo>
                      <a:pt x="1165" y="19"/>
                    </a:lnTo>
                    <a:lnTo>
                      <a:pt x="1224" y="260"/>
                    </a:lnTo>
                    <a:lnTo>
                      <a:pt x="1245" y="260"/>
                    </a:lnTo>
                    <a:lnTo>
                      <a:pt x="1282" y="145"/>
                    </a:lnTo>
                    <a:lnTo>
                      <a:pt x="1286" y="136"/>
                    </a:lnTo>
                    <a:lnTo>
                      <a:pt x="1295" y="130"/>
                    </a:lnTo>
                    <a:lnTo>
                      <a:pt x="1305" y="128"/>
                    </a:lnTo>
                    <a:lnTo>
                      <a:pt x="1315" y="130"/>
                    </a:lnTo>
                    <a:lnTo>
                      <a:pt x="1324" y="136"/>
                    </a:lnTo>
                    <a:lnTo>
                      <a:pt x="1329" y="144"/>
                    </a:lnTo>
                    <a:lnTo>
                      <a:pt x="1376" y="277"/>
                    </a:lnTo>
                    <a:lnTo>
                      <a:pt x="1377" y="282"/>
                    </a:lnTo>
                    <a:lnTo>
                      <a:pt x="1377" y="285"/>
                    </a:lnTo>
                    <a:lnTo>
                      <a:pt x="1377" y="530"/>
                    </a:lnTo>
                    <a:lnTo>
                      <a:pt x="2492" y="530"/>
                    </a:lnTo>
                    <a:lnTo>
                      <a:pt x="2492" y="285"/>
                    </a:lnTo>
                    <a:lnTo>
                      <a:pt x="2493" y="282"/>
                    </a:lnTo>
                    <a:lnTo>
                      <a:pt x="2493" y="278"/>
                    </a:lnTo>
                    <a:lnTo>
                      <a:pt x="2537" y="145"/>
                    </a:lnTo>
                    <a:lnTo>
                      <a:pt x="2541" y="136"/>
                    </a:lnTo>
                    <a:lnTo>
                      <a:pt x="2550" y="130"/>
                    </a:lnTo>
                    <a:lnTo>
                      <a:pt x="2559" y="128"/>
                    </a:lnTo>
                    <a:lnTo>
                      <a:pt x="2560" y="128"/>
                    </a:lnTo>
                    <a:lnTo>
                      <a:pt x="2569" y="130"/>
                    </a:lnTo>
                    <a:lnTo>
                      <a:pt x="2578" y="136"/>
                    </a:lnTo>
                    <a:lnTo>
                      <a:pt x="2584" y="144"/>
                    </a:lnTo>
                    <a:lnTo>
                      <a:pt x="2625" y="260"/>
                    </a:lnTo>
                    <a:lnTo>
                      <a:pt x="2645" y="260"/>
                    </a:lnTo>
                    <a:lnTo>
                      <a:pt x="2701" y="19"/>
                    </a:lnTo>
                    <a:lnTo>
                      <a:pt x="2705" y="9"/>
                    </a:lnTo>
                    <a:lnTo>
                      <a:pt x="2714" y="2"/>
                    </a:lnTo>
                    <a:lnTo>
                      <a:pt x="2724" y="0"/>
                    </a:lnTo>
                    <a:lnTo>
                      <a:pt x="2724" y="0"/>
                    </a:lnTo>
                    <a:lnTo>
                      <a:pt x="2735" y="2"/>
                    </a:lnTo>
                    <a:lnTo>
                      <a:pt x="2744" y="9"/>
                    </a:lnTo>
                    <a:lnTo>
                      <a:pt x="2749" y="19"/>
                    </a:lnTo>
                    <a:lnTo>
                      <a:pt x="2809" y="260"/>
                    </a:lnTo>
                    <a:lnTo>
                      <a:pt x="2829" y="260"/>
                    </a:lnTo>
                    <a:lnTo>
                      <a:pt x="2866" y="145"/>
                    </a:lnTo>
                    <a:lnTo>
                      <a:pt x="2871" y="136"/>
                    </a:lnTo>
                    <a:lnTo>
                      <a:pt x="2879" y="130"/>
                    </a:lnTo>
                    <a:lnTo>
                      <a:pt x="2890" y="128"/>
                    </a:lnTo>
                    <a:lnTo>
                      <a:pt x="2890" y="128"/>
                    </a:lnTo>
                    <a:lnTo>
                      <a:pt x="2899" y="130"/>
                    </a:lnTo>
                    <a:lnTo>
                      <a:pt x="2907" y="136"/>
                    </a:lnTo>
                    <a:lnTo>
                      <a:pt x="2913" y="144"/>
                    </a:lnTo>
                    <a:lnTo>
                      <a:pt x="2960" y="277"/>
                    </a:lnTo>
                    <a:lnTo>
                      <a:pt x="2961" y="282"/>
                    </a:lnTo>
                    <a:lnTo>
                      <a:pt x="2961" y="285"/>
                    </a:lnTo>
                    <a:lnTo>
                      <a:pt x="2961" y="400"/>
                    </a:lnTo>
                    <a:lnTo>
                      <a:pt x="2965" y="447"/>
                    </a:lnTo>
                    <a:lnTo>
                      <a:pt x="2974" y="491"/>
                    </a:lnTo>
                    <a:lnTo>
                      <a:pt x="2989" y="535"/>
                    </a:lnTo>
                    <a:lnTo>
                      <a:pt x="3008" y="576"/>
                    </a:lnTo>
                    <a:lnTo>
                      <a:pt x="3032" y="615"/>
                    </a:lnTo>
                    <a:lnTo>
                      <a:pt x="3058" y="651"/>
                    </a:lnTo>
                    <a:lnTo>
                      <a:pt x="3087" y="686"/>
                    </a:lnTo>
                    <a:lnTo>
                      <a:pt x="3118" y="718"/>
                    </a:lnTo>
                    <a:lnTo>
                      <a:pt x="3149" y="747"/>
                    </a:lnTo>
                    <a:lnTo>
                      <a:pt x="3180" y="773"/>
                    </a:lnTo>
                    <a:lnTo>
                      <a:pt x="3212" y="798"/>
                    </a:lnTo>
                    <a:lnTo>
                      <a:pt x="3243" y="819"/>
                    </a:lnTo>
                    <a:lnTo>
                      <a:pt x="3270" y="837"/>
                    </a:lnTo>
                    <a:lnTo>
                      <a:pt x="3342" y="880"/>
                    </a:lnTo>
                    <a:lnTo>
                      <a:pt x="3417" y="918"/>
                    </a:lnTo>
                    <a:lnTo>
                      <a:pt x="3495" y="951"/>
                    </a:lnTo>
                    <a:lnTo>
                      <a:pt x="3572" y="978"/>
                    </a:lnTo>
                    <a:lnTo>
                      <a:pt x="3573" y="978"/>
                    </a:lnTo>
                    <a:lnTo>
                      <a:pt x="3631" y="995"/>
                    </a:lnTo>
                    <a:lnTo>
                      <a:pt x="3686" y="1006"/>
                    </a:lnTo>
                    <a:lnTo>
                      <a:pt x="3741" y="1016"/>
                    </a:lnTo>
                    <a:lnTo>
                      <a:pt x="3794" y="1022"/>
                    </a:lnTo>
                    <a:lnTo>
                      <a:pt x="3845" y="1024"/>
                    </a:lnTo>
                    <a:lnTo>
                      <a:pt x="3857" y="1026"/>
                    </a:lnTo>
                    <a:lnTo>
                      <a:pt x="3866" y="1036"/>
                    </a:lnTo>
                    <a:lnTo>
                      <a:pt x="3870" y="1049"/>
                    </a:lnTo>
                    <a:lnTo>
                      <a:pt x="3866" y="1060"/>
                    </a:lnTo>
                    <a:lnTo>
                      <a:pt x="3857" y="1070"/>
                    </a:lnTo>
                    <a:lnTo>
                      <a:pt x="3845" y="1073"/>
                    </a:lnTo>
                    <a:lnTo>
                      <a:pt x="3784" y="1071"/>
                    </a:lnTo>
                    <a:lnTo>
                      <a:pt x="3722" y="1063"/>
                    </a:lnTo>
                    <a:lnTo>
                      <a:pt x="3658" y="1051"/>
                    </a:lnTo>
                    <a:lnTo>
                      <a:pt x="3592" y="1036"/>
                    </a:lnTo>
                    <a:lnTo>
                      <a:pt x="3592" y="1531"/>
                    </a:lnTo>
                    <a:lnTo>
                      <a:pt x="3845" y="1531"/>
                    </a:lnTo>
                    <a:lnTo>
                      <a:pt x="3857" y="1534"/>
                    </a:lnTo>
                    <a:lnTo>
                      <a:pt x="3866" y="1543"/>
                    </a:lnTo>
                    <a:lnTo>
                      <a:pt x="3870" y="1555"/>
                    </a:lnTo>
                    <a:lnTo>
                      <a:pt x="3870" y="1675"/>
                    </a:lnTo>
                    <a:lnTo>
                      <a:pt x="3866" y="1687"/>
                    </a:lnTo>
                    <a:lnTo>
                      <a:pt x="3857" y="1696"/>
                    </a:lnTo>
                    <a:lnTo>
                      <a:pt x="3845" y="1699"/>
                    </a:lnTo>
                    <a:lnTo>
                      <a:pt x="3034" y="1699"/>
                    </a:lnTo>
                    <a:lnTo>
                      <a:pt x="3034" y="2240"/>
                    </a:lnTo>
                    <a:lnTo>
                      <a:pt x="3032" y="2252"/>
                    </a:lnTo>
                    <a:lnTo>
                      <a:pt x="3022" y="2261"/>
                    </a:lnTo>
                    <a:lnTo>
                      <a:pt x="3009" y="2265"/>
                    </a:lnTo>
                    <a:lnTo>
                      <a:pt x="2444" y="2265"/>
                    </a:lnTo>
                    <a:lnTo>
                      <a:pt x="2431" y="2261"/>
                    </a:lnTo>
                    <a:lnTo>
                      <a:pt x="2423" y="2252"/>
                    </a:lnTo>
                    <a:lnTo>
                      <a:pt x="2419" y="2240"/>
                    </a:lnTo>
                    <a:lnTo>
                      <a:pt x="2419" y="1904"/>
                    </a:lnTo>
                    <a:lnTo>
                      <a:pt x="1934" y="1701"/>
                    </a:lnTo>
                    <a:lnTo>
                      <a:pt x="1451" y="1904"/>
                    </a:lnTo>
                    <a:lnTo>
                      <a:pt x="1451" y="2240"/>
                    </a:lnTo>
                    <a:lnTo>
                      <a:pt x="1447" y="2252"/>
                    </a:lnTo>
                    <a:lnTo>
                      <a:pt x="1438" y="2261"/>
                    </a:lnTo>
                    <a:lnTo>
                      <a:pt x="1426" y="2265"/>
                    </a:lnTo>
                    <a:lnTo>
                      <a:pt x="860" y="2265"/>
                    </a:lnTo>
                    <a:lnTo>
                      <a:pt x="848" y="2261"/>
                    </a:lnTo>
                    <a:lnTo>
                      <a:pt x="839" y="2252"/>
                    </a:lnTo>
                    <a:lnTo>
                      <a:pt x="835" y="2240"/>
                    </a:lnTo>
                    <a:lnTo>
                      <a:pt x="835" y="1699"/>
                    </a:lnTo>
                    <a:lnTo>
                      <a:pt x="25" y="1699"/>
                    </a:lnTo>
                    <a:lnTo>
                      <a:pt x="12" y="1696"/>
                    </a:lnTo>
                    <a:lnTo>
                      <a:pt x="4" y="1687"/>
                    </a:lnTo>
                    <a:lnTo>
                      <a:pt x="0" y="1675"/>
                    </a:lnTo>
                    <a:lnTo>
                      <a:pt x="0" y="1555"/>
                    </a:lnTo>
                    <a:lnTo>
                      <a:pt x="4" y="1543"/>
                    </a:lnTo>
                    <a:lnTo>
                      <a:pt x="12" y="1534"/>
                    </a:lnTo>
                    <a:lnTo>
                      <a:pt x="25" y="1531"/>
                    </a:lnTo>
                    <a:lnTo>
                      <a:pt x="277" y="1531"/>
                    </a:lnTo>
                    <a:lnTo>
                      <a:pt x="277" y="1036"/>
                    </a:lnTo>
                    <a:lnTo>
                      <a:pt x="212" y="1051"/>
                    </a:lnTo>
                    <a:lnTo>
                      <a:pt x="148" y="1063"/>
                    </a:lnTo>
                    <a:lnTo>
                      <a:pt x="84" y="1071"/>
                    </a:lnTo>
                    <a:lnTo>
                      <a:pt x="25" y="1073"/>
                    </a:lnTo>
                    <a:lnTo>
                      <a:pt x="12" y="1070"/>
                    </a:lnTo>
                    <a:lnTo>
                      <a:pt x="4" y="1060"/>
                    </a:lnTo>
                    <a:lnTo>
                      <a:pt x="0" y="1049"/>
                    </a:lnTo>
                    <a:lnTo>
                      <a:pt x="4" y="1036"/>
                    </a:lnTo>
                    <a:lnTo>
                      <a:pt x="12" y="1026"/>
                    </a:lnTo>
                    <a:lnTo>
                      <a:pt x="25" y="1024"/>
                    </a:lnTo>
                    <a:lnTo>
                      <a:pt x="76" y="1022"/>
                    </a:lnTo>
                    <a:lnTo>
                      <a:pt x="129" y="1016"/>
                    </a:lnTo>
                    <a:lnTo>
                      <a:pt x="184" y="1006"/>
                    </a:lnTo>
                    <a:lnTo>
                      <a:pt x="239" y="995"/>
                    </a:lnTo>
                    <a:lnTo>
                      <a:pt x="296" y="978"/>
                    </a:lnTo>
                    <a:lnTo>
                      <a:pt x="297" y="978"/>
                    </a:lnTo>
                    <a:lnTo>
                      <a:pt x="375" y="951"/>
                    </a:lnTo>
                    <a:lnTo>
                      <a:pt x="453" y="918"/>
                    </a:lnTo>
                    <a:lnTo>
                      <a:pt x="528" y="880"/>
                    </a:lnTo>
                    <a:lnTo>
                      <a:pt x="599" y="837"/>
                    </a:lnTo>
                    <a:lnTo>
                      <a:pt x="627" y="819"/>
                    </a:lnTo>
                    <a:lnTo>
                      <a:pt x="658" y="798"/>
                    </a:lnTo>
                    <a:lnTo>
                      <a:pt x="688" y="773"/>
                    </a:lnTo>
                    <a:lnTo>
                      <a:pt x="720" y="747"/>
                    </a:lnTo>
                    <a:lnTo>
                      <a:pt x="752" y="718"/>
                    </a:lnTo>
                    <a:lnTo>
                      <a:pt x="782" y="686"/>
                    </a:lnTo>
                    <a:lnTo>
                      <a:pt x="812" y="651"/>
                    </a:lnTo>
                    <a:lnTo>
                      <a:pt x="839" y="615"/>
                    </a:lnTo>
                    <a:lnTo>
                      <a:pt x="861" y="576"/>
                    </a:lnTo>
                    <a:lnTo>
                      <a:pt x="881" y="535"/>
                    </a:lnTo>
                    <a:lnTo>
                      <a:pt x="896" y="491"/>
                    </a:lnTo>
                    <a:lnTo>
                      <a:pt x="905" y="447"/>
                    </a:lnTo>
                    <a:lnTo>
                      <a:pt x="909" y="400"/>
                    </a:lnTo>
                    <a:lnTo>
                      <a:pt x="909" y="285"/>
                    </a:lnTo>
                    <a:lnTo>
                      <a:pt x="909" y="282"/>
                    </a:lnTo>
                    <a:lnTo>
                      <a:pt x="910" y="278"/>
                    </a:lnTo>
                    <a:lnTo>
                      <a:pt x="952" y="145"/>
                    </a:lnTo>
                    <a:lnTo>
                      <a:pt x="957" y="136"/>
                    </a:lnTo>
                    <a:lnTo>
                      <a:pt x="965" y="130"/>
                    </a:lnTo>
                    <a:lnTo>
                      <a:pt x="976" y="128"/>
                    </a:lnTo>
                    <a:lnTo>
                      <a:pt x="985" y="130"/>
                    </a:lnTo>
                    <a:lnTo>
                      <a:pt x="993" y="136"/>
                    </a:lnTo>
                    <a:lnTo>
                      <a:pt x="999" y="144"/>
                    </a:lnTo>
                    <a:lnTo>
                      <a:pt x="1040" y="260"/>
                    </a:lnTo>
                    <a:lnTo>
                      <a:pt x="1061" y="260"/>
                    </a:lnTo>
                    <a:lnTo>
                      <a:pt x="1116" y="19"/>
                    </a:lnTo>
                    <a:lnTo>
                      <a:pt x="1121" y="9"/>
                    </a:lnTo>
                    <a:lnTo>
                      <a:pt x="1129" y="2"/>
                    </a:lnTo>
                    <a:lnTo>
                      <a:pt x="11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65" name="Group 95"/>
            <p:cNvGrpSpPr>
              <a:grpSpLocks noChangeAspect="1"/>
            </p:cNvGrpSpPr>
            <p:nvPr/>
          </p:nvGrpSpPr>
          <p:grpSpPr bwMode="auto">
            <a:xfrm>
              <a:off x="8080600" y="6288861"/>
              <a:ext cx="762000" cy="585788"/>
              <a:chOff x="2689" y="3589"/>
              <a:chExt cx="480" cy="369"/>
            </a:xfrm>
            <a:solidFill>
              <a:srgbClr val="00ADEF"/>
            </a:solidFill>
          </p:grpSpPr>
          <p:sp>
            <p:nvSpPr>
              <p:cNvPr id="366" name="Freeform 97"/>
              <p:cNvSpPr>
                <a:spLocks/>
              </p:cNvSpPr>
              <p:nvPr/>
            </p:nvSpPr>
            <p:spPr bwMode="auto">
              <a:xfrm>
                <a:off x="2854" y="3802"/>
                <a:ext cx="36" cy="156"/>
              </a:xfrm>
              <a:custGeom>
                <a:avLst/>
                <a:gdLst>
                  <a:gd name="T0" fmla="*/ 40 w 253"/>
                  <a:gd name="T1" fmla="*/ 0 h 1088"/>
                  <a:gd name="T2" fmla="*/ 212 w 253"/>
                  <a:gd name="T3" fmla="*/ 0 h 1088"/>
                  <a:gd name="T4" fmla="*/ 226 w 253"/>
                  <a:gd name="T5" fmla="*/ 2 h 1088"/>
                  <a:gd name="T6" fmla="*/ 237 w 253"/>
                  <a:gd name="T7" fmla="*/ 7 h 1088"/>
                  <a:gd name="T8" fmla="*/ 246 w 253"/>
                  <a:gd name="T9" fmla="*/ 16 h 1088"/>
                  <a:gd name="T10" fmla="*/ 251 w 253"/>
                  <a:gd name="T11" fmla="*/ 28 h 1088"/>
                  <a:gd name="T12" fmla="*/ 253 w 253"/>
                  <a:gd name="T13" fmla="*/ 41 h 1088"/>
                  <a:gd name="T14" fmla="*/ 253 w 253"/>
                  <a:gd name="T15" fmla="*/ 1045 h 1088"/>
                  <a:gd name="T16" fmla="*/ 251 w 253"/>
                  <a:gd name="T17" fmla="*/ 1059 h 1088"/>
                  <a:gd name="T18" fmla="*/ 246 w 253"/>
                  <a:gd name="T19" fmla="*/ 1070 h 1088"/>
                  <a:gd name="T20" fmla="*/ 237 w 253"/>
                  <a:gd name="T21" fmla="*/ 1079 h 1088"/>
                  <a:gd name="T22" fmla="*/ 226 w 253"/>
                  <a:gd name="T23" fmla="*/ 1084 h 1088"/>
                  <a:gd name="T24" fmla="*/ 212 w 253"/>
                  <a:gd name="T25" fmla="*/ 1088 h 1088"/>
                  <a:gd name="T26" fmla="*/ 40 w 253"/>
                  <a:gd name="T27" fmla="*/ 1088 h 1088"/>
                  <a:gd name="T28" fmla="*/ 27 w 253"/>
                  <a:gd name="T29" fmla="*/ 1084 h 1088"/>
                  <a:gd name="T30" fmla="*/ 16 w 253"/>
                  <a:gd name="T31" fmla="*/ 1079 h 1088"/>
                  <a:gd name="T32" fmla="*/ 7 w 253"/>
                  <a:gd name="T33" fmla="*/ 1070 h 1088"/>
                  <a:gd name="T34" fmla="*/ 2 w 253"/>
                  <a:gd name="T35" fmla="*/ 1059 h 1088"/>
                  <a:gd name="T36" fmla="*/ 0 w 253"/>
                  <a:gd name="T37" fmla="*/ 1045 h 1088"/>
                  <a:gd name="T38" fmla="*/ 0 w 253"/>
                  <a:gd name="T39" fmla="*/ 41 h 1088"/>
                  <a:gd name="T40" fmla="*/ 2 w 253"/>
                  <a:gd name="T41" fmla="*/ 28 h 1088"/>
                  <a:gd name="T42" fmla="*/ 7 w 253"/>
                  <a:gd name="T43" fmla="*/ 16 h 1088"/>
                  <a:gd name="T44" fmla="*/ 16 w 253"/>
                  <a:gd name="T45" fmla="*/ 7 h 1088"/>
                  <a:gd name="T46" fmla="*/ 27 w 253"/>
                  <a:gd name="T47" fmla="*/ 2 h 1088"/>
                  <a:gd name="T48" fmla="*/ 40 w 253"/>
                  <a:gd name="T49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3" h="1088">
                    <a:moveTo>
                      <a:pt x="40" y="0"/>
                    </a:moveTo>
                    <a:lnTo>
                      <a:pt x="212" y="0"/>
                    </a:lnTo>
                    <a:lnTo>
                      <a:pt x="226" y="2"/>
                    </a:lnTo>
                    <a:lnTo>
                      <a:pt x="237" y="7"/>
                    </a:lnTo>
                    <a:lnTo>
                      <a:pt x="246" y="16"/>
                    </a:lnTo>
                    <a:lnTo>
                      <a:pt x="251" y="28"/>
                    </a:lnTo>
                    <a:lnTo>
                      <a:pt x="253" y="41"/>
                    </a:lnTo>
                    <a:lnTo>
                      <a:pt x="253" y="1045"/>
                    </a:lnTo>
                    <a:lnTo>
                      <a:pt x="251" y="1059"/>
                    </a:lnTo>
                    <a:lnTo>
                      <a:pt x="246" y="1070"/>
                    </a:lnTo>
                    <a:lnTo>
                      <a:pt x="237" y="1079"/>
                    </a:lnTo>
                    <a:lnTo>
                      <a:pt x="226" y="1084"/>
                    </a:lnTo>
                    <a:lnTo>
                      <a:pt x="212" y="1088"/>
                    </a:lnTo>
                    <a:lnTo>
                      <a:pt x="40" y="1088"/>
                    </a:lnTo>
                    <a:lnTo>
                      <a:pt x="27" y="1084"/>
                    </a:lnTo>
                    <a:lnTo>
                      <a:pt x="16" y="1079"/>
                    </a:lnTo>
                    <a:lnTo>
                      <a:pt x="7" y="1070"/>
                    </a:lnTo>
                    <a:lnTo>
                      <a:pt x="2" y="1059"/>
                    </a:lnTo>
                    <a:lnTo>
                      <a:pt x="0" y="1045"/>
                    </a:lnTo>
                    <a:lnTo>
                      <a:pt x="0" y="41"/>
                    </a:lnTo>
                    <a:lnTo>
                      <a:pt x="2" y="28"/>
                    </a:lnTo>
                    <a:lnTo>
                      <a:pt x="7" y="16"/>
                    </a:lnTo>
                    <a:lnTo>
                      <a:pt x="16" y="7"/>
                    </a:lnTo>
                    <a:lnTo>
                      <a:pt x="27" y="2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7" name="Freeform 98"/>
              <p:cNvSpPr>
                <a:spLocks/>
              </p:cNvSpPr>
              <p:nvPr/>
            </p:nvSpPr>
            <p:spPr bwMode="auto">
              <a:xfrm>
                <a:off x="2968" y="3802"/>
                <a:ext cx="36" cy="156"/>
              </a:xfrm>
              <a:custGeom>
                <a:avLst/>
                <a:gdLst>
                  <a:gd name="T0" fmla="*/ 42 w 254"/>
                  <a:gd name="T1" fmla="*/ 0 h 1088"/>
                  <a:gd name="T2" fmla="*/ 214 w 254"/>
                  <a:gd name="T3" fmla="*/ 0 h 1088"/>
                  <a:gd name="T4" fmla="*/ 227 w 254"/>
                  <a:gd name="T5" fmla="*/ 2 h 1088"/>
                  <a:gd name="T6" fmla="*/ 238 w 254"/>
                  <a:gd name="T7" fmla="*/ 7 h 1088"/>
                  <a:gd name="T8" fmla="*/ 246 w 254"/>
                  <a:gd name="T9" fmla="*/ 16 h 1088"/>
                  <a:gd name="T10" fmla="*/ 252 w 254"/>
                  <a:gd name="T11" fmla="*/ 28 h 1088"/>
                  <a:gd name="T12" fmla="*/ 254 w 254"/>
                  <a:gd name="T13" fmla="*/ 41 h 1088"/>
                  <a:gd name="T14" fmla="*/ 254 w 254"/>
                  <a:gd name="T15" fmla="*/ 1045 h 1088"/>
                  <a:gd name="T16" fmla="*/ 252 w 254"/>
                  <a:gd name="T17" fmla="*/ 1059 h 1088"/>
                  <a:gd name="T18" fmla="*/ 247 w 254"/>
                  <a:gd name="T19" fmla="*/ 1070 h 1088"/>
                  <a:gd name="T20" fmla="*/ 238 w 254"/>
                  <a:gd name="T21" fmla="*/ 1079 h 1088"/>
                  <a:gd name="T22" fmla="*/ 227 w 254"/>
                  <a:gd name="T23" fmla="*/ 1084 h 1088"/>
                  <a:gd name="T24" fmla="*/ 214 w 254"/>
                  <a:gd name="T25" fmla="*/ 1088 h 1088"/>
                  <a:gd name="T26" fmla="*/ 42 w 254"/>
                  <a:gd name="T27" fmla="*/ 1088 h 1088"/>
                  <a:gd name="T28" fmla="*/ 28 w 254"/>
                  <a:gd name="T29" fmla="*/ 1084 h 1088"/>
                  <a:gd name="T30" fmla="*/ 17 w 254"/>
                  <a:gd name="T31" fmla="*/ 1079 h 1088"/>
                  <a:gd name="T32" fmla="*/ 8 w 254"/>
                  <a:gd name="T33" fmla="*/ 1070 h 1088"/>
                  <a:gd name="T34" fmla="*/ 2 w 254"/>
                  <a:gd name="T35" fmla="*/ 1059 h 1088"/>
                  <a:gd name="T36" fmla="*/ 0 w 254"/>
                  <a:gd name="T37" fmla="*/ 1045 h 1088"/>
                  <a:gd name="T38" fmla="*/ 0 w 254"/>
                  <a:gd name="T39" fmla="*/ 41 h 1088"/>
                  <a:gd name="T40" fmla="*/ 2 w 254"/>
                  <a:gd name="T41" fmla="*/ 28 h 1088"/>
                  <a:gd name="T42" fmla="*/ 8 w 254"/>
                  <a:gd name="T43" fmla="*/ 16 h 1088"/>
                  <a:gd name="T44" fmla="*/ 17 w 254"/>
                  <a:gd name="T45" fmla="*/ 7 h 1088"/>
                  <a:gd name="T46" fmla="*/ 28 w 254"/>
                  <a:gd name="T47" fmla="*/ 2 h 1088"/>
                  <a:gd name="T48" fmla="*/ 42 w 254"/>
                  <a:gd name="T49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4" h="1088">
                    <a:moveTo>
                      <a:pt x="42" y="0"/>
                    </a:moveTo>
                    <a:lnTo>
                      <a:pt x="214" y="0"/>
                    </a:lnTo>
                    <a:lnTo>
                      <a:pt x="227" y="2"/>
                    </a:lnTo>
                    <a:lnTo>
                      <a:pt x="238" y="7"/>
                    </a:lnTo>
                    <a:lnTo>
                      <a:pt x="246" y="16"/>
                    </a:lnTo>
                    <a:lnTo>
                      <a:pt x="252" y="28"/>
                    </a:lnTo>
                    <a:lnTo>
                      <a:pt x="254" y="41"/>
                    </a:lnTo>
                    <a:lnTo>
                      <a:pt x="254" y="1045"/>
                    </a:lnTo>
                    <a:lnTo>
                      <a:pt x="252" y="1059"/>
                    </a:lnTo>
                    <a:lnTo>
                      <a:pt x="247" y="1070"/>
                    </a:lnTo>
                    <a:lnTo>
                      <a:pt x="238" y="1079"/>
                    </a:lnTo>
                    <a:lnTo>
                      <a:pt x="227" y="1084"/>
                    </a:lnTo>
                    <a:lnTo>
                      <a:pt x="214" y="1088"/>
                    </a:lnTo>
                    <a:lnTo>
                      <a:pt x="42" y="1088"/>
                    </a:lnTo>
                    <a:lnTo>
                      <a:pt x="28" y="1084"/>
                    </a:lnTo>
                    <a:lnTo>
                      <a:pt x="17" y="1079"/>
                    </a:lnTo>
                    <a:lnTo>
                      <a:pt x="8" y="1070"/>
                    </a:lnTo>
                    <a:lnTo>
                      <a:pt x="2" y="1059"/>
                    </a:lnTo>
                    <a:lnTo>
                      <a:pt x="0" y="1045"/>
                    </a:lnTo>
                    <a:lnTo>
                      <a:pt x="0" y="41"/>
                    </a:lnTo>
                    <a:lnTo>
                      <a:pt x="2" y="28"/>
                    </a:lnTo>
                    <a:lnTo>
                      <a:pt x="8" y="16"/>
                    </a:lnTo>
                    <a:lnTo>
                      <a:pt x="17" y="7"/>
                    </a:lnTo>
                    <a:lnTo>
                      <a:pt x="28" y="2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8" name="Freeform 99"/>
              <p:cNvSpPr>
                <a:spLocks noEditPoints="1"/>
              </p:cNvSpPr>
              <p:nvPr/>
            </p:nvSpPr>
            <p:spPr bwMode="auto">
              <a:xfrm>
                <a:off x="2689" y="3589"/>
                <a:ext cx="480" cy="369"/>
              </a:xfrm>
              <a:custGeom>
                <a:avLst/>
                <a:gdLst>
                  <a:gd name="T0" fmla="*/ 2913 w 3360"/>
                  <a:gd name="T1" fmla="*/ 1503 h 2578"/>
                  <a:gd name="T2" fmla="*/ 2913 w 3360"/>
                  <a:gd name="T3" fmla="*/ 1941 h 2578"/>
                  <a:gd name="T4" fmla="*/ 3088 w 3360"/>
                  <a:gd name="T5" fmla="*/ 1945 h 2578"/>
                  <a:gd name="T6" fmla="*/ 3095 w 3360"/>
                  <a:gd name="T7" fmla="*/ 1509 h 2578"/>
                  <a:gd name="T8" fmla="*/ 3007 w 3360"/>
                  <a:gd name="T9" fmla="*/ 1397 h 2578"/>
                  <a:gd name="T10" fmla="*/ 348 w 3360"/>
                  <a:gd name="T11" fmla="*/ 1400 h 2578"/>
                  <a:gd name="T12" fmla="*/ 265 w 3360"/>
                  <a:gd name="T13" fmla="*/ 1935 h 2578"/>
                  <a:gd name="T14" fmla="*/ 275 w 3360"/>
                  <a:gd name="T15" fmla="*/ 1945 h 2578"/>
                  <a:gd name="T16" fmla="*/ 448 w 3360"/>
                  <a:gd name="T17" fmla="*/ 1939 h 2578"/>
                  <a:gd name="T18" fmla="*/ 365 w 3360"/>
                  <a:gd name="T19" fmla="*/ 1400 h 2578"/>
                  <a:gd name="T20" fmla="*/ 1689 w 3360"/>
                  <a:gd name="T21" fmla="*/ 2 h 2578"/>
                  <a:gd name="T22" fmla="*/ 3360 w 3360"/>
                  <a:gd name="T23" fmla="*/ 434 h 2578"/>
                  <a:gd name="T24" fmla="*/ 3333 w 3360"/>
                  <a:gd name="T25" fmla="*/ 572 h 2578"/>
                  <a:gd name="T26" fmla="*/ 3254 w 3360"/>
                  <a:gd name="T27" fmla="*/ 2560 h 2578"/>
                  <a:gd name="T28" fmla="*/ 2774 w 3360"/>
                  <a:gd name="T29" fmla="*/ 2574 h 2578"/>
                  <a:gd name="T30" fmla="*/ 2745 w 3360"/>
                  <a:gd name="T31" fmla="*/ 1261 h 2578"/>
                  <a:gd name="T32" fmla="*/ 2740 w 3360"/>
                  <a:gd name="T33" fmla="*/ 1184 h 2578"/>
                  <a:gd name="T34" fmla="*/ 2686 w 3360"/>
                  <a:gd name="T35" fmla="*/ 1041 h 2578"/>
                  <a:gd name="T36" fmla="*/ 2550 w 3360"/>
                  <a:gd name="T37" fmla="*/ 950 h 2578"/>
                  <a:gd name="T38" fmla="*/ 2366 w 3360"/>
                  <a:gd name="T39" fmla="*/ 959 h 2578"/>
                  <a:gd name="T40" fmla="*/ 2247 w 3360"/>
                  <a:gd name="T41" fmla="*/ 1067 h 2578"/>
                  <a:gd name="T42" fmla="*/ 2207 w 3360"/>
                  <a:gd name="T43" fmla="*/ 1207 h 2578"/>
                  <a:gd name="T44" fmla="*/ 2204 w 3360"/>
                  <a:gd name="T45" fmla="*/ 1314 h 2578"/>
                  <a:gd name="T46" fmla="*/ 2251 w 3360"/>
                  <a:gd name="T47" fmla="*/ 1321 h 2578"/>
                  <a:gd name="T48" fmla="*/ 2245 w 3360"/>
                  <a:gd name="T49" fmla="*/ 1417 h 2578"/>
                  <a:gd name="T50" fmla="*/ 1905 w 3360"/>
                  <a:gd name="T51" fmla="*/ 1413 h 2578"/>
                  <a:gd name="T52" fmla="*/ 1905 w 3360"/>
                  <a:gd name="T53" fmla="*/ 1318 h 2578"/>
                  <a:gd name="T54" fmla="*/ 1950 w 3360"/>
                  <a:gd name="T55" fmla="*/ 1261 h 2578"/>
                  <a:gd name="T56" fmla="*/ 1945 w 3360"/>
                  <a:gd name="T57" fmla="*/ 1184 h 2578"/>
                  <a:gd name="T58" fmla="*/ 1891 w 3360"/>
                  <a:gd name="T59" fmla="*/ 1041 h 2578"/>
                  <a:gd name="T60" fmla="*/ 1754 w 3360"/>
                  <a:gd name="T61" fmla="*/ 950 h 2578"/>
                  <a:gd name="T62" fmla="*/ 1572 w 3360"/>
                  <a:gd name="T63" fmla="*/ 959 h 2578"/>
                  <a:gd name="T64" fmla="*/ 1452 w 3360"/>
                  <a:gd name="T65" fmla="*/ 1068 h 2578"/>
                  <a:gd name="T66" fmla="*/ 1412 w 3360"/>
                  <a:gd name="T67" fmla="*/ 1207 h 2578"/>
                  <a:gd name="T68" fmla="*/ 1409 w 3360"/>
                  <a:gd name="T69" fmla="*/ 1314 h 2578"/>
                  <a:gd name="T70" fmla="*/ 1456 w 3360"/>
                  <a:gd name="T71" fmla="*/ 1321 h 2578"/>
                  <a:gd name="T72" fmla="*/ 1452 w 3360"/>
                  <a:gd name="T73" fmla="*/ 1416 h 2578"/>
                  <a:gd name="T74" fmla="*/ 1113 w 3360"/>
                  <a:gd name="T75" fmla="*/ 1416 h 2578"/>
                  <a:gd name="T76" fmla="*/ 1109 w 3360"/>
                  <a:gd name="T77" fmla="*/ 1321 h 2578"/>
                  <a:gd name="T78" fmla="*/ 1156 w 3360"/>
                  <a:gd name="T79" fmla="*/ 1314 h 2578"/>
                  <a:gd name="T80" fmla="*/ 1153 w 3360"/>
                  <a:gd name="T81" fmla="*/ 1208 h 2578"/>
                  <a:gd name="T82" fmla="*/ 1113 w 3360"/>
                  <a:gd name="T83" fmla="*/ 1069 h 2578"/>
                  <a:gd name="T84" fmla="*/ 993 w 3360"/>
                  <a:gd name="T85" fmla="*/ 960 h 2578"/>
                  <a:gd name="T86" fmla="*/ 809 w 3360"/>
                  <a:gd name="T87" fmla="*/ 950 h 2578"/>
                  <a:gd name="T88" fmla="*/ 675 w 3360"/>
                  <a:gd name="T89" fmla="*/ 1038 h 2578"/>
                  <a:gd name="T90" fmla="*/ 621 w 3360"/>
                  <a:gd name="T91" fmla="*/ 1183 h 2578"/>
                  <a:gd name="T92" fmla="*/ 615 w 3360"/>
                  <a:gd name="T93" fmla="*/ 1259 h 2578"/>
                  <a:gd name="T94" fmla="*/ 586 w 3360"/>
                  <a:gd name="T95" fmla="*/ 2574 h 2578"/>
                  <a:gd name="T96" fmla="*/ 106 w 3360"/>
                  <a:gd name="T97" fmla="*/ 2560 h 2578"/>
                  <a:gd name="T98" fmla="*/ 27 w 3360"/>
                  <a:gd name="T99" fmla="*/ 572 h 2578"/>
                  <a:gd name="T100" fmla="*/ 0 w 3360"/>
                  <a:gd name="T101" fmla="*/ 434 h 2578"/>
                  <a:gd name="T102" fmla="*/ 1671 w 3360"/>
                  <a:gd name="T103" fmla="*/ 2 h 2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360" h="2578">
                    <a:moveTo>
                      <a:pt x="3004" y="1396"/>
                    </a:moveTo>
                    <a:lnTo>
                      <a:pt x="3001" y="1397"/>
                    </a:lnTo>
                    <a:lnTo>
                      <a:pt x="2998" y="1398"/>
                    </a:lnTo>
                    <a:lnTo>
                      <a:pt x="2995" y="1400"/>
                    </a:lnTo>
                    <a:lnTo>
                      <a:pt x="2913" y="1503"/>
                    </a:lnTo>
                    <a:lnTo>
                      <a:pt x="2912" y="1506"/>
                    </a:lnTo>
                    <a:lnTo>
                      <a:pt x="2911" y="1509"/>
                    </a:lnTo>
                    <a:lnTo>
                      <a:pt x="2911" y="1935"/>
                    </a:lnTo>
                    <a:lnTo>
                      <a:pt x="2912" y="1939"/>
                    </a:lnTo>
                    <a:lnTo>
                      <a:pt x="2913" y="1941"/>
                    </a:lnTo>
                    <a:lnTo>
                      <a:pt x="2915" y="1943"/>
                    </a:lnTo>
                    <a:lnTo>
                      <a:pt x="2918" y="1945"/>
                    </a:lnTo>
                    <a:lnTo>
                      <a:pt x="2921" y="1945"/>
                    </a:lnTo>
                    <a:lnTo>
                      <a:pt x="3085" y="1945"/>
                    </a:lnTo>
                    <a:lnTo>
                      <a:pt x="3088" y="1945"/>
                    </a:lnTo>
                    <a:lnTo>
                      <a:pt x="3091" y="1943"/>
                    </a:lnTo>
                    <a:lnTo>
                      <a:pt x="3093" y="1941"/>
                    </a:lnTo>
                    <a:lnTo>
                      <a:pt x="3095" y="1939"/>
                    </a:lnTo>
                    <a:lnTo>
                      <a:pt x="3095" y="1935"/>
                    </a:lnTo>
                    <a:lnTo>
                      <a:pt x="3095" y="1509"/>
                    </a:lnTo>
                    <a:lnTo>
                      <a:pt x="3095" y="1506"/>
                    </a:lnTo>
                    <a:lnTo>
                      <a:pt x="3093" y="1503"/>
                    </a:lnTo>
                    <a:lnTo>
                      <a:pt x="3012" y="1400"/>
                    </a:lnTo>
                    <a:lnTo>
                      <a:pt x="3009" y="1398"/>
                    </a:lnTo>
                    <a:lnTo>
                      <a:pt x="3007" y="1397"/>
                    </a:lnTo>
                    <a:lnTo>
                      <a:pt x="3004" y="1396"/>
                    </a:lnTo>
                    <a:close/>
                    <a:moveTo>
                      <a:pt x="356" y="1396"/>
                    </a:moveTo>
                    <a:lnTo>
                      <a:pt x="353" y="1397"/>
                    </a:lnTo>
                    <a:lnTo>
                      <a:pt x="351" y="1398"/>
                    </a:lnTo>
                    <a:lnTo>
                      <a:pt x="348" y="1400"/>
                    </a:lnTo>
                    <a:lnTo>
                      <a:pt x="267" y="1503"/>
                    </a:lnTo>
                    <a:lnTo>
                      <a:pt x="266" y="1505"/>
                    </a:lnTo>
                    <a:lnTo>
                      <a:pt x="265" y="1507"/>
                    </a:lnTo>
                    <a:lnTo>
                      <a:pt x="265" y="1509"/>
                    </a:lnTo>
                    <a:lnTo>
                      <a:pt x="265" y="1935"/>
                    </a:lnTo>
                    <a:lnTo>
                      <a:pt x="265" y="1939"/>
                    </a:lnTo>
                    <a:lnTo>
                      <a:pt x="267" y="1941"/>
                    </a:lnTo>
                    <a:lnTo>
                      <a:pt x="269" y="1943"/>
                    </a:lnTo>
                    <a:lnTo>
                      <a:pt x="272" y="1945"/>
                    </a:lnTo>
                    <a:lnTo>
                      <a:pt x="275" y="1945"/>
                    </a:lnTo>
                    <a:lnTo>
                      <a:pt x="439" y="1945"/>
                    </a:lnTo>
                    <a:lnTo>
                      <a:pt x="442" y="1945"/>
                    </a:lnTo>
                    <a:lnTo>
                      <a:pt x="445" y="1943"/>
                    </a:lnTo>
                    <a:lnTo>
                      <a:pt x="447" y="1941"/>
                    </a:lnTo>
                    <a:lnTo>
                      <a:pt x="448" y="1939"/>
                    </a:lnTo>
                    <a:lnTo>
                      <a:pt x="449" y="1935"/>
                    </a:lnTo>
                    <a:lnTo>
                      <a:pt x="449" y="1509"/>
                    </a:lnTo>
                    <a:lnTo>
                      <a:pt x="448" y="1506"/>
                    </a:lnTo>
                    <a:lnTo>
                      <a:pt x="447" y="1503"/>
                    </a:lnTo>
                    <a:lnTo>
                      <a:pt x="365" y="1400"/>
                    </a:lnTo>
                    <a:lnTo>
                      <a:pt x="362" y="1398"/>
                    </a:lnTo>
                    <a:lnTo>
                      <a:pt x="359" y="1397"/>
                    </a:lnTo>
                    <a:lnTo>
                      <a:pt x="356" y="1396"/>
                    </a:lnTo>
                    <a:close/>
                    <a:moveTo>
                      <a:pt x="1680" y="0"/>
                    </a:moveTo>
                    <a:lnTo>
                      <a:pt x="1689" y="2"/>
                    </a:lnTo>
                    <a:lnTo>
                      <a:pt x="3328" y="393"/>
                    </a:lnTo>
                    <a:lnTo>
                      <a:pt x="3341" y="399"/>
                    </a:lnTo>
                    <a:lnTo>
                      <a:pt x="3351" y="408"/>
                    </a:lnTo>
                    <a:lnTo>
                      <a:pt x="3358" y="420"/>
                    </a:lnTo>
                    <a:lnTo>
                      <a:pt x="3360" y="434"/>
                    </a:lnTo>
                    <a:lnTo>
                      <a:pt x="3360" y="533"/>
                    </a:lnTo>
                    <a:lnTo>
                      <a:pt x="3358" y="546"/>
                    </a:lnTo>
                    <a:lnTo>
                      <a:pt x="3352" y="557"/>
                    </a:lnTo>
                    <a:lnTo>
                      <a:pt x="3344" y="565"/>
                    </a:lnTo>
                    <a:lnTo>
                      <a:pt x="3333" y="572"/>
                    </a:lnTo>
                    <a:lnTo>
                      <a:pt x="3319" y="574"/>
                    </a:lnTo>
                    <a:lnTo>
                      <a:pt x="3261" y="574"/>
                    </a:lnTo>
                    <a:lnTo>
                      <a:pt x="3261" y="2535"/>
                    </a:lnTo>
                    <a:lnTo>
                      <a:pt x="3259" y="2549"/>
                    </a:lnTo>
                    <a:lnTo>
                      <a:pt x="3254" y="2560"/>
                    </a:lnTo>
                    <a:lnTo>
                      <a:pt x="3245" y="2569"/>
                    </a:lnTo>
                    <a:lnTo>
                      <a:pt x="3234" y="2574"/>
                    </a:lnTo>
                    <a:lnTo>
                      <a:pt x="3221" y="2578"/>
                    </a:lnTo>
                    <a:lnTo>
                      <a:pt x="2786" y="2578"/>
                    </a:lnTo>
                    <a:lnTo>
                      <a:pt x="2774" y="2574"/>
                    </a:lnTo>
                    <a:lnTo>
                      <a:pt x="2762" y="2569"/>
                    </a:lnTo>
                    <a:lnTo>
                      <a:pt x="2753" y="2560"/>
                    </a:lnTo>
                    <a:lnTo>
                      <a:pt x="2747" y="2549"/>
                    </a:lnTo>
                    <a:lnTo>
                      <a:pt x="2745" y="2535"/>
                    </a:lnTo>
                    <a:lnTo>
                      <a:pt x="2745" y="1261"/>
                    </a:lnTo>
                    <a:lnTo>
                      <a:pt x="2745" y="1256"/>
                    </a:lnTo>
                    <a:lnTo>
                      <a:pt x="2745" y="1245"/>
                    </a:lnTo>
                    <a:lnTo>
                      <a:pt x="2745" y="1229"/>
                    </a:lnTo>
                    <a:lnTo>
                      <a:pt x="2743" y="1208"/>
                    </a:lnTo>
                    <a:lnTo>
                      <a:pt x="2740" y="1184"/>
                    </a:lnTo>
                    <a:lnTo>
                      <a:pt x="2735" y="1157"/>
                    </a:lnTo>
                    <a:lnTo>
                      <a:pt x="2727" y="1128"/>
                    </a:lnTo>
                    <a:lnTo>
                      <a:pt x="2717" y="1099"/>
                    </a:lnTo>
                    <a:lnTo>
                      <a:pt x="2703" y="1069"/>
                    </a:lnTo>
                    <a:lnTo>
                      <a:pt x="2686" y="1041"/>
                    </a:lnTo>
                    <a:lnTo>
                      <a:pt x="2664" y="1014"/>
                    </a:lnTo>
                    <a:lnTo>
                      <a:pt x="2640" y="992"/>
                    </a:lnTo>
                    <a:lnTo>
                      <a:pt x="2613" y="974"/>
                    </a:lnTo>
                    <a:lnTo>
                      <a:pt x="2582" y="960"/>
                    </a:lnTo>
                    <a:lnTo>
                      <a:pt x="2550" y="950"/>
                    </a:lnTo>
                    <a:lnTo>
                      <a:pt x="2513" y="943"/>
                    </a:lnTo>
                    <a:lnTo>
                      <a:pt x="2474" y="941"/>
                    </a:lnTo>
                    <a:lnTo>
                      <a:pt x="2435" y="943"/>
                    </a:lnTo>
                    <a:lnTo>
                      <a:pt x="2400" y="950"/>
                    </a:lnTo>
                    <a:lnTo>
                      <a:pt x="2366" y="959"/>
                    </a:lnTo>
                    <a:lnTo>
                      <a:pt x="2337" y="973"/>
                    </a:lnTo>
                    <a:lnTo>
                      <a:pt x="2310" y="991"/>
                    </a:lnTo>
                    <a:lnTo>
                      <a:pt x="2286" y="1012"/>
                    </a:lnTo>
                    <a:lnTo>
                      <a:pt x="2264" y="1039"/>
                    </a:lnTo>
                    <a:lnTo>
                      <a:pt x="2247" y="1067"/>
                    </a:lnTo>
                    <a:lnTo>
                      <a:pt x="2234" y="1096"/>
                    </a:lnTo>
                    <a:lnTo>
                      <a:pt x="2224" y="1126"/>
                    </a:lnTo>
                    <a:lnTo>
                      <a:pt x="2216" y="1155"/>
                    </a:lnTo>
                    <a:lnTo>
                      <a:pt x="2210" y="1183"/>
                    </a:lnTo>
                    <a:lnTo>
                      <a:pt x="2207" y="1207"/>
                    </a:lnTo>
                    <a:lnTo>
                      <a:pt x="2205" y="1228"/>
                    </a:lnTo>
                    <a:lnTo>
                      <a:pt x="2204" y="1244"/>
                    </a:lnTo>
                    <a:lnTo>
                      <a:pt x="2204" y="1255"/>
                    </a:lnTo>
                    <a:lnTo>
                      <a:pt x="2204" y="1259"/>
                    </a:lnTo>
                    <a:lnTo>
                      <a:pt x="2204" y="1314"/>
                    </a:lnTo>
                    <a:lnTo>
                      <a:pt x="2241" y="1314"/>
                    </a:lnTo>
                    <a:lnTo>
                      <a:pt x="2245" y="1314"/>
                    </a:lnTo>
                    <a:lnTo>
                      <a:pt x="2247" y="1316"/>
                    </a:lnTo>
                    <a:lnTo>
                      <a:pt x="2249" y="1318"/>
                    </a:lnTo>
                    <a:lnTo>
                      <a:pt x="2251" y="1321"/>
                    </a:lnTo>
                    <a:lnTo>
                      <a:pt x="2251" y="1324"/>
                    </a:lnTo>
                    <a:lnTo>
                      <a:pt x="2251" y="1408"/>
                    </a:lnTo>
                    <a:lnTo>
                      <a:pt x="2251" y="1411"/>
                    </a:lnTo>
                    <a:lnTo>
                      <a:pt x="2248" y="1415"/>
                    </a:lnTo>
                    <a:lnTo>
                      <a:pt x="2245" y="1417"/>
                    </a:lnTo>
                    <a:lnTo>
                      <a:pt x="2241" y="1418"/>
                    </a:lnTo>
                    <a:lnTo>
                      <a:pt x="1913" y="1418"/>
                    </a:lnTo>
                    <a:lnTo>
                      <a:pt x="1910" y="1417"/>
                    </a:lnTo>
                    <a:lnTo>
                      <a:pt x="1907" y="1416"/>
                    </a:lnTo>
                    <a:lnTo>
                      <a:pt x="1905" y="1413"/>
                    </a:lnTo>
                    <a:lnTo>
                      <a:pt x="1904" y="1411"/>
                    </a:lnTo>
                    <a:lnTo>
                      <a:pt x="1903" y="1408"/>
                    </a:lnTo>
                    <a:lnTo>
                      <a:pt x="1903" y="1324"/>
                    </a:lnTo>
                    <a:lnTo>
                      <a:pt x="1904" y="1321"/>
                    </a:lnTo>
                    <a:lnTo>
                      <a:pt x="1905" y="1318"/>
                    </a:lnTo>
                    <a:lnTo>
                      <a:pt x="1907" y="1316"/>
                    </a:lnTo>
                    <a:lnTo>
                      <a:pt x="1910" y="1314"/>
                    </a:lnTo>
                    <a:lnTo>
                      <a:pt x="1913" y="1314"/>
                    </a:lnTo>
                    <a:lnTo>
                      <a:pt x="1950" y="1314"/>
                    </a:lnTo>
                    <a:lnTo>
                      <a:pt x="1950" y="1261"/>
                    </a:lnTo>
                    <a:lnTo>
                      <a:pt x="1950" y="1256"/>
                    </a:lnTo>
                    <a:lnTo>
                      <a:pt x="1950" y="1245"/>
                    </a:lnTo>
                    <a:lnTo>
                      <a:pt x="1950" y="1229"/>
                    </a:lnTo>
                    <a:lnTo>
                      <a:pt x="1948" y="1208"/>
                    </a:lnTo>
                    <a:lnTo>
                      <a:pt x="1945" y="1184"/>
                    </a:lnTo>
                    <a:lnTo>
                      <a:pt x="1940" y="1157"/>
                    </a:lnTo>
                    <a:lnTo>
                      <a:pt x="1931" y="1128"/>
                    </a:lnTo>
                    <a:lnTo>
                      <a:pt x="1921" y="1099"/>
                    </a:lnTo>
                    <a:lnTo>
                      <a:pt x="1908" y="1069"/>
                    </a:lnTo>
                    <a:lnTo>
                      <a:pt x="1891" y="1041"/>
                    </a:lnTo>
                    <a:lnTo>
                      <a:pt x="1868" y="1014"/>
                    </a:lnTo>
                    <a:lnTo>
                      <a:pt x="1845" y="992"/>
                    </a:lnTo>
                    <a:lnTo>
                      <a:pt x="1817" y="974"/>
                    </a:lnTo>
                    <a:lnTo>
                      <a:pt x="1787" y="960"/>
                    </a:lnTo>
                    <a:lnTo>
                      <a:pt x="1754" y="950"/>
                    </a:lnTo>
                    <a:lnTo>
                      <a:pt x="1719" y="943"/>
                    </a:lnTo>
                    <a:lnTo>
                      <a:pt x="1679" y="941"/>
                    </a:lnTo>
                    <a:lnTo>
                      <a:pt x="1640" y="943"/>
                    </a:lnTo>
                    <a:lnTo>
                      <a:pt x="1605" y="950"/>
                    </a:lnTo>
                    <a:lnTo>
                      <a:pt x="1572" y="959"/>
                    </a:lnTo>
                    <a:lnTo>
                      <a:pt x="1542" y="973"/>
                    </a:lnTo>
                    <a:lnTo>
                      <a:pt x="1515" y="991"/>
                    </a:lnTo>
                    <a:lnTo>
                      <a:pt x="1492" y="1012"/>
                    </a:lnTo>
                    <a:lnTo>
                      <a:pt x="1469" y="1039"/>
                    </a:lnTo>
                    <a:lnTo>
                      <a:pt x="1452" y="1068"/>
                    </a:lnTo>
                    <a:lnTo>
                      <a:pt x="1439" y="1098"/>
                    </a:lnTo>
                    <a:lnTo>
                      <a:pt x="1427" y="1127"/>
                    </a:lnTo>
                    <a:lnTo>
                      <a:pt x="1420" y="1156"/>
                    </a:lnTo>
                    <a:lnTo>
                      <a:pt x="1415" y="1183"/>
                    </a:lnTo>
                    <a:lnTo>
                      <a:pt x="1412" y="1207"/>
                    </a:lnTo>
                    <a:lnTo>
                      <a:pt x="1410" y="1228"/>
                    </a:lnTo>
                    <a:lnTo>
                      <a:pt x="1409" y="1244"/>
                    </a:lnTo>
                    <a:lnTo>
                      <a:pt x="1409" y="1255"/>
                    </a:lnTo>
                    <a:lnTo>
                      <a:pt x="1409" y="1259"/>
                    </a:lnTo>
                    <a:lnTo>
                      <a:pt x="1409" y="1314"/>
                    </a:lnTo>
                    <a:lnTo>
                      <a:pt x="1446" y="1314"/>
                    </a:lnTo>
                    <a:lnTo>
                      <a:pt x="1450" y="1314"/>
                    </a:lnTo>
                    <a:lnTo>
                      <a:pt x="1452" y="1316"/>
                    </a:lnTo>
                    <a:lnTo>
                      <a:pt x="1455" y="1318"/>
                    </a:lnTo>
                    <a:lnTo>
                      <a:pt x="1456" y="1321"/>
                    </a:lnTo>
                    <a:lnTo>
                      <a:pt x="1456" y="1324"/>
                    </a:lnTo>
                    <a:lnTo>
                      <a:pt x="1456" y="1408"/>
                    </a:lnTo>
                    <a:lnTo>
                      <a:pt x="1456" y="1411"/>
                    </a:lnTo>
                    <a:lnTo>
                      <a:pt x="1455" y="1413"/>
                    </a:lnTo>
                    <a:lnTo>
                      <a:pt x="1452" y="1416"/>
                    </a:lnTo>
                    <a:lnTo>
                      <a:pt x="1450" y="1417"/>
                    </a:lnTo>
                    <a:lnTo>
                      <a:pt x="1446" y="1418"/>
                    </a:lnTo>
                    <a:lnTo>
                      <a:pt x="1119" y="1418"/>
                    </a:lnTo>
                    <a:lnTo>
                      <a:pt x="1115" y="1417"/>
                    </a:lnTo>
                    <a:lnTo>
                      <a:pt x="1113" y="1416"/>
                    </a:lnTo>
                    <a:lnTo>
                      <a:pt x="1110" y="1413"/>
                    </a:lnTo>
                    <a:lnTo>
                      <a:pt x="1109" y="1411"/>
                    </a:lnTo>
                    <a:lnTo>
                      <a:pt x="1109" y="1408"/>
                    </a:lnTo>
                    <a:lnTo>
                      <a:pt x="1109" y="1324"/>
                    </a:lnTo>
                    <a:lnTo>
                      <a:pt x="1109" y="1321"/>
                    </a:lnTo>
                    <a:lnTo>
                      <a:pt x="1110" y="1318"/>
                    </a:lnTo>
                    <a:lnTo>
                      <a:pt x="1113" y="1316"/>
                    </a:lnTo>
                    <a:lnTo>
                      <a:pt x="1115" y="1314"/>
                    </a:lnTo>
                    <a:lnTo>
                      <a:pt x="1119" y="1314"/>
                    </a:lnTo>
                    <a:lnTo>
                      <a:pt x="1156" y="1314"/>
                    </a:lnTo>
                    <a:lnTo>
                      <a:pt x="1156" y="1261"/>
                    </a:lnTo>
                    <a:lnTo>
                      <a:pt x="1156" y="1256"/>
                    </a:lnTo>
                    <a:lnTo>
                      <a:pt x="1156" y="1245"/>
                    </a:lnTo>
                    <a:lnTo>
                      <a:pt x="1155" y="1229"/>
                    </a:lnTo>
                    <a:lnTo>
                      <a:pt x="1153" y="1208"/>
                    </a:lnTo>
                    <a:lnTo>
                      <a:pt x="1150" y="1184"/>
                    </a:lnTo>
                    <a:lnTo>
                      <a:pt x="1144" y="1156"/>
                    </a:lnTo>
                    <a:lnTo>
                      <a:pt x="1137" y="1127"/>
                    </a:lnTo>
                    <a:lnTo>
                      <a:pt x="1126" y="1099"/>
                    </a:lnTo>
                    <a:lnTo>
                      <a:pt x="1113" y="1069"/>
                    </a:lnTo>
                    <a:lnTo>
                      <a:pt x="1096" y="1040"/>
                    </a:lnTo>
                    <a:lnTo>
                      <a:pt x="1074" y="1014"/>
                    </a:lnTo>
                    <a:lnTo>
                      <a:pt x="1050" y="992"/>
                    </a:lnTo>
                    <a:lnTo>
                      <a:pt x="1022" y="974"/>
                    </a:lnTo>
                    <a:lnTo>
                      <a:pt x="993" y="960"/>
                    </a:lnTo>
                    <a:lnTo>
                      <a:pt x="959" y="950"/>
                    </a:lnTo>
                    <a:lnTo>
                      <a:pt x="923" y="943"/>
                    </a:lnTo>
                    <a:lnTo>
                      <a:pt x="885" y="941"/>
                    </a:lnTo>
                    <a:lnTo>
                      <a:pt x="846" y="943"/>
                    </a:lnTo>
                    <a:lnTo>
                      <a:pt x="809" y="950"/>
                    </a:lnTo>
                    <a:lnTo>
                      <a:pt x="777" y="959"/>
                    </a:lnTo>
                    <a:lnTo>
                      <a:pt x="747" y="973"/>
                    </a:lnTo>
                    <a:lnTo>
                      <a:pt x="721" y="991"/>
                    </a:lnTo>
                    <a:lnTo>
                      <a:pt x="696" y="1012"/>
                    </a:lnTo>
                    <a:lnTo>
                      <a:pt x="675" y="1038"/>
                    </a:lnTo>
                    <a:lnTo>
                      <a:pt x="658" y="1067"/>
                    </a:lnTo>
                    <a:lnTo>
                      <a:pt x="643" y="1096"/>
                    </a:lnTo>
                    <a:lnTo>
                      <a:pt x="633" y="1126"/>
                    </a:lnTo>
                    <a:lnTo>
                      <a:pt x="626" y="1155"/>
                    </a:lnTo>
                    <a:lnTo>
                      <a:pt x="621" y="1183"/>
                    </a:lnTo>
                    <a:lnTo>
                      <a:pt x="617" y="1206"/>
                    </a:lnTo>
                    <a:lnTo>
                      <a:pt x="616" y="1228"/>
                    </a:lnTo>
                    <a:lnTo>
                      <a:pt x="615" y="1243"/>
                    </a:lnTo>
                    <a:lnTo>
                      <a:pt x="615" y="1255"/>
                    </a:lnTo>
                    <a:lnTo>
                      <a:pt x="615" y="1259"/>
                    </a:lnTo>
                    <a:lnTo>
                      <a:pt x="615" y="2535"/>
                    </a:lnTo>
                    <a:lnTo>
                      <a:pt x="613" y="2549"/>
                    </a:lnTo>
                    <a:lnTo>
                      <a:pt x="607" y="2560"/>
                    </a:lnTo>
                    <a:lnTo>
                      <a:pt x="598" y="2569"/>
                    </a:lnTo>
                    <a:lnTo>
                      <a:pt x="586" y="2574"/>
                    </a:lnTo>
                    <a:lnTo>
                      <a:pt x="574" y="2578"/>
                    </a:lnTo>
                    <a:lnTo>
                      <a:pt x="139" y="2578"/>
                    </a:lnTo>
                    <a:lnTo>
                      <a:pt x="126" y="2574"/>
                    </a:lnTo>
                    <a:lnTo>
                      <a:pt x="115" y="2569"/>
                    </a:lnTo>
                    <a:lnTo>
                      <a:pt x="106" y="2560"/>
                    </a:lnTo>
                    <a:lnTo>
                      <a:pt x="101" y="2549"/>
                    </a:lnTo>
                    <a:lnTo>
                      <a:pt x="99" y="2535"/>
                    </a:lnTo>
                    <a:lnTo>
                      <a:pt x="99" y="574"/>
                    </a:lnTo>
                    <a:lnTo>
                      <a:pt x="41" y="574"/>
                    </a:lnTo>
                    <a:lnTo>
                      <a:pt x="27" y="572"/>
                    </a:lnTo>
                    <a:lnTo>
                      <a:pt x="16" y="565"/>
                    </a:lnTo>
                    <a:lnTo>
                      <a:pt x="8" y="557"/>
                    </a:lnTo>
                    <a:lnTo>
                      <a:pt x="2" y="546"/>
                    </a:lnTo>
                    <a:lnTo>
                      <a:pt x="0" y="533"/>
                    </a:lnTo>
                    <a:lnTo>
                      <a:pt x="0" y="434"/>
                    </a:lnTo>
                    <a:lnTo>
                      <a:pt x="2" y="420"/>
                    </a:lnTo>
                    <a:lnTo>
                      <a:pt x="9" y="408"/>
                    </a:lnTo>
                    <a:lnTo>
                      <a:pt x="18" y="399"/>
                    </a:lnTo>
                    <a:lnTo>
                      <a:pt x="32" y="393"/>
                    </a:lnTo>
                    <a:lnTo>
                      <a:pt x="1671" y="2"/>
                    </a:lnTo>
                    <a:lnTo>
                      <a:pt x="1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69" name="Group 102"/>
            <p:cNvGrpSpPr>
              <a:grpSpLocks noChangeAspect="1"/>
            </p:cNvGrpSpPr>
            <p:nvPr/>
          </p:nvGrpSpPr>
          <p:grpSpPr bwMode="auto">
            <a:xfrm>
              <a:off x="6830374" y="5946049"/>
              <a:ext cx="959939" cy="911185"/>
              <a:chOff x="3791" y="3591"/>
              <a:chExt cx="571" cy="542"/>
            </a:xfrm>
            <a:solidFill>
              <a:srgbClr val="00ADEF"/>
            </a:solidFill>
          </p:grpSpPr>
          <p:sp>
            <p:nvSpPr>
              <p:cNvPr id="370" name="Freeform 104"/>
              <p:cNvSpPr>
                <a:spLocks/>
              </p:cNvSpPr>
              <p:nvPr/>
            </p:nvSpPr>
            <p:spPr bwMode="auto">
              <a:xfrm>
                <a:off x="3799" y="3674"/>
                <a:ext cx="556" cy="16"/>
              </a:xfrm>
              <a:custGeom>
                <a:avLst/>
                <a:gdLst>
                  <a:gd name="T0" fmla="*/ 76 w 3338"/>
                  <a:gd name="T1" fmla="*/ 0 h 93"/>
                  <a:gd name="T2" fmla="*/ 3261 w 3338"/>
                  <a:gd name="T3" fmla="*/ 0 h 93"/>
                  <a:gd name="T4" fmla="*/ 3281 w 3338"/>
                  <a:gd name="T5" fmla="*/ 1 h 93"/>
                  <a:gd name="T6" fmla="*/ 3300 w 3338"/>
                  <a:gd name="T7" fmla="*/ 6 h 93"/>
                  <a:gd name="T8" fmla="*/ 3315 w 3338"/>
                  <a:gd name="T9" fmla="*/ 14 h 93"/>
                  <a:gd name="T10" fmla="*/ 3327 w 3338"/>
                  <a:gd name="T11" fmla="*/ 23 h 93"/>
                  <a:gd name="T12" fmla="*/ 3335 w 3338"/>
                  <a:gd name="T13" fmla="*/ 35 h 93"/>
                  <a:gd name="T14" fmla="*/ 3338 w 3338"/>
                  <a:gd name="T15" fmla="*/ 46 h 93"/>
                  <a:gd name="T16" fmla="*/ 3335 w 3338"/>
                  <a:gd name="T17" fmla="*/ 59 h 93"/>
                  <a:gd name="T18" fmla="*/ 3327 w 3338"/>
                  <a:gd name="T19" fmla="*/ 70 h 93"/>
                  <a:gd name="T20" fmla="*/ 3315 w 3338"/>
                  <a:gd name="T21" fmla="*/ 80 h 93"/>
                  <a:gd name="T22" fmla="*/ 3300 w 3338"/>
                  <a:gd name="T23" fmla="*/ 87 h 93"/>
                  <a:gd name="T24" fmla="*/ 3281 w 3338"/>
                  <a:gd name="T25" fmla="*/ 91 h 93"/>
                  <a:gd name="T26" fmla="*/ 3261 w 3338"/>
                  <a:gd name="T27" fmla="*/ 93 h 93"/>
                  <a:gd name="T28" fmla="*/ 76 w 3338"/>
                  <a:gd name="T29" fmla="*/ 93 h 93"/>
                  <a:gd name="T30" fmla="*/ 57 w 3338"/>
                  <a:gd name="T31" fmla="*/ 91 h 93"/>
                  <a:gd name="T32" fmla="*/ 38 w 3338"/>
                  <a:gd name="T33" fmla="*/ 87 h 93"/>
                  <a:gd name="T34" fmla="*/ 22 w 3338"/>
                  <a:gd name="T35" fmla="*/ 80 h 93"/>
                  <a:gd name="T36" fmla="*/ 11 w 3338"/>
                  <a:gd name="T37" fmla="*/ 70 h 93"/>
                  <a:gd name="T38" fmla="*/ 2 w 3338"/>
                  <a:gd name="T39" fmla="*/ 59 h 93"/>
                  <a:gd name="T40" fmla="*/ 0 w 3338"/>
                  <a:gd name="T41" fmla="*/ 46 h 93"/>
                  <a:gd name="T42" fmla="*/ 2 w 3338"/>
                  <a:gd name="T43" fmla="*/ 35 h 93"/>
                  <a:gd name="T44" fmla="*/ 11 w 3338"/>
                  <a:gd name="T45" fmla="*/ 23 h 93"/>
                  <a:gd name="T46" fmla="*/ 22 w 3338"/>
                  <a:gd name="T47" fmla="*/ 14 h 93"/>
                  <a:gd name="T48" fmla="*/ 38 w 3338"/>
                  <a:gd name="T49" fmla="*/ 6 h 93"/>
                  <a:gd name="T50" fmla="*/ 57 w 3338"/>
                  <a:gd name="T51" fmla="*/ 1 h 93"/>
                  <a:gd name="T52" fmla="*/ 76 w 3338"/>
                  <a:gd name="T5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38" h="93">
                    <a:moveTo>
                      <a:pt x="76" y="0"/>
                    </a:moveTo>
                    <a:lnTo>
                      <a:pt x="3261" y="0"/>
                    </a:lnTo>
                    <a:lnTo>
                      <a:pt x="3281" y="1"/>
                    </a:lnTo>
                    <a:lnTo>
                      <a:pt x="3300" y="6"/>
                    </a:lnTo>
                    <a:lnTo>
                      <a:pt x="3315" y="14"/>
                    </a:lnTo>
                    <a:lnTo>
                      <a:pt x="3327" y="23"/>
                    </a:lnTo>
                    <a:lnTo>
                      <a:pt x="3335" y="35"/>
                    </a:lnTo>
                    <a:lnTo>
                      <a:pt x="3338" y="46"/>
                    </a:lnTo>
                    <a:lnTo>
                      <a:pt x="3335" y="59"/>
                    </a:lnTo>
                    <a:lnTo>
                      <a:pt x="3327" y="70"/>
                    </a:lnTo>
                    <a:lnTo>
                      <a:pt x="3315" y="80"/>
                    </a:lnTo>
                    <a:lnTo>
                      <a:pt x="3300" y="87"/>
                    </a:lnTo>
                    <a:lnTo>
                      <a:pt x="3281" y="91"/>
                    </a:lnTo>
                    <a:lnTo>
                      <a:pt x="3261" y="93"/>
                    </a:lnTo>
                    <a:lnTo>
                      <a:pt x="76" y="93"/>
                    </a:lnTo>
                    <a:lnTo>
                      <a:pt x="57" y="91"/>
                    </a:lnTo>
                    <a:lnTo>
                      <a:pt x="38" y="87"/>
                    </a:lnTo>
                    <a:lnTo>
                      <a:pt x="22" y="80"/>
                    </a:lnTo>
                    <a:lnTo>
                      <a:pt x="11" y="70"/>
                    </a:lnTo>
                    <a:lnTo>
                      <a:pt x="2" y="59"/>
                    </a:lnTo>
                    <a:lnTo>
                      <a:pt x="0" y="46"/>
                    </a:lnTo>
                    <a:lnTo>
                      <a:pt x="2" y="35"/>
                    </a:lnTo>
                    <a:lnTo>
                      <a:pt x="11" y="23"/>
                    </a:lnTo>
                    <a:lnTo>
                      <a:pt x="22" y="14"/>
                    </a:lnTo>
                    <a:lnTo>
                      <a:pt x="38" y="6"/>
                    </a:lnTo>
                    <a:lnTo>
                      <a:pt x="57" y="1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1" name="Freeform 105"/>
              <p:cNvSpPr>
                <a:spLocks/>
              </p:cNvSpPr>
              <p:nvPr/>
            </p:nvSpPr>
            <p:spPr bwMode="auto">
              <a:xfrm>
                <a:off x="3819" y="3591"/>
                <a:ext cx="516" cy="73"/>
              </a:xfrm>
              <a:custGeom>
                <a:avLst/>
                <a:gdLst>
                  <a:gd name="T0" fmla="*/ 1546 w 3094"/>
                  <a:gd name="T1" fmla="*/ 0 h 440"/>
                  <a:gd name="T2" fmla="*/ 1574 w 3094"/>
                  <a:gd name="T3" fmla="*/ 2 h 440"/>
                  <a:gd name="T4" fmla="*/ 1599 w 3094"/>
                  <a:gd name="T5" fmla="*/ 4 h 440"/>
                  <a:gd name="T6" fmla="*/ 1621 w 3094"/>
                  <a:gd name="T7" fmla="*/ 9 h 440"/>
                  <a:gd name="T8" fmla="*/ 3065 w 3094"/>
                  <a:gd name="T9" fmla="*/ 419 h 440"/>
                  <a:gd name="T10" fmla="*/ 3080 w 3094"/>
                  <a:gd name="T11" fmla="*/ 425 h 440"/>
                  <a:gd name="T12" fmla="*/ 3090 w 3094"/>
                  <a:gd name="T13" fmla="*/ 429 h 440"/>
                  <a:gd name="T14" fmla="*/ 3094 w 3094"/>
                  <a:gd name="T15" fmla="*/ 433 h 440"/>
                  <a:gd name="T16" fmla="*/ 3094 w 3094"/>
                  <a:gd name="T17" fmla="*/ 436 h 440"/>
                  <a:gd name="T18" fmla="*/ 3088 w 3094"/>
                  <a:gd name="T19" fmla="*/ 438 h 440"/>
                  <a:gd name="T20" fmla="*/ 3077 w 3094"/>
                  <a:gd name="T21" fmla="*/ 440 h 440"/>
                  <a:gd name="T22" fmla="*/ 3062 w 3094"/>
                  <a:gd name="T23" fmla="*/ 440 h 440"/>
                  <a:gd name="T24" fmla="*/ 31 w 3094"/>
                  <a:gd name="T25" fmla="*/ 440 h 440"/>
                  <a:gd name="T26" fmla="*/ 16 w 3094"/>
                  <a:gd name="T27" fmla="*/ 440 h 440"/>
                  <a:gd name="T28" fmla="*/ 5 w 3094"/>
                  <a:gd name="T29" fmla="*/ 438 h 440"/>
                  <a:gd name="T30" fmla="*/ 0 w 3094"/>
                  <a:gd name="T31" fmla="*/ 436 h 440"/>
                  <a:gd name="T32" fmla="*/ 0 w 3094"/>
                  <a:gd name="T33" fmla="*/ 433 h 440"/>
                  <a:gd name="T34" fmla="*/ 4 w 3094"/>
                  <a:gd name="T35" fmla="*/ 429 h 440"/>
                  <a:gd name="T36" fmla="*/ 14 w 3094"/>
                  <a:gd name="T37" fmla="*/ 425 h 440"/>
                  <a:gd name="T38" fmla="*/ 29 w 3094"/>
                  <a:gd name="T39" fmla="*/ 419 h 440"/>
                  <a:gd name="T40" fmla="*/ 1473 w 3094"/>
                  <a:gd name="T41" fmla="*/ 9 h 440"/>
                  <a:gd name="T42" fmla="*/ 1495 w 3094"/>
                  <a:gd name="T43" fmla="*/ 4 h 440"/>
                  <a:gd name="T44" fmla="*/ 1520 w 3094"/>
                  <a:gd name="T45" fmla="*/ 2 h 440"/>
                  <a:gd name="T46" fmla="*/ 1546 w 3094"/>
                  <a:gd name="T47" fmla="*/ 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94" h="440">
                    <a:moveTo>
                      <a:pt x="1546" y="0"/>
                    </a:moveTo>
                    <a:lnTo>
                      <a:pt x="1574" y="2"/>
                    </a:lnTo>
                    <a:lnTo>
                      <a:pt x="1599" y="4"/>
                    </a:lnTo>
                    <a:lnTo>
                      <a:pt x="1621" y="9"/>
                    </a:lnTo>
                    <a:lnTo>
                      <a:pt x="3065" y="419"/>
                    </a:lnTo>
                    <a:lnTo>
                      <a:pt x="3080" y="425"/>
                    </a:lnTo>
                    <a:lnTo>
                      <a:pt x="3090" y="429"/>
                    </a:lnTo>
                    <a:lnTo>
                      <a:pt x="3094" y="433"/>
                    </a:lnTo>
                    <a:lnTo>
                      <a:pt x="3094" y="436"/>
                    </a:lnTo>
                    <a:lnTo>
                      <a:pt x="3088" y="438"/>
                    </a:lnTo>
                    <a:lnTo>
                      <a:pt x="3077" y="440"/>
                    </a:lnTo>
                    <a:lnTo>
                      <a:pt x="3062" y="440"/>
                    </a:lnTo>
                    <a:lnTo>
                      <a:pt x="31" y="440"/>
                    </a:lnTo>
                    <a:lnTo>
                      <a:pt x="16" y="440"/>
                    </a:lnTo>
                    <a:lnTo>
                      <a:pt x="5" y="438"/>
                    </a:lnTo>
                    <a:lnTo>
                      <a:pt x="0" y="436"/>
                    </a:lnTo>
                    <a:lnTo>
                      <a:pt x="0" y="433"/>
                    </a:lnTo>
                    <a:lnTo>
                      <a:pt x="4" y="429"/>
                    </a:lnTo>
                    <a:lnTo>
                      <a:pt x="14" y="425"/>
                    </a:lnTo>
                    <a:lnTo>
                      <a:pt x="29" y="419"/>
                    </a:lnTo>
                    <a:lnTo>
                      <a:pt x="1473" y="9"/>
                    </a:lnTo>
                    <a:lnTo>
                      <a:pt x="1495" y="4"/>
                    </a:lnTo>
                    <a:lnTo>
                      <a:pt x="1520" y="2"/>
                    </a:lnTo>
                    <a:lnTo>
                      <a:pt x="15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2" name="Freeform 106"/>
              <p:cNvSpPr>
                <a:spLocks/>
              </p:cNvSpPr>
              <p:nvPr/>
            </p:nvSpPr>
            <p:spPr bwMode="auto">
              <a:xfrm>
                <a:off x="3811" y="3700"/>
                <a:ext cx="531" cy="47"/>
              </a:xfrm>
              <a:custGeom>
                <a:avLst/>
                <a:gdLst>
                  <a:gd name="T0" fmla="*/ 77 w 3185"/>
                  <a:gd name="T1" fmla="*/ 0 h 279"/>
                  <a:gd name="T2" fmla="*/ 3108 w 3185"/>
                  <a:gd name="T3" fmla="*/ 0 h 279"/>
                  <a:gd name="T4" fmla="*/ 3129 w 3185"/>
                  <a:gd name="T5" fmla="*/ 3 h 279"/>
                  <a:gd name="T6" fmla="*/ 3146 w 3185"/>
                  <a:gd name="T7" fmla="*/ 11 h 279"/>
                  <a:gd name="T8" fmla="*/ 3162 w 3185"/>
                  <a:gd name="T9" fmla="*/ 23 h 279"/>
                  <a:gd name="T10" fmla="*/ 3175 w 3185"/>
                  <a:gd name="T11" fmla="*/ 38 h 279"/>
                  <a:gd name="T12" fmla="*/ 3182 w 3185"/>
                  <a:gd name="T13" fmla="*/ 57 h 279"/>
                  <a:gd name="T14" fmla="*/ 3185 w 3185"/>
                  <a:gd name="T15" fmla="*/ 77 h 279"/>
                  <a:gd name="T16" fmla="*/ 3185 w 3185"/>
                  <a:gd name="T17" fmla="*/ 202 h 279"/>
                  <a:gd name="T18" fmla="*/ 3182 w 3185"/>
                  <a:gd name="T19" fmla="*/ 222 h 279"/>
                  <a:gd name="T20" fmla="*/ 3175 w 3185"/>
                  <a:gd name="T21" fmla="*/ 241 h 279"/>
                  <a:gd name="T22" fmla="*/ 3162 w 3185"/>
                  <a:gd name="T23" fmla="*/ 257 h 279"/>
                  <a:gd name="T24" fmla="*/ 3146 w 3185"/>
                  <a:gd name="T25" fmla="*/ 268 h 279"/>
                  <a:gd name="T26" fmla="*/ 3129 w 3185"/>
                  <a:gd name="T27" fmla="*/ 277 h 279"/>
                  <a:gd name="T28" fmla="*/ 3108 w 3185"/>
                  <a:gd name="T29" fmla="*/ 279 h 279"/>
                  <a:gd name="T30" fmla="*/ 77 w 3185"/>
                  <a:gd name="T31" fmla="*/ 279 h 279"/>
                  <a:gd name="T32" fmla="*/ 57 w 3185"/>
                  <a:gd name="T33" fmla="*/ 277 h 279"/>
                  <a:gd name="T34" fmla="*/ 39 w 3185"/>
                  <a:gd name="T35" fmla="*/ 268 h 279"/>
                  <a:gd name="T36" fmla="*/ 24 w 3185"/>
                  <a:gd name="T37" fmla="*/ 257 h 279"/>
                  <a:gd name="T38" fmla="*/ 11 w 3185"/>
                  <a:gd name="T39" fmla="*/ 241 h 279"/>
                  <a:gd name="T40" fmla="*/ 4 w 3185"/>
                  <a:gd name="T41" fmla="*/ 222 h 279"/>
                  <a:gd name="T42" fmla="*/ 0 w 3185"/>
                  <a:gd name="T43" fmla="*/ 202 h 279"/>
                  <a:gd name="T44" fmla="*/ 0 w 3185"/>
                  <a:gd name="T45" fmla="*/ 77 h 279"/>
                  <a:gd name="T46" fmla="*/ 4 w 3185"/>
                  <a:gd name="T47" fmla="*/ 57 h 279"/>
                  <a:gd name="T48" fmla="*/ 11 w 3185"/>
                  <a:gd name="T49" fmla="*/ 38 h 279"/>
                  <a:gd name="T50" fmla="*/ 24 w 3185"/>
                  <a:gd name="T51" fmla="*/ 23 h 279"/>
                  <a:gd name="T52" fmla="*/ 39 w 3185"/>
                  <a:gd name="T53" fmla="*/ 11 h 279"/>
                  <a:gd name="T54" fmla="*/ 57 w 3185"/>
                  <a:gd name="T55" fmla="*/ 3 h 279"/>
                  <a:gd name="T56" fmla="*/ 77 w 3185"/>
                  <a:gd name="T57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85" h="279">
                    <a:moveTo>
                      <a:pt x="77" y="0"/>
                    </a:moveTo>
                    <a:lnTo>
                      <a:pt x="3108" y="0"/>
                    </a:lnTo>
                    <a:lnTo>
                      <a:pt x="3129" y="3"/>
                    </a:lnTo>
                    <a:lnTo>
                      <a:pt x="3146" y="11"/>
                    </a:lnTo>
                    <a:lnTo>
                      <a:pt x="3162" y="23"/>
                    </a:lnTo>
                    <a:lnTo>
                      <a:pt x="3175" y="38"/>
                    </a:lnTo>
                    <a:lnTo>
                      <a:pt x="3182" y="57"/>
                    </a:lnTo>
                    <a:lnTo>
                      <a:pt x="3185" y="77"/>
                    </a:lnTo>
                    <a:lnTo>
                      <a:pt x="3185" y="202"/>
                    </a:lnTo>
                    <a:lnTo>
                      <a:pt x="3182" y="222"/>
                    </a:lnTo>
                    <a:lnTo>
                      <a:pt x="3175" y="241"/>
                    </a:lnTo>
                    <a:lnTo>
                      <a:pt x="3162" y="257"/>
                    </a:lnTo>
                    <a:lnTo>
                      <a:pt x="3146" y="268"/>
                    </a:lnTo>
                    <a:lnTo>
                      <a:pt x="3129" y="277"/>
                    </a:lnTo>
                    <a:lnTo>
                      <a:pt x="3108" y="279"/>
                    </a:lnTo>
                    <a:lnTo>
                      <a:pt x="77" y="279"/>
                    </a:lnTo>
                    <a:lnTo>
                      <a:pt x="57" y="277"/>
                    </a:lnTo>
                    <a:lnTo>
                      <a:pt x="39" y="268"/>
                    </a:lnTo>
                    <a:lnTo>
                      <a:pt x="24" y="257"/>
                    </a:lnTo>
                    <a:lnTo>
                      <a:pt x="11" y="241"/>
                    </a:lnTo>
                    <a:lnTo>
                      <a:pt x="4" y="222"/>
                    </a:lnTo>
                    <a:lnTo>
                      <a:pt x="0" y="202"/>
                    </a:lnTo>
                    <a:lnTo>
                      <a:pt x="0" y="77"/>
                    </a:lnTo>
                    <a:lnTo>
                      <a:pt x="4" y="57"/>
                    </a:lnTo>
                    <a:lnTo>
                      <a:pt x="11" y="38"/>
                    </a:lnTo>
                    <a:lnTo>
                      <a:pt x="24" y="23"/>
                    </a:lnTo>
                    <a:lnTo>
                      <a:pt x="39" y="11"/>
                    </a:lnTo>
                    <a:lnTo>
                      <a:pt x="57" y="3"/>
                    </a:lnTo>
                    <a:lnTo>
                      <a:pt x="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3" name="Freeform 107"/>
              <p:cNvSpPr>
                <a:spLocks/>
              </p:cNvSpPr>
              <p:nvPr/>
            </p:nvSpPr>
            <p:spPr bwMode="auto">
              <a:xfrm>
                <a:off x="3791" y="4087"/>
                <a:ext cx="571" cy="46"/>
              </a:xfrm>
              <a:custGeom>
                <a:avLst/>
                <a:gdLst>
                  <a:gd name="T0" fmla="*/ 121 w 3428"/>
                  <a:gd name="T1" fmla="*/ 0 h 279"/>
                  <a:gd name="T2" fmla="*/ 3306 w 3428"/>
                  <a:gd name="T3" fmla="*/ 0 h 279"/>
                  <a:gd name="T4" fmla="*/ 3327 w 3428"/>
                  <a:gd name="T5" fmla="*/ 3 h 279"/>
                  <a:gd name="T6" fmla="*/ 3347 w 3428"/>
                  <a:gd name="T7" fmla="*/ 11 h 279"/>
                  <a:gd name="T8" fmla="*/ 3365 w 3428"/>
                  <a:gd name="T9" fmla="*/ 22 h 279"/>
                  <a:gd name="T10" fmla="*/ 3380 w 3428"/>
                  <a:gd name="T11" fmla="*/ 38 h 279"/>
                  <a:gd name="T12" fmla="*/ 3392 w 3428"/>
                  <a:gd name="T13" fmla="*/ 56 h 279"/>
                  <a:gd name="T14" fmla="*/ 3398 w 3428"/>
                  <a:gd name="T15" fmla="*/ 76 h 279"/>
                  <a:gd name="T16" fmla="*/ 3426 w 3428"/>
                  <a:gd name="T17" fmla="*/ 204 h 279"/>
                  <a:gd name="T18" fmla="*/ 3428 w 3428"/>
                  <a:gd name="T19" fmla="*/ 224 h 279"/>
                  <a:gd name="T20" fmla="*/ 3424 w 3428"/>
                  <a:gd name="T21" fmla="*/ 242 h 279"/>
                  <a:gd name="T22" fmla="*/ 3414 w 3428"/>
                  <a:gd name="T23" fmla="*/ 257 h 279"/>
                  <a:gd name="T24" fmla="*/ 3402 w 3428"/>
                  <a:gd name="T25" fmla="*/ 269 h 279"/>
                  <a:gd name="T26" fmla="*/ 3385 w 3428"/>
                  <a:gd name="T27" fmla="*/ 277 h 279"/>
                  <a:gd name="T28" fmla="*/ 3365 w 3428"/>
                  <a:gd name="T29" fmla="*/ 279 h 279"/>
                  <a:gd name="T30" fmla="*/ 63 w 3428"/>
                  <a:gd name="T31" fmla="*/ 279 h 279"/>
                  <a:gd name="T32" fmla="*/ 43 w 3428"/>
                  <a:gd name="T33" fmla="*/ 277 h 279"/>
                  <a:gd name="T34" fmla="*/ 26 w 3428"/>
                  <a:gd name="T35" fmla="*/ 269 h 279"/>
                  <a:gd name="T36" fmla="*/ 13 w 3428"/>
                  <a:gd name="T37" fmla="*/ 257 h 279"/>
                  <a:gd name="T38" fmla="*/ 4 w 3428"/>
                  <a:gd name="T39" fmla="*/ 242 h 279"/>
                  <a:gd name="T40" fmla="*/ 0 w 3428"/>
                  <a:gd name="T41" fmla="*/ 224 h 279"/>
                  <a:gd name="T42" fmla="*/ 2 w 3428"/>
                  <a:gd name="T43" fmla="*/ 204 h 279"/>
                  <a:gd name="T44" fmla="*/ 29 w 3428"/>
                  <a:gd name="T45" fmla="*/ 76 h 279"/>
                  <a:gd name="T46" fmla="*/ 36 w 3428"/>
                  <a:gd name="T47" fmla="*/ 56 h 279"/>
                  <a:gd name="T48" fmla="*/ 47 w 3428"/>
                  <a:gd name="T49" fmla="*/ 38 h 279"/>
                  <a:gd name="T50" fmla="*/ 63 w 3428"/>
                  <a:gd name="T51" fmla="*/ 22 h 279"/>
                  <a:gd name="T52" fmla="*/ 81 w 3428"/>
                  <a:gd name="T53" fmla="*/ 11 h 279"/>
                  <a:gd name="T54" fmla="*/ 101 w 3428"/>
                  <a:gd name="T55" fmla="*/ 3 h 279"/>
                  <a:gd name="T56" fmla="*/ 121 w 3428"/>
                  <a:gd name="T57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428" h="279">
                    <a:moveTo>
                      <a:pt x="121" y="0"/>
                    </a:moveTo>
                    <a:lnTo>
                      <a:pt x="3306" y="0"/>
                    </a:lnTo>
                    <a:lnTo>
                      <a:pt x="3327" y="3"/>
                    </a:lnTo>
                    <a:lnTo>
                      <a:pt x="3347" y="11"/>
                    </a:lnTo>
                    <a:lnTo>
                      <a:pt x="3365" y="22"/>
                    </a:lnTo>
                    <a:lnTo>
                      <a:pt x="3380" y="38"/>
                    </a:lnTo>
                    <a:lnTo>
                      <a:pt x="3392" y="56"/>
                    </a:lnTo>
                    <a:lnTo>
                      <a:pt x="3398" y="76"/>
                    </a:lnTo>
                    <a:lnTo>
                      <a:pt x="3426" y="204"/>
                    </a:lnTo>
                    <a:lnTo>
                      <a:pt x="3428" y="224"/>
                    </a:lnTo>
                    <a:lnTo>
                      <a:pt x="3424" y="242"/>
                    </a:lnTo>
                    <a:lnTo>
                      <a:pt x="3414" y="257"/>
                    </a:lnTo>
                    <a:lnTo>
                      <a:pt x="3402" y="269"/>
                    </a:lnTo>
                    <a:lnTo>
                      <a:pt x="3385" y="277"/>
                    </a:lnTo>
                    <a:lnTo>
                      <a:pt x="3365" y="279"/>
                    </a:lnTo>
                    <a:lnTo>
                      <a:pt x="63" y="279"/>
                    </a:lnTo>
                    <a:lnTo>
                      <a:pt x="43" y="277"/>
                    </a:lnTo>
                    <a:lnTo>
                      <a:pt x="26" y="269"/>
                    </a:lnTo>
                    <a:lnTo>
                      <a:pt x="13" y="257"/>
                    </a:lnTo>
                    <a:lnTo>
                      <a:pt x="4" y="242"/>
                    </a:lnTo>
                    <a:lnTo>
                      <a:pt x="0" y="224"/>
                    </a:lnTo>
                    <a:lnTo>
                      <a:pt x="2" y="204"/>
                    </a:lnTo>
                    <a:lnTo>
                      <a:pt x="29" y="76"/>
                    </a:lnTo>
                    <a:lnTo>
                      <a:pt x="36" y="56"/>
                    </a:lnTo>
                    <a:lnTo>
                      <a:pt x="47" y="38"/>
                    </a:lnTo>
                    <a:lnTo>
                      <a:pt x="63" y="22"/>
                    </a:lnTo>
                    <a:lnTo>
                      <a:pt x="81" y="11"/>
                    </a:lnTo>
                    <a:lnTo>
                      <a:pt x="101" y="3"/>
                    </a:lnTo>
                    <a:lnTo>
                      <a:pt x="1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4" name="Freeform 108"/>
              <p:cNvSpPr>
                <a:spLocks/>
              </p:cNvSpPr>
              <p:nvPr/>
            </p:nvSpPr>
            <p:spPr bwMode="auto">
              <a:xfrm>
                <a:off x="3816" y="3763"/>
                <a:ext cx="46" cy="15"/>
              </a:xfrm>
              <a:custGeom>
                <a:avLst/>
                <a:gdLst>
                  <a:gd name="T0" fmla="*/ 47 w 273"/>
                  <a:gd name="T1" fmla="*/ 0 h 92"/>
                  <a:gd name="T2" fmla="*/ 227 w 273"/>
                  <a:gd name="T3" fmla="*/ 0 h 92"/>
                  <a:gd name="T4" fmla="*/ 246 w 273"/>
                  <a:gd name="T5" fmla="*/ 2 h 92"/>
                  <a:gd name="T6" fmla="*/ 260 w 273"/>
                  <a:gd name="T7" fmla="*/ 7 h 92"/>
                  <a:gd name="T8" fmla="*/ 269 w 273"/>
                  <a:gd name="T9" fmla="*/ 14 h 92"/>
                  <a:gd name="T10" fmla="*/ 273 w 273"/>
                  <a:gd name="T11" fmla="*/ 23 h 92"/>
                  <a:gd name="T12" fmla="*/ 272 w 273"/>
                  <a:gd name="T13" fmla="*/ 34 h 92"/>
                  <a:gd name="T14" fmla="*/ 264 w 273"/>
                  <a:gd name="T15" fmla="*/ 46 h 92"/>
                  <a:gd name="T16" fmla="*/ 251 w 273"/>
                  <a:gd name="T17" fmla="*/ 59 h 92"/>
                  <a:gd name="T18" fmla="*/ 233 w 273"/>
                  <a:gd name="T19" fmla="*/ 69 h 92"/>
                  <a:gd name="T20" fmla="*/ 214 w 273"/>
                  <a:gd name="T21" fmla="*/ 79 h 92"/>
                  <a:gd name="T22" fmla="*/ 192 w 273"/>
                  <a:gd name="T23" fmla="*/ 86 h 92"/>
                  <a:gd name="T24" fmla="*/ 170 w 273"/>
                  <a:gd name="T25" fmla="*/ 90 h 92"/>
                  <a:gd name="T26" fmla="*/ 148 w 273"/>
                  <a:gd name="T27" fmla="*/ 92 h 92"/>
                  <a:gd name="T28" fmla="*/ 126 w 273"/>
                  <a:gd name="T29" fmla="*/ 92 h 92"/>
                  <a:gd name="T30" fmla="*/ 104 w 273"/>
                  <a:gd name="T31" fmla="*/ 90 h 92"/>
                  <a:gd name="T32" fmla="*/ 82 w 273"/>
                  <a:gd name="T33" fmla="*/ 86 h 92"/>
                  <a:gd name="T34" fmla="*/ 60 w 273"/>
                  <a:gd name="T35" fmla="*/ 79 h 92"/>
                  <a:gd name="T36" fmla="*/ 40 w 273"/>
                  <a:gd name="T37" fmla="*/ 69 h 92"/>
                  <a:gd name="T38" fmla="*/ 23 w 273"/>
                  <a:gd name="T39" fmla="*/ 59 h 92"/>
                  <a:gd name="T40" fmla="*/ 9 w 273"/>
                  <a:gd name="T41" fmla="*/ 46 h 92"/>
                  <a:gd name="T42" fmla="*/ 2 w 273"/>
                  <a:gd name="T43" fmla="*/ 34 h 92"/>
                  <a:gd name="T44" fmla="*/ 0 w 273"/>
                  <a:gd name="T45" fmla="*/ 23 h 92"/>
                  <a:gd name="T46" fmla="*/ 4 w 273"/>
                  <a:gd name="T47" fmla="*/ 14 h 92"/>
                  <a:gd name="T48" fmla="*/ 14 w 273"/>
                  <a:gd name="T49" fmla="*/ 7 h 92"/>
                  <a:gd name="T50" fmla="*/ 28 w 273"/>
                  <a:gd name="T51" fmla="*/ 2 h 92"/>
                  <a:gd name="T52" fmla="*/ 47 w 273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3" h="92">
                    <a:moveTo>
                      <a:pt x="47" y="0"/>
                    </a:moveTo>
                    <a:lnTo>
                      <a:pt x="227" y="0"/>
                    </a:lnTo>
                    <a:lnTo>
                      <a:pt x="246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3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3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9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5" name="Freeform 109"/>
              <p:cNvSpPr>
                <a:spLocks/>
              </p:cNvSpPr>
              <p:nvPr/>
            </p:nvSpPr>
            <p:spPr bwMode="auto">
              <a:xfrm>
                <a:off x="3884" y="3763"/>
                <a:ext cx="46" cy="15"/>
              </a:xfrm>
              <a:custGeom>
                <a:avLst/>
                <a:gdLst>
                  <a:gd name="T0" fmla="*/ 47 w 274"/>
                  <a:gd name="T1" fmla="*/ 0 h 92"/>
                  <a:gd name="T2" fmla="*/ 227 w 274"/>
                  <a:gd name="T3" fmla="*/ 0 h 92"/>
                  <a:gd name="T4" fmla="*/ 245 w 274"/>
                  <a:gd name="T5" fmla="*/ 2 h 92"/>
                  <a:gd name="T6" fmla="*/ 260 w 274"/>
                  <a:gd name="T7" fmla="*/ 7 h 92"/>
                  <a:gd name="T8" fmla="*/ 269 w 274"/>
                  <a:gd name="T9" fmla="*/ 14 h 92"/>
                  <a:gd name="T10" fmla="*/ 274 w 274"/>
                  <a:gd name="T11" fmla="*/ 23 h 92"/>
                  <a:gd name="T12" fmla="*/ 272 w 274"/>
                  <a:gd name="T13" fmla="*/ 34 h 92"/>
                  <a:gd name="T14" fmla="*/ 264 w 274"/>
                  <a:gd name="T15" fmla="*/ 46 h 92"/>
                  <a:gd name="T16" fmla="*/ 251 w 274"/>
                  <a:gd name="T17" fmla="*/ 59 h 92"/>
                  <a:gd name="T18" fmla="*/ 234 w 274"/>
                  <a:gd name="T19" fmla="*/ 69 h 92"/>
                  <a:gd name="T20" fmla="*/ 214 w 274"/>
                  <a:gd name="T21" fmla="*/ 79 h 92"/>
                  <a:gd name="T22" fmla="*/ 192 w 274"/>
                  <a:gd name="T23" fmla="*/ 86 h 92"/>
                  <a:gd name="T24" fmla="*/ 170 w 274"/>
                  <a:gd name="T25" fmla="*/ 90 h 92"/>
                  <a:gd name="T26" fmla="*/ 148 w 274"/>
                  <a:gd name="T27" fmla="*/ 92 h 92"/>
                  <a:gd name="T28" fmla="*/ 126 w 274"/>
                  <a:gd name="T29" fmla="*/ 92 h 92"/>
                  <a:gd name="T30" fmla="*/ 104 w 274"/>
                  <a:gd name="T31" fmla="*/ 90 h 92"/>
                  <a:gd name="T32" fmla="*/ 82 w 274"/>
                  <a:gd name="T33" fmla="*/ 86 h 92"/>
                  <a:gd name="T34" fmla="*/ 60 w 274"/>
                  <a:gd name="T35" fmla="*/ 79 h 92"/>
                  <a:gd name="T36" fmla="*/ 40 w 274"/>
                  <a:gd name="T37" fmla="*/ 69 h 92"/>
                  <a:gd name="T38" fmla="*/ 22 w 274"/>
                  <a:gd name="T39" fmla="*/ 59 h 92"/>
                  <a:gd name="T40" fmla="*/ 10 w 274"/>
                  <a:gd name="T41" fmla="*/ 46 h 92"/>
                  <a:gd name="T42" fmla="*/ 2 w 274"/>
                  <a:gd name="T43" fmla="*/ 34 h 92"/>
                  <a:gd name="T44" fmla="*/ 0 w 274"/>
                  <a:gd name="T45" fmla="*/ 23 h 92"/>
                  <a:gd name="T46" fmla="*/ 4 w 274"/>
                  <a:gd name="T47" fmla="*/ 14 h 92"/>
                  <a:gd name="T48" fmla="*/ 14 w 274"/>
                  <a:gd name="T49" fmla="*/ 7 h 92"/>
                  <a:gd name="T50" fmla="*/ 28 w 274"/>
                  <a:gd name="T51" fmla="*/ 2 h 92"/>
                  <a:gd name="T52" fmla="*/ 47 w 274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4" h="92">
                    <a:moveTo>
                      <a:pt x="47" y="0"/>
                    </a:moveTo>
                    <a:lnTo>
                      <a:pt x="227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4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2" y="59"/>
                    </a:lnTo>
                    <a:lnTo>
                      <a:pt x="10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6" name="Freeform 110"/>
              <p:cNvSpPr>
                <a:spLocks/>
              </p:cNvSpPr>
              <p:nvPr/>
            </p:nvSpPr>
            <p:spPr bwMode="auto">
              <a:xfrm>
                <a:off x="3952" y="3763"/>
                <a:ext cx="46" cy="15"/>
              </a:xfrm>
              <a:custGeom>
                <a:avLst/>
                <a:gdLst>
                  <a:gd name="T0" fmla="*/ 47 w 273"/>
                  <a:gd name="T1" fmla="*/ 0 h 92"/>
                  <a:gd name="T2" fmla="*/ 226 w 273"/>
                  <a:gd name="T3" fmla="*/ 0 h 92"/>
                  <a:gd name="T4" fmla="*/ 245 w 273"/>
                  <a:gd name="T5" fmla="*/ 2 h 92"/>
                  <a:gd name="T6" fmla="*/ 259 w 273"/>
                  <a:gd name="T7" fmla="*/ 7 h 92"/>
                  <a:gd name="T8" fmla="*/ 269 w 273"/>
                  <a:gd name="T9" fmla="*/ 14 h 92"/>
                  <a:gd name="T10" fmla="*/ 273 w 273"/>
                  <a:gd name="T11" fmla="*/ 23 h 92"/>
                  <a:gd name="T12" fmla="*/ 272 w 273"/>
                  <a:gd name="T13" fmla="*/ 34 h 92"/>
                  <a:gd name="T14" fmla="*/ 264 w 273"/>
                  <a:gd name="T15" fmla="*/ 46 h 92"/>
                  <a:gd name="T16" fmla="*/ 251 w 273"/>
                  <a:gd name="T17" fmla="*/ 59 h 92"/>
                  <a:gd name="T18" fmla="*/ 233 w 273"/>
                  <a:gd name="T19" fmla="*/ 69 h 92"/>
                  <a:gd name="T20" fmla="*/ 213 w 273"/>
                  <a:gd name="T21" fmla="*/ 79 h 92"/>
                  <a:gd name="T22" fmla="*/ 191 w 273"/>
                  <a:gd name="T23" fmla="*/ 86 h 92"/>
                  <a:gd name="T24" fmla="*/ 169 w 273"/>
                  <a:gd name="T25" fmla="*/ 90 h 92"/>
                  <a:gd name="T26" fmla="*/ 147 w 273"/>
                  <a:gd name="T27" fmla="*/ 92 h 92"/>
                  <a:gd name="T28" fmla="*/ 125 w 273"/>
                  <a:gd name="T29" fmla="*/ 92 h 92"/>
                  <a:gd name="T30" fmla="*/ 103 w 273"/>
                  <a:gd name="T31" fmla="*/ 90 h 92"/>
                  <a:gd name="T32" fmla="*/ 81 w 273"/>
                  <a:gd name="T33" fmla="*/ 86 h 92"/>
                  <a:gd name="T34" fmla="*/ 59 w 273"/>
                  <a:gd name="T35" fmla="*/ 79 h 92"/>
                  <a:gd name="T36" fmla="*/ 39 w 273"/>
                  <a:gd name="T37" fmla="*/ 69 h 92"/>
                  <a:gd name="T38" fmla="*/ 23 w 273"/>
                  <a:gd name="T39" fmla="*/ 59 h 92"/>
                  <a:gd name="T40" fmla="*/ 9 w 273"/>
                  <a:gd name="T41" fmla="*/ 46 h 92"/>
                  <a:gd name="T42" fmla="*/ 2 w 273"/>
                  <a:gd name="T43" fmla="*/ 34 h 92"/>
                  <a:gd name="T44" fmla="*/ 0 w 273"/>
                  <a:gd name="T45" fmla="*/ 23 h 92"/>
                  <a:gd name="T46" fmla="*/ 4 w 273"/>
                  <a:gd name="T47" fmla="*/ 14 h 92"/>
                  <a:gd name="T48" fmla="*/ 13 w 273"/>
                  <a:gd name="T49" fmla="*/ 7 h 92"/>
                  <a:gd name="T50" fmla="*/ 28 w 273"/>
                  <a:gd name="T51" fmla="*/ 2 h 92"/>
                  <a:gd name="T52" fmla="*/ 47 w 273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3" h="92">
                    <a:moveTo>
                      <a:pt x="47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59" y="7"/>
                    </a:lnTo>
                    <a:lnTo>
                      <a:pt x="269" y="14"/>
                    </a:lnTo>
                    <a:lnTo>
                      <a:pt x="273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3" y="69"/>
                    </a:lnTo>
                    <a:lnTo>
                      <a:pt x="213" y="79"/>
                    </a:lnTo>
                    <a:lnTo>
                      <a:pt x="191" y="86"/>
                    </a:lnTo>
                    <a:lnTo>
                      <a:pt x="169" y="90"/>
                    </a:lnTo>
                    <a:lnTo>
                      <a:pt x="147" y="92"/>
                    </a:lnTo>
                    <a:lnTo>
                      <a:pt x="125" y="92"/>
                    </a:lnTo>
                    <a:lnTo>
                      <a:pt x="103" y="90"/>
                    </a:lnTo>
                    <a:lnTo>
                      <a:pt x="81" y="86"/>
                    </a:lnTo>
                    <a:lnTo>
                      <a:pt x="59" y="79"/>
                    </a:lnTo>
                    <a:lnTo>
                      <a:pt x="39" y="69"/>
                    </a:lnTo>
                    <a:lnTo>
                      <a:pt x="23" y="59"/>
                    </a:lnTo>
                    <a:lnTo>
                      <a:pt x="9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3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7" name="Freeform 111"/>
              <p:cNvSpPr>
                <a:spLocks/>
              </p:cNvSpPr>
              <p:nvPr/>
            </p:nvSpPr>
            <p:spPr bwMode="auto">
              <a:xfrm>
                <a:off x="4020" y="3763"/>
                <a:ext cx="45" cy="15"/>
              </a:xfrm>
              <a:custGeom>
                <a:avLst/>
                <a:gdLst>
                  <a:gd name="T0" fmla="*/ 46 w 272"/>
                  <a:gd name="T1" fmla="*/ 0 h 92"/>
                  <a:gd name="T2" fmla="*/ 226 w 272"/>
                  <a:gd name="T3" fmla="*/ 0 h 92"/>
                  <a:gd name="T4" fmla="*/ 245 w 272"/>
                  <a:gd name="T5" fmla="*/ 2 h 92"/>
                  <a:gd name="T6" fmla="*/ 260 w 272"/>
                  <a:gd name="T7" fmla="*/ 7 h 92"/>
                  <a:gd name="T8" fmla="*/ 269 w 272"/>
                  <a:gd name="T9" fmla="*/ 14 h 92"/>
                  <a:gd name="T10" fmla="*/ 272 w 272"/>
                  <a:gd name="T11" fmla="*/ 23 h 92"/>
                  <a:gd name="T12" fmla="*/ 271 w 272"/>
                  <a:gd name="T13" fmla="*/ 34 h 92"/>
                  <a:gd name="T14" fmla="*/ 264 w 272"/>
                  <a:gd name="T15" fmla="*/ 46 h 92"/>
                  <a:gd name="T16" fmla="*/ 250 w 272"/>
                  <a:gd name="T17" fmla="*/ 59 h 92"/>
                  <a:gd name="T18" fmla="*/ 234 w 272"/>
                  <a:gd name="T19" fmla="*/ 69 h 92"/>
                  <a:gd name="T20" fmla="*/ 213 w 272"/>
                  <a:gd name="T21" fmla="*/ 79 h 92"/>
                  <a:gd name="T22" fmla="*/ 192 w 272"/>
                  <a:gd name="T23" fmla="*/ 86 h 92"/>
                  <a:gd name="T24" fmla="*/ 169 w 272"/>
                  <a:gd name="T25" fmla="*/ 90 h 92"/>
                  <a:gd name="T26" fmla="*/ 148 w 272"/>
                  <a:gd name="T27" fmla="*/ 92 h 92"/>
                  <a:gd name="T28" fmla="*/ 126 w 272"/>
                  <a:gd name="T29" fmla="*/ 92 h 92"/>
                  <a:gd name="T30" fmla="*/ 104 w 272"/>
                  <a:gd name="T31" fmla="*/ 90 h 92"/>
                  <a:gd name="T32" fmla="*/ 82 w 272"/>
                  <a:gd name="T33" fmla="*/ 86 h 92"/>
                  <a:gd name="T34" fmla="*/ 60 w 272"/>
                  <a:gd name="T35" fmla="*/ 79 h 92"/>
                  <a:gd name="T36" fmla="*/ 40 w 272"/>
                  <a:gd name="T37" fmla="*/ 69 h 92"/>
                  <a:gd name="T38" fmla="*/ 22 w 272"/>
                  <a:gd name="T39" fmla="*/ 59 h 92"/>
                  <a:gd name="T40" fmla="*/ 9 w 272"/>
                  <a:gd name="T41" fmla="*/ 46 h 92"/>
                  <a:gd name="T42" fmla="*/ 1 w 272"/>
                  <a:gd name="T43" fmla="*/ 34 h 92"/>
                  <a:gd name="T44" fmla="*/ 0 w 272"/>
                  <a:gd name="T45" fmla="*/ 23 h 92"/>
                  <a:gd name="T46" fmla="*/ 4 w 272"/>
                  <a:gd name="T47" fmla="*/ 14 h 92"/>
                  <a:gd name="T48" fmla="*/ 14 w 272"/>
                  <a:gd name="T49" fmla="*/ 7 h 92"/>
                  <a:gd name="T50" fmla="*/ 27 w 272"/>
                  <a:gd name="T51" fmla="*/ 2 h 92"/>
                  <a:gd name="T52" fmla="*/ 46 w 272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2" h="92">
                    <a:moveTo>
                      <a:pt x="46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2" y="23"/>
                    </a:lnTo>
                    <a:lnTo>
                      <a:pt x="271" y="34"/>
                    </a:lnTo>
                    <a:lnTo>
                      <a:pt x="264" y="46"/>
                    </a:lnTo>
                    <a:lnTo>
                      <a:pt x="250" y="59"/>
                    </a:lnTo>
                    <a:lnTo>
                      <a:pt x="234" y="69"/>
                    </a:lnTo>
                    <a:lnTo>
                      <a:pt x="213" y="79"/>
                    </a:lnTo>
                    <a:lnTo>
                      <a:pt x="192" y="86"/>
                    </a:lnTo>
                    <a:lnTo>
                      <a:pt x="169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2" y="59"/>
                    </a:lnTo>
                    <a:lnTo>
                      <a:pt x="9" y="46"/>
                    </a:lnTo>
                    <a:lnTo>
                      <a:pt x="1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7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8" name="Freeform 112"/>
              <p:cNvSpPr>
                <a:spLocks/>
              </p:cNvSpPr>
              <p:nvPr/>
            </p:nvSpPr>
            <p:spPr bwMode="auto">
              <a:xfrm>
                <a:off x="4088" y="3763"/>
                <a:ext cx="45" cy="15"/>
              </a:xfrm>
              <a:custGeom>
                <a:avLst/>
                <a:gdLst>
                  <a:gd name="T0" fmla="*/ 47 w 274"/>
                  <a:gd name="T1" fmla="*/ 0 h 92"/>
                  <a:gd name="T2" fmla="*/ 227 w 274"/>
                  <a:gd name="T3" fmla="*/ 0 h 92"/>
                  <a:gd name="T4" fmla="*/ 245 w 274"/>
                  <a:gd name="T5" fmla="*/ 2 h 92"/>
                  <a:gd name="T6" fmla="*/ 260 w 274"/>
                  <a:gd name="T7" fmla="*/ 7 h 92"/>
                  <a:gd name="T8" fmla="*/ 270 w 274"/>
                  <a:gd name="T9" fmla="*/ 14 h 92"/>
                  <a:gd name="T10" fmla="*/ 274 w 274"/>
                  <a:gd name="T11" fmla="*/ 23 h 92"/>
                  <a:gd name="T12" fmla="*/ 272 w 274"/>
                  <a:gd name="T13" fmla="*/ 34 h 92"/>
                  <a:gd name="T14" fmla="*/ 264 w 274"/>
                  <a:gd name="T15" fmla="*/ 46 h 92"/>
                  <a:gd name="T16" fmla="*/ 251 w 274"/>
                  <a:gd name="T17" fmla="*/ 59 h 92"/>
                  <a:gd name="T18" fmla="*/ 234 w 274"/>
                  <a:gd name="T19" fmla="*/ 69 h 92"/>
                  <a:gd name="T20" fmla="*/ 214 w 274"/>
                  <a:gd name="T21" fmla="*/ 79 h 92"/>
                  <a:gd name="T22" fmla="*/ 192 w 274"/>
                  <a:gd name="T23" fmla="*/ 86 h 92"/>
                  <a:gd name="T24" fmla="*/ 170 w 274"/>
                  <a:gd name="T25" fmla="*/ 90 h 92"/>
                  <a:gd name="T26" fmla="*/ 148 w 274"/>
                  <a:gd name="T27" fmla="*/ 92 h 92"/>
                  <a:gd name="T28" fmla="*/ 126 w 274"/>
                  <a:gd name="T29" fmla="*/ 92 h 92"/>
                  <a:gd name="T30" fmla="*/ 104 w 274"/>
                  <a:gd name="T31" fmla="*/ 90 h 92"/>
                  <a:gd name="T32" fmla="*/ 82 w 274"/>
                  <a:gd name="T33" fmla="*/ 86 h 92"/>
                  <a:gd name="T34" fmla="*/ 60 w 274"/>
                  <a:gd name="T35" fmla="*/ 79 h 92"/>
                  <a:gd name="T36" fmla="*/ 40 w 274"/>
                  <a:gd name="T37" fmla="*/ 69 h 92"/>
                  <a:gd name="T38" fmla="*/ 23 w 274"/>
                  <a:gd name="T39" fmla="*/ 59 h 92"/>
                  <a:gd name="T40" fmla="*/ 10 w 274"/>
                  <a:gd name="T41" fmla="*/ 46 h 92"/>
                  <a:gd name="T42" fmla="*/ 2 w 274"/>
                  <a:gd name="T43" fmla="*/ 34 h 92"/>
                  <a:gd name="T44" fmla="*/ 0 w 274"/>
                  <a:gd name="T45" fmla="*/ 23 h 92"/>
                  <a:gd name="T46" fmla="*/ 5 w 274"/>
                  <a:gd name="T47" fmla="*/ 14 h 92"/>
                  <a:gd name="T48" fmla="*/ 14 w 274"/>
                  <a:gd name="T49" fmla="*/ 7 h 92"/>
                  <a:gd name="T50" fmla="*/ 29 w 274"/>
                  <a:gd name="T51" fmla="*/ 2 h 92"/>
                  <a:gd name="T52" fmla="*/ 47 w 274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4" h="92">
                    <a:moveTo>
                      <a:pt x="47" y="0"/>
                    </a:moveTo>
                    <a:lnTo>
                      <a:pt x="227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70" y="14"/>
                    </a:lnTo>
                    <a:lnTo>
                      <a:pt x="274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10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5" y="14"/>
                    </a:lnTo>
                    <a:lnTo>
                      <a:pt x="14" y="7"/>
                    </a:lnTo>
                    <a:lnTo>
                      <a:pt x="29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9" name="Freeform 113"/>
              <p:cNvSpPr>
                <a:spLocks/>
              </p:cNvSpPr>
              <p:nvPr/>
            </p:nvSpPr>
            <p:spPr bwMode="auto">
              <a:xfrm>
                <a:off x="4156" y="3763"/>
                <a:ext cx="45" cy="15"/>
              </a:xfrm>
              <a:custGeom>
                <a:avLst/>
                <a:gdLst>
                  <a:gd name="T0" fmla="*/ 46 w 272"/>
                  <a:gd name="T1" fmla="*/ 0 h 92"/>
                  <a:gd name="T2" fmla="*/ 226 w 272"/>
                  <a:gd name="T3" fmla="*/ 0 h 92"/>
                  <a:gd name="T4" fmla="*/ 245 w 272"/>
                  <a:gd name="T5" fmla="*/ 2 h 92"/>
                  <a:gd name="T6" fmla="*/ 258 w 272"/>
                  <a:gd name="T7" fmla="*/ 7 h 92"/>
                  <a:gd name="T8" fmla="*/ 268 w 272"/>
                  <a:gd name="T9" fmla="*/ 14 h 92"/>
                  <a:gd name="T10" fmla="*/ 272 w 272"/>
                  <a:gd name="T11" fmla="*/ 23 h 92"/>
                  <a:gd name="T12" fmla="*/ 271 w 272"/>
                  <a:gd name="T13" fmla="*/ 34 h 92"/>
                  <a:gd name="T14" fmla="*/ 263 w 272"/>
                  <a:gd name="T15" fmla="*/ 46 h 92"/>
                  <a:gd name="T16" fmla="*/ 250 w 272"/>
                  <a:gd name="T17" fmla="*/ 59 h 92"/>
                  <a:gd name="T18" fmla="*/ 232 w 272"/>
                  <a:gd name="T19" fmla="*/ 69 h 92"/>
                  <a:gd name="T20" fmla="*/ 212 w 272"/>
                  <a:gd name="T21" fmla="*/ 79 h 92"/>
                  <a:gd name="T22" fmla="*/ 191 w 272"/>
                  <a:gd name="T23" fmla="*/ 86 h 92"/>
                  <a:gd name="T24" fmla="*/ 168 w 272"/>
                  <a:gd name="T25" fmla="*/ 90 h 92"/>
                  <a:gd name="T26" fmla="*/ 147 w 272"/>
                  <a:gd name="T27" fmla="*/ 92 h 92"/>
                  <a:gd name="T28" fmla="*/ 124 w 272"/>
                  <a:gd name="T29" fmla="*/ 92 h 92"/>
                  <a:gd name="T30" fmla="*/ 103 w 272"/>
                  <a:gd name="T31" fmla="*/ 90 h 92"/>
                  <a:gd name="T32" fmla="*/ 80 w 272"/>
                  <a:gd name="T33" fmla="*/ 86 h 92"/>
                  <a:gd name="T34" fmla="*/ 59 w 272"/>
                  <a:gd name="T35" fmla="*/ 79 h 92"/>
                  <a:gd name="T36" fmla="*/ 40 w 272"/>
                  <a:gd name="T37" fmla="*/ 69 h 92"/>
                  <a:gd name="T38" fmla="*/ 22 w 272"/>
                  <a:gd name="T39" fmla="*/ 59 h 92"/>
                  <a:gd name="T40" fmla="*/ 9 w 272"/>
                  <a:gd name="T41" fmla="*/ 46 h 92"/>
                  <a:gd name="T42" fmla="*/ 1 w 272"/>
                  <a:gd name="T43" fmla="*/ 34 h 92"/>
                  <a:gd name="T44" fmla="*/ 0 w 272"/>
                  <a:gd name="T45" fmla="*/ 23 h 92"/>
                  <a:gd name="T46" fmla="*/ 4 w 272"/>
                  <a:gd name="T47" fmla="*/ 14 h 92"/>
                  <a:gd name="T48" fmla="*/ 13 w 272"/>
                  <a:gd name="T49" fmla="*/ 7 h 92"/>
                  <a:gd name="T50" fmla="*/ 27 w 272"/>
                  <a:gd name="T51" fmla="*/ 2 h 92"/>
                  <a:gd name="T52" fmla="*/ 46 w 272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2" h="92">
                    <a:moveTo>
                      <a:pt x="46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58" y="7"/>
                    </a:lnTo>
                    <a:lnTo>
                      <a:pt x="268" y="14"/>
                    </a:lnTo>
                    <a:lnTo>
                      <a:pt x="272" y="23"/>
                    </a:lnTo>
                    <a:lnTo>
                      <a:pt x="271" y="34"/>
                    </a:lnTo>
                    <a:lnTo>
                      <a:pt x="263" y="46"/>
                    </a:lnTo>
                    <a:lnTo>
                      <a:pt x="250" y="59"/>
                    </a:lnTo>
                    <a:lnTo>
                      <a:pt x="232" y="69"/>
                    </a:lnTo>
                    <a:lnTo>
                      <a:pt x="212" y="79"/>
                    </a:lnTo>
                    <a:lnTo>
                      <a:pt x="191" y="86"/>
                    </a:lnTo>
                    <a:lnTo>
                      <a:pt x="168" y="90"/>
                    </a:lnTo>
                    <a:lnTo>
                      <a:pt x="147" y="92"/>
                    </a:lnTo>
                    <a:lnTo>
                      <a:pt x="124" y="92"/>
                    </a:lnTo>
                    <a:lnTo>
                      <a:pt x="103" y="90"/>
                    </a:lnTo>
                    <a:lnTo>
                      <a:pt x="80" y="86"/>
                    </a:lnTo>
                    <a:lnTo>
                      <a:pt x="59" y="79"/>
                    </a:lnTo>
                    <a:lnTo>
                      <a:pt x="40" y="69"/>
                    </a:lnTo>
                    <a:lnTo>
                      <a:pt x="22" y="59"/>
                    </a:lnTo>
                    <a:lnTo>
                      <a:pt x="9" y="46"/>
                    </a:lnTo>
                    <a:lnTo>
                      <a:pt x="1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3" y="7"/>
                    </a:lnTo>
                    <a:lnTo>
                      <a:pt x="27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Freeform 114"/>
              <p:cNvSpPr>
                <a:spLocks/>
              </p:cNvSpPr>
              <p:nvPr/>
            </p:nvSpPr>
            <p:spPr bwMode="auto">
              <a:xfrm>
                <a:off x="4223" y="3763"/>
                <a:ext cx="46" cy="15"/>
              </a:xfrm>
              <a:custGeom>
                <a:avLst/>
                <a:gdLst>
                  <a:gd name="T0" fmla="*/ 47 w 273"/>
                  <a:gd name="T1" fmla="*/ 0 h 92"/>
                  <a:gd name="T2" fmla="*/ 226 w 273"/>
                  <a:gd name="T3" fmla="*/ 0 h 92"/>
                  <a:gd name="T4" fmla="*/ 245 w 273"/>
                  <a:gd name="T5" fmla="*/ 2 h 92"/>
                  <a:gd name="T6" fmla="*/ 260 w 273"/>
                  <a:gd name="T7" fmla="*/ 7 h 92"/>
                  <a:gd name="T8" fmla="*/ 269 w 273"/>
                  <a:gd name="T9" fmla="*/ 14 h 92"/>
                  <a:gd name="T10" fmla="*/ 273 w 273"/>
                  <a:gd name="T11" fmla="*/ 23 h 92"/>
                  <a:gd name="T12" fmla="*/ 271 w 273"/>
                  <a:gd name="T13" fmla="*/ 34 h 92"/>
                  <a:gd name="T14" fmla="*/ 264 w 273"/>
                  <a:gd name="T15" fmla="*/ 46 h 92"/>
                  <a:gd name="T16" fmla="*/ 250 w 273"/>
                  <a:gd name="T17" fmla="*/ 59 h 92"/>
                  <a:gd name="T18" fmla="*/ 234 w 273"/>
                  <a:gd name="T19" fmla="*/ 69 h 92"/>
                  <a:gd name="T20" fmla="*/ 214 w 273"/>
                  <a:gd name="T21" fmla="*/ 79 h 92"/>
                  <a:gd name="T22" fmla="*/ 192 w 273"/>
                  <a:gd name="T23" fmla="*/ 86 h 92"/>
                  <a:gd name="T24" fmla="*/ 170 w 273"/>
                  <a:gd name="T25" fmla="*/ 90 h 92"/>
                  <a:gd name="T26" fmla="*/ 148 w 273"/>
                  <a:gd name="T27" fmla="*/ 92 h 92"/>
                  <a:gd name="T28" fmla="*/ 126 w 273"/>
                  <a:gd name="T29" fmla="*/ 92 h 92"/>
                  <a:gd name="T30" fmla="*/ 104 w 273"/>
                  <a:gd name="T31" fmla="*/ 90 h 92"/>
                  <a:gd name="T32" fmla="*/ 82 w 273"/>
                  <a:gd name="T33" fmla="*/ 86 h 92"/>
                  <a:gd name="T34" fmla="*/ 60 w 273"/>
                  <a:gd name="T35" fmla="*/ 79 h 92"/>
                  <a:gd name="T36" fmla="*/ 40 w 273"/>
                  <a:gd name="T37" fmla="*/ 69 h 92"/>
                  <a:gd name="T38" fmla="*/ 23 w 273"/>
                  <a:gd name="T39" fmla="*/ 59 h 92"/>
                  <a:gd name="T40" fmla="*/ 10 w 273"/>
                  <a:gd name="T41" fmla="*/ 46 h 92"/>
                  <a:gd name="T42" fmla="*/ 2 w 273"/>
                  <a:gd name="T43" fmla="*/ 34 h 92"/>
                  <a:gd name="T44" fmla="*/ 0 w 273"/>
                  <a:gd name="T45" fmla="*/ 23 h 92"/>
                  <a:gd name="T46" fmla="*/ 4 w 273"/>
                  <a:gd name="T47" fmla="*/ 14 h 92"/>
                  <a:gd name="T48" fmla="*/ 14 w 273"/>
                  <a:gd name="T49" fmla="*/ 7 h 92"/>
                  <a:gd name="T50" fmla="*/ 28 w 273"/>
                  <a:gd name="T51" fmla="*/ 2 h 92"/>
                  <a:gd name="T52" fmla="*/ 47 w 273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3" h="92">
                    <a:moveTo>
                      <a:pt x="47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3" y="23"/>
                    </a:lnTo>
                    <a:lnTo>
                      <a:pt x="271" y="34"/>
                    </a:lnTo>
                    <a:lnTo>
                      <a:pt x="264" y="46"/>
                    </a:lnTo>
                    <a:lnTo>
                      <a:pt x="250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10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1" name="Freeform 115"/>
              <p:cNvSpPr>
                <a:spLocks/>
              </p:cNvSpPr>
              <p:nvPr/>
            </p:nvSpPr>
            <p:spPr bwMode="auto">
              <a:xfrm>
                <a:off x="4291" y="3763"/>
                <a:ext cx="46" cy="15"/>
              </a:xfrm>
              <a:custGeom>
                <a:avLst/>
                <a:gdLst>
                  <a:gd name="T0" fmla="*/ 48 w 274"/>
                  <a:gd name="T1" fmla="*/ 0 h 92"/>
                  <a:gd name="T2" fmla="*/ 228 w 274"/>
                  <a:gd name="T3" fmla="*/ 0 h 92"/>
                  <a:gd name="T4" fmla="*/ 247 w 274"/>
                  <a:gd name="T5" fmla="*/ 2 h 92"/>
                  <a:gd name="T6" fmla="*/ 260 w 274"/>
                  <a:gd name="T7" fmla="*/ 7 h 92"/>
                  <a:gd name="T8" fmla="*/ 270 w 274"/>
                  <a:gd name="T9" fmla="*/ 14 h 92"/>
                  <a:gd name="T10" fmla="*/ 274 w 274"/>
                  <a:gd name="T11" fmla="*/ 23 h 92"/>
                  <a:gd name="T12" fmla="*/ 273 w 274"/>
                  <a:gd name="T13" fmla="*/ 34 h 92"/>
                  <a:gd name="T14" fmla="*/ 264 w 274"/>
                  <a:gd name="T15" fmla="*/ 46 h 92"/>
                  <a:gd name="T16" fmla="*/ 252 w 274"/>
                  <a:gd name="T17" fmla="*/ 59 h 92"/>
                  <a:gd name="T18" fmla="*/ 234 w 274"/>
                  <a:gd name="T19" fmla="*/ 69 h 92"/>
                  <a:gd name="T20" fmla="*/ 214 w 274"/>
                  <a:gd name="T21" fmla="*/ 79 h 92"/>
                  <a:gd name="T22" fmla="*/ 192 w 274"/>
                  <a:gd name="T23" fmla="*/ 86 h 92"/>
                  <a:gd name="T24" fmla="*/ 170 w 274"/>
                  <a:gd name="T25" fmla="*/ 90 h 92"/>
                  <a:gd name="T26" fmla="*/ 148 w 274"/>
                  <a:gd name="T27" fmla="*/ 92 h 92"/>
                  <a:gd name="T28" fmla="*/ 126 w 274"/>
                  <a:gd name="T29" fmla="*/ 92 h 92"/>
                  <a:gd name="T30" fmla="*/ 104 w 274"/>
                  <a:gd name="T31" fmla="*/ 90 h 92"/>
                  <a:gd name="T32" fmla="*/ 82 w 274"/>
                  <a:gd name="T33" fmla="*/ 86 h 92"/>
                  <a:gd name="T34" fmla="*/ 60 w 274"/>
                  <a:gd name="T35" fmla="*/ 79 h 92"/>
                  <a:gd name="T36" fmla="*/ 40 w 274"/>
                  <a:gd name="T37" fmla="*/ 69 h 92"/>
                  <a:gd name="T38" fmla="*/ 23 w 274"/>
                  <a:gd name="T39" fmla="*/ 59 h 92"/>
                  <a:gd name="T40" fmla="*/ 10 w 274"/>
                  <a:gd name="T41" fmla="*/ 46 h 92"/>
                  <a:gd name="T42" fmla="*/ 3 w 274"/>
                  <a:gd name="T43" fmla="*/ 34 h 92"/>
                  <a:gd name="T44" fmla="*/ 0 w 274"/>
                  <a:gd name="T45" fmla="*/ 23 h 92"/>
                  <a:gd name="T46" fmla="*/ 5 w 274"/>
                  <a:gd name="T47" fmla="*/ 14 h 92"/>
                  <a:gd name="T48" fmla="*/ 14 w 274"/>
                  <a:gd name="T49" fmla="*/ 7 h 92"/>
                  <a:gd name="T50" fmla="*/ 29 w 274"/>
                  <a:gd name="T51" fmla="*/ 2 h 92"/>
                  <a:gd name="T52" fmla="*/ 48 w 274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4" h="92">
                    <a:moveTo>
                      <a:pt x="48" y="0"/>
                    </a:moveTo>
                    <a:lnTo>
                      <a:pt x="228" y="0"/>
                    </a:lnTo>
                    <a:lnTo>
                      <a:pt x="247" y="2"/>
                    </a:lnTo>
                    <a:lnTo>
                      <a:pt x="260" y="7"/>
                    </a:lnTo>
                    <a:lnTo>
                      <a:pt x="270" y="14"/>
                    </a:lnTo>
                    <a:lnTo>
                      <a:pt x="274" y="23"/>
                    </a:lnTo>
                    <a:lnTo>
                      <a:pt x="273" y="34"/>
                    </a:lnTo>
                    <a:lnTo>
                      <a:pt x="264" y="46"/>
                    </a:lnTo>
                    <a:lnTo>
                      <a:pt x="252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10" y="46"/>
                    </a:lnTo>
                    <a:lnTo>
                      <a:pt x="3" y="34"/>
                    </a:lnTo>
                    <a:lnTo>
                      <a:pt x="0" y="23"/>
                    </a:lnTo>
                    <a:lnTo>
                      <a:pt x="5" y="14"/>
                    </a:lnTo>
                    <a:lnTo>
                      <a:pt x="14" y="7"/>
                    </a:lnTo>
                    <a:lnTo>
                      <a:pt x="29" y="2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2" name="Freeform 116"/>
              <p:cNvSpPr>
                <a:spLocks/>
              </p:cNvSpPr>
              <p:nvPr/>
            </p:nvSpPr>
            <p:spPr bwMode="auto">
              <a:xfrm>
                <a:off x="3815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6 w 268"/>
                  <a:gd name="T5" fmla="*/ 3 h 1692"/>
                  <a:gd name="T6" fmla="*/ 173 w 268"/>
                  <a:gd name="T7" fmla="*/ 11 h 1692"/>
                  <a:gd name="T8" fmla="*/ 190 w 268"/>
                  <a:gd name="T9" fmla="*/ 23 h 1692"/>
                  <a:gd name="T10" fmla="*/ 203 w 268"/>
                  <a:gd name="T11" fmla="*/ 39 h 1692"/>
                  <a:gd name="T12" fmla="*/ 211 w 268"/>
                  <a:gd name="T13" fmla="*/ 57 h 1692"/>
                  <a:gd name="T14" fmla="*/ 214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2 w 268"/>
                  <a:gd name="T25" fmla="*/ 1681 h 1692"/>
                  <a:gd name="T26" fmla="*/ 214 w 268"/>
                  <a:gd name="T27" fmla="*/ 1690 h 1692"/>
                  <a:gd name="T28" fmla="*/ 193 w 268"/>
                  <a:gd name="T29" fmla="*/ 1692 h 1692"/>
                  <a:gd name="T30" fmla="*/ 74 w 268"/>
                  <a:gd name="T31" fmla="*/ 1692 h 1692"/>
                  <a:gd name="T32" fmla="*/ 54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7 w 268"/>
                  <a:gd name="T47" fmla="*/ 57 h 1692"/>
                  <a:gd name="T48" fmla="*/ 66 w 268"/>
                  <a:gd name="T49" fmla="*/ 39 h 1692"/>
                  <a:gd name="T50" fmla="*/ 78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3" y="11"/>
                    </a:lnTo>
                    <a:lnTo>
                      <a:pt x="190" y="23"/>
                    </a:lnTo>
                    <a:lnTo>
                      <a:pt x="203" y="39"/>
                    </a:lnTo>
                    <a:lnTo>
                      <a:pt x="211" y="57"/>
                    </a:lnTo>
                    <a:lnTo>
                      <a:pt x="214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2" y="1681"/>
                    </a:lnTo>
                    <a:lnTo>
                      <a:pt x="214" y="1690"/>
                    </a:lnTo>
                    <a:lnTo>
                      <a:pt x="193" y="1692"/>
                    </a:lnTo>
                    <a:lnTo>
                      <a:pt x="74" y="1692"/>
                    </a:lnTo>
                    <a:lnTo>
                      <a:pt x="54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7" y="57"/>
                    </a:lnTo>
                    <a:lnTo>
                      <a:pt x="66" y="39"/>
                    </a:lnTo>
                    <a:lnTo>
                      <a:pt x="78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3" name="Freeform 117"/>
              <p:cNvSpPr>
                <a:spLocks/>
              </p:cNvSpPr>
              <p:nvPr/>
            </p:nvSpPr>
            <p:spPr bwMode="auto">
              <a:xfrm>
                <a:off x="3885" y="3788"/>
                <a:ext cx="44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6 w 268"/>
                  <a:gd name="T5" fmla="*/ 3 h 1692"/>
                  <a:gd name="T6" fmla="*/ 174 w 268"/>
                  <a:gd name="T7" fmla="*/ 11 h 1692"/>
                  <a:gd name="T8" fmla="*/ 191 w 268"/>
                  <a:gd name="T9" fmla="*/ 23 h 1692"/>
                  <a:gd name="T10" fmla="*/ 204 w 268"/>
                  <a:gd name="T11" fmla="*/ 39 h 1692"/>
                  <a:gd name="T12" fmla="*/ 212 w 268"/>
                  <a:gd name="T13" fmla="*/ 57 h 1692"/>
                  <a:gd name="T14" fmla="*/ 215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60 w 268"/>
                  <a:gd name="T21" fmla="*/ 1654 h 1692"/>
                  <a:gd name="T22" fmla="*/ 249 w 268"/>
                  <a:gd name="T23" fmla="*/ 1670 h 1692"/>
                  <a:gd name="T24" fmla="*/ 233 w 268"/>
                  <a:gd name="T25" fmla="*/ 1681 h 1692"/>
                  <a:gd name="T26" fmla="*/ 215 w 268"/>
                  <a:gd name="T27" fmla="*/ 1690 h 1692"/>
                  <a:gd name="T28" fmla="*/ 194 w 268"/>
                  <a:gd name="T29" fmla="*/ 1692 h 1692"/>
                  <a:gd name="T30" fmla="*/ 75 w 268"/>
                  <a:gd name="T31" fmla="*/ 1692 h 1692"/>
                  <a:gd name="T32" fmla="*/ 55 w 268"/>
                  <a:gd name="T33" fmla="*/ 1690 h 1692"/>
                  <a:gd name="T34" fmla="*/ 36 w 268"/>
                  <a:gd name="T35" fmla="*/ 1681 h 1692"/>
                  <a:gd name="T36" fmla="*/ 21 w 268"/>
                  <a:gd name="T37" fmla="*/ 1670 h 1692"/>
                  <a:gd name="T38" fmla="*/ 10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4 w 268"/>
                  <a:gd name="T45" fmla="*/ 78 h 1692"/>
                  <a:gd name="T46" fmla="*/ 58 w 268"/>
                  <a:gd name="T47" fmla="*/ 57 h 1692"/>
                  <a:gd name="T48" fmla="*/ 66 w 268"/>
                  <a:gd name="T49" fmla="*/ 39 h 1692"/>
                  <a:gd name="T50" fmla="*/ 79 w 268"/>
                  <a:gd name="T51" fmla="*/ 23 h 1692"/>
                  <a:gd name="T52" fmla="*/ 95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4" y="11"/>
                    </a:lnTo>
                    <a:lnTo>
                      <a:pt x="191" y="23"/>
                    </a:lnTo>
                    <a:lnTo>
                      <a:pt x="204" y="39"/>
                    </a:lnTo>
                    <a:lnTo>
                      <a:pt x="212" y="57"/>
                    </a:lnTo>
                    <a:lnTo>
                      <a:pt x="215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60" y="1654"/>
                    </a:lnTo>
                    <a:lnTo>
                      <a:pt x="249" y="1670"/>
                    </a:lnTo>
                    <a:lnTo>
                      <a:pt x="233" y="1681"/>
                    </a:lnTo>
                    <a:lnTo>
                      <a:pt x="215" y="1690"/>
                    </a:lnTo>
                    <a:lnTo>
                      <a:pt x="194" y="1692"/>
                    </a:lnTo>
                    <a:lnTo>
                      <a:pt x="75" y="1692"/>
                    </a:lnTo>
                    <a:lnTo>
                      <a:pt x="55" y="1690"/>
                    </a:lnTo>
                    <a:lnTo>
                      <a:pt x="36" y="1681"/>
                    </a:lnTo>
                    <a:lnTo>
                      <a:pt x="21" y="1670"/>
                    </a:lnTo>
                    <a:lnTo>
                      <a:pt x="10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4" y="78"/>
                    </a:lnTo>
                    <a:lnTo>
                      <a:pt x="58" y="57"/>
                    </a:lnTo>
                    <a:lnTo>
                      <a:pt x="66" y="39"/>
                    </a:lnTo>
                    <a:lnTo>
                      <a:pt x="79" y="23"/>
                    </a:lnTo>
                    <a:lnTo>
                      <a:pt x="95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4" name="Freeform 118"/>
              <p:cNvSpPr>
                <a:spLocks/>
              </p:cNvSpPr>
              <p:nvPr/>
            </p:nvSpPr>
            <p:spPr bwMode="auto">
              <a:xfrm>
                <a:off x="3953" y="3788"/>
                <a:ext cx="44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4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3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1 w 268"/>
                  <a:gd name="T25" fmla="*/ 1681 h 1692"/>
                  <a:gd name="T26" fmla="*/ 213 w 268"/>
                  <a:gd name="T27" fmla="*/ 1690 h 1692"/>
                  <a:gd name="T28" fmla="*/ 194 w 268"/>
                  <a:gd name="T29" fmla="*/ 1692 h 1692"/>
                  <a:gd name="T30" fmla="*/ 74 w 268"/>
                  <a:gd name="T31" fmla="*/ 1692 h 1692"/>
                  <a:gd name="T32" fmla="*/ 53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6 w 268"/>
                  <a:gd name="T47" fmla="*/ 57 h 1692"/>
                  <a:gd name="T48" fmla="*/ 65 w 268"/>
                  <a:gd name="T49" fmla="*/ 39 h 1692"/>
                  <a:gd name="T50" fmla="*/ 77 w 268"/>
                  <a:gd name="T51" fmla="*/ 23 h 1692"/>
                  <a:gd name="T52" fmla="*/ 94 w 268"/>
                  <a:gd name="T53" fmla="*/ 11 h 1692"/>
                  <a:gd name="T54" fmla="*/ 112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4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3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1" y="1681"/>
                    </a:lnTo>
                    <a:lnTo>
                      <a:pt x="213" y="1690"/>
                    </a:lnTo>
                    <a:lnTo>
                      <a:pt x="194" y="1692"/>
                    </a:lnTo>
                    <a:lnTo>
                      <a:pt x="74" y="1692"/>
                    </a:lnTo>
                    <a:lnTo>
                      <a:pt x="53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6" y="57"/>
                    </a:lnTo>
                    <a:lnTo>
                      <a:pt x="65" y="39"/>
                    </a:lnTo>
                    <a:lnTo>
                      <a:pt x="77" y="23"/>
                    </a:lnTo>
                    <a:lnTo>
                      <a:pt x="94" y="11"/>
                    </a:lnTo>
                    <a:lnTo>
                      <a:pt x="112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5" name="Freeform 119"/>
              <p:cNvSpPr>
                <a:spLocks/>
              </p:cNvSpPr>
              <p:nvPr/>
            </p:nvSpPr>
            <p:spPr bwMode="auto">
              <a:xfrm>
                <a:off x="4020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6 w 268"/>
                  <a:gd name="T5" fmla="*/ 3 h 1692"/>
                  <a:gd name="T6" fmla="*/ 174 w 268"/>
                  <a:gd name="T7" fmla="*/ 11 h 1692"/>
                  <a:gd name="T8" fmla="*/ 190 w 268"/>
                  <a:gd name="T9" fmla="*/ 23 h 1692"/>
                  <a:gd name="T10" fmla="*/ 202 w 268"/>
                  <a:gd name="T11" fmla="*/ 39 h 1692"/>
                  <a:gd name="T12" fmla="*/ 211 w 268"/>
                  <a:gd name="T13" fmla="*/ 57 h 1692"/>
                  <a:gd name="T14" fmla="*/ 215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9 w 268"/>
                  <a:gd name="T21" fmla="*/ 1654 h 1692"/>
                  <a:gd name="T22" fmla="*/ 247 w 268"/>
                  <a:gd name="T23" fmla="*/ 1670 h 1692"/>
                  <a:gd name="T24" fmla="*/ 233 w 268"/>
                  <a:gd name="T25" fmla="*/ 1681 h 1692"/>
                  <a:gd name="T26" fmla="*/ 215 w 268"/>
                  <a:gd name="T27" fmla="*/ 1690 h 1692"/>
                  <a:gd name="T28" fmla="*/ 194 w 268"/>
                  <a:gd name="T29" fmla="*/ 1692 h 1692"/>
                  <a:gd name="T30" fmla="*/ 74 w 268"/>
                  <a:gd name="T31" fmla="*/ 1692 h 1692"/>
                  <a:gd name="T32" fmla="*/ 55 w 268"/>
                  <a:gd name="T33" fmla="*/ 1690 h 1692"/>
                  <a:gd name="T34" fmla="*/ 36 w 268"/>
                  <a:gd name="T35" fmla="*/ 1681 h 1692"/>
                  <a:gd name="T36" fmla="*/ 21 w 268"/>
                  <a:gd name="T37" fmla="*/ 1670 h 1692"/>
                  <a:gd name="T38" fmla="*/ 10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5 w 268"/>
                  <a:gd name="T45" fmla="*/ 78 h 1692"/>
                  <a:gd name="T46" fmla="*/ 58 w 268"/>
                  <a:gd name="T47" fmla="*/ 57 h 1692"/>
                  <a:gd name="T48" fmla="*/ 66 w 268"/>
                  <a:gd name="T49" fmla="*/ 39 h 1692"/>
                  <a:gd name="T50" fmla="*/ 79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4" y="11"/>
                    </a:lnTo>
                    <a:lnTo>
                      <a:pt x="190" y="23"/>
                    </a:lnTo>
                    <a:lnTo>
                      <a:pt x="202" y="39"/>
                    </a:lnTo>
                    <a:lnTo>
                      <a:pt x="211" y="57"/>
                    </a:lnTo>
                    <a:lnTo>
                      <a:pt x="215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9" y="1654"/>
                    </a:lnTo>
                    <a:lnTo>
                      <a:pt x="247" y="1670"/>
                    </a:lnTo>
                    <a:lnTo>
                      <a:pt x="233" y="1681"/>
                    </a:lnTo>
                    <a:lnTo>
                      <a:pt x="215" y="1690"/>
                    </a:lnTo>
                    <a:lnTo>
                      <a:pt x="194" y="1692"/>
                    </a:lnTo>
                    <a:lnTo>
                      <a:pt x="74" y="1692"/>
                    </a:lnTo>
                    <a:lnTo>
                      <a:pt x="55" y="1690"/>
                    </a:lnTo>
                    <a:lnTo>
                      <a:pt x="36" y="1681"/>
                    </a:lnTo>
                    <a:lnTo>
                      <a:pt x="21" y="1670"/>
                    </a:lnTo>
                    <a:lnTo>
                      <a:pt x="10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5" y="78"/>
                    </a:lnTo>
                    <a:lnTo>
                      <a:pt x="58" y="57"/>
                    </a:lnTo>
                    <a:lnTo>
                      <a:pt x="66" y="39"/>
                    </a:lnTo>
                    <a:lnTo>
                      <a:pt x="79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6" name="Freeform 120"/>
              <p:cNvSpPr>
                <a:spLocks/>
              </p:cNvSpPr>
              <p:nvPr/>
            </p:nvSpPr>
            <p:spPr bwMode="auto">
              <a:xfrm>
                <a:off x="4088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3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3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1 w 268"/>
                  <a:gd name="T25" fmla="*/ 1681 h 1692"/>
                  <a:gd name="T26" fmla="*/ 213 w 268"/>
                  <a:gd name="T27" fmla="*/ 1690 h 1692"/>
                  <a:gd name="T28" fmla="*/ 193 w 268"/>
                  <a:gd name="T29" fmla="*/ 1692 h 1692"/>
                  <a:gd name="T30" fmla="*/ 73 w 268"/>
                  <a:gd name="T31" fmla="*/ 1692 h 1692"/>
                  <a:gd name="T32" fmla="*/ 53 w 268"/>
                  <a:gd name="T33" fmla="*/ 1690 h 1692"/>
                  <a:gd name="T34" fmla="*/ 35 w 268"/>
                  <a:gd name="T35" fmla="*/ 1681 h 1692"/>
                  <a:gd name="T36" fmla="*/ 19 w 268"/>
                  <a:gd name="T37" fmla="*/ 1670 h 1692"/>
                  <a:gd name="T38" fmla="*/ 8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6 w 268"/>
                  <a:gd name="T47" fmla="*/ 57 h 1692"/>
                  <a:gd name="T48" fmla="*/ 64 w 268"/>
                  <a:gd name="T49" fmla="*/ 39 h 1692"/>
                  <a:gd name="T50" fmla="*/ 77 w 268"/>
                  <a:gd name="T51" fmla="*/ 23 h 1692"/>
                  <a:gd name="T52" fmla="*/ 93 w 268"/>
                  <a:gd name="T53" fmla="*/ 11 h 1692"/>
                  <a:gd name="T54" fmla="*/ 112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3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3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1" y="1681"/>
                    </a:lnTo>
                    <a:lnTo>
                      <a:pt x="213" y="1690"/>
                    </a:lnTo>
                    <a:lnTo>
                      <a:pt x="193" y="1692"/>
                    </a:lnTo>
                    <a:lnTo>
                      <a:pt x="73" y="1692"/>
                    </a:lnTo>
                    <a:lnTo>
                      <a:pt x="53" y="1690"/>
                    </a:lnTo>
                    <a:lnTo>
                      <a:pt x="35" y="1681"/>
                    </a:lnTo>
                    <a:lnTo>
                      <a:pt x="19" y="1670"/>
                    </a:lnTo>
                    <a:lnTo>
                      <a:pt x="8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6" y="57"/>
                    </a:lnTo>
                    <a:lnTo>
                      <a:pt x="64" y="39"/>
                    </a:lnTo>
                    <a:lnTo>
                      <a:pt x="77" y="23"/>
                    </a:lnTo>
                    <a:lnTo>
                      <a:pt x="93" y="11"/>
                    </a:lnTo>
                    <a:lnTo>
                      <a:pt x="112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7" name="Freeform 121"/>
              <p:cNvSpPr>
                <a:spLocks/>
              </p:cNvSpPr>
              <p:nvPr/>
            </p:nvSpPr>
            <p:spPr bwMode="auto">
              <a:xfrm>
                <a:off x="4156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4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5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9 w 268"/>
                  <a:gd name="T21" fmla="*/ 1654 h 1692"/>
                  <a:gd name="T22" fmla="*/ 247 w 268"/>
                  <a:gd name="T23" fmla="*/ 1670 h 1692"/>
                  <a:gd name="T24" fmla="*/ 232 w 268"/>
                  <a:gd name="T25" fmla="*/ 1681 h 1692"/>
                  <a:gd name="T26" fmla="*/ 215 w 268"/>
                  <a:gd name="T27" fmla="*/ 1690 h 1692"/>
                  <a:gd name="T28" fmla="*/ 194 w 268"/>
                  <a:gd name="T29" fmla="*/ 1692 h 1692"/>
                  <a:gd name="T30" fmla="*/ 74 w 268"/>
                  <a:gd name="T31" fmla="*/ 1692 h 1692"/>
                  <a:gd name="T32" fmla="*/ 54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7 w 268"/>
                  <a:gd name="T47" fmla="*/ 57 h 1692"/>
                  <a:gd name="T48" fmla="*/ 66 w 268"/>
                  <a:gd name="T49" fmla="*/ 39 h 1692"/>
                  <a:gd name="T50" fmla="*/ 78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4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5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9" y="1654"/>
                    </a:lnTo>
                    <a:lnTo>
                      <a:pt x="247" y="1670"/>
                    </a:lnTo>
                    <a:lnTo>
                      <a:pt x="232" y="1681"/>
                    </a:lnTo>
                    <a:lnTo>
                      <a:pt x="215" y="1690"/>
                    </a:lnTo>
                    <a:lnTo>
                      <a:pt x="194" y="1692"/>
                    </a:lnTo>
                    <a:lnTo>
                      <a:pt x="74" y="1692"/>
                    </a:lnTo>
                    <a:lnTo>
                      <a:pt x="54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7" y="57"/>
                    </a:lnTo>
                    <a:lnTo>
                      <a:pt x="66" y="39"/>
                    </a:lnTo>
                    <a:lnTo>
                      <a:pt x="78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Freeform 122"/>
              <p:cNvSpPr>
                <a:spLocks/>
              </p:cNvSpPr>
              <p:nvPr/>
            </p:nvSpPr>
            <p:spPr bwMode="auto">
              <a:xfrm>
                <a:off x="4224" y="3788"/>
                <a:ext cx="45" cy="282"/>
              </a:xfrm>
              <a:custGeom>
                <a:avLst/>
                <a:gdLst>
                  <a:gd name="T0" fmla="*/ 134 w 269"/>
                  <a:gd name="T1" fmla="*/ 0 h 1692"/>
                  <a:gd name="T2" fmla="*/ 135 w 269"/>
                  <a:gd name="T3" fmla="*/ 0 h 1692"/>
                  <a:gd name="T4" fmla="*/ 156 w 269"/>
                  <a:gd name="T5" fmla="*/ 3 h 1692"/>
                  <a:gd name="T6" fmla="*/ 175 w 269"/>
                  <a:gd name="T7" fmla="*/ 11 h 1692"/>
                  <a:gd name="T8" fmla="*/ 191 w 269"/>
                  <a:gd name="T9" fmla="*/ 23 h 1692"/>
                  <a:gd name="T10" fmla="*/ 203 w 269"/>
                  <a:gd name="T11" fmla="*/ 39 h 1692"/>
                  <a:gd name="T12" fmla="*/ 212 w 269"/>
                  <a:gd name="T13" fmla="*/ 57 h 1692"/>
                  <a:gd name="T14" fmla="*/ 215 w 269"/>
                  <a:gd name="T15" fmla="*/ 78 h 1692"/>
                  <a:gd name="T16" fmla="*/ 269 w 269"/>
                  <a:gd name="T17" fmla="*/ 1615 h 1692"/>
                  <a:gd name="T18" fmla="*/ 267 w 269"/>
                  <a:gd name="T19" fmla="*/ 1635 h 1692"/>
                  <a:gd name="T20" fmla="*/ 260 w 269"/>
                  <a:gd name="T21" fmla="*/ 1654 h 1692"/>
                  <a:gd name="T22" fmla="*/ 248 w 269"/>
                  <a:gd name="T23" fmla="*/ 1670 h 1692"/>
                  <a:gd name="T24" fmla="*/ 233 w 269"/>
                  <a:gd name="T25" fmla="*/ 1681 h 1692"/>
                  <a:gd name="T26" fmla="*/ 215 w 269"/>
                  <a:gd name="T27" fmla="*/ 1690 h 1692"/>
                  <a:gd name="T28" fmla="*/ 195 w 269"/>
                  <a:gd name="T29" fmla="*/ 1692 h 1692"/>
                  <a:gd name="T30" fmla="*/ 75 w 269"/>
                  <a:gd name="T31" fmla="*/ 1692 h 1692"/>
                  <a:gd name="T32" fmla="*/ 55 w 269"/>
                  <a:gd name="T33" fmla="*/ 1690 h 1692"/>
                  <a:gd name="T34" fmla="*/ 37 w 269"/>
                  <a:gd name="T35" fmla="*/ 1681 h 1692"/>
                  <a:gd name="T36" fmla="*/ 21 w 269"/>
                  <a:gd name="T37" fmla="*/ 1670 h 1692"/>
                  <a:gd name="T38" fmla="*/ 10 w 269"/>
                  <a:gd name="T39" fmla="*/ 1654 h 1692"/>
                  <a:gd name="T40" fmla="*/ 2 w 269"/>
                  <a:gd name="T41" fmla="*/ 1635 h 1692"/>
                  <a:gd name="T42" fmla="*/ 0 w 269"/>
                  <a:gd name="T43" fmla="*/ 1615 h 1692"/>
                  <a:gd name="T44" fmla="*/ 55 w 269"/>
                  <a:gd name="T45" fmla="*/ 78 h 1692"/>
                  <a:gd name="T46" fmla="*/ 58 w 269"/>
                  <a:gd name="T47" fmla="*/ 57 h 1692"/>
                  <a:gd name="T48" fmla="*/ 66 w 269"/>
                  <a:gd name="T49" fmla="*/ 39 h 1692"/>
                  <a:gd name="T50" fmla="*/ 79 w 269"/>
                  <a:gd name="T51" fmla="*/ 23 h 1692"/>
                  <a:gd name="T52" fmla="*/ 94 w 269"/>
                  <a:gd name="T53" fmla="*/ 11 h 1692"/>
                  <a:gd name="T54" fmla="*/ 113 w 269"/>
                  <a:gd name="T55" fmla="*/ 3 h 1692"/>
                  <a:gd name="T56" fmla="*/ 134 w 269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9" h="1692">
                    <a:moveTo>
                      <a:pt x="134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5" y="11"/>
                    </a:lnTo>
                    <a:lnTo>
                      <a:pt x="191" y="23"/>
                    </a:lnTo>
                    <a:lnTo>
                      <a:pt x="203" y="39"/>
                    </a:lnTo>
                    <a:lnTo>
                      <a:pt x="212" y="57"/>
                    </a:lnTo>
                    <a:lnTo>
                      <a:pt x="215" y="78"/>
                    </a:lnTo>
                    <a:lnTo>
                      <a:pt x="269" y="1615"/>
                    </a:lnTo>
                    <a:lnTo>
                      <a:pt x="267" y="1635"/>
                    </a:lnTo>
                    <a:lnTo>
                      <a:pt x="260" y="1654"/>
                    </a:lnTo>
                    <a:lnTo>
                      <a:pt x="248" y="1670"/>
                    </a:lnTo>
                    <a:lnTo>
                      <a:pt x="233" y="1681"/>
                    </a:lnTo>
                    <a:lnTo>
                      <a:pt x="215" y="1690"/>
                    </a:lnTo>
                    <a:lnTo>
                      <a:pt x="195" y="1692"/>
                    </a:lnTo>
                    <a:lnTo>
                      <a:pt x="75" y="1692"/>
                    </a:lnTo>
                    <a:lnTo>
                      <a:pt x="55" y="1690"/>
                    </a:lnTo>
                    <a:lnTo>
                      <a:pt x="37" y="1681"/>
                    </a:lnTo>
                    <a:lnTo>
                      <a:pt x="21" y="1670"/>
                    </a:lnTo>
                    <a:lnTo>
                      <a:pt x="10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5" y="78"/>
                    </a:lnTo>
                    <a:lnTo>
                      <a:pt x="58" y="57"/>
                    </a:lnTo>
                    <a:lnTo>
                      <a:pt x="66" y="39"/>
                    </a:lnTo>
                    <a:lnTo>
                      <a:pt x="79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9" name="Freeform 123"/>
              <p:cNvSpPr>
                <a:spLocks/>
              </p:cNvSpPr>
              <p:nvPr/>
            </p:nvSpPr>
            <p:spPr bwMode="auto">
              <a:xfrm>
                <a:off x="4292" y="3788"/>
                <a:ext cx="44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3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4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2 w 268"/>
                  <a:gd name="T25" fmla="*/ 1681 h 1692"/>
                  <a:gd name="T26" fmla="*/ 213 w 268"/>
                  <a:gd name="T27" fmla="*/ 1690 h 1692"/>
                  <a:gd name="T28" fmla="*/ 193 w 268"/>
                  <a:gd name="T29" fmla="*/ 1692 h 1692"/>
                  <a:gd name="T30" fmla="*/ 74 w 268"/>
                  <a:gd name="T31" fmla="*/ 1692 h 1692"/>
                  <a:gd name="T32" fmla="*/ 53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7 w 268"/>
                  <a:gd name="T47" fmla="*/ 57 h 1692"/>
                  <a:gd name="T48" fmla="*/ 66 w 268"/>
                  <a:gd name="T49" fmla="*/ 39 h 1692"/>
                  <a:gd name="T50" fmla="*/ 78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3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4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2" y="1681"/>
                    </a:lnTo>
                    <a:lnTo>
                      <a:pt x="213" y="1690"/>
                    </a:lnTo>
                    <a:lnTo>
                      <a:pt x="193" y="1692"/>
                    </a:lnTo>
                    <a:lnTo>
                      <a:pt x="74" y="1692"/>
                    </a:lnTo>
                    <a:lnTo>
                      <a:pt x="53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7" y="57"/>
                    </a:lnTo>
                    <a:lnTo>
                      <a:pt x="66" y="39"/>
                    </a:lnTo>
                    <a:lnTo>
                      <a:pt x="78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145" name="자유형 144"/>
          <p:cNvSpPr/>
          <p:nvPr/>
        </p:nvSpPr>
        <p:spPr>
          <a:xfrm flipV="1">
            <a:off x="1" y="-9696"/>
            <a:ext cx="12201069" cy="1427352"/>
          </a:xfrm>
          <a:custGeom>
            <a:avLst/>
            <a:gdLst>
              <a:gd name="connsiteX0" fmla="*/ 5386811 w 12201069"/>
              <a:gd name="connsiteY0" fmla="*/ 1427352 h 1427352"/>
              <a:gd name="connsiteX1" fmla="*/ 5547181 w 12201069"/>
              <a:gd name="connsiteY1" fmla="*/ 1417657 h 1427352"/>
              <a:gd name="connsiteX2" fmla="*/ 12191999 w 12201069"/>
              <a:gd name="connsiteY2" fmla="*/ 1417657 h 1427352"/>
              <a:gd name="connsiteX3" fmla="*/ 12191999 w 12201069"/>
              <a:gd name="connsiteY3" fmla="*/ 1194768 h 1427352"/>
              <a:gd name="connsiteX4" fmla="*/ 12201069 w 12201069"/>
              <a:gd name="connsiteY4" fmla="*/ 1192116 h 1427352"/>
              <a:gd name="connsiteX5" fmla="*/ 12201069 w 12201069"/>
              <a:gd name="connsiteY5" fmla="*/ 178220 h 1427352"/>
              <a:gd name="connsiteX6" fmla="*/ 12120366 w 12201069"/>
              <a:gd name="connsiteY6" fmla="*/ 154618 h 1427352"/>
              <a:gd name="connsiteX7" fmla="*/ 11704384 w 12201069"/>
              <a:gd name="connsiteY7" fmla="*/ 109369 h 1427352"/>
              <a:gd name="connsiteX8" fmla="*/ 10818211 w 12201069"/>
              <a:gd name="connsiteY8" fmla="*/ 363233 h 1427352"/>
              <a:gd name="connsiteX9" fmla="*/ 10787651 w 12201069"/>
              <a:gd name="connsiteY9" fmla="*/ 393569 h 1427352"/>
              <a:gd name="connsiteX10" fmla="*/ 10689856 w 12201069"/>
              <a:gd name="connsiteY10" fmla="*/ 362157 h 1427352"/>
              <a:gd name="connsiteX11" fmla="*/ 9877694 w 12201069"/>
              <a:gd name="connsiteY11" fmla="*/ 265580 h 1427352"/>
              <a:gd name="connsiteX12" fmla="*/ 9584945 w 12201069"/>
              <a:gd name="connsiteY12" fmla="*/ 277069 h 1427352"/>
              <a:gd name="connsiteX13" fmla="*/ 9575516 w 12201069"/>
              <a:gd name="connsiteY13" fmla="*/ 278208 h 1427352"/>
              <a:gd name="connsiteX14" fmla="*/ 9534039 w 12201069"/>
              <a:gd name="connsiteY14" fmla="*/ 229994 h 1427352"/>
              <a:gd name="connsiteX15" fmla="*/ 8968472 w 12201069"/>
              <a:gd name="connsiteY15" fmla="*/ 40267 h 1427352"/>
              <a:gd name="connsiteX16" fmla="*/ 8402905 w 12201069"/>
              <a:gd name="connsiteY16" fmla="*/ 229994 h 1427352"/>
              <a:gd name="connsiteX17" fmla="*/ 8351559 w 12201069"/>
              <a:gd name="connsiteY17" fmla="*/ 289680 h 1427352"/>
              <a:gd name="connsiteX18" fmla="*/ 8280984 w 12201069"/>
              <a:gd name="connsiteY18" fmla="*/ 277292 h 1427352"/>
              <a:gd name="connsiteX19" fmla="*/ 8214540 w 12201069"/>
              <a:gd name="connsiteY19" fmla="*/ 246363 h 1427352"/>
              <a:gd name="connsiteX20" fmla="*/ 7136941 w 12201069"/>
              <a:gd name="connsiteY20" fmla="*/ 74933 h 1427352"/>
              <a:gd name="connsiteX21" fmla="*/ 6284883 w 12201069"/>
              <a:gd name="connsiteY21" fmla="*/ 174893 h 1427352"/>
              <a:gd name="connsiteX22" fmla="*/ 6207307 w 12201069"/>
              <a:gd name="connsiteY22" fmla="*/ 199475 h 1427352"/>
              <a:gd name="connsiteX23" fmla="*/ 6186982 w 12201069"/>
              <a:gd name="connsiteY23" fmla="*/ 185400 h 1427352"/>
              <a:gd name="connsiteX24" fmla="*/ 5386811 w 12201069"/>
              <a:gd name="connsiteY24" fmla="*/ 0 h 1427352"/>
              <a:gd name="connsiteX25" fmla="*/ 4923585 w 12201069"/>
              <a:gd name="connsiteY25" fmla="*/ 56084 h 1427352"/>
              <a:gd name="connsiteX26" fmla="*/ 4825189 w 12201069"/>
              <a:gd name="connsiteY26" fmla="*/ 88113 h 1427352"/>
              <a:gd name="connsiteX27" fmla="*/ 4695448 w 12201069"/>
              <a:gd name="connsiteY27" fmla="*/ 55192 h 1427352"/>
              <a:gd name="connsiteX28" fmla="*/ 4110684 w 12201069"/>
              <a:gd name="connsiteY28" fmla="*/ 0 h 1427352"/>
              <a:gd name="connsiteX29" fmla="*/ 3048394 w 12201069"/>
              <a:gd name="connsiteY29" fmla="*/ 205704 h 1427352"/>
              <a:gd name="connsiteX30" fmla="*/ 2967627 w 12201069"/>
              <a:gd name="connsiteY30" fmla="*/ 251468 h 1427352"/>
              <a:gd name="connsiteX31" fmla="*/ 2960971 w 12201069"/>
              <a:gd name="connsiteY31" fmla="*/ 252548 h 1427352"/>
              <a:gd name="connsiteX32" fmla="*/ 2744847 w 12201069"/>
              <a:gd name="connsiteY32" fmla="*/ 305884 h 1427352"/>
              <a:gd name="connsiteX33" fmla="*/ 2737794 w 12201069"/>
              <a:gd name="connsiteY33" fmla="*/ 308441 h 1427352"/>
              <a:gd name="connsiteX34" fmla="*/ 2461468 w 12201069"/>
              <a:gd name="connsiteY34" fmla="*/ 183453 h 1427352"/>
              <a:gd name="connsiteX35" fmla="*/ 1249280 w 12201069"/>
              <a:gd name="connsiteY35" fmla="*/ 0 h 1427352"/>
              <a:gd name="connsiteX36" fmla="*/ 241295 w 12201069"/>
              <a:gd name="connsiteY36" fmla="*/ 120605 h 1427352"/>
              <a:gd name="connsiteX37" fmla="*/ 0 w 12201069"/>
              <a:gd name="connsiteY37" fmla="*/ 198588 h 1427352"/>
              <a:gd name="connsiteX38" fmla="*/ 0 w 12201069"/>
              <a:gd name="connsiteY38" fmla="*/ 1213777 h 1427352"/>
              <a:gd name="connsiteX39" fmla="*/ 1 w 12201069"/>
              <a:gd name="connsiteY39" fmla="*/ 1213777 h 1427352"/>
              <a:gd name="connsiteX40" fmla="*/ 1 w 12201069"/>
              <a:gd name="connsiteY40" fmla="*/ 1417657 h 1427352"/>
              <a:gd name="connsiteX41" fmla="*/ 5226441 w 12201069"/>
              <a:gd name="connsiteY41" fmla="*/ 1417657 h 142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201069" h="1427352">
                <a:moveTo>
                  <a:pt x="5386811" y="1427352"/>
                </a:moveTo>
                <a:lnTo>
                  <a:pt x="5547181" y="1417657"/>
                </a:lnTo>
                <a:lnTo>
                  <a:pt x="12191999" y="1417657"/>
                </a:lnTo>
                <a:lnTo>
                  <a:pt x="12191999" y="1194768"/>
                </a:lnTo>
                <a:lnTo>
                  <a:pt x="12201069" y="1192116"/>
                </a:lnTo>
                <a:lnTo>
                  <a:pt x="12201069" y="178220"/>
                </a:lnTo>
                <a:lnTo>
                  <a:pt x="12120366" y="154618"/>
                </a:lnTo>
                <a:cubicBezTo>
                  <a:pt x="11992511" y="125481"/>
                  <a:pt x="11851940" y="109369"/>
                  <a:pt x="11704384" y="109369"/>
                </a:cubicBezTo>
                <a:cubicBezTo>
                  <a:pt x="11335496" y="109369"/>
                  <a:pt x="11010262" y="210070"/>
                  <a:pt x="10818211" y="363233"/>
                </a:cubicBezTo>
                <a:lnTo>
                  <a:pt x="10787651" y="393569"/>
                </a:lnTo>
                <a:lnTo>
                  <a:pt x="10689856" y="362157"/>
                </a:lnTo>
                <a:cubicBezTo>
                  <a:pt x="10458020" y="301183"/>
                  <a:pt x="10178537" y="265580"/>
                  <a:pt x="9877694" y="265580"/>
                </a:cubicBezTo>
                <a:cubicBezTo>
                  <a:pt x="9777413" y="265580"/>
                  <a:pt x="9679505" y="269536"/>
                  <a:pt x="9584945" y="277069"/>
                </a:cubicBezTo>
                <a:lnTo>
                  <a:pt x="9575516" y="278208"/>
                </a:lnTo>
                <a:lnTo>
                  <a:pt x="9534039" y="229994"/>
                </a:lnTo>
                <a:cubicBezTo>
                  <a:pt x="9411469" y="115526"/>
                  <a:pt x="9203901" y="40267"/>
                  <a:pt x="8968472" y="40267"/>
                </a:cubicBezTo>
                <a:cubicBezTo>
                  <a:pt x="8733043" y="40267"/>
                  <a:pt x="8525475" y="115526"/>
                  <a:pt x="8402905" y="229994"/>
                </a:cubicBezTo>
                <a:lnTo>
                  <a:pt x="8351559" y="289680"/>
                </a:lnTo>
                <a:lnTo>
                  <a:pt x="8280984" y="277292"/>
                </a:lnTo>
                <a:lnTo>
                  <a:pt x="8214540" y="246363"/>
                </a:lnTo>
                <a:cubicBezTo>
                  <a:pt x="7938758" y="140445"/>
                  <a:pt x="7557769" y="74933"/>
                  <a:pt x="7136941" y="74933"/>
                </a:cubicBezTo>
                <a:cubicBezTo>
                  <a:pt x="6821319" y="74933"/>
                  <a:pt x="6528108" y="111783"/>
                  <a:pt x="6284883" y="174893"/>
                </a:cubicBezTo>
                <a:lnTo>
                  <a:pt x="6207307" y="199475"/>
                </a:lnTo>
                <a:lnTo>
                  <a:pt x="6186982" y="185400"/>
                </a:lnTo>
                <a:cubicBezTo>
                  <a:pt x="5975642" y="70208"/>
                  <a:pt x="5694899" y="0"/>
                  <a:pt x="5386811" y="0"/>
                </a:cubicBezTo>
                <a:cubicBezTo>
                  <a:pt x="5222498" y="0"/>
                  <a:pt x="5065963" y="19970"/>
                  <a:pt x="4923585" y="56084"/>
                </a:cubicBezTo>
                <a:lnTo>
                  <a:pt x="4825189" y="88113"/>
                </a:lnTo>
                <a:lnTo>
                  <a:pt x="4695448" y="55192"/>
                </a:lnTo>
                <a:cubicBezTo>
                  <a:pt x="4515715" y="19652"/>
                  <a:pt x="4318109" y="0"/>
                  <a:pt x="4110684" y="0"/>
                </a:cubicBezTo>
                <a:cubicBezTo>
                  <a:pt x="3695834" y="0"/>
                  <a:pt x="3320258" y="78610"/>
                  <a:pt x="3048394" y="205704"/>
                </a:cubicBezTo>
                <a:lnTo>
                  <a:pt x="2967627" y="251468"/>
                </a:lnTo>
                <a:lnTo>
                  <a:pt x="2960971" y="252548"/>
                </a:lnTo>
                <a:cubicBezTo>
                  <a:pt x="2883281" y="268247"/>
                  <a:pt x="2810914" y="286123"/>
                  <a:pt x="2744847" y="305884"/>
                </a:cubicBezTo>
                <a:lnTo>
                  <a:pt x="2737794" y="308441"/>
                </a:lnTo>
                <a:lnTo>
                  <a:pt x="2461468" y="183453"/>
                </a:lnTo>
                <a:cubicBezTo>
                  <a:pt x="2141308" y="69471"/>
                  <a:pt x="1716005" y="0"/>
                  <a:pt x="1249280" y="0"/>
                </a:cubicBezTo>
                <a:cubicBezTo>
                  <a:pt x="875899" y="0"/>
                  <a:pt x="529031" y="44461"/>
                  <a:pt x="241295" y="120605"/>
                </a:cubicBezTo>
                <a:lnTo>
                  <a:pt x="0" y="198588"/>
                </a:lnTo>
                <a:lnTo>
                  <a:pt x="0" y="1213777"/>
                </a:lnTo>
                <a:lnTo>
                  <a:pt x="1" y="1213777"/>
                </a:lnTo>
                <a:lnTo>
                  <a:pt x="1" y="1417657"/>
                </a:lnTo>
                <a:lnTo>
                  <a:pt x="5226441" y="1417657"/>
                </a:lnTo>
                <a:close/>
              </a:path>
            </a:pathLst>
          </a:custGeom>
          <a:solidFill>
            <a:srgbClr val="00AD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160711" y="228676"/>
            <a:ext cx="95634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③ 개발환경</a:t>
            </a:r>
            <a:r>
              <a:rPr lang="en-US" altLang="ko-KR" sz="2800" dirty="0">
                <a:solidFill>
                  <a:schemeClr val="bg1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&amp;</a:t>
            </a:r>
            <a:r>
              <a:rPr lang="ko-KR" altLang="en-US" sz="2800" dirty="0">
                <a:solidFill>
                  <a:schemeClr val="bg1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적용기술 </a:t>
            </a:r>
            <a:r>
              <a:rPr lang="en-US" altLang="ko-KR" sz="2800" dirty="0" smtClean="0">
                <a:solidFill>
                  <a:schemeClr val="bg1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(</a:t>
            </a:r>
            <a:r>
              <a:rPr lang="en-US" altLang="ko-KR" sz="2800" dirty="0">
                <a:solidFill>
                  <a:schemeClr val="bg1"/>
                </a:solidFill>
                <a:latin typeface="가나초콜릿" panose="020B0600000101010101" pitchFamily="50" charset="-127"/>
                <a:ea typeface="가나초콜릿" panose="020B0600000101010101" pitchFamily="50" charset="-127"/>
              </a:rPr>
              <a:t>Development / Technology)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9365142" y="188809"/>
            <a:ext cx="2318908" cy="724477"/>
            <a:chOff x="9365142" y="188809"/>
            <a:chExt cx="2318908" cy="724477"/>
          </a:xfrm>
        </p:grpSpPr>
        <p:grpSp>
          <p:nvGrpSpPr>
            <p:cNvPr id="4" name="그룹 3"/>
            <p:cNvGrpSpPr/>
            <p:nvPr/>
          </p:nvGrpSpPr>
          <p:grpSpPr>
            <a:xfrm>
              <a:off x="10836940" y="188809"/>
              <a:ext cx="847110" cy="603298"/>
              <a:chOff x="8242760" y="356674"/>
              <a:chExt cx="1855788" cy="1321662"/>
            </a:xfrm>
          </p:grpSpPr>
          <p:sp>
            <p:nvSpPr>
              <p:cNvPr id="148" name="현 147"/>
              <p:cNvSpPr/>
              <p:nvPr/>
            </p:nvSpPr>
            <p:spPr>
              <a:xfrm>
                <a:off x="8399688" y="592222"/>
                <a:ext cx="1086114" cy="1086114"/>
              </a:xfrm>
              <a:prstGeom prst="chord">
                <a:avLst>
                  <a:gd name="adj1" fmla="val 10343950"/>
                  <a:gd name="adj2" fmla="val 50921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9" name="Group 4"/>
              <p:cNvGrpSpPr>
                <a:grpSpLocks noChangeAspect="1"/>
              </p:cNvGrpSpPr>
              <p:nvPr/>
            </p:nvGrpSpPr>
            <p:grpSpPr bwMode="auto">
              <a:xfrm rot="19501659">
                <a:off x="8242760" y="356674"/>
                <a:ext cx="1855788" cy="1190625"/>
                <a:chOff x="2916" y="429"/>
                <a:chExt cx="1169" cy="750"/>
              </a:xfrm>
              <a:solidFill>
                <a:schemeClr val="bg1"/>
              </a:solidFill>
            </p:grpSpPr>
            <p:sp>
              <p:nvSpPr>
                <p:cNvPr id="150" name="Freeform 6"/>
                <p:cNvSpPr>
                  <a:spLocks/>
                </p:cNvSpPr>
                <p:nvPr/>
              </p:nvSpPr>
              <p:spPr bwMode="auto">
                <a:xfrm>
                  <a:off x="2916" y="429"/>
                  <a:ext cx="1169" cy="750"/>
                </a:xfrm>
                <a:custGeom>
                  <a:avLst/>
                  <a:gdLst>
                    <a:gd name="T0" fmla="*/ 174 w 3507"/>
                    <a:gd name="T1" fmla="*/ 3 h 2251"/>
                    <a:gd name="T2" fmla="*/ 190 w 3507"/>
                    <a:gd name="T3" fmla="*/ 21 h 2251"/>
                    <a:gd name="T4" fmla="*/ 1569 w 3507"/>
                    <a:gd name="T5" fmla="*/ 1116 h 2251"/>
                    <a:gd name="T6" fmla="*/ 3083 w 3507"/>
                    <a:gd name="T7" fmla="*/ 1685 h 2251"/>
                    <a:gd name="T8" fmla="*/ 3135 w 3507"/>
                    <a:gd name="T9" fmla="*/ 1709 h 2251"/>
                    <a:gd name="T10" fmla="*/ 3193 w 3507"/>
                    <a:gd name="T11" fmla="*/ 1744 h 2251"/>
                    <a:gd name="T12" fmla="*/ 3256 w 3507"/>
                    <a:gd name="T13" fmla="*/ 1787 h 2251"/>
                    <a:gd name="T14" fmla="*/ 3321 w 3507"/>
                    <a:gd name="T15" fmla="*/ 1839 h 2251"/>
                    <a:gd name="T16" fmla="*/ 3382 w 3507"/>
                    <a:gd name="T17" fmla="*/ 1894 h 2251"/>
                    <a:gd name="T18" fmla="*/ 3434 w 3507"/>
                    <a:gd name="T19" fmla="*/ 1952 h 2251"/>
                    <a:gd name="T20" fmla="*/ 3475 w 3507"/>
                    <a:gd name="T21" fmla="*/ 2010 h 2251"/>
                    <a:gd name="T22" fmla="*/ 3501 w 3507"/>
                    <a:gd name="T23" fmla="*/ 2066 h 2251"/>
                    <a:gd name="T24" fmla="*/ 3507 w 3507"/>
                    <a:gd name="T25" fmla="*/ 2118 h 2251"/>
                    <a:gd name="T26" fmla="*/ 3491 w 3507"/>
                    <a:gd name="T27" fmla="*/ 2162 h 2251"/>
                    <a:gd name="T28" fmla="*/ 3455 w 3507"/>
                    <a:gd name="T29" fmla="*/ 2196 h 2251"/>
                    <a:gd name="T30" fmla="*/ 3403 w 3507"/>
                    <a:gd name="T31" fmla="*/ 2221 h 2251"/>
                    <a:gd name="T32" fmla="*/ 3339 w 3507"/>
                    <a:gd name="T33" fmla="*/ 2238 h 2251"/>
                    <a:gd name="T34" fmla="*/ 3266 w 3507"/>
                    <a:gd name="T35" fmla="*/ 2248 h 2251"/>
                    <a:gd name="T36" fmla="*/ 3189 w 3507"/>
                    <a:gd name="T37" fmla="*/ 2251 h 2251"/>
                    <a:gd name="T38" fmla="*/ 3111 w 3507"/>
                    <a:gd name="T39" fmla="*/ 2249 h 2251"/>
                    <a:gd name="T40" fmla="*/ 3036 w 3507"/>
                    <a:gd name="T41" fmla="*/ 2243 h 2251"/>
                    <a:gd name="T42" fmla="*/ 2969 w 3507"/>
                    <a:gd name="T43" fmla="*/ 2232 h 2251"/>
                    <a:gd name="T44" fmla="*/ 2911 w 3507"/>
                    <a:gd name="T45" fmla="*/ 2218 h 2251"/>
                    <a:gd name="T46" fmla="*/ 2503 w 3507"/>
                    <a:gd name="T47" fmla="*/ 2065 h 2251"/>
                    <a:gd name="T48" fmla="*/ 988 w 3507"/>
                    <a:gd name="T49" fmla="*/ 1923 h 2251"/>
                    <a:gd name="T50" fmla="*/ 959 w 3507"/>
                    <a:gd name="T51" fmla="*/ 1895 h 2251"/>
                    <a:gd name="T52" fmla="*/ 942 w 3507"/>
                    <a:gd name="T53" fmla="*/ 1853 h 2251"/>
                    <a:gd name="T54" fmla="*/ 946 w 3507"/>
                    <a:gd name="T55" fmla="*/ 1809 h 2251"/>
                    <a:gd name="T56" fmla="*/ 969 w 3507"/>
                    <a:gd name="T57" fmla="*/ 1770 h 2251"/>
                    <a:gd name="T58" fmla="*/ 299 w 3507"/>
                    <a:gd name="T59" fmla="*/ 1235 h 2251"/>
                    <a:gd name="T60" fmla="*/ 52 w 3507"/>
                    <a:gd name="T61" fmla="*/ 978 h 2251"/>
                    <a:gd name="T62" fmla="*/ 33 w 3507"/>
                    <a:gd name="T63" fmla="*/ 943 h 2251"/>
                    <a:gd name="T64" fmla="*/ 7 w 3507"/>
                    <a:gd name="T65" fmla="*/ 910 h 2251"/>
                    <a:gd name="T66" fmla="*/ 0 w 3507"/>
                    <a:gd name="T67" fmla="*/ 868 h 2251"/>
                    <a:gd name="T68" fmla="*/ 16 w 3507"/>
                    <a:gd name="T69" fmla="*/ 827 h 2251"/>
                    <a:gd name="T70" fmla="*/ 47 w 3507"/>
                    <a:gd name="T71" fmla="*/ 800 h 2251"/>
                    <a:gd name="T72" fmla="*/ 89 w 3507"/>
                    <a:gd name="T73" fmla="*/ 793 h 2251"/>
                    <a:gd name="T74" fmla="*/ 124 w 3507"/>
                    <a:gd name="T75" fmla="*/ 760 h 2251"/>
                    <a:gd name="T76" fmla="*/ 160 w 3507"/>
                    <a:gd name="T77" fmla="*/ 726 h 2251"/>
                    <a:gd name="T78" fmla="*/ 127 w 3507"/>
                    <a:gd name="T79" fmla="*/ 24 h 2251"/>
                    <a:gd name="T80" fmla="*/ 140 w 3507"/>
                    <a:gd name="T81" fmla="*/ 6 h 2251"/>
                    <a:gd name="T82" fmla="*/ 164 w 3507"/>
                    <a:gd name="T83" fmla="*/ 0 h 2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507" h="2251">
                      <a:moveTo>
                        <a:pt x="164" y="0"/>
                      </a:moveTo>
                      <a:lnTo>
                        <a:pt x="174" y="3"/>
                      </a:lnTo>
                      <a:lnTo>
                        <a:pt x="184" y="10"/>
                      </a:lnTo>
                      <a:lnTo>
                        <a:pt x="190" y="21"/>
                      </a:lnTo>
                      <a:lnTo>
                        <a:pt x="505" y="715"/>
                      </a:lnTo>
                      <a:lnTo>
                        <a:pt x="1569" y="1116"/>
                      </a:lnTo>
                      <a:lnTo>
                        <a:pt x="2506" y="1468"/>
                      </a:lnTo>
                      <a:lnTo>
                        <a:pt x="3083" y="1685"/>
                      </a:lnTo>
                      <a:lnTo>
                        <a:pt x="3108" y="1696"/>
                      </a:lnTo>
                      <a:lnTo>
                        <a:pt x="3135" y="1709"/>
                      </a:lnTo>
                      <a:lnTo>
                        <a:pt x="3163" y="1725"/>
                      </a:lnTo>
                      <a:lnTo>
                        <a:pt x="3193" y="1744"/>
                      </a:lnTo>
                      <a:lnTo>
                        <a:pt x="3224" y="1765"/>
                      </a:lnTo>
                      <a:lnTo>
                        <a:pt x="3256" y="1787"/>
                      </a:lnTo>
                      <a:lnTo>
                        <a:pt x="3290" y="1812"/>
                      </a:lnTo>
                      <a:lnTo>
                        <a:pt x="3321" y="1839"/>
                      </a:lnTo>
                      <a:lnTo>
                        <a:pt x="3352" y="1866"/>
                      </a:lnTo>
                      <a:lnTo>
                        <a:pt x="3382" y="1894"/>
                      </a:lnTo>
                      <a:lnTo>
                        <a:pt x="3408" y="1923"/>
                      </a:lnTo>
                      <a:lnTo>
                        <a:pt x="3434" y="1952"/>
                      </a:lnTo>
                      <a:lnTo>
                        <a:pt x="3456" y="1981"/>
                      </a:lnTo>
                      <a:lnTo>
                        <a:pt x="3475" y="2010"/>
                      </a:lnTo>
                      <a:lnTo>
                        <a:pt x="3491" y="2039"/>
                      </a:lnTo>
                      <a:lnTo>
                        <a:pt x="3501" y="2066"/>
                      </a:lnTo>
                      <a:lnTo>
                        <a:pt x="3507" y="2093"/>
                      </a:lnTo>
                      <a:lnTo>
                        <a:pt x="3507" y="2118"/>
                      </a:lnTo>
                      <a:lnTo>
                        <a:pt x="3501" y="2142"/>
                      </a:lnTo>
                      <a:lnTo>
                        <a:pt x="3491" y="2162"/>
                      </a:lnTo>
                      <a:lnTo>
                        <a:pt x="3476" y="2180"/>
                      </a:lnTo>
                      <a:lnTo>
                        <a:pt x="3455" y="2196"/>
                      </a:lnTo>
                      <a:lnTo>
                        <a:pt x="3431" y="2209"/>
                      </a:lnTo>
                      <a:lnTo>
                        <a:pt x="3403" y="2221"/>
                      </a:lnTo>
                      <a:lnTo>
                        <a:pt x="3372" y="2231"/>
                      </a:lnTo>
                      <a:lnTo>
                        <a:pt x="3339" y="2238"/>
                      </a:lnTo>
                      <a:lnTo>
                        <a:pt x="3303" y="2244"/>
                      </a:lnTo>
                      <a:lnTo>
                        <a:pt x="3266" y="2248"/>
                      </a:lnTo>
                      <a:lnTo>
                        <a:pt x="3229" y="2250"/>
                      </a:lnTo>
                      <a:lnTo>
                        <a:pt x="3189" y="2251"/>
                      </a:lnTo>
                      <a:lnTo>
                        <a:pt x="3151" y="2251"/>
                      </a:lnTo>
                      <a:lnTo>
                        <a:pt x="3111" y="2249"/>
                      </a:lnTo>
                      <a:lnTo>
                        <a:pt x="3074" y="2247"/>
                      </a:lnTo>
                      <a:lnTo>
                        <a:pt x="3036" y="2243"/>
                      </a:lnTo>
                      <a:lnTo>
                        <a:pt x="3002" y="2237"/>
                      </a:lnTo>
                      <a:lnTo>
                        <a:pt x="2969" y="2232"/>
                      </a:lnTo>
                      <a:lnTo>
                        <a:pt x="2938" y="2225"/>
                      </a:lnTo>
                      <a:lnTo>
                        <a:pt x="2911" y="2218"/>
                      </a:lnTo>
                      <a:lnTo>
                        <a:pt x="2888" y="2209"/>
                      </a:lnTo>
                      <a:lnTo>
                        <a:pt x="2503" y="2065"/>
                      </a:lnTo>
                      <a:lnTo>
                        <a:pt x="1005" y="1931"/>
                      </a:lnTo>
                      <a:lnTo>
                        <a:pt x="988" y="1923"/>
                      </a:lnTo>
                      <a:lnTo>
                        <a:pt x="972" y="1911"/>
                      </a:lnTo>
                      <a:lnTo>
                        <a:pt x="959" y="1895"/>
                      </a:lnTo>
                      <a:lnTo>
                        <a:pt x="948" y="1874"/>
                      </a:lnTo>
                      <a:lnTo>
                        <a:pt x="942" y="1853"/>
                      </a:lnTo>
                      <a:lnTo>
                        <a:pt x="942" y="1830"/>
                      </a:lnTo>
                      <a:lnTo>
                        <a:pt x="946" y="1809"/>
                      </a:lnTo>
                      <a:lnTo>
                        <a:pt x="955" y="1788"/>
                      </a:lnTo>
                      <a:lnTo>
                        <a:pt x="969" y="1770"/>
                      </a:lnTo>
                      <a:lnTo>
                        <a:pt x="1573" y="1715"/>
                      </a:lnTo>
                      <a:lnTo>
                        <a:pt x="299" y="1235"/>
                      </a:lnTo>
                      <a:lnTo>
                        <a:pt x="57" y="1001"/>
                      </a:lnTo>
                      <a:lnTo>
                        <a:pt x="52" y="978"/>
                      </a:lnTo>
                      <a:lnTo>
                        <a:pt x="51" y="954"/>
                      </a:lnTo>
                      <a:lnTo>
                        <a:pt x="33" y="943"/>
                      </a:lnTo>
                      <a:lnTo>
                        <a:pt x="17" y="928"/>
                      </a:lnTo>
                      <a:lnTo>
                        <a:pt x="7" y="910"/>
                      </a:lnTo>
                      <a:lnTo>
                        <a:pt x="1" y="889"/>
                      </a:lnTo>
                      <a:lnTo>
                        <a:pt x="0" y="868"/>
                      </a:lnTo>
                      <a:lnTo>
                        <a:pt x="5" y="846"/>
                      </a:lnTo>
                      <a:lnTo>
                        <a:pt x="16" y="827"/>
                      </a:lnTo>
                      <a:lnTo>
                        <a:pt x="30" y="812"/>
                      </a:lnTo>
                      <a:lnTo>
                        <a:pt x="47" y="800"/>
                      </a:lnTo>
                      <a:lnTo>
                        <a:pt x="67" y="794"/>
                      </a:lnTo>
                      <a:lnTo>
                        <a:pt x="89" y="793"/>
                      </a:lnTo>
                      <a:lnTo>
                        <a:pt x="110" y="796"/>
                      </a:lnTo>
                      <a:lnTo>
                        <a:pt x="124" y="760"/>
                      </a:lnTo>
                      <a:lnTo>
                        <a:pt x="141" y="742"/>
                      </a:lnTo>
                      <a:lnTo>
                        <a:pt x="160" y="726"/>
                      </a:lnTo>
                      <a:lnTo>
                        <a:pt x="125" y="36"/>
                      </a:lnTo>
                      <a:lnTo>
                        <a:pt x="127" y="24"/>
                      </a:lnTo>
                      <a:lnTo>
                        <a:pt x="133" y="14"/>
                      </a:lnTo>
                      <a:lnTo>
                        <a:pt x="140" y="6"/>
                      </a:lnTo>
                      <a:lnTo>
                        <a:pt x="152" y="1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51" name="Freeform 7"/>
                <p:cNvSpPr>
                  <a:spLocks/>
                </p:cNvSpPr>
                <p:nvPr/>
              </p:nvSpPr>
              <p:spPr bwMode="auto">
                <a:xfrm>
                  <a:off x="3376" y="707"/>
                  <a:ext cx="237" cy="143"/>
                </a:xfrm>
                <a:custGeom>
                  <a:avLst/>
                  <a:gdLst>
                    <a:gd name="T0" fmla="*/ 94 w 711"/>
                    <a:gd name="T1" fmla="*/ 0 h 428"/>
                    <a:gd name="T2" fmla="*/ 113 w 711"/>
                    <a:gd name="T3" fmla="*/ 1 h 428"/>
                    <a:gd name="T4" fmla="*/ 133 w 711"/>
                    <a:gd name="T5" fmla="*/ 6 h 428"/>
                    <a:gd name="T6" fmla="*/ 711 w 711"/>
                    <a:gd name="T7" fmla="*/ 428 h 428"/>
                    <a:gd name="T8" fmla="*/ 85 w 711"/>
                    <a:gd name="T9" fmla="*/ 192 h 428"/>
                    <a:gd name="T10" fmla="*/ 0 w 711"/>
                    <a:gd name="T11" fmla="*/ 104 h 428"/>
                    <a:gd name="T12" fmla="*/ 1 w 711"/>
                    <a:gd name="T13" fmla="*/ 81 h 428"/>
                    <a:gd name="T14" fmla="*/ 8 w 711"/>
                    <a:gd name="T15" fmla="*/ 59 h 428"/>
                    <a:gd name="T16" fmla="*/ 19 w 711"/>
                    <a:gd name="T17" fmla="*/ 39 h 428"/>
                    <a:gd name="T18" fmla="*/ 34 w 711"/>
                    <a:gd name="T19" fmla="*/ 23 h 428"/>
                    <a:gd name="T20" fmla="*/ 54 w 711"/>
                    <a:gd name="T21" fmla="*/ 11 h 428"/>
                    <a:gd name="T22" fmla="*/ 75 w 711"/>
                    <a:gd name="T23" fmla="*/ 3 h 428"/>
                    <a:gd name="T24" fmla="*/ 94 w 711"/>
                    <a:gd name="T25" fmla="*/ 0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11" h="428">
                      <a:moveTo>
                        <a:pt x="94" y="0"/>
                      </a:moveTo>
                      <a:lnTo>
                        <a:pt x="113" y="1"/>
                      </a:lnTo>
                      <a:lnTo>
                        <a:pt x="133" y="6"/>
                      </a:lnTo>
                      <a:lnTo>
                        <a:pt x="711" y="428"/>
                      </a:lnTo>
                      <a:lnTo>
                        <a:pt x="85" y="192"/>
                      </a:lnTo>
                      <a:lnTo>
                        <a:pt x="0" y="104"/>
                      </a:lnTo>
                      <a:lnTo>
                        <a:pt x="1" y="81"/>
                      </a:lnTo>
                      <a:lnTo>
                        <a:pt x="8" y="59"/>
                      </a:lnTo>
                      <a:lnTo>
                        <a:pt x="19" y="39"/>
                      </a:lnTo>
                      <a:lnTo>
                        <a:pt x="34" y="23"/>
                      </a:lnTo>
                      <a:lnTo>
                        <a:pt x="54" y="11"/>
                      </a:lnTo>
                      <a:lnTo>
                        <a:pt x="75" y="3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  <p:cxnSp>
          <p:nvCxnSpPr>
            <p:cNvPr id="153" name="직선 연결선 152"/>
            <p:cNvCxnSpPr/>
            <p:nvPr/>
          </p:nvCxnSpPr>
          <p:spPr>
            <a:xfrm flipV="1">
              <a:off x="9365142" y="567286"/>
              <a:ext cx="1029771" cy="24324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 flipV="1">
              <a:off x="9724117" y="666152"/>
              <a:ext cx="877371" cy="247134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 flipV="1">
              <a:off x="9602847" y="349521"/>
              <a:ext cx="1029771" cy="24324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36" y="2036873"/>
            <a:ext cx="4286826" cy="296119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73" y="2036873"/>
            <a:ext cx="3375361" cy="340471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57" y="2275093"/>
            <a:ext cx="38473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836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 18"/>
          <p:cNvSpPr/>
          <p:nvPr/>
        </p:nvSpPr>
        <p:spPr>
          <a:xfrm flipV="1">
            <a:off x="1" y="78431"/>
            <a:ext cx="12201069" cy="1427352"/>
          </a:xfrm>
          <a:custGeom>
            <a:avLst/>
            <a:gdLst>
              <a:gd name="connsiteX0" fmla="*/ 5386811 w 12201069"/>
              <a:gd name="connsiteY0" fmla="*/ 1427352 h 1427352"/>
              <a:gd name="connsiteX1" fmla="*/ 5547181 w 12201069"/>
              <a:gd name="connsiteY1" fmla="*/ 1417657 h 1427352"/>
              <a:gd name="connsiteX2" fmla="*/ 12191999 w 12201069"/>
              <a:gd name="connsiteY2" fmla="*/ 1417657 h 1427352"/>
              <a:gd name="connsiteX3" fmla="*/ 12191999 w 12201069"/>
              <a:gd name="connsiteY3" fmla="*/ 1194768 h 1427352"/>
              <a:gd name="connsiteX4" fmla="*/ 12201069 w 12201069"/>
              <a:gd name="connsiteY4" fmla="*/ 1192116 h 1427352"/>
              <a:gd name="connsiteX5" fmla="*/ 12201069 w 12201069"/>
              <a:gd name="connsiteY5" fmla="*/ 178220 h 1427352"/>
              <a:gd name="connsiteX6" fmla="*/ 12120366 w 12201069"/>
              <a:gd name="connsiteY6" fmla="*/ 154618 h 1427352"/>
              <a:gd name="connsiteX7" fmla="*/ 11704384 w 12201069"/>
              <a:gd name="connsiteY7" fmla="*/ 109369 h 1427352"/>
              <a:gd name="connsiteX8" fmla="*/ 10818211 w 12201069"/>
              <a:gd name="connsiteY8" fmla="*/ 363233 h 1427352"/>
              <a:gd name="connsiteX9" fmla="*/ 10787651 w 12201069"/>
              <a:gd name="connsiteY9" fmla="*/ 393569 h 1427352"/>
              <a:gd name="connsiteX10" fmla="*/ 10689856 w 12201069"/>
              <a:gd name="connsiteY10" fmla="*/ 362157 h 1427352"/>
              <a:gd name="connsiteX11" fmla="*/ 9877694 w 12201069"/>
              <a:gd name="connsiteY11" fmla="*/ 265580 h 1427352"/>
              <a:gd name="connsiteX12" fmla="*/ 9584945 w 12201069"/>
              <a:gd name="connsiteY12" fmla="*/ 277069 h 1427352"/>
              <a:gd name="connsiteX13" fmla="*/ 9575516 w 12201069"/>
              <a:gd name="connsiteY13" fmla="*/ 278208 h 1427352"/>
              <a:gd name="connsiteX14" fmla="*/ 9534039 w 12201069"/>
              <a:gd name="connsiteY14" fmla="*/ 229994 h 1427352"/>
              <a:gd name="connsiteX15" fmla="*/ 8968472 w 12201069"/>
              <a:gd name="connsiteY15" fmla="*/ 40267 h 1427352"/>
              <a:gd name="connsiteX16" fmla="*/ 8402905 w 12201069"/>
              <a:gd name="connsiteY16" fmla="*/ 229994 h 1427352"/>
              <a:gd name="connsiteX17" fmla="*/ 8351559 w 12201069"/>
              <a:gd name="connsiteY17" fmla="*/ 289680 h 1427352"/>
              <a:gd name="connsiteX18" fmla="*/ 8280984 w 12201069"/>
              <a:gd name="connsiteY18" fmla="*/ 277292 h 1427352"/>
              <a:gd name="connsiteX19" fmla="*/ 8214540 w 12201069"/>
              <a:gd name="connsiteY19" fmla="*/ 246363 h 1427352"/>
              <a:gd name="connsiteX20" fmla="*/ 7136941 w 12201069"/>
              <a:gd name="connsiteY20" fmla="*/ 74933 h 1427352"/>
              <a:gd name="connsiteX21" fmla="*/ 6284883 w 12201069"/>
              <a:gd name="connsiteY21" fmla="*/ 174893 h 1427352"/>
              <a:gd name="connsiteX22" fmla="*/ 6207307 w 12201069"/>
              <a:gd name="connsiteY22" fmla="*/ 199475 h 1427352"/>
              <a:gd name="connsiteX23" fmla="*/ 6186982 w 12201069"/>
              <a:gd name="connsiteY23" fmla="*/ 185400 h 1427352"/>
              <a:gd name="connsiteX24" fmla="*/ 5386811 w 12201069"/>
              <a:gd name="connsiteY24" fmla="*/ 0 h 1427352"/>
              <a:gd name="connsiteX25" fmla="*/ 4923585 w 12201069"/>
              <a:gd name="connsiteY25" fmla="*/ 56084 h 1427352"/>
              <a:gd name="connsiteX26" fmla="*/ 4825189 w 12201069"/>
              <a:gd name="connsiteY26" fmla="*/ 88113 h 1427352"/>
              <a:gd name="connsiteX27" fmla="*/ 4695448 w 12201069"/>
              <a:gd name="connsiteY27" fmla="*/ 55192 h 1427352"/>
              <a:gd name="connsiteX28" fmla="*/ 4110684 w 12201069"/>
              <a:gd name="connsiteY28" fmla="*/ 0 h 1427352"/>
              <a:gd name="connsiteX29" fmla="*/ 3048394 w 12201069"/>
              <a:gd name="connsiteY29" fmla="*/ 205704 h 1427352"/>
              <a:gd name="connsiteX30" fmla="*/ 2967627 w 12201069"/>
              <a:gd name="connsiteY30" fmla="*/ 251468 h 1427352"/>
              <a:gd name="connsiteX31" fmla="*/ 2960971 w 12201069"/>
              <a:gd name="connsiteY31" fmla="*/ 252548 h 1427352"/>
              <a:gd name="connsiteX32" fmla="*/ 2744847 w 12201069"/>
              <a:gd name="connsiteY32" fmla="*/ 305884 h 1427352"/>
              <a:gd name="connsiteX33" fmla="*/ 2737794 w 12201069"/>
              <a:gd name="connsiteY33" fmla="*/ 308441 h 1427352"/>
              <a:gd name="connsiteX34" fmla="*/ 2461468 w 12201069"/>
              <a:gd name="connsiteY34" fmla="*/ 183453 h 1427352"/>
              <a:gd name="connsiteX35" fmla="*/ 1249280 w 12201069"/>
              <a:gd name="connsiteY35" fmla="*/ 0 h 1427352"/>
              <a:gd name="connsiteX36" fmla="*/ 241295 w 12201069"/>
              <a:gd name="connsiteY36" fmla="*/ 120605 h 1427352"/>
              <a:gd name="connsiteX37" fmla="*/ 0 w 12201069"/>
              <a:gd name="connsiteY37" fmla="*/ 198588 h 1427352"/>
              <a:gd name="connsiteX38" fmla="*/ 0 w 12201069"/>
              <a:gd name="connsiteY38" fmla="*/ 1213777 h 1427352"/>
              <a:gd name="connsiteX39" fmla="*/ 1 w 12201069"/>
              <a:gd name="connsiteY39" fmla="*/ 1213777 h 1427352"/>
              <a:gd name="connsiteX40" fmla="*/ 1 w 12201069"/>
              <a:gd name="connsiteY40" fmla="*/ 1417657 h 1427352"/>
              <a:gd name="connsiteX41" fmla="*/ 5226441 w 12201069"/>
              <a:gd name="connsiteY41" fmla="*/ 1417657 h 142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201069" h="1427352">
                <a:moveTo>
                  <a:pt x="5386811" y="1427352"/>
                </a:moveTo>
                <a:lnTo>
                  <a:pt x="5547181" y="1417657"/>
                </a:lnTo>
                <a:lnTo>
                  <a:pt x="12191999" y="1417657"/>
                </a:lnTo>
                <a:lnTo>
                  <a:pt x="12191999" y="1194768"/>
                </a:lnTo>
                <a:lnTo>
                  <a:pt x="12201069" y="1192116"/>
                </a:lnTo>
                <a:lnTo>
                  <a:pt x="12201069" y="178220"/>
                </a:lnTo>
                <a:lnTo>
                  <a:pt x="12120366" y="154618"/>
                </a:lnTo>
                <a:cubicBezTo>
                  <a:pt x="11992511" y="125481"/>
                  <a:pt x="11851940" y="109369"/>
                  <a:pt x="11704384" y="109369"/>
                </a:cubicBezTo>
                <a:cubicBezTo>
                  <a:pt x="11335496" y="109369"/>
                  <a:pt x="11010262" y="210070"/>
                  <a:pt x="10818211" y="363233"/>
                </a:cubicBezTo>
                <a:lnTo>
                  <a:pt x="10787651" y="393569"/>
                </a:lnTo>
                <a:lnTo>
                  <a:pt x="10689856" y="362157"/>
                </a:lnTo>
                <a:cubicBezTo>
                  <a:pt x="10458020" y="301183"/>
                  <a:pt x="10178537" y="265580"/>
                  <a:pt x="9877694" y="265580"/>
                </a:cubicBezTo>
                <a:cubicBezTo>
                  <a:pt x="9777413" y="265580"/>
                  <a:pt x="9679505" y="269536"/>
                  <a:pt x="9584945" y="277069"/>
                </a:cubicBezTo>
                <a:lnTo>
                  <a:pt x="9575516" y="278208"/>
                </a:lnTo>
                <a:lnTo>
                  <a:pt x="9534039" y="229994"/>
                </a:lnTo>
                <a:cubicBezTo>
                  <a:pt x="9411469" y="115526"/>
                  <a:pt x="9203901" y="40267"/>
                  <a:pt x="8968472" y="40267"/>
                </a:cubicBezTo>
                <a:cubicBezTo>
                  <a:pt x="8733043" y="40267"/>
                  <a:pt x="8525475" y="115526"/>
                  <a:pt x="8402905" y="229994"/>
                </a:cubicBezTo>
                <a:lnTo>
                  <a:pt x="8351559" y="289680"/>
                </a:lnTo>
                <a:lnTo>
                  <a:pt x="8280984" y="277292"/>
                </a:lnTo>
                <a:lnTo>
                  <a:pt x="8214540" y="246363"/>
                </a:lnTo>
                <a:cubicBezTo>
                  <a:pt x="7938758" y="140445"/>
                  <a:pt x="7557769" y="74933"/>
                  <a:pt x="7136941" y="74933"/>
                </a:cubicBezTo>
                <a:cubicBezTo>
                  <a:pt x="6821319" y="74933"/>
                  <a:pt x="6528108" y="111783"/>
                  <a:pt x="6284883" y="174893"/>
                </a:cubicBezTo>
                <a:lnTo>
                  <a:pt x="6207307" y="199475"/>
                </a:lnTo>
                <a:lnTo>
                  <a:pt x="6186982" y="185400"/>
                </a:lnTo>
                <a:cubicBezTo>
                  <a:pt x="5975642" y="70208"/>
                  <a:pt x="5694899" y="0"/>
                  <a:pt x="5386811" y="0"/>
                </a:cubicBezTo>
                <a:cubicBezTo>
                  <a:pt x="5222498" y="0"/>
                  <a:pt x="5065963" y="19970"/>
                  <a:pt x="4923585" y="56084"/>
                </a:cubicBezTo>
                <a:lnTo>
                  <a:pt x="4825189" y="88113"/>
                </a:lnTo>
                <a:lnTo>
                  <a:pt x="4695448" y="55192"/>
                </a:lnTo>
                <a:cubicBezTo>
                  <a:pt x="4515715" y="19652"/>
                  <a:pt x="4318109" y="0"/>
                  <a:pt x="4110684" y="0"/>
                </a:cubicBezTo>
                <a:cubicBezTo>
                  <a:pt x="3695834" y="0"/>
                  <a:pt x="3320258" y="78610"/>
                  <a:pt x="3048394" y="205704"/>
                </a:cubicBezTo>
                <a:lnTo>
                  <a:pt x="2967627" y="251468"/>
                </a:lnTo>
                <a:lnTo>
                  <a:pt x="2960971" y="252548"/>
                </a:lnTo>
                <a:cubicBezTo>
                  <a:pt x="2883281" y="268247"/>
                  <a:pt x="2810914" y="286123"/>
                  <a:pt x="2744847" y="305884"/>
                </a:cubicBezTo>
                <a:lnTo>
                  <a:pt x="2737794" y="308441"/>
                </a:lnTo>
                <a:lnTo>
                  <a:pt x="2461468" y="183453"/>
                </a:lnTo>
                <a:cubicBezTo>
                  <a:pt x="2141308" y="69471"/>
                  <a:pt x="1716005" y="0"/>
                  <a:pt x="1249280" y="0"/>
                </a:cubicBezTo>
                <a:cubicBezTo>
                  <a:pt x="875899" y="0"/>
                  <a:pt x="529031" y="44461"/>
                  <a:pt x="241295" y="120605"/>
                </a:cubicBezTo>
                <a:lnTo>
                  <a:pt x="0" y="198588"/>
                </a:lnTo>
                <a:lnTo>
                  <a:pt x="0" y="1213777"/>
                </a:lnTo>
                <a:lnTo>
                  <a:pt x="1" y="1213777"/>
                </a:lnTo>
                <a:lnTo>
                  <a:pt x="1" y="1417657"/>
                </a:lnTo>
                <a:lnTo>
                  <a:pt x="5226441" y="141765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 flipV="1">
            <a:off x="1" y="-9696"/>
            <a:ext cx="12201069" cy="1427352"/>
          </a:xfrm>
          <a:custGeom>
            <a:avLst/>
            <a:gdLst>
              <a:gd name="connsiteX0" fmla="*/ 5386811 w 12201069"/>
              <a:gd name="connsiteY0" fmla="*/ 1427352 h 1427352"/>
              <a:gd name="connsiteX1" fmla="*/ 5547181 w 12201069"/>
              <a:gd name="connsiteY1" fmla="*/ 1417657 h 1427352"/>
              <a:gd name="connsiteX2" fmla="*/ 12191999 w 12201069"/>
              <a:gd name="connsiteY2" fmla="*/ 1417657 h 1427352"/>
              <a:gd name="connsiteX3" fmla="*/ 12191999 w 12201069"/>
              <a:gd name="connsiteY3" fmla="*/ 1194768 h 1427352"/>
              <a:gd name="connsiteX4" fmla="*/ 12201069 w 12201069"/>
              <a:gd name="connsiteY4" fmla="*/ 1192116 h 1427352"/>
              <a:gd name="connsiteX5" fmla="*/ 12201069 w 12201069"/>
              <a:gd name="connsiteY5" fmla="*/ 178220 h 1427352"/>
              <a:gd name="connsiteX6" fmla="*/ 12120366 w 12201069"/>
              <a:gd name="connsiteY6" fmla="*/ 154618 h 1427352"/>
              <a:gd name="connsiteX7" fmla="*/ 11704384 w 12201069"/>
              <a:gd name="connsiteY7" fmla="*/ 109369 h 1427352"/>
              <a:gd name="connsiteX8" fmla="*/ 10818211 w 12201069"/>
              <a:gd name="connsiteY8" fmla="*/ 363233 h 1427352"/>
              <a:gd name="connsiteX9" fmla="*/ 10787651 w 12201069"/>
              <a:gd name="connsiteY9" fmla="*/ 393569 h 1427352"/>
              <a:gd name="connsiteX10" fmla="*/ 10689856 w 12201069"/>
              <a:gd name="connsiteY10" fmla="*/ 362157 h 1427352"/>
              <a:gd name="connsiteX11" fmla="*/ 9877694 w 12201069"/>
              <a:gd name="connsiteY11" fmla="*/ 265580 h 1427352"/>
              <a:gd name="connsiteX12" fmla="*/ 9584945 w 12201069"/>
              <a:gd name="connsiteY12" fmla="*/ 277069 h 1427352"/>
              <a:gd name="connsiteX13" fmla="*/ 9575516 w 12201069"/>
              <a:gd name="connsiteY13" fmla="*/ 278208 h 1427352"/>
              <a:gd name="connsiteX14" fmla="*/ 9534039 w 12201069"/>
              <a:gd name="connsiteY14" fmla="*/ 229994 h 1427352"/>
              <a:gd name="connsiteX15" fmla="*/ 8968472 w 12201069"/>
              <a:gd name="connsiteY15" fmla="*/ 40267 h 1427352"/>
              <a:gd name="connsiteX16" fmla="*/ 8402905 w 12201069"/>
              <a:gd name="connsiteY16" fmla="*/ 229994 h 1427352"/>
              <a:gd name="connsiteX17" fmla="*/ 8351559 w 12201069"/>
              <a:gd name="connsiteY17" fmla="*/ 289680 h 1427352"/>
              <a:gd name="connsiteX18" fmla="*/ 8280984 w 12201069"/>
              <a:gd name="connsiteY18" fmla="*/ 277292 h 1427352"/>
              <a:gd name="connsiteX19" fmla="*/ 8214540 w 12201069"/>
              <a:gd name="connsiteY19" fmla="*/ 246363 h 1427352"/>
              <a:gd name="connsiteX20" fmla="*/ 7136941 w 12201069"/>
              <a:gd name="connsiteY20" fmla="*/ 74933 h 1427352"/>
              <a:gd name="connsiteX21" fmla="*/ 6284883 w 12201069"/>
              <a:gd name="connsiteY21" fmla="*/ 174893 h 1427352"/>
              <a:gd name="connsiteX22" fmla="*/ 6207307 w 12201069"/>
              <a:gd name="connsiteY22" fmla="*/ 199475 h 1427352"/>
              <a:gd name="connsiteX23" fmla="*/ 6186982 w 12201069"/>
              <a:gd name="connsiteY23" fmla="*/ 185400 h 1427352"/>
              <a:gd name="connsiteX24" fmla="*/ 5386811 w 12201069"/>
              <a:gd name="connsiteY24" fmla="*/ 0 h 1427352"/>
              <a:gd name="connsiteX25" fmla="*/ 4923585 w 12201069"/>
              <a:gd name="connsiteY25" fmla="*/ 56084 h 1427352"/>
              <a:gd name="connsiteX26" fmla="*/ 4825189 w 12201069"/>
              <a:gd name="connsiteY26" fmla="*/ 88113 h 1427352"/>
              <a:gd name="connsiteX27" fmla="*/ 4695448 w 12201069"/>
              <a:gd name="connsiteY27" fmla="*/ 55192 h 1427352"/>
              <a:gd name="connsiteX28" fmla="*/ 4110684 w 12201069"/>
              <a:gd name="connsiteY28" fmla="*/ 0 h 1427352"/>
              <a:gd name="connsiteX29" fmla="*/ 3048394 w 12201069"/>
              <a:gd name="connsiteY29" fmla="*/ 205704 h 1427352"/>
              <a:gd name="connsiteX30" fmla="*/ 2967627 w 12201069"/>
              <a:gd name="connsiteY30" fmla="*/ 251468 h 1427352"/>
              <a:gd name="connsiteX31" fmla="*/ 2960971 w 12201069"/>
              <a:gd name="connsiteY31" fmla="*/ 252548 h 1427352"/>
              <a:gd name="connsiteX32" fmla="*/ 2744847 w 12201069"/>
              <a:gd name="connsiteY32" fmla="*/ 305884 h 1427352"/>
              <a:gd name="connsiteX33" fmla="*/ 2737794 w 12201069"/>
              <a:gd name="connsiteY33" fmla="*/ 308441 h 1427352"/>
              <a:gd name="connsiteX34" fmla="*/ 2461468 w 12201069"/>
              <a:gd name="connsiteY34" fmla="*/ 183453 h 1427352"/>
              <a:gd name="connsiteX35" fmla="*/ 1249280 w 12201069"/>
              <a:gd name="connsiteY35" fmla="*/ 0 h 1427352"/>
              <a:gd name="connsiteX36" fmla="*/ 241295 w 12201069"/>
              <a:gd name="connsiteY36" fmla="*/ 120605 h 1427352"/>
              <a:gd name="connsiteX37" fmla="*/ 0 w 12201069"/>
              <a:gd name="connsiteY37" fmla="*/ 198588 h 1427352"/>
              <a:gd name="connsiteX38" fmla="*/ 0 w 12201069"/>
              <a:gd name="connsiteY38" fmla="*/ 1213777 h 1427352"/>
              <a:gd name="connsiteX39" fmla="*/ 1 w 12201069"/>
              <a:gd name="connsiteY39" fmla="*/ 1213777 h 1427352"/>
              <a:gd name="connsiteX40" fmla="*/ 1 w 12201069"/>
              <a:gd name="connsiteY40" fmla="*/ 1417657 h 1427352"/>
              <a:gd name="connsiteX41" fmla="*/ 5226441 w 12201069"/>
              <a:gd name="connsiteY41" fmla="*/ 1417657 h 142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201069" h="1427352">
                <a:moveTo>
                  <a:pt x="5386811" y="1427352"/>
                </a:moveTo>
                <a:lnTo>
                  <a:pt x="5547181" y="1417657"/>
                </a:lnTo>
                <a:lnTo>
                  <a:pt x="12191999" y="1417657"/>
                </a:lnTo>
                <a:lnTo>
                  <a:pt x="12191999" y="1194768"/>
                </a:lnTo>
                <a:lnTo>
                  <a:pt x="12201069" y="1192116"/>
                </a:lnTo>
                <a:lnTo>
                  <a:pt x="12201069" y="178220"/>
                </a:lnTo>
                <a:lnTo>
                  <a:pt x="12120366" y="154618"/>
                </a:lnTo>
                <a:cubicBezTo>
                  <a:pt x="11992511" y="125481"/>
                  <a:pt x="11851940" y="109369"/>
                  <a:pt x="11704384" y="109369"/>
                </a:cubicBezTo>
                <a:cubicBezTo>
                  <a:pt x="11335496" y="109369"/>
                  <a:pt x="11010262" y="210070"/>
                  <a:pt x="10818211" y="363233"/>
                </a:cubicBezTo>
                <a:lnTo>
                  <a:pt x="10787651" y="393569"/>
                </a:lnTo>
                <a:lnTo>
                  <a:pt x="10689856" y="362157"/>
                </a:lnTo>
                <a:cubicBezTo>
                  <a:pt x="10458020" y="301183"/>
                  <a:pt x="10178537" y="265580"/>
                  <a:pt x="9877694" y="265580"/>
                </a:cubicBezTo>
                <a:cubicBezTo>
                  <a:pt x="9777413" y="265580"/>
                  <a:pt x="9679505" y="269536"/>
                  <a:pt x="9584945" y="277069"/>
                </a:cubicBezTo>
                <a:lnTo>
                  <a:pt x="9575516" y="278208"/>
                </a:lnTo>
                <a:lnTo>
                  <a:pt x="9534039" y="229994"/>
                </a:lnTo>
                <a:cubicBezTo>
                  <a:pt x="9411469" y="115526"/>
                  <a:pt x="9203901" y="40267"/>
                  <a:pt x="8968472" y="40267"/>
                </a:cubicBezTo>
                <a:cubicBezTo>
                  <a:pt x="8733043" y="40267"/>
                  <a:pt x="8525475" y="115526"/>
                  <a:pt x="8402905" y="229994"/>
                </a:cubicBezTo>
                <a:lnTo>
                  <a:pt x="8351559" y="289680"/>
                </a:lnTo>
                <a:lnTo>
                  <a:pt x="8280984" y="277292"/>
                </a:lnTo>
                <a:lnTo>
                  <a:pt x="8214540" y="246363"/>
                </a:lnTo>
                <a:cubicBezTo>
                  <a:pt x="7938758" y="140445"/>
                  <a:pt x="7557769" y="74933"/>
                  <a:pt x="7136941" y="74933"/>
                </a:cubicBezTo>
                <a:cubicBezTo>
                  <a:pt x="6821319" y="74933"/>
                  <a:pt x="6528108" y="111783"/>
                  <a:pt x="6284883" y="174893"/>
                </a:cubicBezTo>
                <a:lnTo>
                  <a:pt x="6207307" y="199475"/>
                </a:lnTo>
                <a:lnTo>
                  <a:pt x="6186982" y="185400"/>
                </a:lnTo>
                <a:cubicBezTo>
                  <a:pt x="5975642" y="70208"/>
                  <a:pt x="5694899" y="0"/>
                  <a:pt x="5386811" y="0"/>
                </a:cubicBezTo>
                <a:cubicBezTo>
                  <a:pt x="5222498" y="0"/>
                  <a:pt x="5065963" y="19970"/>
                  <a:pt x="4923585" y="56084"/>
                </a:cubicBezTo>
                <a:lnTo>
                  <a:pt x="4825189" y="88113"/>
                </a:lnTo>
                <a:lnTo>
                  <a:pt x="4695448" y="55192"/>
                </a:lnTo>
                <a:cubicBezTo>
                  <a:pt x="4515715" y="19652"/>
                  <a:pt x="4318109" y="0"/>
                  <a:pt x="4110684" y="0"/>
                </a:cubicBezTo>
                <a:cubicBezTo>
                  <a:pt x="3695834" y="0"/>
                  <a:pt x="3320258" y="78610"/>
                  <a:pt x="3048394" y="205704"/>
                </a:cubicBezTo>
                <a:lnTo>
                  <a:pt x="2967627" y="251468"/>
                </a:lnTo>
                <a:lnTo>
                  <a:pt x="2960971" y="252548"/>
                </a:lnTo>
                <a:cubicBezTo>
                  <a:pt x="2883281" y="268247"/>
                  <a:pt x="2810914" y="286123"/>
                  <a:pt x="2744847" y="305884"/>
                </a:cubicBezTo>
                <a:lnTo>
                  <a:pt x="2737794" y="308441"/>
                </a:lnTo>
                <a:lnTo>
                  <a:pt x="2461468" y="183453"/>
                </a:lnTo>
                <a:cubicBezTo>
                  <a:pt x="2141308" y="69471"/>
                  <a:pt x="1716005" y="0"/>
                  <a:pt x="1249280" y="0"/>
                </a:cubicBezTo>
                <a:cubicBezTo>
                  <a:pt x="875899" y="0"/>
                  <a:pt x="529031" y="44461"/>
                  <a:pt x="241295" y="120605"/>
                </a:cubicBezTo>
                <a:lnTo>
                  <a:pt x="0" y="198588"/>
                </a:lnTo>
                <a:lnTo>
                  <a:pt x="0" y="1213777"/>
                </a:lnTo>
                <a:lnTo>
                  <a:pt x="1" y="1213777"/>
                </a:lnTo>
                <a:lnTo>
                  <a:pt x="1" y="1417657"/>
                </a:lnTo>
                <a:lnTo>
                  <a:pt x="5226441" y="1417657"/>
                </a:lnTo>
                <a:close/>
              </a:path>
            </a:pathLst>
          </a:custGeom>
          <a:solidFill>
            <a:srgbClr val="00AD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9365142" y="188809"/>
            <a:ext cx="2318908" cy="724477"/>
            <a:chOff x="9365142" y="188809"/>
            <a:chExt cx="2318908" cy="724477"/>
          </a:xfrm>
        </p:grpSpPr>
        <p:grpSp>
          <p:nvGrpSpPr>
            <p:cNvPr id="27" name="그룹 26"/>
            <p:cNvGrpSpPr/>
            <p:nvPr/>
          </p:nvGrpSpPr>
          <p:grpSpPr>
            <a:xfrm>
              <a:off x="10836940" y="188809"/>
              <a:ext cx="847110" cy="603298"/>
              <a:chOff x="8242760" y="356674"/>
              <a:chExt cx="1855788" cy="1321662"/>
            </a:xfrm>
          </p:grpSpPr>
          <p:sp>
            <p:nvSpPr>
              <p:cNvPr id="39" name="현 38"/>
              <p:cNvSpPr/>
              <p:nvPr/>
            </p:nvSpPr>
            <p:spPr>
              <a:xfrm>
                <a:off x="8399688" y="592222"/>
                <a:ext cx="1086114" cy="1086114"/>
              </a:xfrm>
              <a:prstGeom prst="chord">
                <a:avLst>
                  <a:gd name="adj1" fmla="val 10343950"/>
                  <a:gd name="adj2" fmla="val 50921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0" name="Group 4"/>
              <p:cNvGrpSpPr>
                <a:grpSpLocks noChangeAspect="1"/>
              </p:cNvGrpSpPr>
              <p:nvPr/>
            </p:nvGrpSpPr>
            <p:grpSpPr bwMode="auto">
              <a:xfrm rot="19501659">
                <a:off x="8242760" y="356674"/>
                <a:ext cx="1855788" cy="1190625"/>
                <a:chOff x="2916" y="429"/>
                <a:chExt cx="1169" cy="750"/>
              </a:xfrm>
              <a:solidFill>
                <a:schemeClr val="bg1"/>
              </a:solidFill>
            </p:grpSpPr>
            <p:sp>
              <p:nvSpPr>
                <p:cNvPr id="42" name="Freeform 6"/>
                <p:cNvSpPr>
                  <a:spLocks/>
                </p:cNvSpPr>
                <p:nvPr/>
              </p:nvSpPr>
              <p:spPr bwMode="auto">
                <a:xfrm>
                  <a:off x="2916" y="429"/>
                  <a:ext cx="1169" cy="750"/>
                </a:xfrm>
                <a:custGeom>
                  <a:avLst/>
                  <a:gdLst>
                    <a:gd name="T0" fmla="*/ 174 w 3507"/>
                    <a:gd name="T1" fmla="*/ 3 h 2251"/>
                    <a:gd name="T2" fmla="*/ 190 w 3507"/>
                    <a:gd name="T3" fmla="*/ 21 h 2251"/>
                    <a:gd name="T4" fmla="*/ 1569 w 3507"/>
                    <a:gd name="T5" fmla="*/ 1116 h 2251"/>
                    <a:gd name="T6" fmla="*/ 3083 w 3507"/>
                    <a:gd name="T7" fmla="*/ 1685 h 2251"/>
                    <a:gd name="T8" fmla="*/ 3135 w 3507"/>
                    <a:gd name="T9" fmla="*/ 1709 h 2251"/>
                    <a:gd name="T10" fmla="*/ 3193 w 3507"/>
                    <a:gd name="T11" fmla="*/ 1744 h 2251"/>
                    <a:gd name="T12" fmla="*/ 3256 w 3507"/>
                    <a:gd name="T13" fmla="*/ 1787 h 2251"/>
                    <a:gd name="T14" fmla="*/ 3321 w 3507"/>
                    <a:gd name="T15" fmla="*/ 1839 h 2251"/>
                    <a:gd name="T16" fmla="*/ 3382 w 3507"/>
                    <a:gd name="T17" fmla="*/ 1894 h 2251"/>
                    <a:gd name="T18" fmla="*/ 3434 w 3507"/>
                    <a:gd name="T19" fmla="*/ 1952 h 2251"/>
                    <a:gd name="T20" fmla="*/ 3475 w 3507"/>
                    <a:gd name="T21" fmla="*/ 2010 h 2251"/>
                    <a:gd name="T22" fmla="*/ 3501 w 3507"/>
                    <a:gd name="T23" fmla="*/ 2066 h 2251"/>
                    <a:gd name="T24" fmla="*/ 3507 w 3507"/>
                    <a:gd name="T25" fmla="*/ 2118 h 2251"/>
                    <a:gd name="T26" fmla="*/ 3491 w 3507"/>
                    <a:gd name="T27" fmla="*/ 2162 h 2251"/>
                    <a:gd name="T28" fmla="*/ 3455 w 3507"/>
                    <a:gd name="T29" fmla="*/ 2196 h 2251"/>
                    <a:gd name="T30" fmla="*/ 3403 w 3507"/>
                    <a:gd name="T31" fmla="*/ 2221 h 2251"/>
                    <a:gd name="T32" fmla="*/ 3339 w 3507"/>
                    <a:gd name="T33" fmla="*/ 2238 h 2251"/>
                    <a:gd name="T34" fmla="*/ 3266 w 3507"/>
                    <a:gd name="T35" fmla="*/ 2248 h 2251"/>
                    <a:gd name="T36" fmla="*/ 3189 w 3507"/>
                    <a:gd name="T37" fmla="*/ 2251 h 2251"/>
                    <a:gd name="T38" fmla="*/ 3111 w 3507"/>
                    <a:gd name="T39" fmla="*/ 2249 h 2251"/>
                    <a:gd name="T40" fmla="*/ 3036 w 3507"/>
                    <a:gd name="T41" fmla="*/ 2243 h 2251"/>
                    <a:gd name="T42" fmla="*/ 2969 w 3507"/>
                    <a:gd name="T43" fmla="*/ 2232 h 2251"/>
                    <a:gd name="T44" fmla="*/ 2911 w 3507"/>
                    <a:gd name="T45" fmla="*/ 2218 h 2251"/>
                    <a:gd name="T46" fmla="*/ 2503 w 3507"/>
                    <a:gd name="T47" fmla="*/ 2065 h 2251"/>
                    <a:gd name="T48" fmla="*/ 988 w 3507"/>
                    <a:gd name="T49" fmla="*/ 1923 h 2251"/>
                    <a:gd name="T50" fmla="*/ 959 w 3507"/>
                    <a:gd name="T51" fmla="*/ 1895 h 2251"/>
                    <a:gd name="T52" fmla="*/ 942 w 3507"/>
                    <a:gd name="T53" fmla="*/ 1853 h 2251"/>
                    <a:gd name="T54" fmla="*/ 946 w 3507"/>
                    <a:gd name="T55" fmla="*/ 1809 h 2251"/>
                    <a:gd name="T56" fmla="*/ 969 w 3507"/>
                    <a:gd name="T57" fmla="*/ 1770 h 2251"/>
                    <a:gd name="T58" fmla="*/ 299 w 3507"/>
                    <a:gd name="T59" fmla="*/ 1235 h 2251"/>
                    <a:gd name="T60" fmla="*/ 52 w 3507"/>
                    <a:gd name="T61" fmla="*/ 978 h 2251"/>
                    <a:gd name="T62" fmla="*/ 33 w 3507"/>
                    <a:gd name="T63" fmla="*/ 943 h 2251"/>
                    <a:gd name="T64" fmla="*/ 7 w 3507"/>
                    <a:gd name="T65" fmla="*/ 910 h 2251"/>
                    <a:gd name="T66" fmla="*/ 0 w 3507"/>
                    <a:gd name="T67" fmla="*/ 868 h 2251"/>
                    <a:gd name="T68" fmla="*/ 16 w 3507"/>
                    <a:gd name="T69" fmla="*/ 827 h 2251"/>
                    <a:gd name="T70" fmla="*/ 47 w 3507"/>
                    <a:gd name="T71" fmla="*/ 800 h 2251"/>
                    <a:gd name="T72" fmla="*/ 89 w 3507"/>
                    <a:gd name="T73" fmla="*/ 793 h 2251"/>
                    <a:gd name="T74" fmla="*/ 124 w 3507"/>
                    <a:gd name="T75" fmla="*/ 760 h 2251"/>
                    <a:gd name="T76" fmla="*/ 160 w 3507"/>
                    <a:gd name="T77" fmla="*/ 726 h 2251"/>
                    <a:gd name="T78" fmla="*/ 127 w 3507"/>
                    <a:gd name="T79" fmla="*/ 24 h 2251"/>
                    <a:gd name="T80" fmla="*/ 140 w 3507"/>
                    <a:gd name="T81" fmla="*/ 6 h 2251"/>
                    <a:gd name="T82" fmla="*/ 164 w 3507"/>
                    <a:gd name="T83" fmla="*/ 0 h 2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507" h="2251">
                      <a:moveTo>
                        <a:pt x="164" y="0"/>
                      </a:moveTo>
                      <a:lnTo>
                        <a:pt x="174" y="3"/>
                      </a:lnTo>
                      <a:lnTo>
                        <a:pt x="184" y="10"/>
                      </a:lnTo>
                      <a:lnTo>
                        <a:pt x="190" y="21"/>
                      </a:lnTo>
                      <a:lnTo>
                        <a:pt x="505" y="715"/>
                      </a:lnTo>
                      <a:lnTo>
                        <a:pt x="1569" y="1116"/>
                      </a:lnTo>
                      <a:lnTo>
                        <a:pt x="2506" y="1468"/>
                      </a:lnTo>
                      <a:lnTo>
                        <a:pt x="3083" y="1685"/>
                      </a:lnTo>
                      <a:lnTo>
                        <a:pt x="3108" y="1696"/>
                      </a:lnTo>
                      <a:lnTo>
                        <a:pt x="3135" y="1709"/>
                      </a:lnTo>
                      <a:lnTo>
                        <a:pt x="3163" y="1725"/>
                      </a:lnTo>
                      <a:lnTo>
                        <a:pt x="3193" y="1744"/>
                      </a:lnTo>
                      <a:lnTo>
                        <a:pt x="3224" y="1765"/>
                      </a:lnTo>
                      <a:lnTo>
                        <a:pt x="3256" y="1787"/>
                      </a:lnTo>
                      <a:lnTo>
                        <a:pt x="3290" y="1812"/>
                      </a:lnTo>
                      <a:lnTo>
                        <a:pt x="3321" y="1839"/>
                      </a:lnTo>
                      <a:lnTo>
                        <a:pt x="3352" y="1866"/>
                      </a:lnTo>
                      <a:lnTo>
                        <a:pt x="3382" y="1894"/>
                      </a:lnTo>
                      <a:lnTo>
                        <a:pt x="3408" y="1923"/>
                      </a:lnTo>
                      <a:lnTo>
                        <a:pt x="3434" y="1952"/>
                      </a:lnTo>
                      <a:lnTo>
                        <a:pt x="3456" y="1981"/>
                      </a:lnTo>
                      <a:lnTo>
                        <a:pt x="3475" y="2010"/>
                      </a:lnTo>
                      <a:lnTo>
                        <a:pt x="3491" y="2039"/>
                      </a:lnTo>
                      <a:lnTo>
                        <a:pt x="3501" y="2066"/>
                      </a:lnTo>
                      <a:lnTo>
                        <a:pt x="3507" y="2093"/>
                      </a:lnTo>
                      <a:lnTo>
                        <a:pt x="3507" y="2118"/>
                      </a:lnTo>
                      <a:lnTo>
                        <a:pt x="3501" y="2142"/>
                      </a:lnTo>
                      <a:lnTo>
                        <a:pt x="3491" y="2162"/>
                      </a:lnTo>
                      <a:lnTo>
                        <a:pt x="3476" y="2180"/>
                      </a:lnTo>
                      <a:lnTo>
                        <a:pt x="3455" y="2196"/>
                      </a:lnTo>
                      <a:lnTo>
                        <a:pt x="3431" y="2209"/>
                      </a:lnTo>
                      <a:lnTo>
                        <a:pt x="3403" y="2221"/>
                      </a:lnTo>
                      <a:lnTo>
                        <a:pt x="3372" y="2231"/>
                      </a:lnTo>
                      <a:lnTo>
                        <a:pt x="3339" y="2238"/>
                      </a:lnTo>
                      <a:lnTo>
                        <a:pt x="3303" y="2244"/>
                      </a:lnTo>
                      <a:lnTo>
                        <a:pt x="3266" y="2248"/>
                      </a:lnTo>
                      <a:lnTo>
                        <a:pt x="3229" y="2250"/>
                      </a:lnTo>
                      <a:lnTo>
                        <a:pt x="3189" y="2251"/>
                      </a:lnTo>
                      <a:lnTo>
                        <a:pt x="3151" y="2251"/>
                      </a:lnTo>
                      <a:lnTo>
                        <a:pt x="3111" y="2249"/>
                      </a:lnTo>
                      <a:lnTo>
                        <a:pt x="3074" y="2247"/>
                      </a:lnTo>
                      <a:lnTo>
                        <a:pt x="3036" y="2243"/>
                      </a:lnTo>
                      <a:lnTo>
                        <a:pt x="3002" y="2237"/>
                      </a:lnTo>
                      <a:lnTo>
                        <a:pt x="2969" y="2232"/>
                      </a:lnTo>
                      <a:lnTo>
                        <a:pt x="2938" y="2225"/>
                      </a:lnTo>
                      <a:lnTo>
                        <a:pt x="2911" y="2218"/>
                      </a:lnTo>
                      <a:lnTo>
                        <a:pt x="2888" y="2209"/>
                      </a:lnTo>
                      <a:lnTo>
                        <a:pt x="2503" y="2065"/>
                      </a:lnTo>
                      <a:lnTo>
                        <a:pt x="1005" y="1931"/>
                      </a:lnTo>
                      <a:lnTo>
                        <a:pt x="988" y="1923"/>
                      </a:lnTo>
                      <a:lnTo>
                        <a:pt x="972" y="1911"/>
                      </a:lnTo>
                      <a:lnTo>
                        <a:pt x="959" y="1895"/>
                      </a:lnTo>
                      <a:lnTo>
                        <a:pt x="948" y="1874"/>
                      </a:lnTo>
                      <a:lnTo>
                        <a:pt x="942" y="1853"/>
                      </a:lnTo>
                      <a:lnTo>
                        <a:pt x="942" y="1830"/>
                      </a:lnTo>
                      <a:lnTo>
                        <a:pt x="946" y="1809"/>
                      </a:lnTo>
                      <a:lnTo>
                        <a:pt x="955" y="1788"/>
                      </a:lnTo>
                      <a:lnTo>
                        <a:pt x="969" y="1770"/>
                      </a:lnTo>
                      <a:lnTo>
                        <a:pt x="1573" y="1715"/>
                      </a:lnTo>
                      <a:lnTo>
                        <a:pt x="299" y="1235"/>
                      </a:lnTo>
                      <a:lnTo>
                        <a:pt x="57" y="1001"/>
                      </a:lnTo>
                      <a:lnTo>
                        <a:pt x="52" y="978"/>
                      </a:lnTo>
                      <a:lnTo>
                        <a:pt x="51" y="954"/>
                      </a:lnTo>
                      <a:lnTo>
                        <a:pt x="33" y="943"/>
                      </a:lnTo>
                      <a:lnTo>
                        <a:pt x="17" y="928"/>
                      </a:lnTo>
                      <a:lnTo>
                        <a:pt x="7" y="910"/>
                      </a:lnTo>
                      <a:lnTo>
                        <a:pt x="1" y="889"/>
                      </a:lnTo>
                      <a:lnTo>
                        <a:pt x="0" y="868"/>
                      </a:lnTo>
                      <a:lnTo>
                        <a:pt x="5" y="846"/>
                      </a:lnTo>
                      <a:lnTo>
                        <a:pt x="16" y="827"/>
                      </a:lnTo>
                      <a:lnTo>
                        <a:pt x="30" y="812"/>
                      </a:lnTo>
                      <a:lnTo>
                        <a:pt x="47" y="800"/>
                      </a:lnTo>
                      <a:lnTo>
                        <a:pt x="67" y="794"/>
                      </a:lnTo>
                      <a:lnTo>
                        <a:pt x="89" y="793"/>
                      </a:lnTo>
                      <a:lnTo>
                        <a:pt x="110" y="796"/>
                      </a:lnTo>
                      <a:lnTo>
                        <a:pt x="124" y="760"/>
                      </a:lnTo>
                      <a:lnTo>
                        <a:pt x="141" y="742"/>
                      </a:lnTo>
                      <a:lnTo>
                        <a:pt x="160" y="726"/>
                      </a:lnTo>
                      <a:lnTo>
                        <a:pt x="125" y="36"/>
                      </a:lnTo>
                      <a:lnTo>
                        <a:pt x="127" y="24"/>
                      </a:lnTo>
                      <a:lnTo>
                        <a:pt x="133" y="14"/>
                      </a:lnTo>
                      <a:lnTo>
                        <a:pt x="140" y="6"/>
                      </a:lnTo>
                      <a:lnTo>
                        <a:pt x="152" y="1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3" name="Freeform 7"/>
                <p:cNvSpPr>
                  <a:spLocks/>
                </p:cNvSpPr>
                <p:nvPr/>
              </p:nvSpPr>
              <p:spPr bwMode="auto">
                <a:xfrm>
                  <a:off x="3376" y="707"/>
                  <a:ext cx="237" cy="143"/>
                </a:xfrm>
                <a:custGeom>
                  <a:avLst/>
                  <a:gdLst>
                    <a:gd name="T0" fmla="*/ 94 w 711"/>
                    <a:gd name="T1" fmla="*/ 0 h 428"/>
                    <a:gd name="T2" fmla="*/ 113 w 711"/>
                    <a:gd name="T3" fmla="*/ 1 h 428"/>
                    <a:gd name="T4" fmla="*/ 133 w 711"/>
                    <a:gd name="T5" fmla="*/ 6 h 428"/>
                    <a:gd name="T6" fmla="*/ 711 w 711"/>
                    <a:gd name="T7" fmla="*/ 428 h 428"/>
                    <a:gd name="T8" fmla="*/ 85 w 711"/>
                    <a:gd name="T9" fmla="*/ 192 h 428"/>
                    <a:gd name="T10" fmla="*/ 0 w 711"/>
                    <a:gd name="T11" fmla="*/ 104 h 428"/>
                    <a:gd name="T12" fmla="*/ 1 w 711"/>
                    <a:gd name="T13" fmla="*/ 81 h 428"/>
                    <a:gd name="T14" fmla="*/ 8 w 711"/>
                    <a:gd name="T15" fmla="*/ 59 h 428"/>
                    <a:gd name="T16" fmla="*/ 19 w 711"/>
                    <a:gd name="T17" fmla="*/ 39 h 428"/>
                    <a:gd name="T18" fmla="*/ 34 w 711"/>
                    <a:gd name="T19" fmla="*/ 23 h 428"/>
                    <a:gd name="T20" fmla="*/ 54 w 711"/>
                    <a:gd name="T21" fmla="*/ 11 h 428"/>
                    <a:gd name="T22" fmla="*/ 75 w 711"/>
                    <a:gd name="T23" fmla="*/ 3 h 428"/>
                    <a:gd name="T24" fmla="*/ 94 w 711"/>
                    <a:gd name="T25" fmla="*/ 0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11" h="428">
                      <a:moveTo>
                        <a:pt x="94" y="0"/>
                      </a:moveTo>
                      <a:lnTo>
                        <a:pt x="113" y="1"/>
                      </a:lnTo>
                      <a:lnTo>
                        <a:pt x="133" y="6"/>
                      </a:lnTo>
                      <a:lnTo>
                        <a:pt x="711" y="428"/>
                      </a:lnTo>
                      <a:lnTo>
                        <a:pt x="85" y="192"/>
                      </a:lnTo>
                      <a:lnTo>
                        <a:pt x="0" y="104"/>
                      </a:lnTo>
                      <a:lnTo>
                        <a:pt x="1" y="81"/>
                      </a:lnTo>
                      <a:lnTo>
                        <a:pt x="8" y="59"/>
                      </a:lnTo>
                      <a:lnTo>
                        <a:pt x="19" y="39"/>
                      </a:lnTo>
                      <a:lnTo>
                        <a:pt x="34" y="23"/>
                      </a:lnTo>
                      <a:lnTo>
                        <a:pt x="54" y="11"/>
                      </a:lnTo>
                      <a:lnTo>
                        <a:pt x="75" y="3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  <p:cxnSp>
          <p:nvCxnSpPr>
            <p:cNvPr id="28" name="직선 연결선 27"/>
            <p:cNvCxnSpPr/>
            <p:nvPr/>
          </p:nvCxnSpPr>
          <p:spPr>
            <a:xfrm flipV="1">
              <a:off x="9365142" y="567286"/>
              <a:ext cx="1029771" cy="24324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9724117" y="666152"/>
              <a:ext cx="877371" cy="247134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V="1">
              <a:off x="9602847" y="349521"/>
              <a:ext cx="1029771" cy="24324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247136" y="238826"/>
            <a:ext cx="6972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Calibri" panose="020F0502020204030204"/>
              </a:rPr>
              <a:t>SWOT Analysis </a:t>
            </a:r>
            <a:r>
              <a:rPr lang="en-US" altLang="ko-KR" sz="1400" b="1" dirty="0" smtClean="0">
                <a:solidFill>
                  <a:schemeClr val="bg1"/>
                </a:solidFill>
                <a:latin typeface="Calibri" panose="020F0502020204030204"/>
              </a:rPr>
              <a:t>strength / weakness / opportunity / threat</a:t>
            </a:r>
            <a:endParaRPr lang="ko-KR" altLang="en-US" sz="14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41" name="자유형: 도형 5">
            <a:extLst>
              <a:ext uri="{FF2B5EF4-FFF2-40B4-BE49-F238E27FC236}">
                <a16:creationId xmlns:a16="http://schemas.microsoft.com/office/drawing/2014/main" id="{FFC29C18-47D6-55B9-A05C-6944364CE024}"/>
              </a:ext>
            </a:extLst>
          </p:cNvPr>
          <p:cNvSpPr/>
          <p:nvPr/>
        </p:nvSpPr>
        <p:spPr>
          <a:xfrm rot="5400000">
            <a:off x="5110540" y="2078067"/>
            <a:ext cx="1856063" cy="1842917"/>
          </a:xfrm>
          <a:custGeom>
            <a:avLst/>
            <a:gdLst>
              <a:gd name="connsiteX0" fmla="*/ 1089061 w 2178122"/>
              <a:gd name="connsiteY0" fmla="*/ 0 h 2162695"/>
              <a:gd name="connsiteX1" fmla="*/ 2178122 w 2178122"/>
              <a:gd name="connsiteY1" fmla="*/ 1089061 h 2162695"/>
              <a:gd name="connsiteX2" fmla="*/ 2177343 w 2178122"/>
              <a:gd name="connsiteY2" fmla="*/ 1104488 h 2162695"/>
              <a:gd name="connsiteX3" fmla="*/ 2113098 w 2178122"/>
              <a:gd name="connsiteY3" fmla="*/ 1094683 h 2162695"/>
              <a:gd name="connsiteX4" fmla="*/ 2001748 w 2178122"/>
              <a:gd name="connsiteY4" fmla="*/ 1089060 h 2162695"/>
              <a:gd name="connsiteX5" fmla="*/ 918310 w 2178122"/>
              <a:gd name="connsiteY5" fmla="*/ 2066771 h 2162695"/>
              <a:gd name="connsiteX6" fmla="*/ 913466 w 2178122"/>
              <a:gd name="connsiteY6" fmla="*/ 2162695 h 2162695"/>
              <a:gd name="connsiteX7" fmla="*/ 869577 w 2178122"/>
              <a:gd name="connsiteY7" fmla="*/ 2155996 h 2162695"/>
              <a:gd name="connsiteX8" fmla="*/ 0 w 2178122"/>
              <a:gd name="connsiteY8" fmla="*/ 1089061 h 2162695"/>
              <a:gd name="connsiteX9" fmla="*/ 1089061 w 2178122"/>
              <a:gd name="connsiteY9" fmla="*/ 0 h 216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78122" h="2162695">
                <a:moveTo>
                  <a:pt x="1089061" y="0"/>
                </a:moveTo>
                <a:cubicBezTo>
                  <a:pt x="1690533" y="0"/>
                  <a:pt x="2178122" y="487589"/>
                  <a:pt x="2178122" y="1089061"/>
                </a:cubicBezTo>
                <a:lnTo>
                  <a:pt x="2177343" y="1104488"/>
                </a:lnTo>
                <a:lnTo>
                  <a:pt x="2113098" y="1094683"/>
                </a:lnTo>
                <a:cubicBezTo>
                  <a:pt x="2076487" y="1090965"/>
                  <a:pt x="2039340" y="1089060"/>
                  <a:pt x="2001748" y="1089060"/>
                </a:cubicBezTo>
                <a:cubicBezTo>
                  <a:pt x="1437868" y="1089060"/>
                  <a:pt x="974081" y="1517605"/>
                  <a:pt x="918310" y="2066771"/>
                </a:cubicBezTo>
                <a:lnTo>
                  <a:pt x="913466" y="2162695"/>
                </a:lnTo>
                <a:lnTo>
                  <a:pt x="869577" y="2155996"/>
                </a:lnTo>
                <a:cubicBezTo>
                  <a:pt x="373311" y="2054445"/>
                  <a:pt x="0" y="1615349"/>
                  <a:pt x="0" y="1089061"/>
                </a:cubicBezTo>
                <a:cubicBezTo>
                  <a:pt x="0" y="487589"/>
                  <a:pt x="487589" y="0"/>
                  <a:pt x="1089061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28575">
            <a:noFill/>
          </a:ln>
          <a:effectLst>
            <a:outerShdw blurRad="304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5" name="자유형: 도형 7">
            <a:extLst>
              <a:ext uri="{FF2B5EF4-FFF2-40B4-BE49-F238E27FC236}">
                <a16:creationId xmlns:a16="http://schemas.microsoft.com/office/drawing/2014/main" id="{510A6803-1487-ED88-8B92-937D4A38E099}"/>
              </a:ext>
            </a:extLst>
          </p:cNvPr>
          <p:cNvSpPr/>
          <p:nvPr/>
        </p:nvSpPr>
        <p:spPr>
          <a:xfrm>
            <a:off x="3981142" y="3035248"/>
            <a:ext cx="1856063" cy="1842917"/>
          </a:xfrm>
          <a:custGeom>
            <a:avLst/>
            <a:gdLst>
              <a:gd name="connsiteX0" fmla="*/ 1089061 w 2178122"/>
              <a:gd name="connsiteY0" fmla="*/ 0 h 2162695"/>
              <a:gd name="connsiteX1" fmla="*/ 2178122 w 2178122"/>
              <a:gd name="connsiteY1" fmla="*/ 1089061 h 2162695"/>
              <a:gd name="connsiteX2" fmla="*/ 2177343 w 2178122"/>
              <a:gd name="connsiteY2" fmla="*/ 1104488 h 2162695"/>
              <a:gd name="connsiteX3" fmla="*/ 2113098 w 2178122"/>
              <a:gd name="connsiteY3" fmla="*/ 1094683 h 2162695"/>
              <a:gd name="connsiteX4" fmla="*/ 2001748 w 2178122"/>
              <a:gd name="connsiteY4" fmla="*/ 1089060 h 2162695"/>
              <a:gd name="connsiteX5" fmla="*/ 918310 w 2178122"/>
              <a:gd name="connsiteY5" fmla="*/ 2066771 h 2162695"/>
              <a:gd name="connsiteX6" fmla="*/ 913466 w 2178122"/>
              <a:gd name="connsiteY6" fmla="*/ 2162695 h 2162695"/>
              <a:gd name="connsiteX7" fmla="*/ 869577 w 2178122"/>
              <a:gd name="connsiteY7" fmla="*/ 2155996 h 2162695"/>
              <a:gd name="connsiteX8" fmla="*/ 0 w 2178122"/>
              <a:gd name="connsiteY8" fmla="*/ 1089061 h 2162695"/>
              <a:gd name="connsiteX9" fmla="*/ 1089061 w 2178122"/>
              <a:gd name="connsiteY9" fmla="*/ 0 h 216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78122" h="2162695">
                <a:moveTo>
                  <a:pt x="1089061" y="0"/>
                </a:moveTo>
                <a:cubicBezTo>
                  <a:pt x="1690533" y="0"/>
                  <a:pt x="2178122" y="487589"/>
                  <a:pt x="2178122" y="1089061"/>
                </a:cubicBezTo>
                <a:lnTo>
                  <a:pt x="2177343" y="1104488"/>
                </a:lnTo>
                <a:lnTo>
                  <a:pt x="2113098" y="1094683"/>
                </a:lnTo>
                <a:cubicBezTo>
                  <a:pt x="2076487" y="1090965"/>
                  <a:pt x="2039340" y="1089060"/>
                  <a:pt x="2001748" y="1089060"/>
                </a:cubicBezTo>
                <a:cubicBezTo>
                  <a:pt x="1437868" y="1089060"/>
                  <a:pt x="974081" y="1517605"/>
                  <a:pt x="918310" y="2066771"/>
                </a:cubicBezTo>
                <a:lnTo>
                  <a:pt x="913466" y="2162695"/>
                </a:lnTo>
                <a:lnTo>
                  <a:pt x="869577" y="2155996"/>
                </a:lnTo>
                <a:cubicBezTo>
                  <a:pt x="373311" y="2054445"/>
                  <a:pt x="0" y="1615349"/>
                  <a:pt x="0" y="1089061"/>
                </a:cubicBezTo>
                <a:cubicBezTo>
                  <a:pt x="0" y="487589"/>
                  <a:pt x="487589" y="0"/>
                  <a:pt x="1089061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6" name="자유형: 도형 8">
            <a:extLst>
              <a:ext uri="{FF2B5EF4-FFF2-40B4-BE49-F238E27FC236}">
                <a16:creationId xmlns:a16="http://schemas.microsoft.com/office/drawing/2014/main" id="{A9B59C11-4618-1C7F-EFFE-67E0D2F12B1A}"/>
              </a:ext>
            </a:extLst>
          </p:cNvPr>
          <p:cNvSpPr/>
          <p:nvPr/>
        </p:nvSpPr>
        <p:spPr>
          <a:xfrm rot="16200000">
            <a:off x="4909174" y="4171940"/>
            <a:ext cx="1856063" cy="1842917"/>
          </a:xfrm>
          <a:custGeom>
            <a:avLst/>
            <a:gdLst>
              <a:gd name="connsiteX0" fmla="*/ 1089061 w 2178122"/>
              <a:gd name="connsiteY0" fmla="*/ 0 h 2162695"/>
              <a:gd name="connsiteX1" fmla="*/ 2178122 w 2178122"/>
              <a:gd name="connsiteY1" fmla="*/ 1089061 h 2162695"/>
              <a:gd name="connsiteX2" fmla="*/ 2177343 w 2178122"/>
              <a:gd name="connsiteY2" fmla="*/ 1104488 h 2162695"/>
              <a:gd name="connsiteX3" fmla="*/ 2113098 w 2178122"/>
              <a:gd name="connsiteY3" fmla="*/ 1094683 h 2162695"/>
              <a:gd name="connsiteX4" fmla="*/ 2001748 w 2178122"/>
              <a:gd name="connsiteY4" fmla="*/ 1089060 h 2162695"/>
              <a:gd name="connsiteX5" fmla="*/ 918310 w 2178122"/>
              <a:gd name="connsiteY5" fmla="*/ 2066771 h 2162695"/>
              <a:gd name="connsiteX6" fmla="*/ 913466 w 2178122"/>
              <a:gd name="connsiteY6" fmla="*/ 2162695 h 2162695"/>
              <a:gd name="connsiteX7" fmla="*/ 869577 w 2178122"/>
              <a:gd name="connsiteY7" fmla="*/ 2155996 h 2162695"/>
              <a:gd name="connsiteX8" fmla="*/ 0 w 2178122"/>
              <a:gd name="connsiteY8" fmla="*/ 1089061 h 2162695"/>
              <a:gd name="connsiteX9" fmla="*/ 1089061 w 2178122"/>
              <a:gd name="connsiteY9" fmla="*/ 0 h 216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78122" h="2162695">
                <a:moveTo>
                  <a:pt x="1089061" y="0"/>
                </a:moveTo>
                <a:cubicBezTo>
                  <a:pt x="1690533" y="0"/>
                  <a:pt x="2178122" y="487589"/>
                  <a:pt x="2178122" y="1089061"/>
                </a:cubicBezTo>
                <a:lnTo>
                  <a:pt x="2177343" y="1104488"/>
                </a:lnTo>
                <a:lnTo>
                  <a:pt x="2113098" y="1094683"/>
                </a:lnTo>
                <a:cubicBezTo>
                  <a:pt x="2076487" y="1090965"/>
                  <a:pt x="2039340" y="1089060"/>
                  <a:pt x="2001748" y="1089060"/>
                </a:cubicBezTo>
                <a:cubicBezTo>
                  <a:pt x="1437868" y="1089060"/>
                  <a:pt x="974081" y="1517605"/>
                  <a:pt x="918310" y="2066771"/>
                </a:cubicBezTo>
                <a:lnTo>
                  <a:pt x="913466" y="2162695"/>
                </a:lnTo>
                <a:lnTo>
                  <a:pt x="869577" y="2155996"/>
                </a:lnTo>
                <a:cubicBezTo>
                  <a:pt x="373311" y="2054445"/>
                  <a:pt x="0" y="1615349"/>
                  <a:pt x="0" y="1089061"/>
                </a:cubicBezTo>
                <a:cubicBezTo>
                  <a:pt x="0" y="487589"/>
                  <a:pt x="487589" y="0"/>
                  <a:pt x="1089061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7" name="자유형: 도형 9">
            <a:extLst>
              <a:ext uri="{FF2B5EF4-FFF2-40B4-BE49-F238E27FC236}">
                <a16:creationId xmlns:a16="http://schemas.microsoft.com/office/drawing/2014/main" id="{09638A12-99AC-6D40-274A-96C4EC998BA4}"/>
              </a:ext>
            </a:extLst>
          </p:cNvPr>
          <p:cNvSpPr/>
          <p:nvPr/>
        </p:nvSpPr>
        <p:spPr>
          <a:xfrm rot="10800000">
            <a:off x="6051717" y="3243908"/>
            <a:ext cx="1856063" cy="1842917"/>
          </a:xfrm>
          <a:custGeom>
            <a:avLst/>
            <a:gdLst>
              <a:gd name="connsiteX0" fmla="*/ 1089061 w 2178122"/>
              <a:gd name="connsiteY0" fmla="*/ 0 h 2162695"/>
              <a:gd name="connsiteX1" fmla="*/ 2178122 w 2178122"/>
              <a:gd name="connsiteY1" fmla="*/ 1089061 h 2162695"/>
              <a:gd name="connsiteX2" fmla="*/ 2177343 w 2178122"/>
              <a:gd name="connsiteY2" fmla="*/ 1104488 h 2162695"/>
              <a:gd name="connsiteX3" fmla="*/ 2113098 w 2178122"/>
              <a:gd name="connsiteY3" fmla="*/ 1094683 h 2162695"/>
              <a:gd name="connsiteX4" fmla="*/ 2001748 w 2178122"/>
              <a:gd name="connsiteY4" fmla="*/ 1089060 h 2162695"/>
              <a:gd name="connsiteX5" fmla="*/ 918310 w 2178122"/>
              <a:gd name="connsiteY5" fmla="*/ 2066771 h 2162695"/>
              <a:gd name="connsiteX6" fmla="*/ 913466 w 2178122"/>
              <a:gd name="connsiteY6" fmla="*/ 2162695 h 2162695"/>
              <a:gd name="connsiteX7" fmla="*/ 869577 w 2178122"/>
              <a:gd name="connsiteY7" fmla="*/ 2155996 h 2162695"/>
              <a:gd name="connsiteX8" fmla="*/ 0 w 2178122"/>
              <a:gd name="connsiteY8" fmla="*/ 1089061 h 2162695"/>
              <a:gd name="connsiteX9" fmla="*/ 1089061 w 2178122"/>
              <a:gd name="connsiteY9" fmla="*/ 0 h 216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78122" h="2162695">
                <a:moveTo>
                  <a:pt x="1089061" y="0"/>
                </a:moveTo>
                <a:cubicBezTo>
                  <a:pt x="1690533" y="0"/>
                  <a:pt x="2178122" y="487589"/>
                  <a:pt x="2178122" y="1089061"/>
                </a:cubicBezTo>
                <a:lnTo>
                  <a:pt x="2177343" y="1104488"/>
                </a:lnTo>
                <a:lnTo>
                  <a:pt x="2113098" y="1094683"/>
                </a:lnTo>
                <a:cubicBezTo>
                  <a:pt x="2076487" y="1090965"/>
                  <a:pt x="2039340" y="1089060"/>
                  <a:pt x="2001748" y="1089060"/>
                </a:cubicBezTo>
                <a:cubicBezTo>
                  <a:pt x="1437868" y="1089060"/>
                  <a:pt x="974081" y="1517605"/>
                  <a:pt x="918310" y="2066771"/>
                </a:cubicBezTo>
                <a:lnTo>
                  <a:pt x="913466" y="2162695"/>
                </a:lnTo>
                <a:lnTo>
                  <a:pt x="869577" y="2155996"/>
                </a:lnTo>
                <a:cubicBezTo>
                  <a:pt x="373311" y="2054445"/>
                  <a:pt x="0" y="1615349"/>
                  <a:pt x="0" y="1089061"/>
                </a:cubicBezTo>
                <a:cubicBezTo>
                  <a:pt x="0" y="487589"/>
                  <a:pt x="487589" y="0"/>
                  <a:pt x="1089061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8575">
            <a:noFill/>
          </a:ln>
          <a:effectLst>
            <a:outerShdw blurRad="304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8" name="TextBox 62">
            <a:extLst>
              <a:ext uri="{FF2B5EF4-FFF2-40B4-BE49-F238E27FC236}">
                <a16:creationId xmlns:a16="http://schemas.microsoft.com/office/drawing/2014/main" id="{C2ED4C52-A049-9F63-B819-4AACD1957F41}"/>
              </a:ext>
            </a:extLst>
          </p:cNvPr>
          <p:cNvSpPr txBox="1"/>
          <p:nvPr/>
        </p:nvSpPr>
        <p:spPr>
          <a:xfrm>
            <a:off x="4241676" y="3173482"/>
            <a:ext cx="984634" cy="1084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4400" b="1" dirty="0">
                <a:solidFill>
                  <a:prstClr val="white"/>
                </a:solidFill>
              </a:rPr>
              <a:t>S</a:t>
            </a:r>
          </a:p>
          <a:p>
            <a:pPr algn="ctr">
              <a:defRPr/>
            </a:pPr>
            <a:r>
              <a:rPr lang="en-US" altLang="ko-KR" sz="1000" dirty="0">
                <a:solidFill>
                  <a:prstClr val="white"/>
                </a:solidFill>
              </a:rPr>
              <a:t>Strength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800" dirty="0">
                <a:solidFill>
                  <a:prstClr val="white"/>
                </a:solidFill>
              </a:rPr>
              <a:t>강점</a:t>
            </a:r>
          </a:p>
        </p:txBody>
      </p:sp>
      <p:sp>
        <p:nvSpPr>
          <p:cNvPr id="49" name="TextBox 63">
            <a:extLst>
              <a:ext uri="{FF2B5EF4-FFF2-40B4-BE49-F238E27FC236}">
                <a16:creationId xmlns:a16="http://schemas.microsoft.com/office/drawing/2014/main" id="{486AD271-5171-EA21-6169-0245DB2AC3AE}"/>
              </a:ext>
            </a:extLst>
          </p:cNvPr>
          <p:cNvSpPr txBox="1"/>
          <p:nvPr/>
        </p:nvSpPr>
        <p:spPr>
          <a:xfrm>
            <a:off x="5650144" y="2360398"/>
            <a:ext cx="12058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4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W</a:t>
            </a:r>
          </a:p>
          <a:p>
            <a:pPr algn="ctr">
              <a:defRPr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Weakness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약점</a:t>
            </a:r>
          </a:p>
        </p:txBody>
      </p:sp>
      <p:sp>
        <p:nvSpPr>
          <p:cNvPr id="50" name="TextBox 64">
            <a:extLst>
              <a:ext uri="{FF2B5EF4-FFF2-40B4-BE49-F238E27FC236}">
                <a16:creationId xmlns:a16="http://schemas.microsoft.com/office/drawing/2014/main" id="{B0C2DC16-D295-2D67-62F3-295D643CCED5}"/>
              </a:ext>
            </a:extLst>
          </p:cNvPr>
          <p:cNvSpPr txBox="1"/>
          <p:nvPr/>
        </p:nvSpPr>
        <p:spPr>
          <a:xfrm>
            <a:off x="5117113" y="4710965"/>
            <a:ext cx="11687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4400" b="1" dirty="0"/>
              <a:t>O</a:t>
            </a:r>
          </a:p>
          <a:p>
            <a:pPr algn="ctr">
              <a:defRPr/>
            </a:pPr>
            <a:r>
              <a:rPr lang="en-US" altLang="ko-KR" sz="1000" dirty="0"/>
              <a:t>Opportunity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800" dirty="0"/>
              <a:t>기회</a:t>
            </a:r>
          </a:p>
        </p:txBody>
      </p:sp>
      <p:sp>
        <p:nvSpPr>
          <p:cNvPr id="51" name="TextBox 65">
            <a:extLst>
              <a:ext uri="{FF2B5EF4-FFF2-40B4-BE49-F238E27FC236}">
                <a16:creationId xmlns:a16="http://schemas.microsoft.com/office/drawing/2014/main" id="{8A9BE396-3EEA-C62A-1831-D2AD437DF958}"/>
              </a:ext>
            </a:extLst>
          </p:cNvPr>
          <p:cNvSpPr txBox="1"/>
          <p:nvPr/>
        </p:nvSpPr>
        <p:spPr>
          <a:xfrm>
            <a:off x="6590299" y="3845114"/>
            <a:ext cx="11029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4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</a:t>
            </a:r>
          </a:p>
          <a:p>
            <a:pPr algn="ctr">
              <a:defRPr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Threat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위협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1403" y="2186454"/>
            <a:ext cx="3531793" cy="1539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강점 </a:t>
            </a:r>
            <a:r>
              <a:rPr lang="en-US" altLang="ko-KR" sz="14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Strength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기업의 환경분석을 통해 강점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(strength)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과 약점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(weakness),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기회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(opportunity)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와 위협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(threat) 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요인을 규정하고 이를 토대로 마케팅 전략을 수립하는 기법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66857" y="4544875"/>
            <a:ext cx="3211705" cy="1816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7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기회 </a:t>
            </a:r>
            <a:r>
              <a:rPr lang="en-US" altLang="ko-KR" sz="147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Opportunity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기업의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환경분석을 통해 강점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(strength)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과 약점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(weakness),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기회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(opportunity)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와 위협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(threat) 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요인을 규정하고 이를 토대로 마케팅 전략을 수립하는 기법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907780" y="1899461"/>
            <a:ext cx="3676657" cy="1539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약점 </a:t>
            </a:r>
            <a:r>
              <a:rPr lang="en-US" altLang="ko-KR" sz="14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Weakness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기업의 환경분석을 통해 강점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(strength)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과 약점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(weakness),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기회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(opportunity)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와 위협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(threat)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요인을 규정하고 이를 토대로 마케팅 전략을 수립하는 기법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07780" y="4821874"/>
            <a:ext cx="3571521" cy="1539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7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위협 </a:t>
            </a:r>
            <a:r>
              <a:rPr lang="en-US" altLang="ko-KR" sz="147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Threat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기업의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환경분석을 통해 강점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(strength)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과 약점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(weakness),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기회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(opportunity)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와 위협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(threat)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요인을 규정하고 이를 토대로 마케팅 전략을 수립하는 기법</a:t>
            </a:r>
          </a:p>
        </p:txBody>
      </p:sp>
    </p:spTree>
    <p:extLst>
      <p:ext uri="{BB962C8B-B14F-4D97-AF65-F5344CB8AC3E}">
        <p14:creationId xmlns:p14="http://schemas.microsoft.com/office/powerpoint/2010/main" val="18966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835066" y="5877547"/>
            <a:ext cx="5285522" cy="1011238"/>
            <a:chOff x="-12304" y="4638405"/>
            <a:chExt cx="11870727" cy="2271135"/>
          </a:xfrm>
        </p:grpSpPr>
        <p:sp>
          <p:nvSpPr>
            <p:cNvPr id="310" name="Freeform 128"/>
            <p:cNvSpPr>
              <a:spLocks noEditPoints="1"/>
            </p:cNvSpPr>
            <p:nvPr/>
          </p:nvSpPr>
          <p:spPr bwMode="auto">
            <a:xfrm>
              <a:off x="1625532" y="6051925"/>
              <a:ext cx="860425" cy="809625"/>
            </a:xfrm>
            <a:custGeom>
              <a:avLst/>
              <a:gdLst>
                <a:gd name="T0" fmla="*/ 2321 w 3252"/>
                <a:gd name="T1" fmla="*/ 1714 h 3056"/>
                <a:gd name="T2" fmla="*/ 1095 w 3252"/>
                <a:gd name="T3" fmla="*/ 2968 h 3056"/>
                <a:gd name="T4" fmla="*/ 1513 w 3252"/>
                <a:gd name="T5" fmla="*/ 1 h 3056"/>
                <a:gd name="T6" fmla="*/ 1596 w 3252"/>
                <a:gd name="T7" fmla="*/ 61 h 3056"/>
                <a:gd name="T8" fmla="*/ 1643 w 3252"/>
                <a:gd name="T9" fmla="*/ 56 h 3056"/>
                <a:gd name="T10" fmla="*/ 1722 w 3252"/>
                <a:gd name="T11" fmla="*/ 1 h 3056"/>
                <a:gd name="T12" fmla="*/ 1687 w 3252"/>
                <a:gd name="T13" fmla="*/ 97 h 3056"/>
                <a:gd name="T14" fmla="*/ 1630 w 3252"/>
                <a:gd name="T15" fmla="*/ 135 h 3056"/>
                <a:gd name="T16" fmla="*/ 1685 w 3252"/>
                <a:gd name="T17" fmla="*/ 282 h 3056"/>
                <a:gd name="T18" fmla="*/ 1661 w 3252"/>
                <a:gd name="T19" fmla="*/ 450 h 3056"/>
                <a:gd name="T20" fmla="*/ 1732 w 3252"/>
                <a:gd name="T21" fmla="*/ 449 h 3056"/>
                <a:gd name="T22" fmla="*/ 1783 w 3252"/>
                <a:gd name="T23" fmla="*/ 531 h 3056"/>
                <a:gd name="T24" fmla="*/ 1837 w 3252"/>
                <a:gd name="T25" fmla="*/ 549 h 3056"/>
                <a:gd name="T26" fmla="*/ 1856 w 3252"/>
                <a:gd name="T27" fmla="*/ 679 h 3056"/>
                <a:gd name="T28" fmla="*/ 1891 w 3252"/>
                <a:gd name="T29" fmla="*/ 844 h 3056"/>
                <a:gd name="T30" fmla="*/ 1959 w 3252"/>
                <a:gd name="T31" fmla="*/ 1032 h 3056"/>
                <a:gd name="T32" fmla="*/ 1958 w 3252"/>
                <a:gd name="T33" fmla="*/ 859 h 3056"/>
                <a:gd name="T34" fmla="*/ 2058 w 3252"/>
                <a:gd name="T35" fmla="*/ 725 h 3056"/>
                <a:gd name="T36" fmla="*/ 2112 w 3252"/>
                <a:gd name="T37" fmla="*/ 548 h 3056"/>
                <a:gd name="T38" fmla="*/ 2186 w 3252"/>
                <a:gd name="T39" fmla="*/ 570 h 3056"/>
                <a:gd name="T40" fmla="*/ 2202 w 3252"/>
                <a:gd name="T41" fmla="*/ 683 h 3056"/>
                <a:gd name="T42" fmla="*/ 2155 w 3252"/>
                <a:gd name="T43" fmla="*/ 761 h 3056"/>
                <a:gd name="T44" fmla="*/ 2186 w 3252"/>
                <a:gd name="T45" fmla="*/ 819 h 3056"/>
                <a:gd name="T46" fmla="*/ 2192 w 3252"/>
                <a:gd name="T47" fmla="*/ 950 h 3056"/>
                <a:gd name="T48" fmla="*/ 2146 w 3252"/>
                <a:gd name="T49" fmla="*/ 1024 h 3056"/>
                <a:gd name="T50" fmla="*/ 2142 w 3252"/>
                <a:gd name="T51" fmla="*/ 991 h 3056"/>
                <a:gd name="T52" fmla="*/ 2157 w 3252"/>
                <a:gd name="T53" fmla="*/ 899 h 3056"/>
                <a:gd name="T54" fmla="*/ 2106 w 3252"/>
                <a:gd name="T55" fmla="*/ 920 h 3056"/>
                <a:gd name="T56" fmla="*/ 2081 w 3252"/>
                <a:gd name="T57" fmla="*/ 1032 h 3056"/>
                <a:gd name="T58" fmla="*/ 3163 w 3252"/>
                <a:gd name="T59" fmla="*/ 1329 h 3056"/>
                <a:gd name="T60" fmla="*/ 126 w 3252"/>
                <a:gd name="T61" fmla="*/ 1689 h 3056"/>
                <a:gd name="T62" fmla="*/ 1209 w 3252"/>
                <a:gd name="T63" fmla="*/ 1049 h 3056"/>
                <a:gd name="T64" fmla="*/ 1191 w 3252"/>
                <a:gd name="T65" fmla="*/ 937 h 3056"/>
                <a:gd name="T66" fmla="*/ 1133 w 3252"/>
                <a:gd name="T67" fmla="*/ 897 h 3056"/>
                <a:gd name="T68" fmla="*/ 1133 w 3252"/>
                <a:gd name="T69" fmla="*/ 973 h 3056"/>
                <a:gd name="T70" fmla="*/ 1146 w 3252"/>
                <a:gd name="T71" fmla="*/ 1017 h 3056"/>
                <a:gd name="T72" fmla="*/ 1104 w 3252"/>
                <a:gd name="T73" fmla="*/ 978 h 3056"/>
                <a:gd name="T74" fmla="*/ 1096 w 3252"/>
                <a:gd name="T75" fmla="*/ 844 h 3056"/>
                <a:gd name="T76" fmla="*/ 1126 w 3252"/>
                <a:gd name="T77" fmla="*/ 767 h 3056"/>
                <a:gd name="T78" fmla="*/ 1078 w 3252"/>
                <a:gd name="T79" fmla="*/ 685 h 3056"/>
                <a:gd name="T80" fmla="*/ 1107 w 3252"/>
                <a:gd name="T81" fmla="*/ 574 h 3056"/>
                <a:gd name="T82" fmla="*/ 1176 w 3252"/>
                <a:gd name="T83" fmla="*/ 550 h 3056"/>
                <a:gd name="T84" fmla="*/ 1227 w 3252"/>
                <a:gd name="T85" fmla="*/ 725 h 3056"/>
                <a:gd name="T86" fmla="*/ 1328 w 3252"/>
                <a:gd name="T87" fmla="*/ 859 h 3056"/>
                <a:gd name="T88" fmla="*/ 1327 w 3252"/>
                <a:gd name="T89" fmla="*/ 1031 h 3056"/>
                <a:gd name="T90" fmla="*/ 1441 w 3252"/>
                <a:gd name="T91" fmla="*/ 952 h 3056"/>
                <a:gd name="T92" fmla="*/ 1434 w 3252"/>
                <a:gd name="T93" fmla="*/ 978 h 3056"/>
                <a:gd name="T94" fmla="*/ 1427 w 3252"/>
                <a:gd name="T95" fmla="*/ 1014 h 3056"/>
                <a:gd name="T96" fmla="*/ 1417 w 3252"/>
                <a:gd name="T97" fmla="*/ 997 h 3056"/>
                <a:gd name="T98" fmla="*/ 1381 w 3252"/>
                <a:gd name="T99" fmla="*/ 896 h 3056"/>
                <a:gd name="T100" fmla="*/ 1403 w 3252"/>
                <a:gd name="T101" fmla="*/ 754 h 3056"/>
                <a:gd name="T102" fmla="*/ 1422 w 3252"/>
                <a:gd name="T103" fmla="*/ 614 h 3056"/>
                <a:gd name="T104" fmla="*/ 1458 w 3252"/>
                <a:gd name="T105" fmla="*/ 547 h 3056"/>
                <a:gd name="T106" fmla="*/ 1495 w 3252"/>
                <a:gd name="T107" fmla="*/ 644 h 3056"/>
                <a:gd name="T108" fmla="*/ 1520 w 3252"/>
                <a:gd name="T109" fmla="*/ 697 h 3056"/>
                <a:gd name="T110" fmla="*/ 1537 w 3252"/>
                <a:gd name="T111" fmla="*/ 580 h 3056"/>
                <a:gd name="T112" fmla="*/ 1526 w 3252"/>
                <a:gd name="T113" fmla="*/ 470 h 3056"/>
                <a:gd name="T114" fmla="*/ 1599 w 3252"/>
                <a:gd name="T115" fmla="*/ 441 h 3056"/>
                <a:gd name="T116" fmla="*/ 1542 w 3252"/>
                <a:gd name="T117" fmla="*/ 247 h 3056"/>
                <a:gd name="T118" fmla="*/ 1596 w 3252"/>
                <a:gd name="T119" fmla="*/ 132 h 3056"/>
                <a:gd name="T120" fmla="*/ 1525 w 3252"/>
                <a:gd name="T121" fmla="*/ 56 h 3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252" h="3056">
                  <a:moveTo>
                    <a:pt x="2619" y="1714"/>
                  </a:moveTo>
                  <a:lnTo>
                    <a:pt x="2619" y="2968"/>
                  </a:lnTo>
                  <a:lnTo>
                    <a:pt x="2822" y="2968"/>
                  </a:lnTo>
                  <a:lnTo>
                    <a:pt x="2822" y="1714"/>
                  </a:lnTo>
                  <a:lnTo>
                    <a:pt x="2619" y="1714"/>
                  </a:lnTo>
                  <a:close/>
                  <a:moveTo>
                    <a:pt x="2100" y="1714"/>
                  </a:moveTo>
                  <a:lnTo>
                    <a:pt x="2100" y="2968"/>
                  </a:lnTo>
                  <a:lnTo>
                    <a:pt x="2321" y="2968"/>
                  </a:lnTo>
                  <a:lnTo>
                    <a:pt x="2321" y="1714"/>
                  </a:lnTo>
                  <a:lnTo>
                    <a:pt x="2100" y="1714"/>
                  </a:lnTo>
                  <a:close/>
                  <a:moveTo>
                    <a:pt x="1392" y="1714"/>
                  </a:moveTo>
                  <a:lnTo>
                    <a:pt x="1392" y="2968"/>
                  </a:lnTo>
                  <a:lnTo>
                    <a:pt x="1804" y="2968"/>
                  </a:lnTo>
                  <a:lnTo>
                    <a:pt x="1804" y="1714"/>
                  </a:lnTo>
                  <a:lnTo>
                    <a:pt x="1392" y="1714"/>
                  </a:lnTo>
                  <a:close/>
                  <a:moveTo>
                    <a:pt x="903" y="1714"/>
                  </a:moveTo>
                  <a:lnTo>
                    <a:pt x="903" y="2968"/>
                  </a:lnTo>
                  <a:lnTo>
                    <a:pt x="1095" y="2968"/>
                  </a:lnTo>
                  <a:lnTo>
                    <a:pt x="1095" y="1714"/>
                  </a:lnTo>
                  <a:lnTo>
                    <a:pt x="903" y="1714"/>
                  </a:lnTo>
                  <a:close/>
                  <a:moveTo>
                    <a:pt x="414" y="1714"/>
                  </a:moveTo>
                  <a:lnTo>
                    <a:pt x="414" y="2968"/>
                  </a:lnTo>
                  <a:lnTo>
                    <a:pt x="606" y="2968"/>
                  </a:lnTo>
                  <a:lnTo>
                    <a:pt x="606" y="1714"/>
                  </a:lnTo>
                  <a:lnTo>
                    <a:pt x="414" y="1714"/>
                  </a:lnTo>
                  <a:close/>
                  <a:moveTo>
                    <a:pt x="1510" y="0"/>
                  </a:moveTo>
                  <a:lnTo>
                    <a:pt x="1513" y="1"/>
                  </a:lnTo>
                  <a:lnTo>
                    <a:pt x="1519" y="4"/>
                  </a:lnTo>
                  <a:lnTo>
                    <a:pt x="1528" y="8"/>
                  </a:lnTo>
                  <a:lnTo>
                    <a:pt x="1539" y="14"/>
                  </a:lnTo>
                  <a:lnTo>
                    <a:pt x="1551" y="21"/>
                  </a:lnTo>
                  <a:lnTo>
                    <a:pt x="1563" y="28"/>
                  </a:lnTo>
                  <a:lnTo>
                    <a:pt x="1574" y="37"/>
                  </a:lnTo>
                  <a:lnTo>
                    <a:pt x="1584" y="46"/>
                  </a:lnTo>
                  <a:lnTo>
                    <a:pt x="1590" y="53"/>
                  </a:lnTo>
                  <a:lnTo>
                    <a:pt x="1596" y="61"/>
                  </a:lnTo>
                  <a:lnTo>
                    <a:pt x="1599" y="48"/>
                  </a:lnTo>
                  <a:lnTo>
                    <a:pt x="1604" y="38"/>
                  </a:lnTo>
                  <a:lnTo>
                    <a:pt x="1610" y="31"/>
                  </a:lnTo>
                  <a:lnTo>
                    <a:pt x="1618" y="29"/>
                  </a:lnTo>
                  <a:lnTo>
                    <a:pt x="1625" y="31"/>
                  </a:lnTo>
                  <a:lnTo>
                    <a:pt x="1631" y="38"/>
                  </a:lnTo>
                  <a:lnTo>
                    <a:pt x="1636" y="48"/>
                  </a:lnTo>
                  <a:lnTo>
                    <a:pt x="1639" y="61"/>
                  </a:lnTo>
                  <a:lnTo>
                    <a:pt x="1643" y="56"/>
                  </a:lnTo>
                  <a:lnTo>
                    <a:pt x="1647" y="51"/>
                  </a:lnTo>
                  <a:lnTo>
                    <a:pt x="1652" y="46"/>
                  </a:lnTo>
                  <a:lnTo>
                    <a:pt x="1661" y="37"/>
                  </a:lnTo>
                  <a:lnTo>
                    <a:pt x="1672" y="28"/>
                  </a:lnTo>
                  <a:lnTo>
                    <a:pt x="1684" y="21"/>
                  </a:lnTo>
                  <a:lnTo>
                    <a:pt x="1696" y="14"/>
                  </a:lnTo>
                  <a:lnTo>
                    <a:pt x="1707" y="8"/>
                  </a:lnTo>
                  <a:lnTo>
                    <a:pt x="1716" y="4"/>
                  </a:lnTo>
                  <a:lnTo>
                    <a:pt x="1722" y="1"/>
                  </a:lnTo>
                  <a:lnTo>
                    <a:pt x="1724" y="0"/>
                  </a:lnTo>
                  <a:lnTo>
                    <a:pt x="1723" y="4"/>
                  </a:lnTo>
                  <a:lnTo>
                    <a:pt x="1722" y="12"/>
                  </a:lnTo>
                  <a:lnTo>
                    <a:pt x="1719" y="24"/>
                  </a:lnTo>
                  <a:lnTo>
                    <a:pt x="1715" y="39"/>
                  </a:lnTo>
                  <a:lnTo>
                    <a:pt x="1710" y="56"/>
                  </a:lnTo>
                  <a:lnTo>
                    <a:pt x="1704" y="73"/>
                  </a:lnTo>
                  <a:lnTo>
                    <a:pt x="1697" y="85"/>
                  </a:lnTo>
                  <a:lnTo>
                    <a:pt x="1687" y="97"/>
                  </a:lnTo>
                  <a:lnTo>
                    <a:pt x="1677" y="107"/>
                  </a:lnTo>
                  <a:lnTo>
                    <a:pt x="1666" y="116"/>
                  </a:lnTo>
                  <a:lnTo>
                    <a:pt x="1656" y="123"/>
                  </a:lnTo>
                  <a:lnTo>
                    <a:pt x="1648" y="128"/>
                  </a:lnTo>
                  <a:lnTo>
                    <a:pt x="1642" y="131"/>
                  </a:lnTo>
                  <a:lnTo>
                    <a:pt x="1640" y="132"/>
                  </a:lnTo>
                  <a:lnTo>
                    <a:pt x="1636" y="133"/>
                  </a:lnTo>
                  <a:lnTo>
                    <a:pt x="1633" y="134"/>
                  </a:lnTo>
                  <a:lnTo>
                    <a:pt x="1630" y="135"/>
                  </a:lnTo>
                  <a:lnTo>
                    <a:pt x="1630" y="171"/>
                  </a:lnTo>
                  <a:lnTo>
                    <a:pt x="1647" y="177"/>
                  </a:lnTo>
                  <a:lnTo>
                    <a:pt x="1662" y="185"/>
                  </a:lnTo>
                  <a:lnTo>
                    <a:pt x="1675" y="197"/>
                  </a:lnTo>
                  <a:lnTo>
                    <a:pt x="1685" y="212"/>
                  </a:lnTo>
                  <a:lnTo>
                    <a:pt x="1691" y="229"/>
                  </a:lnTo>
                  <a:lnTo>
                    <a:pt x="1693" y="247"/>
                  </a:lnTo>
                  <a:lnTo>
                    <a:pt x="1691" y="265"/>
                  </a:lnTo>
                  <a:lnTo>
                    <a:pt x="1685" y="282"/>
                  </a:lnTo>
                  <a:lnTo>
                    <a:pt x="1675" y="296"/>
                  </a:lnTo>
                  <a:lnTo>
                    <a:pt x="1662" y="308"/>
                  </a:lnTo>
                  <a:lnTo>
                    <a:pt x="1647" y="316"/>
                  </a:lnTo>
                  <a:lnTo>
                    <a:pt x="1630" y="321"/>
                  </a:lnTo>
                  <a:lnTo>
                    <a:pt x="1630" y="437"/>
                  </a:lnTo>
                  <a:lnTo>
                    <a:pt x="1640" y="438"/>
                  </a:lnTo>
                  <a:lnTo>
                    <a:pt x="1648" y="441"/>
                  </a:lnTo>
                  <a:lnTo>
                    <a:pt x="1655" y="445"/>
                  </a:lnTo>
                  <a:lnTo>
                    <a:pt x="1661" y="450"/>
                  </a:lnTo>
                  <a:lnTo>
                    <a:pt x="1668" y="456"/>
                  </a:lnTo>
                  <a:lnTo>
                    <a:pt x="1675" y="462"/>
                  </a:lnTo>
                  <a:lnTo>
                    <a:pt x="1682" y="465"/>
                  </a:lnTo>
                  <a:lnTo>
                    <a:pt x="1687" y="466"/>
                  </a:lnTo>
                  <a:lnTo>
                    <a:pt x="1691" y="462"/>
                  </a:lnTo>
                  <a:lnTo>
                    <a:pt x="1696" y="457"/>
                  </a:lnTo>
                  <a:lnTo>
                    <a:pt x="1706" y="453"/>
                  </a:lnTo>
                  <a:lnTo>
                    <a:pt x="1718" y="450"/>
                  </a:lnTo>
                  <a:lnTo>
                    <a:pt x="1732" y="449"/>
                  </a:lnTo>
                  <a:lnTo>
                    <a:pt x="1747" y="450"/>
                  </a:lnTo>
                  <a:lnTo>
                    <a:pt x="1761" y="454"/>
                  </a:lnTo>
                  <a:lnTo>
                    <a:pt x="1768" y="459"/>
                  </a:lnTo>
                  <a:lnTo>
                    <a:pt x="1774" y="467"/>
                  </a:lnTo>
                  <a:lnTo>
                    <a:pt x="1778" y="478"/>
                  </a:lnTo>
                  <a:lnTo>
                    <a:pt x="1780" y="491"/>
                  </a:lnTo>
                  <a:lnTo>
                    <a:pt x="1782" y="505"/>
                  </a:lnTo>
                  <a:lnTo>
                    <a:pt x="1782" y="519"/>
                  </a:lnTo>
                  <a:lnTo>
                    <a:pt x="1783" y="531"/>
                  </a:lnTo>
                  <a:lnTo>
                    <a:pt x="1782" y="541"/>
                  </a:lnTo>
                  <a:lnTo>
                    <a:pt x="1782" y="548"/>
                  </a:lnTo>
                  <a:lnTo>
                    <a:pt x="1782" y="550"/>
                  </a:lnTo>
                  <a:lnTo>
                    <a:pt x="1784" y="549"/>
                  </a:lnTo>
                  <a:lnTo>
                    <a:pt x="1790" y="546"/>
                  </a:lnTo>
                  <a:lnTo>
                    <a:pt x="1800" y="544"/>
                  </a:lnTo>
                  <a:lnTo>
                    <a:pt x="1813" y="543"/>
                  </a:lnTo>
                  <a:lnTo>
                    <a:pt x="1828" y="545"/>
                  </a:lnTo>
                  <a:lnTo>
                    <a:pt x="1837" y="549"/>
                  </a:lnTo>
                  <a:lnTo>
                    <a:pt x="1843" y="558"/>
                  </a:lnTo>
                  <a:lnTo>
                    <a:pt x="1847" y="569"/>
                  </a:lnTo>
                  <a:lnTo>
                    <a:pt x="1850" y="584"/>
                  </a:lnTo>
                  <a:lnTo>
                    <a:pt x="1852" y="600"/>
                  </a:lnTo>
                  <a:lnTo>
                    <a:pt x="1853" y="617"/>
                  </a:lnTo>
                  <a:lnTo>
                    <a:pt x="1854" y="634"/>
                  </a:lnTo>
                  <a:lnTo>
                    <a:pt x="1855" y="651"/>
                  </a:lnTo>
                  <a:lnTo>
                    <a:pt x="1855" y="666"/>
                  </a:lnTo>
                  <a:lnTo>
                    <a:pt x="1856" y="679"/>
                  </a:lnTo>
                  <a:lnTo>
                    <a:pt x="1857" y="691"/>
                  </a:lnTo>
                  <a:lnTo>
                    <a:pt x="1858" y="703"/>
                  </a:lnTo>
                  <a:lnTo>
                    <a:pt x="1861" y="716"/>
                  </a:lnTo>
                  <a:lnTo>
                    <a:pt x="1864" y="730"/>
                  </a:lnTo>
                  <a:lnTo>
                    <a:pt x="1869" y="747"/>
                  </a:lnTo>
                  <a:lnTo>
                    <a:pt x="1876" y="766"/>
                  </a:lnTo>
                  <a:lnTo>
                    <a:pt x="1883" y="790"/>
                  </a:lnTo>
                  <a:lnTo>
                    <a:pt x="1888" y="816"/>
                  </a:lnTo>
                  <a:lnTo>
                    <a:pt x="1891" y="844"/>
                  </a:lnTo>
                  <a:lnTo>
                    <a:pt x="1893" y="871"/>
                  </a:lnTo>
                  <a:lnTo>
                    <a:pt x="1894" y="898"/>
                  </a:lnTo>
                  <a:lnTo>
                    <a:pt x="1894" y="924"/>
                  </a:lnTo>
                  <a:lnTo>
                    <a:pt x="1894" y="945"/>
                  </a:lnTo>
                  <a:lnTo>
                    <a:pt x="1894" y="962"/>
                  </a:lnTo>
                  <a:lnTo>
                    <a:pt x="1894" y="1049"/>
                  </a:lnTo>
                  <a:lnTo>
                    <a:pt x="1955" y="1049"/>
                  </a:lnTo>
                  <a:lnTo>
                    <a:pt x="1957" y="1039"/>
                  </a:lnTo>
                  <a:lnTo>
                    <a:pt x="1959" y="1032"/>
                  </a:lnTo>
                  <a:lnTo>
                    <a:pt x="1960" y="1014"/>
                  </a:lnTo>
                  <a:lnTo>
                    <a:pt x="1959" y="995"/>
                  </a:lnTo>
                  <a:lnTo>
                    <a:pt x="1957" y="975"/>
                  </a:lnTo>
                  <a:lnTo>
                    <a:pt x="1955" y="953"/>
                  </a:lnTo>
                  <a:lnTo>
                    <a:pt x="1955" y="938"/>
                  </a:lnTo>
                  <a:lnTo>
                    <a:pt x="1955" y="920"/>
                  </a:lnTo>
                  <a:lnTo>
                    <a:pt x="1955" y="900"/>
                  </a:lnTo>
                  <a:lnTo>
                    <a:pt x="1956" y="879"/>
                  </a:lnTo>
                  <a:lnTo>
                    <a:pt x="1958" y="859"/>
                  </a:lnTo>
                  <a:lnTo>
                    <a:pt x="1962" y="840"/>
                  </a:lnTo>
                  <a:lnTo>
                    <a:pt x="1968" y="824"/>
                  </a:lnTo>
                  <a:lnTo>
                    <a:pt x="1976" y="811"/>
                  </a:lnTo>
                  <a:lnTo>
                    <a:pt x="1989" y="797"/>
                  </a:lnTo>
                  <a:lnTo>
                    <a:pt x="2004" y="784"/>
                  </a:lnTo>
                  <a:lnTo>
                    <a:pt x="2020" y="770"/>
                  </a:lnTo>
                  <a:lnTo>
                    <a:pt x="2035" y="756"/>
                  </a:lnTo>
                  <a:lnTo>
                    <a:pt x="2048" y="741"/>
                  </a:lnTo>
                  <a:lnTo>
                    <a:pt x="2058" y="725"/>
                  </a:lnTo>
                  <a:lnTo>
                    <a:pt x="2066" y="703"/>
                  </a:lnTo>
                  <a:lnTo>
                    <a:pt x="2073" y="677"/>
                  </a:lnTo>
                  <a:lnTo>
                    <a:pt x="2078" y="651"/>
                  </a:lnTo>
                  <a:lnTo>
                    <a:pt x="2083" y="623"/>
                  </a:lnTo>
                  <a:lnTo>
                    <a:pt x="2087" y="599"/>
                  </a:lnTo>
                  <a:lnTo>
                    <a:pt x="2091" y="578"/>
                  </a:lnTo>
                  <a:lnTo>
                    <a:pt x="2097" y="564"/>
                  </a:lnTo>
                  <a:lnTo>
                    <a:pt x="2104" y="554"/>
                  </a:lnTo>
                  <a:lnTo>
                    <a:pt x="2112" y="548"/>
                  </a:lnTo>
                  <a:lnTo>
                    <a:pt x="2122" y="544"/>
                  </a:lnTo>
                  <a:lnTo>
                    <a:pt x="2133" y="542"/>
                  </a:lnTo>
                  <a:lnTo>
                    <a:pt x="2145" y="542"/>
                  </a:lnTo>
                  <a:lnTo>
                    <a:pt x="2157" y="543"/>
                  </a:lnTo>
                  <a:lnTo>
                    <a:pt x="2168" y="546"/>
                  </a:lnTo>
                  <a:lnTo>
                    <a:pt x="2177" y="551"/>
                  </a:lnTo>
                  <a:lnTo>
                    <a:pt x="2182" y="557"/>
                  </a:lnTo>
                  <a:lnTo>
                    <a:pt x="2185" y="563"/>
                  </a:lnTo>
                  <a:lnTo>
                    <a:pt x="2186" y="570"/>
                  </a:lnTo>
                  <a:lnTo>
                    <a:pt x="2187" y="576"/>
                  </a:lnTo>
                  <a:lnTo>
                    <a:pt x="2187" y="582"/>
                  </a:lnTo>
                  <a:lnTo>
                    <a:pt x="2189" y="592"/>
                  </a:lnTo>
                  <a:lnTo>
                    <a:pt x="2191" y="605"/>
                  </a:lnTo>
                  <a:lnTo>
                    <a:pt x="2194" y="620"/>
                  </a:lnTo>
                  <a:lnTo>
                    <a:pt x="2196" y="637"/>
                  </a:lnTo>
                  <a:lnTo>
                    <a:pt x="2199" y="654"/>
                  </a:lnTo>
                  <a:lnTo>
                    <a:pt x="2201" y="669"/>
                  </a:lnTo>
                  <a:lnTo>
                    <a:pt x="2202" y="683"/>
                  </a:lnTo>
                  <a:lnTo>
                    <a:pt x="2202" y="694"/>
                  </a:lnTo>
                  <a:lnTo>
                    <a:pt x="2201" y="700"/>
                  </a:lnTo>
                  <a:lnTo>
                    <a:pt x="2196" y="706"/>
                  </a:lnTo>
                  <a:lnTo>
                    <a:pt x="2190" y="709"/>
                  </a:lnTo>
                  <a:lnTo>
                    <a:pt x="2183" y="709"/>
                  </a:lnTo>
                  <a:lnTo>
                    <a:pt x="2177" y="709"/>
                  </a:lnTo>
                  <a:lnTo>
                    <a:pt x="2172" y="707"/>
                  </a:lnTo>
                  <a:lnTo>
                    <a:pt x="2170" y="707"/>
                  </a:lnTo>
                  <a:lnTo>
                    <a:pt x="2155" y="761"/>
                  </a:lnTo>
                  <a:lnTo>
                    <a:pt x="2156" y="763"/>
                  </a:lnTo>
                  <a:lnTo>
                    <a:pt x="2160" y="768"/>
                  </a:lnTo>
                  <a:lnTo>
                    <a:pt x="2165" y="775"/>
                  </a:lnTo>
                  <a:lnTo>
                    <a:pt x="2170" y="783"/>
                  </a:lnTo>
                  <a:lnTo>
                    <a:pt x="2176" y="792"/>
                  </a:lnTo>
                  <a:lnTo>
                    <a:pt x="2181" y="800"/>
                  </a:lnTo>
                  <a:lnTo>
                    <a:pt x="2184" y="807"/>
                  </a:lnTo>
                  <a:lnTo>
                    <a:pt x="2186" y="812"/>
                  </a:lnTo>
                  <a:lnTo>
                    <a:pt x="2186" y="819"/>
                  </a:lnTo>
                  <a:lnTo>
                    <a:pt x="2188" y="830"/>
                  </a:lnTo>
                  <a:lnTo>
                    <a:pt x="2189" y="845"/>
                  </a:lnTo>
                  <a:lnTo>
                    <a:pt x="2192" y="861"/>
                  </a:lnTo>
                  <a:lnTo>
                    <a:pt x="2194" y="878"/>
                  </a:lnTo>
                  <a:lnTo>
                    <a:pt x="2196" y="895"/>
                  </a:lnTo>
                  <a:lnTo>
                    <a:pt x="2198" y="909"/>
                  </a:lnTo>
                  <a:lnTo>
                    <a:pt x="2198" y="922"/>
                  </a:lnTo>
                  <a:lnTo>
                    <a:pt x="2195" y="935"/>
                  </a:lnTo>
                  <a:lnTo>
                    <a:pt x="2192" y="950"/>
                  </a:lnTo>
                  <a:lnTo>
                    <a:pt x="2187" y="964"/>
                  </a:lnTo>
                  <a:lnTo>
                    <a:pt x="2181" y="978"/>
                  </a:lnTo>
                  <a:lnTo>
                    <a:pt x="2176" y="991"/>
                  </a:lnTo>
                  <a:lnTo>
                    <a:pt x="2172" y="1001"/>
                  </a:lnTo>
                  <a:lnTo>
                    <a:pt x="2169" y="1008"/>
                  </a:lnTo>
                  <a:lnTo>
                    <a:pt x="2168" y="1010"/>
                  </a:lnTo>
                  <a:lnTo>
                    <a:pt x="2159" y="1019"/>
                  </a:lnTo>
                  <a:lnTo>
                    <a:pt x="2152" y="1023"/>
                  </a:lnTo>
                  <a:lnTo>
                    <a:pt x="2146" y="1024"/>
                  </a:lnTo>
                  <a:lnTo>
                    <a:pt x="2143" y="1022"/>
                  </a:lnTo>
                  <a:lnTo>
                    <a:pt x="2140" y="1018"/>
                  </a:lnTo>
                  <a:lnTo>
                    <a:pt x="2138" y="1013"/>
                  </a:lnTo>
                  <a:lnTo>
                    <a:pt x="2138" y="1007"/>
                  </a:lnTo>
                  <a:lnTo>
                    <a:pt x="2137" y="1003"/>
                  </a:lnTo>
                  <a:lnTo>
                    <a:pt x="2137" y="999"/>
                  </a:lnTo>
                  <a:lnTo>
                    <a:pt x="2137" y="998"/>
                  </a:lnTo>
                  <a:lnTo>
                    <a:pt x="2139" y="996"/>
                  </a:lnTo>
                  <a:lnTo>
                    <a:pt x="2142" y="991"/>
                  </a:lnTo>
                  <a:lnTo>
                    <a:pt x="2148" y="983"/>
                  </a:lnTo>
                  <a:lnTo>
                    <a:pt x="2153" y="973"/>
                  </a:lnTo>
                  <a:lnTo>
                    <a:pt x="2159" y="961"/>
                  </a:lnTo>
                  <a:lnTo>
                    <a:pt x="2165" y="950"/>
                  </a:lnTo>
                  <a:lnTo>
                    <a:pt x="2167" y="937"/>
                  </a:lnTo>
                  <a:lnTo>
                    <a:pt x="2167" y="925"/>
                  </a:lnTo>
                  <a:lnTo>
                    <a:pt x="2164" y="914"/>
                  </a:lnTo>
                  <a:lnTo>
                    <a:pt x="2160" y="905"/>
                  </a:lnTo>
                  <a:lnTo>
                    <a:pt x="2157" y="899"/>
                  </a:lnTo>
                  <a:lnTo>
                    <a:pt x="2156" y="897"/>
                  </a:lnTo>
                  <a:lnTo>
                    <a:pt x="2154" y="897"/>
                  </a:lnTo>
                  <a:lnTo>
                    <a:pt x="2149" y="899"/>
                  </a:lnTo>
                  <a:lnTo>
                    <a:pt x="2139" y="900"/>
                  </a:lnTo>
                  <a:lnTo>
                    <a:pt x="2125" y="900"/>
                  </a:lnTo>
                  <a:lnTo>
                    <a:pt x="2117" y="902"/>
                  </a:lnTo>
                  <a:lnTo>
                    <a:pt x="2112" y="906"/>
                  </a:lnTo>
                  <a:lnTo>
                    <a:pt x="2109" y="911"/>
                  </a:lnTo>
                  <a:lnTo>
                    <a:pt x="2106" y="920"/>
                  </a:lnTo>
                  <a:lnTo>
                    <a:pt x="2102" y="928"/>
                  </a:lnTo>
                  <a:lnTo>
                    <a:pt x="2095" y="937"/>
                  </a:lnTo>
                  <a:lnTo>
                    <a:pt x="2090" y="945"/>
                  </a:lnTo>
                  <a:lnTo>
                    <a:pt x="2086" y="957"/>
                  </a:lnTo>
                  <a:lnTo>
                    <a:pt x="2084" y="971"/>
                  </a:lnTo>
                  <a:lnTo>
                    <a:pt x="2083" y="987"/>
                  </a:lnTo>
                  <a:lnTo>
                    <a:pt x="2082" y="1003"/>
                  </a:lnTo>
                  <a:lnTo>
                    <a:pt x="2082" y="1018"/>
                  </a:lnTo>
                  <a:lnTo>
                    <a:pt x="2081" y="1032"/>
                  </a:lnTo>
                  <a:lnTo>
                    <a:pt x="2079" y="1042"/>
                  </a:lnTo>
                  <a:lnTo>
                    <a:pt x="2077" y="1049"/>
                  </a:lnTo>
                  <a:lnTo>
                    <a:pt x="2383" y="1049"/>
                  </a:lnTo>
                  <a:lnTo>
                    <a:pt x="2383" y="1152"/>
                  </a:lnTo>
                  <a:lnTo>
                    <a:pt x="3114" y="1152"/>
                  </a:lnTo>
                  <a:lnTo>
                    <a:pt x="3114" y="1203"/>
                  </a:lnTo>
                  <a:lnTo>
                    <a:pt x="3091" y="1203"/>
                  </a:lnTo>
                  <a:lnTo>
                    <a:pt x="3091" y="1329"/>
                  </a:lnTo>
                  <a:lnTo>
                    <a:pt x="3163" y="1329"/>
                  </a:lnTo>
                  <a:lnTo>
                    <a:pt x="3163" y="1688"/>
                  </a:lnTo>
                  <a:lnTo>
                    <a:pt x="3109" y="1688"/>
                  </a:lnTo>
                  <a:lnTo>
                    <a:pt x="3109" y="2969"/>
                  </a:lnTo>
                  <a:lnTo>
                    <a:pt x="3252" y="2969"/>
                  </a:lnTo>
                  <a:lnTo>
                    <a:pt x="3252" y="3056"/>
                  </a:lnTo>
                  <a:lnTo>
                    <a:pt x="0" y="3056"/>
                  </a:lnTo>
                  <a:lnTo>
                    <a:pt x="0" y="2969"/>
                  </a:lnTo>
                  <a:lnTo>
                    <a:pt x="126" y="2969"/>
                  </a:lnTo>
                  <a:lnTo>
                    <a:pt x="126" y="1689"/>
                  </a:lnTo>
                  <a:lnTo>
                    <a:pt x="75" y="1689"/>
                  </a:lnTo>
                  <a:lnTo>
                    <a:pt x="75" y="1330"/>
                  </a:lnTo>
                  <a:lnTo>
                    <a:pt x="165" y="1330"/>
                  </a:lnTo>
                  <a:lnTo>
                    <a:pt x="165" y="1203"/>
                  </a:lnTo>
                  <a:lnTo>
                    <a:pt x="119" y="1203"/>
                  </a:lnTo>
                  <a:lnTo>
                    <a:pt x="119" y="1152"/>
                  </a:lnTo>
                  <a:lnTo>
                    <a:pt x="864" y="1152"/>
                  </a:lnTo>
                  <a:lnTo>
                    <a:pt x="864" y="1049"/>
                  </a:lnTo>
                  <a:lnTo>
                    <a:pt x="1209" y="1049"/>
                  </a:lnTo>
                  <a:lnTo>
                    <a:pt x="1207" y="1042"/>
                  </a:lnTo>
                  <a:lnTo>
                    <a:pt x="1205" y="1032"/>
                  </a:lnTo>
                  <a:lnTo>
                    <a:pt x="1205" y="1018"/>
                  </a:lnTo>
                  <a:lnTo>
                    <a:pt x="1204" y="1003"/>
                  </a:lnTo>
                  <a:lnTo>
                    <a:pt x="1203" y="987"/>
                  </a:lnTo>
                  <a:lnTo>
                    <a:pt x="1202" y="971"/>
                  </a:lnTo>
                  <a:lnTo>
                    <a:pt x="1200" y="957"/>
                  </a:lnTo>
                  <a:lnTo>
                    <a:pt x="1196" y="945"/>
                  </a:lnTo>
                  <a:lnTo>
                    <a:pt x="1191" y="937"/>
                  </a:lnTo>
                  <a:lnTo>
                    <a:pt x="1184" y="928"/>
                  </a:lnTo>
                  <a:lnTo>
                    <a:pt x="1180" y="920"/>
                  </a:lnTo>
                  <a:lnTo>
                    <a:pt x="1177" y="911"/>
                  </a:lnTo>
                  <a:lnTo>
                    <a:pt x="1174" y="906"/>
                  </a:lnTo>
                  <a:lnTo>
                    <a:pt x="1169" y="902"/>
                  </a:lnTo>
                  <a:lnTo>
                    <a:pt x="1161" y="900"/>
                  </a:lnTo>
                  <a:lnTo>
                    <a:pt x="1147" y="900"/>
                  </a:lnTo>
                  <a:lnTo>
                    <a:pt x="1138" y="899"/>
                  </a:lnTo>
                  <a:lnTo>
                    <a:pt x="1133" y="897"/>
                  </a:lnTo>
                  <a:lnTo>
                    <a:pt x="1131" y="897"/>
                  </a:lnTo>
                  <a:lnTo>
                    <a:pt x="1129" y="899"/>
                  </a:lnTo>
                  <a:lnTo>
                    <a:pt x="1126" y="905"/>
                  </a:lnTo>
                  <a:lnTo>
                    <a:pt x="1123" y="914"/>
                  </a:lnTo>
                  <a:lnTo>
                    <a:pt x="1120" y="925"/>
                  </a:lnTo>
                  <a:lnTo>
                    <a:pt x="1119" y="937"/>
                  </a:lnTo>
                  <a:lnTo>
                    <a:pt x="1121" y="950"/>
                  </a:lnTo>
                  <a:lnTo>
                    <a:pt x="1127" y="961"/>
                  </a:lnTo>
                  <a:lnTo>
                    <a:pt x="1133" y="973"/>
                  </a:lnTo>
                  <a:lnTo>
                    <a:pt x="1138" y="983"/>
                  </a:lnTo>
                  <a:lnTo>
                    <a:pt x="1144" y="991"/>
                  </a:lnTo>
                  <a:lnTo>
                    <a:pt x="1147" y="996"/>
                  </a:lnTo>
                  <a:lnTo>
                    <a:pt x="1149" y="998"/>
                  </a:lnTo>
                  <a:lnTo>
                    <a:pt x="1149" y="999"/>
                  </a:lnTo>
                  <a:lnTo>
                    <a:pt x="1149" y="1003"/>
                  </a:lnTo>
                  <a:lnTo>
                    <a:pt x="1148" y="1007"/>
                  </a:lnTo>
                  <a:lnTo>
                    <a:pt x="1147" y="1013"/>
                  </a:lnTo>
                  <a:lnTo>
                    <a:pt x="1146" y="1017"/>
                  </a:lnTo>
                  <a:lnTo>
                    <a:pt x="1143" y="1021"/>
                  </a:lnTo>
                  <a:lnTo>
                    <a:pt x="1139" y="1023"/>
                  </a:lnTo>
                  <a:lnTo>
                    <a:pt x="1134" y="1023"/>
                  </a:lnTo>
                  <a:lnTo>
                    <a:pt x="1127" y="1018"/>
                  </a:lnTo>
                  <a:lnTo>
                    <a:pt x="1118" y="1010"/>
                  </a:lnTo>
                  <a:lnTo>
                    <a:pt x="1117" y="1008"/>
                  </a:lnTo>
                  <a:lnTo>
                    <a:pt x="1114" y="1001"/>
                  </a:lnTo>
                  <a:lnTo>
                    <a:pt x="1109" y="991"/>
                  </a:lnTo>
                  <a:lnTo>
                    <a:pt x="1104" y="978"/>
                  </a:lnTo>
                  <a:lnTo>
                    <a:pt x="1099" y="964"/>
                  </a:lnTo>
                  <a:lnTo>
                    <a:pt x="1094" y="949"/>
                  </a:lnTo>
                  <a:lnTo>
                    <a:pt x="1091" y="935"/>
                  </a:lnTo>
                  <a:lnTo>
                    <a:pt x="1088" y="921"/>
                  </a:lnTo>
                  <a:lnTo>
                    <a:pt x="1088" y="909"/>
                  </a:lnTo>
                  <a:lnTo>
                    <a:pt x="1090" y="895"/>
                  </a:lnTo>
                  <a:lnTo>
                    <a:pt x="1092" y="878"/>
                  </a:lnTo>
                  <a:lnTo>
                    <a:pt x="1094" y="861"/>
                  </a:lnTo>
                  <a:lnTo>
                    <a:pt x="1096" y="844"/>
                  </a:lnTo>
                  <a:lnTo>
                    <a:pt x="1098" y="830"/>
                  </a:lnTo>
                  <a:lnTo>
                    <a:pt x="1100" y="818"/>
                  </a:lnTo>
                  <a:lnTo>
                    <a:pt x="1100" y="812"/>
                  </a:lnTo>
                  <a:lnTo>
                    <a:pt x="1101" y="807"/>
                  </a:lnTo>
                  <a:lnTo>
                    <a:pt x="1105" y="800"/>
                  </a:lnTo>
                  <a:lnTo>
                    <a:pt x="1110" y="791"/>
                  </a:lnTo>
                  <a:lnTo>
                    <a:pt x="1115" y="782"/>
                  </a:lnTo>
                  <a:lnTo>
                    <a:pt x="1121" y="774"/>
                  </a:lnTo>
                  <a:lnTo>
                    <a:pt x="1126" y="767"/>
                  </a:lnTo>
                  <a:lnTo>
                    <a:pt x="1129" y="762"/>
                  </a:lnTo>
                  <a:lnTo>
                    <a:pt x="1131" y="760"/>
                  </a:lnTo>
                  <a:lnTo>
                    <a:pt x="1115" y="707"/>
                  </a:lnTo>
                  <a:lnTo>
                    <a:pt x="1113" y="707"/>
                  </a:lnTo>
                  <a:lnTo>
                    <a:pt x="1107" y="708"/>
                  </a:lnTo>
                  <a:lnTo>
                    <a:pt x="1099" y="708"/>
                  </a:lnTo>
                  <a:lnTo>
                    <a:pt x="1091" y="706"/>
                  </a:lnTo>
                  <a:lnTo>
                    <a:pt x="1085" y="700"/>
                  </a:lnTo>
                  <a:lnTo>
                    <a:pt x="1078" y="685"/>
                  </a:lnTo>
                  <a:lnTo>
                    <a:pt x="1076" y="669"/>
                  </a:lnTo>
                  <a:lnTo>
                    <a:pt x="1078" y="653"/>
                  </a:lnTo>
                  <a:lnTo>
                    <a:pt x="1083" y="636"/>
                  </a:lnTo>
                  <a:lnTo>
                    <a:pt x="1088" y="621"/>
                  </a:lnTo>
                  <a:lnTo>
                    <a:pt x="1095" y="607"/>
                  </a:lnTo>
                  <a:lnTo>
                    <a:pt x="1101" y="595"/>
                  </a:lnTo>
                  <a:lnTo>
                    <a:pt x="1105" y="586"/>
                  </a:lnTo>
                  <a:lnTo>
                    <a:pt x="1106" y="580"/>
                  </a:lnTo>
                  <a:lnTo>
                    <a:pt x="1107" y="574"/>
                  </a:lnTo>
                  <a:lnTo>
                    <a:pt x="1108" y="567"/>
                  </a:lnTo>
                  <a:lnTo>
                    <a:pt x="1111" y="561"/>
                  </a:lnTo>
                  <a:lnTo>
                    <a:pt x="1117" y="555"/>
                  </a:lnTo>
                  <a:lnTo>
                    <a:pt x="1125" y="550"/>
                  </a:lnTo>
                  <a:lnTo>
                    <a:pt x="1136" y="547"/>
                  </a:lnTo>
                  <a:lnTo>
                    <a:pt x="1148" y="546"/>
                  </a:lnTo>
                  <a:lnTo>
                    <a:pt x="1158" y="546"/>
                  </a:lnTo>
                  <a:lnTo>
                    <a:pt x="1168" y="547"/>
                  </a:lnTo>
                  <a:lnTo>
                    <a:pt x="1176" y="550"/>
                  </a:lnTo>
                  <a:lnTo>
                    <a:pt x="1183" y="555"/>
                  </a:lnTo>
                  <a:lnTo>
                    <a:pt x="1189" y="564"/>
                  </a:lnTo>
                  <a:lnTo>
                    <a:pt x="1194" y="578"/>
                  </a:lnTo>
                  <a:lnTo>
                    <a:pt x="1198" y="598"/>
                  </a:lnTo>
                  <a:lnTo>
                    <a:pt x="1202" y="623"/>
                  </a:lnTo>
                  <a:lnTo>
                    <a:pt x="1207" y="650"/>
                  </a:lnTo>
                  <a:lnTo>
                    <a:pt x="1212" y="677"/>
                  </a:lnTo>
                  <a:lnTo>
                    <a:pt x="1219" y="703"/>
                  </a:lnTo>
                  <a:lnTo>
                    <a:pt x="1227" y="725"/>
                  </a:lnTo>
                  <a:lnTo>
                    <a:pt x="1237" y="741"/>
                  </a:lnTo>
                  <a:lnTo>
                    <a:pt x="1251" y="755"/>
                  </a:lnTo>
                  <a:lnTo>
                    <a:pt x="1266" y="769"/>
                  </a:lnTo>
                  <a:lnTo>
                    <a:pt x="1282" y="783"/>
                  </a:lnTo>
                  <a:lnTo>
                    <a:pt x="1297" y="796"/>
                  </a:lnTo>
                  <a:lnTo>
                    <a:pt x="1310" y="810"/>
                  </a:lnTo>
                  <a:lnTo>
                    <a:pt x="1318" y="824"/>
                  </a:lnTo>
                  <a:lnTo>
                    <a:pt x="1324" y="840"/>
                  </a:lnTo>
                  <a:lnTo>
                    <a:pt x="1328" y="859"/>
                  </a:lnTo>
                  <a:lnTo>
                    <a:pt x="1330" y="879"/>
                  </a:lnTo>
                  <a:lnTo>
                    <a:pt x="1331" y="899"/>
                  </a:lnTo>
                  <a:lnTo>
                    <a:pt x="1331" y="920"/>
                  </a:lnTo>
                  <a:lnTo>
                    <a:pt x="1331" y="938"/>
                  </a:lnTo>
                  <a:lnTo>
                    <a:pt x="1330" y="953"/>
                  </a:lnTo>
                  <a:lnTo>
                    <a:pt x="1329" y="975"/>
                  </a:lnTo>
                  <a:lnTo>
                    <a:pt x="1327" y="995"/>
                  </a:lnTo>
                  <a:lnTo>
                    <a:pt x="1325" y="1014"/>
                  </a:lnTo>
                  <a:lnTo>
                    <a:pt x="1327" y="1031"/>
                  </a:lnTo>
                  <a:lnTo>
                    <a:pt x="1329" y="1039"/>
                  </a:lnTo>
                  <a:lnTo>
                    <a:pt x="1330" y="1049"/>
                  </a:lnTo>
                  <a:lnTo>
                    <a:pt x="1443" y="1049"/>
                  </a:lnTo>
                  <a:lnTo>
                    <a:pt x="1443" y="1032"/>
                  </a:lnTo>
                  <a:lnTo>
                    <a:pt x="1444" y="1014"/>
                  </a:lnTo>
                  <a:lnTo>
                    <a:pt x="1444" y="997"/>
                  </a:lnTo>
                  <a:lnTo>
                    <a:pt x="1444" y="980"/>
                  </a:lnTo>
                  <a:lnTo>
                    <a:pt x="1443" y="965"/>
                  </a:lnTo>
                  <a:lnTo>
                    <a:pt x="1441" y="952"/>
                  </a:lnTo>
                  <a:lnTo>
                    <a:pt x="1438" y="943"/>
                  </a:lnTo>
                  <a:lnTo>
                    <a:pt x="1433" y="937"/>
                  </a:lnTo>
                  <a:lnTo>
                    <a:pt x="1429" y="935"/>
                  </a:lnTo>
                  <a:lnTo>
                    <a:pt x="1427" y="937"/>
                  </a:lnTo>
                  <a:lnTo>
                    <a:pt x="1426" y="942"/>
                  </a:lnTo>
                  <a:lnTo>
                    <a:pt x="1427" y="949"/>
                  </a:lnTo>
                  <a:lnTo>
                    <a:pt x="1429" y="958"/>
                  </a:lnTo>
                  <a:lnTo>
                    <a:pt x="1432" y="968"/>
                  </a:lnTo>
                  <a:lnTo>
                    <a:pt x="1434" y="978"/>
                  </a:lnTo>
                  <a:lnTo>
                    <a:pt x="1437" y="988"/>
                  </a:lnTo>
                  <a:lnTo>
                    <a:pt x="1438" y="997"/>
                  </a:lnTo>
                  <a:lnTo>
                    <a:pt x="1438" y="1005"/>
                  </a:lnTo>
                  <a:lnTo>
                    <a:pt x="1437" y="1010"/>
                  </a:lnTo>
                  <a:lnTo>
                    <a:pt x="1435" y="1013"/>
                  </a:lnTo>
                  <a:lnTo>
                    <a:pt x="1433" y="1015"/>
                  </a:lnTo>
                  <a:lnTo>
                    <a:pt x="1431" y="1015"/>
                  </a:lnTo>
                  <a:lnTo>
                    <a:pt x="1429" y="1015"/>
                  </a:lnTo>
                  <a:lnTo>
                    <a:pt x="1427" y="1014"/>
                  </a:lnTo>
                  <a:lnTo>
                    <a:pt x="1426" y="1012"/>
                  </a:lnTo>
                  <a:lnTo>
                    <a:pt x="1425" y="1011"/>
                  </a:lnTo>
                  <a:lnTo>
                    <a:pt x="1424" y="1009"/>
                  </a:lnTo>
                  <a:lnTo>
                    <a:pt x="1423" y="1007"/>
                  </a:lnTo>
                  <a:lnTo>
                    <a:pt x="1422" y="1005"/>
                  </a:lnTo>
                  <a:lnTo>
                    <a:pt x="1422" y="1004"/>
                  </a:lnTo>
                  <a:lnTo>
                    <a:pt x="1422" y="1004"/>
                  </a:lnTo>
                  <a:lnTo>
                    <a:pt x="1421" y="1002"/>
                  </a:lnTo>
                  <a:lnTo>
                    <a:pt x="1417" y="997"/>
                  </a:lnTo>
                  <a:lnTo>
                    <a:pt x="1413" y="991"/>
                  </a:lnTo>
                  <a:lnTo>
                    <a:pt x="1409" y="983"/>
                  </a:lnTo>
                  <a:lnTo>
                    <a:pt x="1407" y="974"/>
                  </a:lnTo>
                  <a:lnTo>
                    <a:pt x="1404" y="958"/>
                  </a:lnTo>
                  <a:lnTo>
                    <a:pt x="1401" y="941"/>
                  </a:lnTo>
                  <a:lnTo>
                    <a:pt x="1394" y="925"/>
                  </a:lnTo>
                  <a:lnTo>
                    <a:pt x="1390" y="916"/>
                  </a:lnTo>
                  <a:lnTo>
                    <a:pt x="1385" y="907"/>
                  </a:lnTo>
                  <a:lnTo>
                    <a:pt x="1381" y="896"/>
                  </a:lnTo>
                  <a:lnTo>
                    <a:pt x="1376" y="882"/>
                  </a:lnTo>
                  <a:lnTo>
                    <a:pt x="1374" y="867"/>
                  </a:lnTo>
                  <a:lnTo>
                    <a:pt x="1375" y="849"/>
                  </a:lnTo>
                  <a:lnTo>
                    <a:pt x="1376" y="829"/>
                  </a:lnTo>
                  <a:lnTo>
                    <a:pt x="1379" y="811"/>
                  </a:lnTo>
                  <a:lnTo>
                    <a:pt x="1382" y="795"/>
                  </a:lnTo>
                  <a:lnTo>
                    <a:pt x="1386" y="780"/>
                  </a:lnTo>
                  <a:lnTo>
                    <a:pt x="1393" y="766"/>
                  </a:lnTo>
                  <a:lnTo>
                    <a:pt x="1403" y="754"/>
                  </a:lnTo>
                  <a:lnTo>
                    <a:pt x="1410" y="745"/>
                  </a:lnTo>
                  <a:lnTo>
                    <a:pt x="1416" y="732"/>
                  </a:lnTo>
                  <a:lnTo>
                    <a:pt x="1420" y="715"/>
                  </a:lnTo>
                  <a:lnTo>
                    <a:pt x="1422" y="697"/>
                  </a:lnTo>
                  <a:lnTo>
                    <a:pt x="1423" y="678"/>
                  </a:lnTo>
                  <a:lnTo>
                    <a:pt x="1424" y="659"/>
                  </a:lnTo>
                  <a:lnTo>
                    <a:pt x="1424" y="640"/>
                  </a:lnTo>
                  <a:lnTo>
                    <a:pt x="1423" y="625"/>
                  </a:lnTo>
                  <a:lnTo>
                    <a:pt x="1422" y="614"/>
                  </a:lnTo>
                  <a:lnTo>
                    <a:pt x="1421" y="605"/>
                  </a:lnTo>
                  <a:lnTo>
                    <a:pt x="1420" y="594"/>
                  </a:lnTo>
                  <a:lnTo>
                    <a:pt x="1421" y="584"/>
                  </a:lnTo>
                  <a:lnTo>
                    <a:pt x="1422" y="574"/>
                  </a:lnTo>
                  <a:lnTo>
                    <a:pt x="1425" y="565"/>
                  </a:lnTo>
                  <a:lnTo>
                    <a:pt x="1430" y="557"/>
                  </a:lnTo>
                  <a:lnTo>
                    <a:pt x="1436" y="551"/>
                  </a:lnTo>
                  <a:lnTo>
                    <a:pt x="1446" y="548"/>
                  </a:lnTo>
                  <a:lnTo>
                    <a:pt x="1458" y="547"/>
                  </a:lnTo>
                  <a:lnTo>
                    <a:pt x="1470" y="550"/>
                  </a:lnTo>
                  <a:lnTo>
                    <a:pt x="1478" y="557"/>
                  </a:lnTo>
                  <a:lnTo>
                    <a:pt x="1485" y="567"/>
                  </a:lnTo>
                  <a:lnTo>
                    <a:pt x="1489" y="578"/>
                  </a:lnTo>
                  <a:lnTo>
                    <a:pt x="1492" y="590"/>
                  </a:lnTo>
                  <a:lnTo>
                    <a:pt x="1493" y="602"/>
                  </a:lnTo>
                  <a:lnTo>
                    <a:pt x="1494" y="612"/>
                  </a:lnTo>
                  <a:lnTo>
                    <a:pt x="1494" y="620"/>
                  </a:lnTo>
                  <a:lnTo>
                    <a:pt x="1495" y="644"/>
                  </a:lnTo>
                  <a:lnTo>
                    <a:pt x="1498" y="664"/>
                  </a:lnTo>
                  <a:lnTo>
                    <a:pt x="1501" y="681"/>
                  </a:lnTo>
                  <a:lnTo>
                    <a:pt x="1504" y="694"/>
                  </a:lnTo>
                  <a:lnTo>
                    <a:pt x="1508" y="704"/>
                  </a:lnTo>
                  <a:lnTo>
                    <a:pt x="1510" y="710"/>
                  </a:lnTo>
                  <a:lnTo>
                    <a:pt x="1511" y="712"/>
                  </a:lnTo>
                  <a:lnTo>
                    <a:pt x="1512" y="710"/>
                  </a:lnTo>
                  <a:lnTo>
                    <a:pt x="1515" y="705"/>
                  </a:lnTo>
                  <a:lnTo>
                    <a:pt x="1520" y="697"/>
                  </a:lnTo>
                  <a:lnTo>
                    <a:pt x="1527" y="686"/>
                  </a:lnTo>
                  <a:lnTo>
                    <a:pt x="1536" y="673"/>
                  </a:lnTo>
                  <a:lnTo>
                    <a:pt x="1542" y="662"/>
                  </a:lnTo>
                  <a:lnTo>
                    <a:pt x="1544" y="649"/>
                  </a:lnTo>
                  <a:lnTo>
                    <a:pt x="1544" y="634"/>
                  </a:lnTo>
                  <a:lnTo>
                    <a:pt x="1543" y="619"/>
                  </a:lnTo>
                  <a:lnTo>
                    <a:pt x="1541" y="605"/>
                  </a:lnTo>
                  <a:lnTo>
                    <a:pt x="1539" y="591"/>
                  </a:lnTo>
                  <a:lnTo>
                    <a:pt x="1537" y="580"/>
                  </a:lnTo>
                  <a:lnTo>
                    <a:pt x="1536" y="571"/>
                  </a:lnTo>
                  <a:lnTo>
                    <a:pt x="1535" y="560"/>
                  </a:lnTo>
                  <a:lnTo>
                    <a:pt x="1533" y="545"/>
                  </a:lnTo>
                  <a:lnTo>
                    <a:pt x="1530" y="528"/>
                  </a:lnTo>
                  <a:lnTo>
                    <a:pt x="1526" y="511"/>
                  </a:lnTo>
                  <a:lnTo>
                    <a:pt x="1523" y="496"/>
                  </a:lnTo>
                  <a:lnTo>
                    <a:pt x="1521" y="484"/>
                  </a:lnTo>
                  <a:lnTo>
                    <a:pt x="1522" y="476"/>
                  </a:lnTo>
                  <a:lnTo>
                    <a:pt x="1526" y="470"/>
                  </a:lnTo>
                  <a:lnTo>
                    <a:pt x="1532" y="465"/>
                  </a:lnTo>
                  <a:lnTo>
                    <a:pt x="1540" y="462"/>
                  </a:lnTo>
                  <a:lnTo>
                    <a:pt x="1548" y="460"/>
                  </a:lnTo>
                  <a:lnTo>
                    <a:pt x="1555" y="459"/>
                  </a:lnTo>
                  <a:lnTo>
                    <a:pt x="1567" y="458"/>
                  </a:lnTo>
                  <a:lnTo>
                    <a:pt x="1580" y="454"/>
                  </a:lnTo>
                  <a:lnTo>
                    <a:pt x="1594" y="445"/>
                  </a:lnTo>
                  <a:lnTo>
                    <a:pt x="1597" y="443"/>
                  </a:lnTo>
                  <a:lnTo>
                    <a:pt x="1599" y="441"/>
                  </a:lnTo>
                  <a:lnTo>
                    <a:pt x="1602" y="440"/>
                  </a:lnTo>
                  <a:lnTo>
                    <a:pt x="1606" y="439"/>
                  </a:lnTo>
                  <a:lnTo>
                    <a:pt x="1606" y="322"/>
                  </a:lnTo>
                  <a:lnTo>
                    <a:pt x="1588" y="317"/>
                  </a:lnTo>
                  <a:lnTo>
                    <a:pt x="1573" y="308"/>
                  </a:lnTo>
                  <a:lnTo>
                    <a:pt x="1560" y="296"/>
                  </a:lnTo>
                  <a:lnTo>
                    <a:pt x="1550" y="282"/>
                  </a:lnTo>
                  <a:lnTo>
                    <a:pt x="1544" y="265"/>
                  </a:lnTo>
                  <a:lnTo>
                    <a:pt x="1542" y="247"/>
                  </a:lnTo>
                  <a:lnTo>
                    <a:pt x="1544" y="229"/>
                  </a:lnTo>
                  <a:lnTo>
                    <a:pt x="1550" y="212"/>
                  </a:lnTo>
                  <a:lnTo>
                    <a:pt x="1560" y="197"/>
                  </a:lnTo>
                  <a:lnTo>
                    <a:pt x="1573" y="186"/>
                  </a:lnTo>
                  <a:lnTo>
                    <a:pt x="1588" y="177"/>
                  </a:lnTo>
                  <a:lnTo>
                    <a:pt x="1606" y="172"/>
                  </a:lnTo>
                  <a:lnTo>
                    <a:pt x="1606" y="135"/>
                  </a:lnTo>
                  <a:lnTo>
                    <a:pt x="1601" y="134"/>
                  </a:lnTo>
                  <a:lnTo>
                    <a:pt x="1596" y="132"/>
                  </a:lnTo>
                  <a:lnTo>
                    <a:pt x="1594" y="131"/>
                  </a:lnTo>
                  <a:lnTo>
                    <a:pt x="1588" y="128"/>
                  </a:lnTo>
                  <a:lnTo>
                    <a:pt x="1580" y="122"/>
                  </a:lnTo>
                  <a:lnTo>
                    <a:pt x="1569" y="115"/>
                  </a:lnTo>
                  <a:lnTo>
                    <a:pt x="1559" y="107"/>
                  </a:lnTo>
                  <a:lnTo>
                    <a:pt x="1548" y="97"/>
                  </a:lnTo>
                  <a:lnTo>
                    <a:pt x="1539" y="85"/>
                  </a:lnTo>
                  <a:lnTo>
                    <a:pt x="1532" y="73"/>
                  </a:lnTo>
                  <a:lnTo>
                    <a:pt x="1525" y="56"/>
                  </a:lnTo>
                  <a:lnTo>
                    <a:pt x="1520" y="39"/>
                  </a:lnTo>
                  <a:lnTo>
                    <a:pt x="1516" y="24"/>
                  </a:lnTo>
                  <a:lnTo>
                    <a:pt x="1513" y="12"/>
                  </a:lnTo>
                  <a:lnTo>
                    <a:pt x="1511" y="4"/>
                  </a:lnTo>
                  <a:lnTo>
                    <a:pt x="1510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11" name="Group 17"/>
            <p:cNvGrpSpPr>
              <a:grpSpLocks noChangeAspect="1"/>
            </p:cNvGrpSpPr>
            <p:nvPr/>
          </p:nvGrpSpPr>
          <p:grpSpPr bwMode="auto">
            <a:xfrm>
              <a:off x="4210379" y="6169370"/>
              <a:ext cx="1339613" cy="740170"/>
              <a:chOff x="2534" y="2919"/>
              <a:chExt cx="2970" cy="1641"/>
            </a:xfrm>
            <a:solidFill>
              <a:srgbClr val="00ADEF"/>
            </a:solidFill>
          </p:grpSpPr>
          <p:sp>
            <p:nvSpPr>
              <p:cNvPr id="312" name="Freeform 19"/>
              <p:cNvSpPr>
                <a:spLocks noEditPoints="1"/>
              </p:cNvSpPr>
              <p:nvPr/>
            </p:nvSpPr>
            <p:spPr bwMode="auto">
              <a:xfrm>
                <a:off x="2534" y="2919"/>
                <a:ext cx="2970" cy="1641"/>
              </a:xfrm>
              <a:custGeom>
                <a:avLst/>
                <a:gdLst>
                  <a:gd name="T0" fmla="*/ 5395 w 5939"/>
                  <a:gd name="T1" fmla="*/ 2568 h 3282"/>
                  <a:gd name="T2" fmla="*/ 5633 w 5939"/>
                  <a:gd name="T3" fmla="*/ 3076 h 3282"/>
                  <a:gd name="T4" fmla="*/ 1044 w 5939"/>
                  <a:gd name="T5" fmla="*/ 2606 h 3282"/>
                  <a:gd name="T6" fmla="*/ 1228 w 5939"/>
                  <a:gd name="T7" fmla="*/ 2666 h 3282"/>
                  <a:gd name="T8" fmla="*/ 1434 w 5939"/>
                  <a:gd name="T9" fmla="*/ 2872 h 3282"/>
                  <a:gd name="T10" fmla="*/ 1638 w 5939"/>
                  <a:gd name="T11" fmla="*/ 2666 h 3282"/>
                  <a:gd name="T12" fmla="*/ 1823 w 5939"/>
                  <a:gd name="T13" fmla="*/ 2606 h 3282"/>
                  <a:gd name="T14" fmla="*/ 1988 w 5939"/>
                  <a:gd name="T15" fmla="*/ 2892 h 3282"/>
                  <a:gd name="T16" fmla="*/ 2150 w 5939"/>
                  <a:gd name="T17" fmla="*/ 3076 h 3282"/>
                  <a:gd name="T18" fmla="*/ 2388 w 5939"/>
                  <a:gd name="T19" fmla="*/ 2568 h 3282"/>
                  <a:gd name="T20" fmla="*/ 2565 w 5939"/>
                  <a:gd name="T21" fmla="*/ 2942 h 3282"/>
                  <a:gd name="T22" fmla="*/ 2760 w 5939"/>
                  <a:gd name="T23" fmla="*/ 2942 h 3282"/>
                  <a:gd name="T24" fmla="*/ 2938 w 5939"/>
                  <a:gd name="T25" fmla="*/ 2568 h 3282"/>
                  <a:gd name="T26" fmla="*/ 3174 w 5939"/>
                  <a:gd name="T27" fmla="*/ 3076 h 3282"/>
                  <a:gd name="T28" fmla="*/ 3337 w 5939"/>
                  <a:gd name="T29" fmla="*/ 2892 h 3282"/>
                  <a:gd name="T30" fmla="*/ 3501 w 5939"/>
                  <a:gd name="T31" fmla="*/ 2606 h 3282"/>
                  <a:gd name="T32" fmla="*/ 3687 w 5939"/>
                  <a:gd name="T33" fmla="*/ 2666 h 3282"/>
                  <a:gd name="T34" fmla="*/ 3890 w 5939"/>
                  <a:gd name="T35" fmla="*/ 2872 h 3282"/>
                  <a:gd name="T36" fmla="*/ 4096 w 5939"/>
                  <a:gd name="T37" fmla="*/ 2666 h 3282"/>
                  <a:gd name="T38" fmla="*/ 4282 w 5939"/>
                  <a:gd name="T39" fmla="*/ 2606 h 3282"/>
                  <a:gd name="T40" fmla="*/ 4446 w 5939"/>
                  <a:gd name="T41" fmla="*/ 2892 h 3282"/>
                  <a:gd name="T42" fmla="*/ 4608 w 5939"/>
                  <a:gd name="T43" fmla="*/ 3076 h 3282"/>
                  <a:gd name="T44" fmla="*/ 4845 w 5939"/>
                  <a:gd name="T45" fmla="*/ 2568 h 3282"/>
                  <a:gd name="T46" fmla="*/ 922 w 5939"/>
                  <a:gd name="T47" fmla="*/ 2462 h 3282"/>
                  <a:gd name="T48" fmla="*/ 480 w 5939"/>
                  <a:gd name="T49" fmla="*/ 2568 h 3282"/>
                  <a:gd name="T50" fmla="*/ 716 w 5939"/>
                  <a:gd name="T51" fmla="*/ 3076 h 3282"/>
                  <a:gd name="T52" fmla="*/ 4608 w 5939"/>
                  <a:gd name="T53" fmla="*/ 1640 h 3282"/>
                  <a:gd name="T54" fmla="*/ 4403 w 5939"/>
                  <a:gd name="T55" fmla="*/ 1640 h 3282"/>
                  <a:gd name="T56" fmla="*/ 2765 w 5939"/>
                  <a:gd name="T57" fmla="*/ 2256 h 3282"/>
                  <a:gd name="T58" fmla="*/ 2150 w 5939"/>
                  <a:gd name="T59" fmla="*/ 1640 h 3282"/>
                  <a:gd name="T60" fmla="*/ 1331 w 5939"/>
                  <a:gd name="T61" fmla="*/ 2256 h 3282"/>
                  <a:gd name="T62" fmla="*/ 5222 w 5939"/>
                  <a:gd name="T63" fmla="*/ 1333 h 3282"/>
                  <a:gd name="T64" fmla="*/ 716 w 5939"/>
                  <a:gd name="T65" fmla="*/ 1333 h 3282"/>
                  <a:gd name="T66" fmla="*/ 1537 w 5939"/>
                  <a:gd name="T67" fmla="*/ 1436 h 3282"/>
                  <a:gd name="T68" fmla="*/ 922 w 5939"/>
                  <a:gd name="T69" fmla="*/ 1129 h 3282"/>
                  <a:gd name="T70" fmla="*/ 1962 w 5939"/>
                  <a:gd name="T71" fmla="*/ 923 h 3282"/>
                  <a:gd name="T72" fmla="*/ 2467 w 5939"/>
                  <a:gd name="T73" fmla="*/ 791 h 3282"/>
                  <a:gd name="T74" fmla="*/ 3550 w 5939"/>
                  <a:gd name="T75" fmla="*/ 820 h 3282"/>
                  <a:gd name="T76" fmla="*/ 3072 w 5939"/>
                  <a:gd name="T77" fmla="*/ 515 h 3282"/>
                  <a:gd name="T78" fmla="*/ 2868 w 5939"/>
                  <a:gd name="T79" fmla="*/ 455 h 3282"/>
                  <a:gd name="T80" fmla="*/ 4561 w 5939"/>
                  <a:gd name="T81" fmla="*/ 919 h 3282"/>
                  <a:gd name="T82" fmla="*/ 4711 w 5939"/>
                  <a:gd name="T83" fmla="*/ 717 h 3282"/>
                  <a:gd name="T84" fmla="*/ 4873 w 5939"/>
                  <a:gd name="T85" fmla="*/ 430 h 3282"/>
                  <a:gd name="T86" fmla="*/ 5012 w 5939"/>
                  <a:gd name="T87" fmla="*/ 787 h 3282"/>
                  <a:gd name="T88" fmla="*/ 5324 w 5939"/>
                  <a:gd name="T89" fmla="*/ 1026 h 3282"/>
                  <a:gd name="T90" fmla="*/ 5795 w 5939"/>
                  <a:gd name="T91" fmla="*/ 1149 h 3282"/>
                  <a:gd name="T92" fmla="*/ 5934 w 5939"/>
                  <a:gd name="T93" fmla="*/ 1506 h 3282"/>
                  <a:gd name="T94" fmla="*/ 5869 w 5939"/>
                  <a:gd name="T95" fmla="*/ 2261 h 3282"/>
                  <a:gd name="T96" fmla="*/ 5869 w 5939"/>
                  <a:gd name="T97" fmla="*/ 2456 h 3282"/>
                  <a:gd name="T98" fmla="*/ 5934 w 5939"/>
                  <a:gd name="T99" fmla="*/ 3211 h 3282"/>
                  <a:gd name="T100" fmla="*/ 20 w 5939"/>
                  <a:gd name="T101" fmla="*/ 3240 h 3282"/>
                  <a:gd name="T102" fmla="*/ 103 w 5939"/>
                  <a:gd name="T103" fmla="*/ 2462 h 3282"/>
                  <a:gd name="T104" fmla="*/ 41 w 5939"/>
                  <a:gd name="T105" fmla="*/ 2276 h 3282"/>
                  <a:gd name="T106" fmla="*/ 0 w 5939"/>
                  <a:gd name="T107" fmla="*/ 1539 h 3282"/>
                  <a:gd name="T108" fmla="*/ 123 w 5939"/>
                  <a:gd name="T109" fmla="*/ 1170 h 3282"/>
                  <a:gd name="T110" fmla="*/ 620 w 5939"/>
                  <a:gd name="T111" fmla="*/ 1058 h 3282"/>
                  <a:gd name="T112" fmla="*/ 922 w 5939"/>
                  <a:gd name="T113" fmla="*/ 820 h 3282"/>
                  <a:gd name="T114" fmla="*/ 1044 w 5939"/>
                  <a:gd name="T115" fmla="*/ 451 h 3282"/>
                  <a:gd name="T116" fmla="*/ 1228 w 5939"/>
                  <a:gd name="T117" fmla="*/ 513 h 3282"/>
                  <a:gd name="T118" fmla="*/ 1371 w 5939"/>
                  <a:gd name="T119" fmla="*/ 923 h 3282"/>
                  <a:gd name="T120" fmla="*/ 2969 w 5939"/>
                  <a:gd name="T121" fmla="*/ 0 h 3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939" h="3282">
                    <a:moveTo>
                      <a:pt x="5222" y="2462"/>
                    </a:moveTo>
                    <a:lnTo>
                      <a:pt x="5222" y="3076"/>
                    </a:lnTo>
                    <a:lnTo>
                      <a:pt x="5324" y="3076"/>
                    </a:lnTo>
                    <a:lnTo>
                      <a:pt x="5324" y="2666"/>
                    </a:lnTo>
                    <a:lnTo>
                      <a:pt x="5330" y="2633"/>
                    </a:lnTo>
                    <a:lnTo>
                      <a:pt x="5344" y="2606"/>
                    </a:lnTo>
                    <a:lnTo>
                      <a:pt x="5366" y="2583"/>
                    </a:lnTo>
                    <a:lnTo>
                      <a:pt x="5395" y="2568"/>
                    </a:lnTo>
                    <a:lnTo>
                      <a:pt x="5427" y="2563"/>
                    </a:lnTo>
                    <a:lnTo>
                      <a:pt x="5460" y="2568"/>
                    </a:lnTo>
                    <a:lnTo>
                      <a:pt x="5488" y="2583"/>
                    </a:lnTo>
                    <a:lnTo>
                      <a:pt x="5510" y="2606"/>
                    </a:lnTo>
                    <a:lnTo>
                      <a:pt x="5525" y="2633"/>
                    </a:lnTo>
                    <a:lnTo>
                      <a:pt x="5530" y="2666"/>
                    </a:lnTo>
                    <a:lnTo>
                      <a:pt x="5530" y="3076"/>
                    </a:lnTo>
                    <a:lnTo>
                      <a:pt x="5633" y="3076"/>
                    </a:lnTo>
                    <a:lnTo>
                      <a:pt x="5633" y="2462"/>
                    </a:lnTo>
                    <a:lnTo>
                      <a:pt x="5222" y="2462"/>
                    </a:lnTo>
                    <a:close/>
                    <a:moveTo>
                      <a:pt x="922" y="2462"/>
                    </a:moveTo>
                    <a:lnTo>
                      <a:pt x="922" y="3076"/>
                    </a:lnTo>
                    <a:lnTo>
                      <a:pt x="1024" y="3076"/>
                    </a:lnTo>
                    <a:lnTo>
                      <a:pt x="1024" y="2666"/>
                    </a:lnTo>
                    <a:lnTo>
                      <a:pt x="1030" y="2633"/>
                    </a:lnTo>
                    <a:lnTo>
                      <a:pt x="1044" y="2606"/>
                    </a:lnTo>
                    <a:lnTo>
                      <a:pt x="1066" y="2583"/>
                    </a:lnTo>
                    <a:lnTo>
                      <a:pt x="1095" y="2568"/>
                    </a:lnTo>
                    <a:lnTo>
                      <a:pt x="1125" y="2563"/>
                    </a:lnTo>
                    <a:lnTo>
                      <a:pt x="1158" y="2568"/>
                    </a:lnTo>
                    <a:lnTo>
                      <a:pt x="1187" y="2583"/>
                    </a:lnTo>
                    <a:lnTo>
                      <a:pt x="1208" y="2606"/>
                    </a:lnTo>
                    <a:lnTo>
                      <a:pt x="1223" y="2633"/>
                    </a:lnTo>
                    <a:lnTo>
                      <a:pt x="1228" y="2666"/>
                    </a:lnTo>
                    <a:lnTo>
                      <a:pt x="1228" y="3076"/>
                    </a:lnTo>
                    <a:lnTo>
                      <a:pt x="1331" y="3076"/>
                    </a:lnTo>
                    <a:lnTo>
                      <a:pt x="1331" y="2975"/>
                    </a:lnTo>
                    <a:lnTo>
                      <a:pt x="1336" y="2942"/>
                    </a:lnTo>
                    <a:lnTo>
                      <a:pt x="1351" y="2913"/>
                    </a:lnTo>
                    <a:lnTo>
                      <a:pt x="1373" y="2892"/>
                    </a:lnTo>
                    <a:lnTo>
                      <a:pt x="1401" y="2877"/>
                    </a:lnTo>
                    <a:lnTo>
                      <a:pt x="1434" y="2872"/>
                    </a:lnTo>
                    <a:lnTo>
                      <a:pt x="1466" y="2877"/>
                    </a:lnTo>
                    <a:lnTo>
                      <a:pt x="1493" y="2892"/>
                    </a:lnTo>
                    <a:lnTo>
                      <a:pt x="1517" y="2913"/>
                    </a:lnTo>
                    <a:lnTo>
                      <a:pt x="1531" y="2942"/>
                    </a:lnTo>
                    <a:lnTo>
                      <a:pt x="1537" y="2975"/>
                    </a:lnTo>
                    <a:lnTo>
                      <a:pt x="1537" y="3076"/>
                    </a:lnTo>
                    <a:lnTo>
                      <a:pt x="1638" y="3076"/>
                    </a:lnTo>
                    <a:lnTo>
                      <a:pt x="1638" y="2666"/>
                    </a:lnTo>
                    <a:lnTo>
                      <a:pt x="1643" y="2633"/>
                    </a:lnTo>
                    <a:lnTo>
                      <a:pt x="1658" y="2606"/>
                    </a:lnTo>
                    <a:lnTo>
                      <a:pt x="1681" y="2583"/>
                    </a:lnTo>
                    <a:lnTo>
                      <a:pt x="1708" y="2568"/>
                    </a:lnTo>
                    <a:lnTo>
                      <a:pt x="1741" y="2563"/>
                    </a:lnTo>
                    <a:lnTo>
                      <a:pt x="1773" y="2568"/>
                    </a:lnTo>
                    <a:lnTo>
                      <a:pt x="1802" y="2583"/>
                    </a:lnTo>
                    <a:lnTo>
                      <a:pt x="1823" y="2606"/>
                    </a:lnTo>
                    <a:lnTo>
                      <a:pt x="1838" y="2633"/>
                    </a:lnTo>
                    <a:lnTo>
                      <a:pt x="1843" y="2666"/>
                    </a:lnTo>
                    <a:lnTo>
                      <a:pt x="1843" y="3076"/>
                    </a:lnTo>
                    <a:lnTo>
                      <a:pt x="1946" y="3076"/>
                    </a:lnTo>
                    <a:lnTo>
                      <a:pt x="1946" y="2975"/>
                    </a:lnTo>
                    <a:lnTo>
                      <a:pt x="1952" y="2942"/>
                    </a:lnTo>
                    <a:lnTo>
                      <a:pt x="1966" y="2913"/>
                    </a:lnTo>
                    <a:lnTo>
                      <a:pt x="1988" y="2892"/>
                    </a:lnTo>
                    <a:lnTo>
                      <a:pt x="2016" y="2877"/>
                    </a:lnTo>
                    <a:lnTo>
                      <a:pt x="2047" y="2872"/>
                    </a:lnTo>
                    <a:lnTo>
                      <a:pt x="2080" y="2877"/>
                    </a:lnTo>
                    <a:lnTo>
                      <a:pt x="2108" y="2892"/>
                    </a:lnTo>
                    <a:lnTo>
                      <a:pt x="2130" y="2913"/>
                    </a:lnTo>
                    <a:lnTo>
                      <a:pt x="2145" y="2942"/>
                    </a:lnTo>
                    <a:lnTo>
                      <a:pt x="2150" y="2975"/>
                    </a:lnTo>
                    <a:lnTo>
                      <a:pt x="2150" y="3076"/>
                    </a:lnTo>
                    <a:lnTo>
                      <a:pt x="2253" y="3076"/>
                    </a:lnTo>
                    <a:lnTo>
                      <a:pt x="2253" y="2666"/>
                    </a:lnTo>
                    <a:lnTo>
                      <a:pt x="2258" y="2633"/>
                    </a:lnTo>
                    <a:lnTo>
                      <a:pt x="2273" y="2606"/>
                    </a:lnTo>
                    <a:lnTo>
                      <a:pt x="2294" y="2583"/>
                    </a:lnTo>
                    <a:lnTo>
                      <a:pt x="2323" y="2568"/>
                    </a:lnTo>
                    <a:lnTo>
                      <a:pt x="2356" y="2563"/>
                    </a:lnTo>
                    <a:lnTo>
                      <a:pt x="2388" y="2568"/>
                    </a:lnTo>
                    <a:lnTo>
                      <a:pt x="2415" y="2583"/>
                    </a:lnTo>
                    <a:lnTo>
                      <a:pt x="2439" y="2606"/>
                    </a:lnTo>
                    <a:lnTo>
                      <a:pt x="2453" y="2633"/>
                    </a:lnTo>
                    <a:lnTo>
                      <a:pt x="2458" y="2666"/>
                    </a:lnTo>
                    <a:lnTo>
                      <a:pt x="2458" y="3076"/>
                    </a:lnTo>
                    <a:lnTo>
                      <a:pt x="2559" y="3076"/>
                    </a:lnTo>
                    <a:lnTo>
                      <a:pt x="2559" y="2975"/>
                    </a:lnTo>
                    <a:lnTo>
                      <a:pt x="2565" y="2942"/>
                    </a:lnTo>
                    <a:lnTo>
                      <a:pt x="2579" y="2913"/>
                    </a:lnTo>
                    <a:lnTo>
                      <a:pt x="2603" y="2892"/>
                    </a:lnTo>
                    <a:lnTo>
                      <a:pt x="2630" y="2877"/>
                    </a:lnTo>
                    <a:lnTo>
                      <a:pt x="2662" y="2872"/>
                    </a:lnTo>
                    <a:lnTo>
                      <a:pt x="2695" y="2877"/>
                    </a:lnTo>
                    <a:lnTo>
                      <a:pt x="2723" y="2892"/>
                    </a:lnTo>
                    <a:lnTo>
                      <a:pt x="2745" y="2913"/>
                    </a:lnTo>
                    <a:lnTo>
                      <a:pt x="2760" y="2942"/>
                    </a:lnTo>
                    <a:lnTo>
                      <a:pt x="2765" y="2975"/>
                    </a:lnTo>
                    <a:lnTo>
                      <a:pt x="2765" y="3076"/>
                    </a:lnTo>
                    <a:lnTo>
                      <a:pt x="2868" y="3076"/>
                    </a:lnTo>
                    <a:lnTo>
                      <a:pt x="2868" y="2666"/>
                    </a:lnTo>
                    <a:lnTo>
                      <a:pt x="2873" y="2633"/>
                    </a:lnTo>
                    <a:lnTo>
                      <a:pt x="2888" y="2606"/>
                    </a:lnTo>
                    <a:lnTo>
                      <a:pt x="2909" y="2583"/>
                    </a:lnTo>
                    <a:lnTo>
                      <a:pt x="2938" y="2568"/>
                    </a:lnTo>
                    <a:lnTo>
                      <a:pt x="2969" y="2563"/>
                    </a:lnTo>
                    <a:lnTo>
                      <a:pt x="3001" y="2568"/>
                    </a:lnTo>
                    <a:lnTo>
                      <a:pt x="3030" y="2583"/>
                    </a:lnTo>
                    <a:lnTo>
                      <a:pt x="3052" y="2606"/>
                    </a:lnTo>
                    <a:lnTo>
                      <a:pt x="3066" y="2633"/>
                    </a:lnTo>
                    <a:lnTo>
                      <a:pt x="3072" y="2666"/>
                    </a:lnTo>
                    <a:lnTo>
                      <a:pt x="3072" y="3076"/>
                    </a:lnTo>
                    <a:lnTo>
                      <a:pt x="3174" y="3076"/>
                    </a:lnTo>
                    <a:lnTo>
                      <a:pt x="3174" y="2975"/>
                    </a:lnTo>
                    <a:lnTo>
                      <a:pt x="3180" y="2942"/>
                    </a:lnTo>
                    <a:lnTo>
                      <a:pt x="3194" y="2913"/>
                    </a:lnTo>
                    <a:lnTo>
                      <a:pt x="3216" y="2892"/>
                    </a:lnTo>
                    <a:lnTo>
                      <a:pt x="3245" y="2877"/>
                    </a:lnTo>
                    <a:lnTo>
                      <a:pt x="3277" y="2872"/>
                    </a:lnTo>
                    <a:lnTo>
                      <a:pt x="3310" y="2877"/>
                    </a:lnTo>
                    <a:lnTo>
                      <a:pt x="3337" y="2892"/>
                    </a:lnTo>
                    <a:lnTo>
                      <a:pt x="3360" y="2913"/>
                    </a:lnTo>
                    <a:lnTo>
                      <a:pt x="3375" y="2942"/>
                    </a:lnTo>
                    <a:lnTo>
                      <a:pt x="3380" y="2975"/>
                    </a:lnTo>
                    <a:lnTo>
                      <a:pt x="3380" y="3076"/>
                    </a:lnTo>
                    <a:lnTo>
                      <a:pt x="3481" y="3076"/>
                    </a:lnTo>
                    <a:lnTo>
                      <a:pt x="3481" y="2666"/>
                    </a:lnTo>
                    <a:lnTo>
                      <a:pt x="3486" y="2633"/>
                    </a:lnTo>
                    <a:lnTo>
                      <a:pt x="3501" y="2606"/>
                    </a:lnTo>
                    <a:lnTo>
                      <a:pt x="3524" y="2583"/>
                    </a:lnTo>
                    <a:lnTo>
                      <a:pt x="3551" y="2568"/>
                    </a:lnTo>
                    <a:lnTo>
                      <a:pt x="3584" y="2563"/>
                    </a:lnTo>
                    <a:lnTo>
                      <a:pt x="3616" y="2568"/>
                    </a:lnTo>
                    <a:lnTo>
                      <a:pt x="3645" y="2583"/>
                    </a:lnTo>
                    <a:lnTo>
                      <a:pt x="3667" y="2606"/>
                    </a:lnTo>
                    <a:lnTo>
                      <a:pt x="3681" y="2633"/>
                    </a:lnTo>
                    <a:lnTo>
                      <a:pt x="3687" y="2666"/>
                    </a:lnTo>
                    <a:lnTo>
                      <a:pt x="3687" y="3076"/>
                    </a:lnTo>
                    <a:lnTo>
                      <a:pt x="3789" y="3076"/>
                    </a:lnTo>
                    <a:lnTo>
                      <a:pt x="3789" y="2975"/>
                    </a:lnTo>
                    <a:lnTo>
                      <a:pt x="3795" y="2942"/>
                    </a:lnTo>
                    <a:lnTo>
                      <a:pt x="3809" y="2913"/>
                    </a:lnTo>
                    <a:lnTo>
                      <a:pt x="3831" y="2892"/>
                    </a:lnTo>
                    <a:lnTo>
                      <a:pt x="3858" y="2877"/>
                    </a:lnTo>
                    <a:lnTo>
                      <a:pt x="3890" y="2872"/>
                    </a:lnTo>
                    <a:lnTo>
                      <a:pt x="3923" y="2877"/>
                    </a:lnTo>
                    <a:lnTo>
                      <a:pt x="3952" y="2892"/>
                    </a:lnTo>
                    <a:lnTo>
                      <a:pt x="3973" y="2913"/>
                    </a:lnTo>
                    <a:lnTo>
                      <a:pt x="3988" y="2942"/>
                    </a:lnTo>
                    <a:lnTo>
                      <a:pt x="3993" y="2975"/>
                    </a:lnTo>
                    <a:lnTo>
                      <a:pt x="3993" y="3076"/>
                    </a:lnTo>
                    <a:lnTo>
                      <a:pt x="4096" y="3076"/>
                    </a:lnTo>
                    <a:lnTo>
                      <a:pt x="4096" y="2666"/>
                    </a:lnTo>
                    <a:lnTo>
                      <a:pt x="4101" y="2633"/>
                    </a:lnTo>
                    <a:lnTo>
                      <a:pt x="4116" y="2606"/>
                    </a:lnTo>
                    <a:lnTo>
                      <a:pt x="4138" y="2583"/>
                    </a:lnTo>
                    <a:lnTo>
                      <a:pt x="4166" y="2568"/>
                    </a:lnTo>
                    <a:lnTo>
                      <a:pt x="4199" y="2563"/>
                    </a:lnTo>
                    <a:lnTo>
                      <a:pt x="4231" y="2568"/>
                    </a:lnTo>
                    <a:lnTo>
                      <a:pt x="4258" y="2583"/>
                    </a:lnTo>
                    <a:lnTo>
                      <a:pt x="4282" y="2606"/>
                    </a:lnTo>
                    <a:lnTo>
                      <a:pt x="4296" y="2633"/>
                    </a:lnTo>
                    <a:lnTo>
                      <a:pt x="4302" y="2666"/>
                    </a:lnTo>
                    <a:lnTo>
                      <a:pt x="4302" y="3076"/>
                    </a:lnTo>
                    <a:lnTo>
                      <a:pt x="4403" y="3076"/>
                    </a:lnTo>
                    <a:lnTo>
                      <a:pt x="4403" y="2975"/>
                    </a:lnTo>
                    <a:lnTo>
                      <a:pt x="4408" y="2942"/>
                    </a:lnTo>
                    <a:lnTo>
                      <a:pt x="4423" y="2913"/>
                    </a:lnTo>
                    <a:lnTo>
                      <a:pt x="4446" y="2892"/>
                    </a:lnTo>
                    <a:lnTo>
                      <a:pt x="4473" y="2877"/>
                    </a:lnTo>
                    <a:lnTo>
                      <a:pt x="4505" y="2872"/>
                    </a:lnTo>
                    <a:lnTo>
                      <a:pt x="4538" y="2877"/>
                    </a:lnTo>
                    <a:lnTo>
                      <a:pt x="4567" y="2892"/>
                    </a:lnTo>
                    <a:lnTo>
                      <a:pt x="4588" y="2913"/>
                    </a:lnTo>
                    <a:lnTo>
                      <a:pt x="4603" y="2942"/>
                    </a:lnTo>
                    <a:lnTo>
                      <a:pt x="4608" y="2975"/>
                    </a:lnTo>
                    <a:lnTo>
                      <a:pt x="4608" y="3076"/>
                    </a:lnTo>
                    <a:lnTo>
                      <a:pt x="4711" y="3076"/>
                    </a:lnTo>
                    <a:lnTo>
                      <a:pt x="4711" y="2666"/>
                    </a:lnTo>
                    <a:lnTo>
                      <a:pt x="4715" y="2633"/>
                    </a:lnTo>
                    <a:lnTo>
                      <a:pt x="4731" y="2606"/>
                    </a:lnTo>
                    <a:lnTo>
                      <a:pt x="4753" y="2583"/>
                    </a:lnTo>
                    <a:lnTo>
                      <a:pt x="4780" y="2568"/>
                    </a:lnTo>
                    <a:lnTo>
                      <a:pt x="4812" y="2563"/>
                    </a:lnTo>
                    <a:lnTo>
                      <a:pt x="4845" y="2568"/>
                    </a:lnTo>
                    <a:lnTo>
                      <a:pt x="4873" y="2583"/>
                    </a:lnTo>
                    <a:lnTo>
                      <a:pt x="4895" y="2606"/>
                    </a:lnTo>
                    <a:lnTo>
                      <a:pt x="4909" y="2633"/>
                    </a:lnTo>
                    <a:lnTo>
                      <a:pt x="4915" y="2666"/>
                    </a:lnTo>
                    <a:lnTo>
                      <a:pt x="4915" y="3076"/>
                    </a:lnTo>
                    <a:lnTo>
                      <a:pt x="5018" y="3076"/>
                    </a:lnTo>
                    <a:lnTo>
                      <a:pt x="5018" y="2462"/>
                    </a:lnTo>
                    <a:lnTo>
                      <a:pt x="922" y="2462"/>
                    </a:lnTo>
                    <a:close/>
                    <a:moveTo>
                      <a:pt x="307" y="2462"/>
                    </a:moveTo>
                    <a:lnTo>
                      <a:pt x="307" y="3076"/>
                    </a:lnTo>
                    <a:lnTo>
                      <a:pt x="409" y="3076"/>
                    </a:lnTo>
                    <a:lnTo>
                      <a:pt x="409" y="2666"/>
                    </a:lnTo>
                    <a:lnTo>
                      <a:pt x="415" y="2633"/>
                    </a:lnTo>
                    <a:lnTo>
                      <a:pt x="429" y="2606"/>
                    </a:lnTo>
                    <a:lnTo>
                      <a:pt x="451" y="2583"/>
                    </a:lnTo>
                    <a:lnTo>
                      <a:pt x="480" y="2568"/>
                    </a:lnTo>
                    <a:lnTo>
                      <a:pt x="512" y="2563"/>
                    </a:lnTo>
                    <a:lnTo>
                      <a:pt x="545" y="2568"/>
                    </a:lnTo>
                    <a:lnTo>
                      <a:pt x="572" y="2583"/>
                    </a:lnTo>
                    <a:lnTo>
                      <a:pt x="595" y="2606"/>
                    </a:lnTo>
                    <a:lnTo>
                      <a:pt x="610" y="2633"/>
                    </a:lnTo>
                    <a:lnTo>
                      <a:pt x="615" y="2666"/>
                    </a:lnTo>
                    <a:lnTo>
                      <a:pt x="615" y="3076"/>
                    </a:lnTo>
                    <a:lnTo>
                      <a:pt x="716" y="3076"/>
                    </a:lnTo>
                    <a:lnTo>
                      <a:pt x="716" y="2462"/>
                    </a:lnTo>
                    <a:lnTo>
                      <a:pt x="307" y="2462"/>
                    </a:lnTo>
                    <a:close/>
                    <a:moveTo>
                      <a:pt x="5222" y="1640"/>
                    </a:moveTo>
                    <a:lnTo>
                      <a:pt x="5222" y="2256"/>
                    </a:lnTo>
                    <a:lnTo>
                      <a:pt x="5633" y="2256"/>
                    </a:lnTo>
                    <a:lnTo>
                      <a:pt x="5633" y="1640"/>
                    </a:lnTo>
                    <a:lnTo>
                      <a:pt x="5222" y="1640"/>
                    </a:lnTo>
                    <a:close/>
                    <a:moveTo>
                      <a:pt x="4608" y="1640"/>
                    </a:moveTo>
                    <a:lnTo>
                      <a:pt x="4608" y="2256"/>
                    </a:lnTo>
                    <a:lnTo>
                      <a:pt x="5018" y="2256"/>
                    </a:lnTo>
                    <a:lnTo>
                      <a:pt x="5018" y="1640"/>
                    </a:lnTo>
                    <a:lnTo>
                      <a:pt x="4608" y="1640"/>
                    </a:lnTo>
                    <a:close/>
                    <a:moveTo>
                      <a:pt x="3993" y="1640"/>
                    </a:moveTo>
                    <a:lnTo>
                      <a:pt x="3993" y="2256"/>
                    </a:lnTo>
                    <a:lnTo>
                      <a:pt x="4403" y="2256"/>
                    </a:lnTo>
                    <a:lnTo>
                      <a:pt x="4403" y="1640"/>
                    </a:lnTo>
                    <a:lnTo>
                      <a:pt x="3993" y="1640"/>
                    </a:lnTo>
                    <a:close/>
                    <a:moveTo>
                      <a:pt x="3380" y="1640"/>
                    </a:moveTo>
                    <a:lnTo>
                      <a:pt x="3380" y="2256"/>
                    </a:lnTo>
                    <a:lnTo>
                      <a:pt x="3789" y="2256"/>
                    </a:lnTo>
                    <a:lnTo>
                      <a:pt x="3789" y="1640"/>
                    </a:lnTo>
                    <a:lnTo>
                      <a:pt x="3380" y="1640"/>
                    </a:lnTo>
                    <a:close/>
                    <a:moveTo>
                      <a:pt x="2765" y="1640"/>
                    </a:moveTo>
                    <a:lnTo>
                      <a:pt x="2765" y="2256"/>
                    </a:lnTo>
                    <a:lnTo>
                      <a:pt x="3174" y="2256"/>
                    </a:lnTo>
                    <a:lnTo>
                      <a:pt x="3174" y="1640"/>
                    </a:lnTo>
                    <a:lnTo>
                      <a:pt x="2765" y="1640"/>
                    </a:lnTo>
                    <a:close/>
                    <a:moveTo>
                      <a:pt x="2150" y="1640"/>
                    </a:moveTo>
                    <a:lnTo>
                      <a:pt x="2150" y="2256"/>
                    </a:lnTo>
                    <a:lnTo>
                      <a:pt x="2559" y="2256"/>
                    </a:lnTo>
                    <a:lnTo>
                      <a:pt x="2559" y="1640"/>
                    </a:lnTo>
                    <a:lnTo>
                      <a:pt x="2150" y="1640"/>
                    </a:lnTo>
                    <a:close/>
                    <a:moveTo>
                      <a:pt x="1537" y="1640"/>
                    </a:moveTo>
                    <a:lnTo>
                      <a:pt x="1537" y="2256"/>
                    </a:lnTo>
                    <a:lnTo>
                      <a:pt x="1946" y="2256"/>
                    </a:lnTo>
                    <a:lnTo>
                      <a:pt x="1946" y="1640"/>
                    </a:lnTo>
                    <a:lnTo>
                      <a:pt x="1537" y="1640"/>
                    </a:lnTo>
                    <a:close/>
                    <a:moveTo>
                      <a:pt x="922" y="1640"/>
                    </a:moveTo>
                    <a:lnTo>
                      <a:pt x="922" y="2256"/>
                    </a:lnTo>
                    <a:lnTo>
                      <a:pt x="1331" y="2256"/>
                    </a:lnTo>
                    <a:lnTo>
                      <a:pt x="1331" y="1640"/>
                    </a:lnTo>
                    <a:lnTo>
                      <a:pt x="922" y="1640"/>
                    </a:lnTo>
                    <a:close/>
                    <a:moveTo>
                      <a:pt x="307" y="1640"/>
                    </a:moveTo>
                    <a:lnTo>
                      <a:pt x="307" y="2256"/>
                    </a:lnTo>
                    <a:lnTo>
                      <a:pt x="716" y="2256"/>
                    </a:lnTo>
                    <a:lnTo>
                      <a:pt x="716" y="1640"/>
                    </a:lnTo>
                    <a:lnTo>
                      <a:pt x="307" y="1640"/>
                    </a:lnTo>
                    <a:close/>
                    <a:moveTo>
                      <a:pt x="5222" y="1333"/>
                    </a:moveTo>
                    <a:lnTo>
                      <a:pt x="5222" y="1436"/>
                    </a:lnTo>
                    <a:lnTo>
                      <a:pt x="5633" y="1436"/>
                    </a:lnTo>
                    <a:lnTo>
                      <a:pt x="5633" y="1333"/>
                    </a:lnTo>
                    <a:lnTo>
                      <a:pt x="5222" y="1333"/>
                    </a:lnTo>
                    <a:close/>
                    <a:moveTo>
                      <a:pt x="307" y="1333"/>
                    </a:moveTo>
                    <a:lnTo>
                      <a:pt x="307" y="1436"/>
                    </a:lnTo>
                    <a:lnTo>
                      <a:pt x="716" y="1436"/>
                    </a:lnTo>
                    <a:lnTo>
                      <a:pt x="716" y="1333"/>
                    </a:lnTo>
                    <a:lnTo>
                      <a:pt x="307" y="1333"/>
                    </a:lnTo>
                    <a:close/>
                    <a:moveTo>
                      <a:pt x="4608" y="1129"/>
                    </a:moveTo>
                    <a:lnTo>
                      <a:pt x="4608" y="1436"/>
                    </a:lnTo>
                    <a:lnTo>
                      <a:pt x="5018" y="1436"/>
                    </a:lnTo>
                    <a:lnTo>
                      <a:pt x="5018" y="1129"/>
                    </a:lnTo>
                    <a:lnTo>
                      <a:pt x="4608" y="1129"/>
                    </a:lnTo>
                    <a:close/>
                    <a:moveTo>
                      <a:pt x="1537" y="1129"/>
                    </a:moveTo>
                    <a:lnTo>
                      <a:pt x="1537" y="1436"/>
                    </a:lnTo>
                    <a:lnTo>
                      <a:pt x="4403" y="1436"/>
                    </a:lnTo>
                    <a:lnTo>
                      <a:pt x="4403" y="1129"/>
                    </a:lnTo>
                    <a:lnTo>
                      <a:pt x="1537" y="1129"/>
                    </a:lnTo>
                    <a:close/>
                    <a:moveTo>
                      <a:pt x="922" y="1129"/>
                    </a:moveTo>
                    <a:lnTo>
                      <a:pt x="922" y="1436"/>
                    </a:lnTo>
                    <a:lnTo>
                      <a:pt x="1331" y="1436"/>
                    </a:lnTo>
                    <a:lnTo>
                      <a:pt x="1331" y="1129"/>
                    </a:lnTo>
                    <a:lnTo>
                      <a:pt x="922" y="1129"/>
                    </a:lnTo>
                    <a:close/>
                    <a:moveTo>
                      <a:pt x="3939" y="858"/>
                    </a:moveTo>
                    <a:lnTo>
                      <a:pt x="3959" y="888"/>
                    </a:lnTo>
                    <a:lnTo>
                      <a:pt x="3977" y="923"/>
                    </a:lnTo>
                    <a:lnTo>
                      <a:pt x="4082" y="923"/>
                    </a:lnTo>
                    <a:lnTo>
                      <a:pt x="3939" y="858"/>
                    </a:lnTo>
                    <a:close/>
                    <a:moveTo>
                      <a:pt x="2000" y="858"/>
                    </a:moveTo>
                    <a:lnTo>
                      <a:pt x="1858" y="923"/>
                    </a:lnTo>
                    <a:lnTo>
                      <a:pt x="1962" y="923"/>
                    </a:lnTo>
                    <a:lnTo>
                      <a:pt x="1980" y="888"/>
                    </a:lnTo>
                    <a:lnTo>
                      <a:pt x="2000" y="858"/>
                    </a:lnTo>
                    <a:close/>
                    <a:moveTo>
                      <a:pt x="2969" y="717"/>
                    </a:moveTo>
                    <a:lnTo>
                      <a:pt x="2855" y="720"/>
                    </a:lnTo>
                    <a:lnTo>
                      <a:pt x="2747" y="731"/>
                    </a:lnTo>
                    <a:lnTo>
                      <a:pt x="2646" y="746"/>
                    </a:lnTo>
                    <a:lnTo>
                      <a:pt x="2552" y="767"/>
                    </a:lnTo>
                    <a:lnTo>
                      <a:pt x="2467" y="791"/>
                    </a:lnTo>
                    <a:lnTo>
                      <a:pt x="2390" y="820"/>
                    </a:lnTo>
                    <a:lnTo>
                      <a:pt x="2321" y="852"/>
                    </a:lnTo>
                    <a:lnTo>
                      <a:pt x="2264" y="887"/>
                    </a:lnTo>
                    <a:lnTo>
                      <a:pt x="2217" y="923"/>
                    </a:lnTo>
                    <a:lnTo>
                      <a:pt x="3723" y="923"/>
                    </a:lnTo>
                    <a:lnTo>
                      <a:pt x="3676" y="887"/>
                    </a:lnTo>
                    <a:lnTo>
                      <a:pt x="3616" y="852"/>
                    </a:lnTo>
                    <a:lnTo>
                      <a:pt x="3550" y="820"/>
                    </a:lnTo>
                    <a:lnTo>
                      <a:pt x="3472" y="791"/>
                    </a:lnTo>
                    <a:lnTo>
                      <a:pt x="3387" y="767"/>
                    </a:lnTo>
                    <a:lnTo>
                      <a:pt x="3293" y="746"/>
                    </a:lnTo>
                    <a:lnTo>
                      <a:pt x="3192" y="731"/>
                    </a:lnTo>
                    <a:lnTo>
                      <a:pt x="3084" y="720"/>
                    </a:lnTo>
                    <a:lnTo>
                      <a:pt x="2969" y="717"/>
                    </a:lnTo>
                    <a:close/>
                    <a:moveTo>
                      <a:pt x="3072" y="455"/>
                    </a:moveTo>
                    <a:lnTo>
                      <a:pt x="3072" y="515"/>
                    </a:lnTo>
                    <a:lnTo>
                      <a:pt x="3153" y="520"/>
                    </a:lnTo>
                    <a:lnTo>
                      <a:pt x="3230" y="529"/>
                    </a:lnTo>
                    <a:lnTo>
                      <a:pt x="3072" y="455"/>
                    </a:lnTo>
                    <a:close/>
                    <a:moveTo>
                      <a:pt x="2868" y="455"/>
                    </a:moveTo>
                    <a:lnTo>
                      <a:pt x="2707" y="529"/>
                    </a:lnTo>
                    <a:lnTo>
                      <a:pt x="2787" y="520"/>
                    </a:lnTo>
                    <a:lnTo>
                      <a:pt x="2868" y="515"/>
                    </a:lnTo>
                    <a:lnTo>
                      <a:pt x="2868" y="455"/>
                    </a:lnTo>
                    <a:close/>
                    <a:moveTo>
                      <a:pt x="2969" y="0"/>
                    </a:moveTo>
                    <a:lnTo>
                      <a:pt x="3001" y="5"/>
                    </a:lnTo>
                    <a:lnTo>
                      <a:pt x="3030" y="20"/>
                    </a:lnTo>
                    <a:lnTo>
                      <a:pt x="3052" y="41"/>
                    </a:lnTo>
                    <a:lnTo>
                      <a:pt x="3066" y="70"/>
                    </a:lnTo>
                    <a:lnTo>
                      <a:pt x="3072" y="103"/>
                    </a:lnTo>
                    <a:lnTo>
                      <a:pt x="3072" y="229"/>
                    </a:lnTo>
                    <a:lnTo>
                      <a:pt x="4561" y="919"/>
                    </a:lnTo>
                    <a:lnTo>
                      <a:pt x="4569" y="923"/>
                    </a:lnTo>
                    <a:lnTo>
                      <a:pt x="4608" y="923"/>
                    </a:lnTo>
                    <a:lnTo>
                      <a:pt x="4608" y="820"/>
                    </a:lnTo>
                    <a:lnTo>
                      <a:pt x="4614" y="787"/>
                    </a:lnTo>
                    <a:lnTo>
                      <a:pt x="4628" y="760"/>
                    </a:lnTo>
                    <a:lnTo>
                      <a:pt x="4650" y="737"/>
                    </a:lnTo>
                    <a:lnTo>
                      <a:pt x="4679" y="722"/>
                    </a:lnTo>
                    <a:lnTo>
                      <a:pt x="4711" y="717"/>
                    </a:lnTo>
                    <a:lnTo>
                      <a:pt x="4711" y="513"/>
                    </a:lnTo>
                    <a:lnTo>
                      <a:pt x="4715" y="480"/>
                    </a:lnTo>
                    <a:lnTo>
                      <a:pt x="4731" y="451"/>
                    </a:lnTo>
                    <a:lnTo>
                      <a:pt x="4753" y="430"/>
                    </a:lnTo>
                    <a:lnTo>
                      <a:pt x="4780" y="415"/>
                    </a:lnTo>
                    <a:lnTo>
                      <a:pt x="4812" y="410"/>
                    </a:lnTo>
                    <a:lnTo>
                      <a:pt x="4845" y="415"/>
                    </a:lnTo>
                    <a:lnTo>
                      <a:pt x="4873" y="430"/>
                    </a:lnTo>
                    <a:lnTo>
                      <a:pt x="4895" y="451"/>
                    </a:lnTo>
                    <a:lnTo>
                      <a:pt x="4909" y="480"/>
                    </a:lnTo>
                    <a:lnTo>
                      <a:pt x="4915" y="513"/>
                    </a:lnTo>
                    <a:lnTo>
                      <a:pt x="4915" y="717"/>
                    </a:lnTo>
                    <a:lnTo>
                      <a:pt x="4947" y="722"/>
                    </a:lnTo>
                    <a:lnTo>
                      <a:pt x="4976" y="737"/>
                    </a:lnTo>
                    <a:lnTo>
                      <a:pt x="4998" y="760"/>
                    </a:lnTo>
                    <a:lnTo>
                      <a:pt x="5012" y="787"/>
                    </a:lnTo>
                    <a:lnTo>
                      <a:pt x="5018" y="820"/>
                    </a:lnTo>
                    <a:lnTo>
                      <a:pt x="5018" y="923"/>
                    </a:lnTo>
                    <a:lnTo>
                      <a:pt x="5222" y="923"/>
                    </a:lnTo>
                    <a:lnTo>
                      <a:pt x="5254" y="928"/>
                    </a:lnTo>
                    <a:lnTo>
                      <a:pt x="5283" y="943"/>
                    </a:lnTo>
                    <a:lnTo>
                      <a:pt x="5304" y="964"/>
                    </a:lnTo>
                    <a:lnTo>
                      <a:pt x="5319" y="993"/>
                    </a:lnTo>
                    <a:lnTo>
                      <a:pt x="5324" y="1026"/>
                    </a:lnTo>
                    <a:lnTo>
                      <a:pt x="5319" y="1058"/>
                    </a:lnTo>
                    <a:lnTo>
                      <a:pt x="5304" y="1085"/>
                    </a:lnTo>
                    <a:lnTo>
                      <a:pt x="5283" y="1109"/>
                    </a:lnTo>
                    <a:lnTo>
                      <a:pt x="5254" y="1123"/>
                    </a:lnTo>
                    <a:lnTo>
                      <a:pt x="5222" y="1129"/>
                    </a:lnTo>
                    <a:lnTo>
                      <a:pt x="5734" y="1129"/>
                    </a:lnTo>
                    <a:lnTo>
                      <a:pt x="5766" y="1132"/>
                    </a:lnTo>
                    <a:lnTo>
                      <a:pt x="5795" y="1149"/>
                    </a:lnTo>
                    <a:lnTo>
                      <a:pt x="5817" y="1170"/>
                    </a:lnTo>
                    <a:lnTo>
                      <a:pt x="5831" y="1197"/>
                    </a:lnTo>
                    <a:lnTo>
                      <a:pt x="5837" y="1230"/>
                    </a:lnTo>
                    <a:lnTo>
                      <a:pt x="5837" y="1436"/>
                    </a:lnTo>
                    <a:lnTo>
                      <a:pt x="5869" y="1441"/>
                    </a:lnTo>
                    <a:lnTo>
                      <a:pt x="5898" y="1456"/>
                    </a:lnTo>
                    <a:lnTo>
                      <a:pt x="5920" y="1477"/>
                    </a:lnTo>
                    <a:lnTo>
                      <a:pt x="5934" y="1506"/>
                    </a:lnTo>
                    <a:lnTo>
                      <a:pt x="5939" y="1539"/>
                    </a:lnTo>
                    <a:lnTo>
                      <a:pt x="5934" y="1571"/>
                    </a:lnTo>
                    <a:lnTo>
                      <a:pt x="5920" y="1598"/>
                    </a:lnTo>
                    <a:lnTo>
                      <a:pt x="5898" y="1620"/>
                    </a:lnTo>
                    <a:lnTo>
                      <a:pt x="5869" y="1636"/>
                    </a:lnTo>
                    <a:lnTo>
                      <a:pt x="5837" y="1640"/>
                    </a:lnTo>
                    <a:lnTo>
                      <a:pt x="5837" y="2256"/>
                    </a:lnTo>
                    <a:lnTo>
                      <a:pt x="5869" y="2261"/>
                    </a:lnTo>
                    <a:lnTo>
                      <a:pt x="5898" y="2276"/>
                    </a:lnTo>
                    <a:lnTo>
                      <a:pt x="5920" y="2297"/>
                    </a:lnTo>
                    <a:lnTo>
                      <a:pt x="5934" y="2326"/>
                    </a:lnTo>
                    <a:lnTo>
                      <a:pt x="5939" y="2359"/>
                    </a:lnTo>
                    <a:lnTo>
                      <a:pt x="5934" y="2391"/>
                    </a:lnTo>
                    <a:lnTo>
                      <a:pt x="5920" y="2418"/>
                    </a:lnTo>
                    <a:lnTo>
                      <a:pt x="5898" y="2442"/>
                    </a:lnTo>
                    <a:lnTo>
                      <a:pt x="5869" y="2456"/>
                    </a:lnTo>
                    <a:lnTo>
                      <a:pt x="5837" y="2462"/>
                    </a:lnTo>
                    <a:lnTo>
                      <a:pt x="5837" y="3076"/>
                    </a:lnTo>
                    <a:lnTo>
                      <a:pt x="5869" y="3081"/>
                    </a:lnTo>
                    <a:lnTo>
                      <a:pt x="5898" y="3096"/>
                    </a:lnTo>
                    <a:lnTo>
                      <a:pt x="5920" y="3119"/>
                    </a:lnTo>
                    <a:lnTo>
                      <a:pt x="5934" y="3146"/>
                    </a:lnTo>
                    <a:lnTo>
                      <a:pt x="5939" y="3179"/>
                    </a:lnTo>
                    <a:lnTo>
                      <a:pt x="5934" y="3211"/>
                    </a:lnTo>
                    <a:lnTo>
                      <a:pt x="5920" y="3240"/>
                    </a:lnTo>
                    <a:lnTo>
                      <a:pt x="5898" y="3262"/>
                    </a:lnTo>
                    <a:lnTo>
                      <a:pt x="5869" y="3276"/>
                    </a:lnTo>
                    <a:lnTo>
                      <a:pt x="5837" y="3282"/>
                    </a:lnTo>
                    <a:lnTo>
                      <a:pt x="103" y="3282"/>
                    </a:lnTo>
                    <a:lnTo>
                      <a:pt x="70" y="3276"/>
                    </a:lnTo>
                    <a:lnTo>
                      <a:pt x="41" y="3262"/>
                    </a:lnTo>
                    <a:lnTo>
                      <a:pt x="20" y="3240"/>
                    </a:lnTo>
                    <a:lnTo>
                      <a:pt x="5" y="3211"/>
                    </a:lnTo>
                    <a:lnTo>
                      <a:pt x="0" y="3179"/>
                    </a:lnTo>
                    <a:lnTo>
                      <a:pt x="5" y="3146"/>
                    </a:lnTo>
                    <a:lnTo>
                      <a:pt x="20" y="3119"/>
                    </a:lnTo>
                    <a:lnTo>
                      <a:pt x="41" y="3096"/>
                    </a:lnTo>
                    <a:lnTo>
                      <a:pt x="70" y="3081"/>
                    </a:lnTo>
                    <a:lnTo>
                      <a:pt x="103" y="3076"/>
                    </a:lnTo>
                    <a:lnTo>
                      <a:pt x="103" y="2462"/>
                    </a:lnTo>
                    <a:lnTo>
                      <a:pt x="70" y="2456"/>
                    </a:lnTo>
                    <a:lnTo>
                      <a:pt x="41" y="2442"/>
                    </a:lnTo>
                    <a:lnTo>
                      <a:pt x="20" y="2418"/>
                    </a:lnTo>
                    <a:lnTo>
                      <a:pt x="5" y="2391"/>
                    </a:lnTo>
                    <a:lnTo>
                      <a:pt x="0" y="2359"/>
                    </a:lnTo>
                    <a:lnTo>
                      <a:pt x="5" y="2326"/>
                    </a:lnTo>
                    <a:lnTo>
                      <a:pt x="20" y="2297"/>
                    </a:lnTo>
                    <a:lnTo>
                      <a:pt x="41" y="2276"/>
                    </a:lnTo>
                    <a:lnTo>
                      <a:pt x="70" y="2261"/>
                    </a:lnTo>
                    <a:lnTo>
                      <a:pt x="103" y="2256"/>
                    </a:lnTo>
                    <a:lnTo>
                      <a:pt x="103" y="1640"/>
                    </a:lnTo>
                    <a:lnTo>
                      <a:pt x="70" y="1636"/>
                    </a:lnTo>
                    <a:lnTo>
                      <a:pt x="41" y="1620"/>
                    </a:lnTo>
                    <a:lnTo>
                      <a:pt x="20" y="1598"/>
                    </a:lnTo>
                    <a:lnTo>
                      <a:pt x="5" y="1571"/>
                    </a:lnTo>
                    <a:lnTo>
                      <a:pt x="0" y="1539"/>
                    </a:lnTo>
                    <a:lnTo>
                      <a:pt x="5" y="1506"/>
                    </a:lnTo>
                    <a:lnTo>
                      <a:pt x="20" y="1477"/>
                    </a:lnTo>
                    <a:lnTo>
                      <a:pt x="41" y="1456"/>
                    </a:lnTo>
                    <a:lnTo>
                      <a:pt x="70" y="1441"/>
                    </a:lnTo>
                    <a:lnTo>
                      <a:pt x="103" y="1436"/>
                    </a:lnTo>
                    <a:lnTo>
                      <a:pt x="103" y="1230"/>
                    </a:lnTo>
                    <a:lnTo>
                      <a:pt x="108" y="1197"/>
                    </a:lnTo>
                    <a:lnTo>
                      <a:pt x="123" y="1170"/>
                    </a:lnTo>
                    <a:lnTo>
                      <a:pt x="144" y="1149"/>
                    </a:lnTo>
                    <a:lnTo>
                      <a:pt x="173" y="1132"/>
                    </a:lnTo>
                    <a:lnTo>
                      <a:pt x="206" y="1129"/>
                    </a:lnTo>
                    <a:lnTo>
                      <a:pt x="716" y="1129"/>
                    </a:lnTo>
                    <a:lnTo>
                      <a:pt x="684" y="1123"/>
                    </a:lnTo>
                    <a:lnTo>
                      <a:pt x="657" y="1109"/>
                    </a:lnTo>
                    <a:lnTo>
                      <a:pt x="635" y="1085"/>
                    </a:lnTo>
                    <a:lnTo>
                      <a:pt x="620" y="1058"/>
                    </a:lnTo>
                    <a:lnTo>
                      <a:pt x="615" y="1026"/>
                    </a:lnTo>
                    <a:lnTo>
                      <a:pt x="620" y="993"/>
                    </a:lnTo>
                    <a:lnTo>
                      <a:pt x="635" y="964"/>
                    </a:lnTo>
                    <a:lnTo>
                      <a:pt x="657" y="943"/>
                    </a:lnTo>
                    <a:lnTo>
                      <a:pt x="684" y="928"/>
                    </a:lnTo>
                    <a:lnTo>
                      <a:pt x="716" y="923"/>
                    </a:lnTo>
                    <a:lnTo>
                      <a:pt x="922" y="923"/>
                    </a:lnTo>
                    <a:lnTo>
                      <a:pt x="922" y="820"/>
                    </a:lnTo>
                    <a:lnTo>
                      <a:pt x="927" y="787"/>
                    </a:lnTo>
                    <a:lnTo>
                      <a:pt x="941" y="760"/>
                    </a:lnTo>
                    <a:lnTo>
                      <a:pt x="963" y="737"/>
                    </a:lnTo>
                    <a:lnTo>
                      <a:pt x="992" y="722"/>
                    </a:lnTo>
                    <a:lnTo>
                      <a:pt x="1024" y="717"/>
                    </a:lnTo>
                    <a:lnTo>
                      <a:pt x="1024" y="513"/>
                    </a:lnTo>
                    <a:lnTo>
                      <a:pt x="1030" y="480"/>
                    </a:lnTo>
                    <a:lnTo>
                      <a:pt x="1044" y="451"/>
                    </a:lnTo>
                    <a:lnTo>
                      <a:pt x="1066" y="430"/>
                    </a:lnTo>
                    <a:lnTo>
                      <a:pt x="1095" y="415"/>
                    </a:lnTo>
                    <a:lnTo>
                      <a:pt x="1125" y="410"/>
                    </a:lnTo>
                    <a:lnTo>
                      <a:pt x="1158" y="415"/>
                    </a:lnTo>
                    <a:lnTo>
                      <a:pt x="1187" y="430"/>
                    </a:lnTo>
                    <a:lnTo>
                      <a:pt x="1208" y="451"/>
                    </a:lnTo>
                    <a:lnTo>
                      <a:pt x="1223" y="480"/>
                    </a:lnTo>
                    <a:lnTo>
                      <a:pt x="1228" y="513"/>
                    </a:lnTo>
                    <a:lnTo>
                      <a:pt x="1228" y="717"/>
                    </a:lnTo>
                    <a:lnTo>
                      <a:pt x="1261" y="722"/>
                    </a:lnTo>
                    <a:lnTo>
                      <a:pt x="1290" y="737"/>
                    </a:lnTo>
                    <a:lnTo>
                      <a:pt x="1311" y="760"/>
                    </a:lnTo>
                    <a:lnTo>
                      <a:pt x="1326" y="787"/>
                    </a:lnTo>
                    <a:lnTo>
                      <a:pt x="1331" y="820"/>
                    </a:lnTo>
                    <a:lnTo>
                      <a:pt x="1331" y="923"/>
                    </a:lnTo>
                    <a:lnTo>
                      <a:pt x="1371" y="923"/>
                    </a:lnTo>
                    <a:lnTo>
                      <a:pt x="1378" y="919"/>
                    </a:lnTo>
                    <a:lnTo>
                      <a:pt x="2868" y="229"/>
                    </a:lnTo>
                    <a:lnTo>
                      <a:pt x="2868" y="103"/>
                    </a:lnTo>
                    <a:lnTo>
                      <a:pt x="2873" y="70"/>
                    </a:lnTo>
                    <a:lnTo>
                      <a:pt x="2888" y="41"/>
                    </a:lnTo>
                    <a:lnTo>
                      <a:pt x="2909" y="20"/>
                    </a:lnTo>
                    <a:lnTo>
                      <a:pt x="2938" y="5"/>
                    </a:lnTo>
                    <a:lnTo>
                      <a:pt x="29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3" name="Freeform 20"/>
              <p:cNvSpPr>
                <a:spLocks/>
              </p:cNvSpPr>
              <p:nvPr/>
            </p:nvSpPr>
            <p:spPr bwMode="auto">
              <a:xfrm>
                <a:off x="3046" y="3790"/>
                <a:ext cx="102" cy="205"/>
              </a:xfrm>
              <a:custGeom>
                <a:avLst/>
                <a:gdLst>
                  <a:gd name="T0" fmla="*/ 101 w 204"/>
                  <a:gd name="T1" fmla="*/ 0 h 410"/>
                  <a:gd name="T2" fmla="*/ 134 w 204"/>
                  <a:gd name="T3" fmla="*/ 5 h 410"/>
                  <a:gd name="T4" fmla="*/ 163 w 204"/>
                  <a:gd name="T5" fmla="*/ 20 h 410"/>
                  <a:gd name="T6" fmla="*/ 184 w 204"/>
                  <a:gd name="T7" fmla="*/ 41 h 410"/>
                  <a:gd name="T8" fmla="*/ 199 w 204"/>
                  <a:gd name="T9" fmla="*/ 70 h 410"/>
                  <a:gd name="T10" fmla="*/ 204 w 204"/>
                  <a:gd name="T11" fmla="*/ 103 h 410"/>
                  <a:gd name="T12" fmla="*/ 204 w 204"/>
                  <a:gd name="T13" fmla="*/ 309 h 410"/>
                  <a:gd name="T14" fmla="*/ 199 w 204"/>
                  <a:gd name="T15" fmla="*/ 339 h 410"/>
                  <a:gd name="T16" fmla="*/ 184 w 204"/>
                  <a:gd name="T17" fmla="*/ 368 h 410"/>
                  <a:gd name="T18" fmla="*/ 163 w 204"/>
                  <a:gd name="T19" fmla="*/ 390 h 410"/>
                  <a:gd name="T20" fmla="*/ 134 w 204"/>
                  <a:gd name="T21" fmla="*/ 404 h 410"/>
                  <a:gd name="T22" fmla="*/ 101 w 204"/>
                  <a:gd name="T23" fmla="*/ 410 h 410"/>
                  <a:gd name="T24" fmla="*/ 71 w 204"/>
                  <a:gd name="T25" fmla="*/ 404 h 410"/>
                  <a:gd name="T26" fmla="*/ 42 w 204"/>
                  <a:gd name="T27" fmla="*/ 390 h 410"/>
                  <a:gd name="T28" fmla="*/ 20 w 204"/>
                  <a:gd name="T29" fmla="*/ 368 h 410"/>
                  <a:gd name="T30" fmla="*/ 6 w 204"/>
                  <a:gd name="T31" fmla="*/ 339 h 410"/>
                  <a:gd name="T32" fmla="*/ 0 w 204"/>
                  <a:gd name="T33" fmla="*/ 309 h 410"/>
                  <a:gd name="T34" fmla="*/ 0 w 204"/>
                  <a:gd name="T35" fmla="*/ 103 h 410"/>
                  <a:gd name="T36" fmla="*/ 6 w 204"/>
                  <a:gd name="T37" fmla="*/ 70 h 410"/>
                  <a:gd name="T38" fmla="*/ 20 w 204"/>
                  <a:gd name="T39" fmla="*/ 41 h 410"/>
                  <a:gd name="T40" fmla="*/ 42 w 204"/>
                  <a:gd name="T41" fmla="*/ 20 h 410"/>
                  <a:gd name="T42" fmla="*/ 71 w 204"/>
                  <a:gd name="T43" fmla="*/ 5 h 410"/>
                  <a:gd name="T44" fmla="*/ 101 w 204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4" h="410">
                    <a:moveTo>
                      <a:pt x="101" y="0"/>
                    </a:moveTo>
                    <a:lnTo>
                      <a:pt x="134" y="5"/>
                    </a:lnTo>
                    <a:lnTo>
                      <a:pt x="163" y="20"/>
                    </a:lnTo>
                    <a:lnTo>
                      <a:pt x="184" y="41"/>
                    </a:lnTo>
                    <a:lnTo>
                      <a:pt x="199" y="70"/>
                    </a:lnTo>
                    <a:lnTo>
                      <a:pt x="204" y="103"/>
                    </a:lnTo>
                    <a:lnTo>
                      <a:pt x="204" y="309"/>
                    </a:lnTo>
                    <a:lnTo>
                      <a:pt x="199" y="339"/>
                    </a:lnTo>
                    <a:lnTo>
                      <a:pt x="184" y="368"/>
                    </a:lnTo>
                    <a:lnTo>
                      <a:pt x="163" y="390"/>
                    </a:lnTo>
                    <a:lnTo>
                      <a:pt x="134" y="404"/>
                    </a:lnTo>
                    <a:lnTo>
                      <a:pt x="101" y="410"/>
                    </a:lnTo>
                    <a:lnTo>
                      <a:pt x="71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6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6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1" y="5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4" name="Freeform 21"/>
              <p:cNvSpPr>
                <a:spLocks/>
              </p:cNvSpPr>
              <p:nvPr/>
            </p:nvSpPr>
            <p:spPr bwMode="auto">
              <a:xfrm>
                <a:off x="2739" y="3790"/>
                <a:ext cx="103" cy="205"/>
              </a:xfrm>
              <a:custGeom>
                <a:avLst/>
                <a:gdLst>
                  <a:gd name="T0" fmla="*/ 103 w 206"/>
                  <a:gd name="T1" fmla="*/ 0 h 410"/>
                  <a:gd name="T2" fmla="*/ 136 w 206"/>
                  <a:gd name="T3" fmla="*/ 5 h 410"/>
                  <a:gd name="T4" fmla="*/ 163 w 206"/>
                  <a:gd name="T5" fmla="*/ 20 h 410"/>
                  <a:gd name="T6" fmla="*/ 186 w 206"/>
                  <a:gd name="T7" fmla="*/ 41 h 410"/>
                  <a:gd name="T8" fmla="*/ 201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1 w 206"/>
                  <a:gd name="T15" fmla="*/ 339 h 410"/>
                  <a:gd name="T16" fmla="*/ 186 w 206"/>
                  <a:gd name="T17" fmla="*/ 368 h 410"/>
                  <a:gd name="T18" fmla="*/ 163 w 206"/>
                  <a:gd name="T19" fmla="*/ 390 h 410"/>
                  <a:gd name="T20" fmla="*/ 136 w 206"/>
                  <a:gd name="T21" fmla="*/ 404 h 410"/>
                  <a:gd name="T22" fmla="*/ 103 w 206"/>
                  <a:gd name="T23" fmla="*/ 410 h 410"/>
                  <a:gd name="T24" fmla="*/ 71 w 206"/>
                  <a:gd name="T25" fmla="*/ 404 h 410"/>
                  <a:gd name="T26" fmla="*/ 42 w 206"/>
                  <a:gd name="T27" fmla="*/ 390 h 410"/>
                  <a:gd name="T28" fmla="*/ 20 w 206"/>
                  <a:gd name="T29" fmla="*/ 368 h 410"/>
                  <a:gd name="T30" fmla="*/ 6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6 w 206"/>
                  <a:gd name="T37" fmla="*/ 70 h 410"/>
                  <a:gd name="T38" fmla="*/ 20 w 206"/>
                  <a:gd name="T39" fmla="*/ 41 h 410"/>
                  <a:gd name="T40" fmla="*/ 42 w 206"/>
                  <a:gd name="T41" fmla="*/ 20 h 410"/>
                  <a:gd name="T42" fmla="*/ 71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6" y="5"/>
                    </a:lnTo>
                    <a:lnTo>
                      <a:pt x="163" y="20"/>
                    </a:lnTo>
                    <a:lnTo>
                      <a:pt x="186" y="41"/>
                    </a:lnTo>
                    <a:lnTo>
                      <a:pt x="201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1" y="339"/>
                    </a:lnTo>
                    <a:lnTo>
                      <a:pt x="186" y="368"/>
                    </a:lnTo>
                    <a:lnTo>
                      <a:pt x="163" y="390"/>
                    </a:lnTo>
                    <a:lnTo>
                      <a:pt x="136" y="404"/>
                    </a:lnTo>
                    <a:lnTo>
                      <a:pt x="103" y="410"/>
                    </a:lnTo>
                    <a:lnTo>
                      <a:pt x="71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6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6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1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5" name="Freeform 22"/>
              <p:cNvSpPr>
                <a:spLocks/>
              </p:cNvSpPr>
              <p:nvPr/>
            </p:nvSpPr>
            <p:spPr bwMode="auto">
              <a:xfrm>
                <a:off x="5196" y="3790"/>
                <a:ext cx="103" cy="205"/>
              </a:xfrm>
              <a:custGeom>
                <a:avLst/>
                <a:gdLst>
                  <a:gd name="T0" fmla="*/ 103 w 206"/>
                  <a:gd name="T1" fmla="*/ 0 h 410"/>
                  <a:gd name="T2" fmla="*/ 136 w 206"/>
                  <a:gd name="T3" fmla="*/ 5 h 410"/>
                  <a:gd name="T4" fmla="*/ 164 w 206"/>
                  <a:gd name="T5" fmla="*/ 20 h 410"/>
                  <a:gd name="T6" fmla="*/ 186 w 206"/>
                  <a:gd name="T7" fmla="*/ 41 h 410"/>
                  <a:gd name="T8" fmla="*/ 201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1 w 206"/>
                  <a:gd name="T15" fmla="*/ 339 h 410"/>
                  <a:gd name="T16" fmla="*/ 186 w 206"/>
                  <a:gd name="T17" fmla="*/ 368 h 410"/>
                  <a:gd name="T18" fmla="*/ 164 w 206"/>
                  <a:gd name="T19" fmla="*/ 390 h 410"/>
                  <a:gd name="T20" fmla="*/ 136 w 206"/>
                  <a:gd name="T21" fmla="*/ 404 h 410"/>
                  <a:gd name="T22" fmla="*/ 103 w 206"/>
                  <a:gd name="T23" fmla="*/ 410 h 410"/>
                  <a:gd name="T24" fmla="*/ 71 w 206"/>
                  <a:gd name="T25" fmla="*/ 404 h 410"/>
                  <a:gd name="T26" fmla="*/ 42 w 206"/>
                  <a:gd name="T27" fmla="*/ 390 h 410"/>
                  <a:gd name="T28" fmla="*/ 20 w 206"/>
                  <a:gd name="T29" fmla="*/ 368 h 410"/>
                  <a:gd name="T30" fmla="*/ 6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6 w 206"/>
                  <a:gd name="T37" fmla="*/ 70 h 410"/>
                  <a:gd name="T38" fmla="*/ 20 w 206"/>
                  <a:gd name="T39" fmla="*/ 41 h 410"/>
                  <a:gd name="T40" fmla="*/ 42 w 206"/>
                  <a:gd name="T41" fmla="*/ 20 h 410"/>
                  <a:gd name="T42" fmla="*/ 71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6" y="5"/>
                    </a:lnTo>
                    <a:lnTo>
                      <a:pt x="164" y="20"/>
                    </a:lnTo>
                    <a:lnTo>
                      <a:pt x="186" y="41"/>
                    </a:lnTo>
                    <a:lnTo>
                      <a:pt x="201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1" y="339"/>
                    </a:lnTo>
                    <a:lnTo>
                      <a:pt x="186" y="368"/>
                    </a:lnTo>
                    <a:lnTo>
                      <a:pt x="164" y="390"/>
                    </a:lnTo>
                    <a:lnTo>
                      <a:pt x="136" y="404"/>
                    </a:lnTo>
                    <a:lnTo>
                      <a:pt x="103" y="410"/>
                    </a:lnTo>
                    <a:lnTo>
                      <a:pt x="71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6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6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1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6" name="Freeform 23"/>
              <p:cNvSpPr>
                <a:spLocks/>
              </p:cNvSpPr>
              <p:nvPr/>
            </p:nvSpPr>
            <p:spPr bwMode="auto">
              <a:xfrm>
                <a:off x="4890" y="3790"/>
                <a:ext cx="101" cy="205"/>
              </a:xfrm>
              <a:custGeom>
                <a:avLst/>
                <a:gdLst>
                  <a:gd name="T0" fmla="*/ 101 w 204"/>
                  <a:gd name="T1" fmla="*/ 0 h 410"/>
                  <a:gd name="T2" fmla="*/ 134 w 204"/>
                  <a:gd name="T3" fmla="*/ 5 h 410"/>
                  <a:gd name="T4" fmla="*/ 162 w 204"/>
                  <a:gd name="T5" fmla="*/ 20 h 410"/>
                  <a:gd name="T6" fmla="*/ 184 w 204"/>
                  <a:gd name="T7" fmla="*/ 41 h 410"/>
                  <a:gd name="T8" fmla="*/ 198 w 204"/>
                  <a:gd name="T9" fmla="*/ 70 h 410"/>
                  <a:gd name="T10" fmla="*/ 204 w 204"/>
                  <a:gd name="T11" fmla="*/ 103 h 410"/>
                  <a:gd name="T12" fmla="*/ 204 w 204"/>
                  <a:gd name="T13" fmla="*/ 309 h 410"/>
                  <a:gd name="T14" fmla="*/ 198 w 204"/>
                  <a:gd name="T15" fmla="*/ 339 h 410"/>
                  <a:gd name="T16" fmla="*/ 184 w 204"/>
                  <a:gd name="T17" fmla="*/ 368 h 410"/>
                  <a:gd name="T18" fmla="*/ 162 w 204"/>
                  <a:gd name="T19" fmla="*/ 390 h 410"/>
                  <a:gd name="T20" fmla="*/ 134 w 204"/>
                  <a:gd name="T21" fmla="*/ 404 h 410"/>
                  <a:gd name="T22" fmla="*/ 101 w 204"/>
                  <a:gd name="T23" fmla="*/ 410 h 410"/>
                  <a:gd name="T24" fmla="*/ 69 w 204"/>
                  <a:gd name="T25" fmla="*/ 404 h 410"/>
                  <a:gd name="T26" fmla="*/ 42 w 204"/>
                  <a:gd name="T27" fmla="*/ 390 h 410"/>
                  <a:gd name="T28" fmla="*/ 20 w 204"/>
                  <a:gd name="T29" fmla="*/ 368 h 410"/>
                  <a:gd name="T30" fmla="*/ 4 w 204"/>
                  <a:gd name="T31" fmla="*/ 339 h 410"/>
                  <a:gd name="T32" fmla="*/ 0 w 204"/>
                  <a:gd name="T33" fmla="*/ 309 h 410"/>
                  <a:gd name="T34" fmla="*/ 0 w 204"/>
                  <a:gd name="T35" fmla="*/ 103 h 410"/>
                  <a:gd name="T36" fmla="*/ 4 w 204"/>
                  <a:gd name="T37" fmla="*/ 70 h 410"/>
                  <a:gd name="T38" fmla="*/ 20 w 204"/>
                  <a:gd name="T39" fmla="*/ 41 h 410"/>
                  <a:gd name="T40" fmla="*/ 42 w 204"/>
                  <a:gd name="T41" fmla="*/ 20 h 410"/>
                  <a:gd name="T42" fmla="*/ 69 w 204"/>
                  <a:gd name="T43" fmla="*/ 5 h 410"/>
                  <a:gd name="T44" fmla="*/ 101 w 204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4" h="410">
                    <a:moveTo>
                      <a:pt x="101" y="0"/>
                    </a:moveTo>
                    <a:lnTo>
                      <a:pt x="134" y="5"/>
                    </a:lnTo>
                    <a:lnTo>
                      <a:pt x="162" y="20"/>
                    </a:lnTo>
                    <a:lnTo>
                      <a:pt x="184" y="41"/>
                    </a:lnTo>
                    <a:lnTo>
                      <a:pt x="198" y="70"/>
                    </a:lnTo>
                    <a:lnTo>
                      <a:pt x="204" y="103"/>
                    </a:lnTo>
                    <a:lnTo>
                      <a:pt x="204" y="309"/>
                    </a:lnTo>
                    <a:lnTo>
                      <a:pt x="198" y="339"/>
                    </a:lnTo>
                    <a:lnTo>
                      <a:pt x="184" y="368"/>
                    </a:lnTo>
                    <a:lnTo>
                      <a:pt x="162" y="390"/>
                    </a:lnTo>
                    <a:lnTo>
                      <a:pt x="134" y="404"/>
                    </a:lnTo>
                    <a:lnTo>
                      <a:pt x="101" y="410"/>
                    </a:lnTo>
                    <a:lnTo>
                      <a:pt x="69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4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4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69" y="5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7" name="Freeform 24"/>
              <p:cNvSpPr>
                <a:spLocks/>
              </p:cNvSpPr>
              <p:nvPr/>
            </p:nvSpPr>
            <p:spPr bwMode="auto">
              <a:xfrm>
                <a:off x="4582" y="3790"/>
                <a:ext cx="103" cy="205"/>
              </a:xfrm>
              <a:custGeom>
                <a:avLst/>
                <a:gdLst>
                  <a:gd name="T0" fmla="*/ 103 w 206"/>
                  <a:gd name="T1" fmla="*/ 0 h 410"/>
                  <a:gd name="T2" fmla="*/ 135 w 206"/>
                  <a:gd name="T3" fmla="*/ 5 h 410"/>
                  <a:gd name="T4" fmla="*/ 162 w 206"/>
                  <a:gd name="T5" fmla="*/ 20 h 410"/>
                  <a:gd name="T6" fmla="*/ 186 w 206"/>
                  <a:gd name="T7" fmla="*/ 41 h 410"/>
                  <a:gd name="T8" fmla="*/ 200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0 w 206"/>
                  <a:gd name="T15" fmla="*/ 339 h 410"/>
                  <a:gd name="T16" fmla="*/ 186 w 206"/>
                  <a:gd name="T17" fmla="*/ 368 h 410"/>
                  <a:gd name="T18" fmla="*/ 162 w 206"/>
                  <a:gd name="T19" fmla="*/ 390 h 410"/>
                  <a:gd name="T20" fmla="*/ 135 w 206"/>
                  <a:gd name="T21" fmla="*/ 404 h 410"/>
                  <a:gd name="T22" fmla="*/ 103 w 206"/>
                  <a:gd name="T23" fmla="*/ 410 h 410"/>
                  <a:gd name="T24" fmla="*/ 70 w 206"/>
                  <a:gd name="T25" fmla="*/ 404 h 410"/>
                  <a:gd name="T26" fmla="*/ 42 w 206"/>
                  <a:gd name="T27" fmla="*/ 390 h 410"/>
                  <a:gd name="T28" fmla="*/ 20 w 206"/>
                  <a:gd name="T29" fmla="*/ 368 h 410"/>
                  <a:gd name="T30" fmla="*/ 5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5 w 206"/>
                  <a:gd name="T37" fmla="*/ 70 h 410"/>
                  <a:gd name="T38" fmla="*/ 20 w 206"/>
                  <a:gd name="T39" fmla="*/ 41 h 410"/>
                  <a:gd name="T40" fmla="*/ 42 w 206"/>
                  <a:gd name="T41" fmla="*/ 20 h 410"/>
                  <a:gd name="T42" fmla="*/ 70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2" y="20"/>
                    </a:lnTo>
                    <a:lnTo>
                      <a:pt x="186" y="41"/>
                    </a:lnTo>
                    <a:lnTo>
                      <a:pt x="200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0" y="339"/>
                    </a:lnTo>
                    <a:lnTo>
                      <a:pt x="186" y="368"/>
                    </a:lnTo>
                    <a:lnTo>
                      <a:pt x="162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2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2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8" name="Freeform 25"/>
              <p:cNvSpPr>
                <a:spLocks/>
              </p:cNvSpPr>
              <p:nvPr/>
            </p:nvSpPr>
            <p:spPr bwMode="auto">
              <a:xfrm>
                <a:off x="4275" y="3790"/>
                <a:ext cx="102" cy="205"/>
              </a:xfrm>
              <a:custGeom>
                <a:avLst/>
                <a:gdLst>
                  <a:gd name="T0" fmla="*/ 103 w 206"/>
                  <a:gd name="T1" fmla="*/ 0 h 410"/>
                  <a:gd name="T2" fmla="*/ 135 w 206"/>
                  <a:gd name="T3" fmla="*/ 5 h 410"/>
                  <a:gd name="T4" fmla="*/ 164 w 206"/>
                  <a:gd name="T5" fmla="*/ 20 h 410"/>
                  <a:gd name="T6" fmla="*/ 186 w 206"/>
                  <a:gd name="T7" fmla="*/ 41 h 410"/>
                  <a:gd name="T8" fmla="*/ 200 w 206"/>
                  <a:gd name="T9" fmla="*/ 70 h 410"/>
                  <a:gd name="T10" fmla="*/ 206 w 206"/>
                  <a:gd name="T11" fmla="*/ 103 h 410"/>
                  <a:gd name="T12" fmla="*/ 206 w 206"/>
                  <a:gd name="T13" fmla="*/ 309 h 410"/>
                  <a:gd name="T14" fmla="*/ 200 w 206"/>
                  <a:gd name="T15" fmla="*/ 339 h 410"/>
                  <a:gd name="T16" fmla="*/ 186 w 206"/>
                  <a:gd name="T17" fmla="*/ 368 h 410"/>
                  <a:gd name="T18" fmla="*/ 164 w 206"/>
                  <a:gd name="T19" fmla="*/ 390 h 410"/>
                  <a:gd name="T20" fmla="*/ 135 w 206"/>
                  <a:gd name="T21" fmla="*/ 404 h 410"/>
                  <a:gd name="T22" fmla="*/ 103 w 206"/>
                  <a:gd name="T23" fmla="*/ 410 h 410"/>
                  <a:gd name="T24" fmla="*/ 70 w 206"/>
                  <a:gd name="T25" fmla="*/ 404 h 410"/>
                  <a:gd name="T26" fmla="*/ 43 w 206"/>
                  <a:gd name="T27" fmla="*/ 390 h 410"/>
                  <a:gd name="T28" fmla="*/ 20 w 206"/>
                  <a:gd name="T29" fmla="*/ 368 h 410"/>
                  <a:gd name="T30" fmla="*/ 5 w 206"/>
                  <a:gd name="T31" fmla="*/ 339 h 410"/>
                  <a:gd name="T32" fmla="*/ 0 w 206"/>
                  <a:gd name="T33" fmla="*/ 309 h 410"/>
                  <a:gd name="T34" fmla="*/ 0 w 206"/>
                  <a:gd name="T35" fmla="*/ 103 h 410"/>
                  <a:gd name="T36" fmla="*/ 5 w 206"/>
                  <a:gd name="T37" fmla="*/ 70 h 410"/>
                  <a:gd name="T38" fmla="*/ 20 w 206"/>
                  <a:gd name="T39" fmla="*/ 41 h 410"/>
                  <a:gd name="T40" fmla="*/ 43 w 206"/>
                  <a:gd name="T41" fmla="*/ 20 h 410"/>
                  <a:gd name="T42" fmla="*/ 70 w 206"/>
                  <a:gd name="T43" fmla="*/ 5 h 410"/>
                  <a:gd name="T44" fmla="*/ 103 w 206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6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4" y="20"/>
                    </a:lnTo>
                    <a:lnTo>
                      <a:pt x="186" y="41"/>
                    </a:lnTo>
                    <a:lnTo>
                      <a:pt x="200" y="70"/>
                    </a:lnTo>
                    <a:lnTo>
                      <a:pt x="206" y="103"/>
                    </a:lnTo>
                    <a:lnTo>
                      <a:pt x="206" y="309"/>
                    </a:lnTo>
                    <a:lnTo>
                      <a:pt x="200" y="339"/>
                    </a:lnTo>
                    <a:lnTo>
                      <a:pt x="186" y="368"/>
                    </a:lnTo>
                    <a:lnTo>
                      <a:pt x="164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3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3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9" name="Freeform 26"/>
              <p:cNvSpPr>
                <a:spLocks/>
              </p:cNvSpPr>
              <p:nvPr/>
            </p:nvSpPr>
            <p:spPr bwMode="auto">
              <a:xfrm>
                <a:off x="3968" y="3790"/>
                <a:ext cx="102" cy="205"/>
              </a:xfrm>
              <a:custGeom>
                <a:avLst/>
                <a:gdLst>
                  <a:gd name="T0" fmla="*/ 101 w 204"/>
                  <a:gd name="T1" fmla="*/ 0 h 410"/>
                  <a:gd name="T2" fmla="*/ 133 w 204"/>
                  <a:gd name="T3" fmla="*/ 5 h 410"/>
                  <a:gd name="T4" fmla="*/ 162 w 204"/>
                  <a:gd name="T5" fmla="*/ 20 h 410"/>
                  <a:gd name="T6" fmla="*/ 184 w 204"/>
                  <a:gd name="T7" fmla="*/ 41 h 410"/>
                  <a:gd name="T8" fmla="*/ 198 w 204"/>
                  <a:gd name="T9" fmla="*/ 70 h 410"/>
                  <a:gd name="T10" fmla="*/ 204 w 204"/>
                  <a:gd name="T11" fmla="*/ 103 h 410"/>
                  <a:gd name="T12" fmla="*/ 204 w 204"/>
                  <a:gd name="T13" fmla="*/ 309 h 410"/>
                  <a:gd name="T14" fmla="*/ 198 w 204"/>
                  <a:gd name="T15" fmla="*/ 339 h 410"/>
                  <a:gd name="T16" fmla="*/ 184 w 204"/>
                  <a:gd name="T17" fmla="*/ 368 h 410"/>
                  <a:gd name="T18" fmla="*/ 162 w 204"/>
                  <a:gd name="T19" fmla="*/ 390 h 410"/>
                  <a:gd name="T20" fmla="*/ 133 w 204"/>
                  <a:gd name="T21" fmla="*/ 404 h 410"/>
                  <a:gd name="T22" fmla="*/ 101 w 204"/>
                  <a:gd name="T23" fmla="*/ 410 h 410"/>
                  <a:gd name="T24" fmla="*/ 70 w 204"/>
                  <a:gd name="T25" fmla="*/ 404 h 410"/>
                  <a:gd name="T26" fmla="*/ 41 w 204"/>
                  <a:gd name="T27" fmla="*/ 390 h 410"/>
                  <a:gd name="T28" fmla="*/ 20 w 204"/>
                  <a:gd name="T29" fmla="*/ 368 h 410"/>
                  <a:gd name="T30" fmla="*/ 5 w 204"/>
                  <a:gd name="T31" fmla="*/ 339 h 410"/>
                  <a:gd name="T32" fmla="*/ 0 w 204"/>
                  <a:gd name="T33" fmla="*/ 309 h 410"/>
                  <a:gd name="T34" fmla="*/ 0 w 204"/>
                  <a:gd name="T35" fmla="*/ 103 h 410"/>
                  <a:gd name="T36" fmla="*/ 5 w 204"/>
                  <a:gd name="T37" fmla="*/ 70 h 410"/>
                  <a:gd name="T38" fmla="*/ 20 w 204"/>
                  <a:gd name="T39" fmla="*/ 41 h 410"/>
                  <a:gd name="T40" fmla="*/ 41 w 204"/>
                  <a:gd name="T41" fmla="*/ 20 h 410"/>
                  <a:gd name="T42" fmla="*/ 70 w 204"/>
                  <a:gd name="T43" fmla="*/ 5 h 410"/>
                  <a:gd name="T44" fmla="*/ 101 w 204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4" h="410">
                    <a:moveTo>
                      <a:pt x="101" y="0"/>
                    </a:moveTo>
                    <a:lnTo>
                      <a:pt x="133" y="5"/>
                    </a:lnTo>
                    <a:lnTo>
                      <a:pt x="162" y="20"/>
                    </a:lnTo>
                    <a:lnTo>
                      <a:pt x="184" y="41"/>
                    </a:lnTo>
                    <a:lnTo>
                      <a:pt x="198" y="70"/>
                    </a:lnTo>
                    <a:lnTo>
                      <a:pt x="204" y="103"/>
                    </a:lnTo>
                    <a:lnTo>
                      <a:pt x="204" y="309"/>
                    </a:lnTo>
                    <a:lnTo>
                      <a:pt x="198" y="339"/>
                    </a:lnTo>
                    <a:lnTo>
                      <a:pt x="184" y="368"/>
                    </a:lnTo>
                    <a:lnTo>
                      <a:pt x="162" y="390"/>
                    </a:lnTo>
                    <a:lnTo>
                      <a:pt x="133" y="404"/>
                    </a:lnTo>
                    <a:lnTo>
                      <a:pt x="101" y="410"/>
                    </a:lnTo>
                    <a:lnTo>
                      <a:pt x="70" y="404"/>
                    </a:lnTo>
                    <a:lnTo>
                      <a:pt x="41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1" y="20"/>
                    </a:lnTo>
                    <a:lnTo>
                      <a:pt x="70" y="5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0" name="Freeform 27"/>
              <p:cNvSpPr>
                <a:spLocks/>
              </p:cNvSpPr>
              <p:nvPr/>
            </p:nvSpPr>
            <p:spPr bwMode="auto">
              <a:xfrm>
                <a:off x="3660" y="3790"/>
                <a:ext cx="103" cy="205"/>
              </a:xfrm>
              <a:custGeom>
                <a:avLst/>
                <a:gdLst>
                  <a:gd name="T0" fmla="*/ 103 w 205"/>
                  <a:gd name="T1" fmla="*/ 0 h 410"/>
                  <a:gd name="T2" fmla="*/ 135 w 205"/>
                  <a:gd name="T3" fmla="*/ 5 h 410"/>
                  <a:gd name="T4" fmla="*/ 162 w 205"/>
                  <a:gd name="T5" fmla="*/ 20 h 410"/>
                  <a:gd name="T6" fmla="*/ 186 w 205"/>
                  <a:gd name="T7" fmla="*/ 41 h 410"/>
                  <a:gd name="T8" fmla="*/ 200 w 205"/>
                  <a:gd name="T9" fmla="*/ 70 h 410"/>
                  <a:gd name="T10" fmla="*/ 205 w 205"/>
                  <a:gd name="T11" fmla="*/ 103 h 410"/>
                  <a:gd name="T12" fmla="*/ 205 w 205"/>
                  <a:gd name="T13" fmla="*/ 309 h 410"/>
                  <a:gd name="T14" fmla="*/ 200 w 205"/>
                  <a:gd name="T15" fmla="*/ 339 h 410"/>
                  <a:gd name="T16" fmla="*/ 186 w 205"/>
                  <a:gd name="T17" fmla="*/ 368 h 410"/>
                  <a:gd name="T18" fmla="*/ 162 w 205"/>
                  <a:gd name="T19" fmla="*/ 390 h 410"/>
                  <a:gd name="T20" fmla="*/ 135 w 205"/>
                  <a:gd name="T21" fmla="*/ 404 h 410"/>
                  <a:gd name="T22" fmla="*/ 103 w 205"/>
                  <a:gd name="T23" fmla="*/ 410 h 410"/>
                  <a:gd name="T24" fmla="*/ 70 w 205"/>
                  <a:gd name="T25" fmla="*/ 404 h 410"/>
                  <a:gd name="T26" fmla="*/ 41 w 205"/>
                  <a:gd name="T27" fmla="*/ 390 h 410"/>
                  <a:gd name="T28" fmla="*/ 20 w 205"/>
                  <a:gd name="T29" fmla="*/ 368 h 410"/>
                  <a:gd name="T30" fmla="*/ 5 w 205"/>
                  <a:gd name="T31" fmla="*/ 339 h 410"/>
                  <a:gd name="T32" fmla="*/ 0 w 205"/>
                  <a:gd name="T33" fmla="*/ 309 h 410"/>
                  <a:gd name="T34" fmla="*/ 0 w 205"/>
                  <a:gd name="T35" fmla="*/ 103 h 410"/>
                  <a:gd name="T36" fmla="*/ 5 w 205"/>
                  <a:gd name="T37" fmla="*/ 70 h 410"/>
                  <a:gd name="T38" fmla="*/ 20 w 205"/>
                  <a:gd name="T39" fmla="*/ 41 h 410"/>
                  <a:gd name="T40" fmla="*/ 41 w 205"/>
                  <a:gd name="T41" fmla="*/ 20 h 410"/>
                  <a:gd name="T42" fmla="*/ 70 w 205"/>
                  <a:gd name="T43" fmla="*/ 5 h 410"/>
                  <a:gd name="T44" fmla="*/ 103 w 205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5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2" y="20"/>
                    </a:lnTo>
                    <a:lnTo>
                      <a:pt x="186" y="41"/>
                    </a:lnTo>
                    <a:lnTo>
                      <a:pt x="200" y="70"/>
                    </a:lnTo>
                    <a:lnTo>
                      <a:pt x="205" y="103"/>
                    </a:lnTo>
                    <a:lnTo>
                      <a:pt x="205" y="309"/>
                    </a:lnTo>
                    <a:lnTo>
                      <a:pt x="200" y="339"/>
                    </a:lnTo>
                    <a:lnTo>
                      <a:pt x="186" y="368"/>
                    </a:lnTo>
                    <a:lnTo>
                      <a:pt x="162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1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1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1" name="Freeform 28"/>
              <p:cNvSpPr>
                <a:spLocks/>
              </p:cNvSpPr>
              <p:nvPr/>
            </p:nvSpPr>
            <p:spPr bwMode="auto">
              <a:xfrm>
                <a:off x="3353" y="3790"/>
                <a:ext cx="103" cy="205"/>
              </a:xfrm>
              <a:custGeom>
                <a:avLst/>
                <a:gdLst>
                  <a:gd name="T0" fmla="*/ 103 w 205"/>
                  <a:gd name="T1" fmla="*/ 0 h 410"/>
                  <a:gd name="T2" fmla="*/ 135 w 205"/>
                  <a:gd name="T3" fmla="*/ 5 h 410"/>
                  <a:gd name="T4" fmla="*/ 164 w 205"/>
                  <a:gd name="T5" fmla="*/ 20 h 410"/>
                  <a:gd name="T6" fmla="*/ 185 w 205"/>
                  <a:gd name="T7" fmla="*/ 41 h 410"/>
                  <a:gd name="T8" fmla="*/ 200 w 205"/>
                  <a:gd name="T9" fmla="*/ 70 h 410"/>
                  <a:gd name="T10" fmla="*/ 205 w 205"/>
                  <a:gd name="T11" fmla="*/ 103 h 410"/>
                  <a:gd name="T12" fmla="*/ 205 w 205"/>
                  <a:gd name="T13" fmla="*/ 309 h 410"/>
                  <a:gd name="T14" fmla="*/ 200 w 205"/>
                  <a:gd name="T15" fmla="*/ 339 h 410"/>
                  <a:gd name="T16" fmla="*/ 185 w 205"/>
                  <a:gd name="T17" fmla="*/ 368 h 410"/>
                  <a:gd name="T18" fmla="*/ 164 w 205"/>
                  <a:gd name="T19" fmla="*/ 390 h 410"/>
                  <a:gd name="T20" fmla="*/ 135 w 205"/>
                  <a:gd name="T21" fmla="*/ 404 h 410"/>
                  <a:gd name="T22" fmla="*/ 103 w 205"/>
                  <a:gd name="T23" fmla="*/ 410 h 410"/>
                  <a:gd name="T24" fmla="*/ 70 w 205"/>
                  <a:gd name="T25" fmla="*/ 404 h 410"/>
                  <a:gd name="T26" fmla="*/ 43 w 205"/>
                  <a:gd name="T27" fmla="*/ 390 h 410"/>
                  <a:gd name="T28" fmla="*/ 20 w 205"/>
                  <a:gd name="T29" fmla="*/ 368 h 410"/>
                  <a:gd name="T30" fmla="*/ 5 w 205"/>
                  <a:gd name="T31" fmla="*/ 339 h 410"/>
                  <a:gd name="T32" fmla="*/ 0 w 205"/>
                  <a:gd name="T33" fmla="*/ 309 h 410"/>
                  <a:gd name="T34" fmla="*/ 0 w 205"/>
                  <a:gd name="T35" fmla="*/ 103 h 410"/>
                  <a:gd name="T36" fmla="*/ 5 w 205"/>
                  <a:gd name="T37" fmla="*/ 70 h 410"/>
                  <a:gd name="T38" fmla="*/ 20 w 205"/>
                  <a:gd name="T39" fmla="*/ 41 h 410"/>
                  <a:gd name="T40" fmla="*/ 43 w 205"/>
                  <a:gd name="T41" fmla="*/ 20 h 410"/>
                  <a:gd name="T42" fmla="*/ 70 w 205"/>
                  <a:gd name="T43" fmla="*/ 5 h 410"/>
                  <a:gd name="T44" fmla="*/ 103 w 205"/>
                  <a:gd name="T4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5" h="410">
                    <a:moveTo>
                      <a:pt x="103" y="0"/>
                    </a:moveTo>
                    <a:lnTo>
                      <a:pt x="135" y="5"/>
                    </a:lnTo>
                    <a:lnTo>
                      <a:pt x="164" y="20"/>
                    </a:lnTo>
                    <a:lnTo>
                      <a:pt x="185" y="41"/>
                    </a:lnTo>
                    <a:lnTo>
                      <a:pt x="200" y="70"/>
                    </a:lnTo>
                    <a:lnTo>
                      <a:pt x="205" y="103"/>
                    </a:lnTo>
                    <a:lnTo>
                      <a:pt x="205" y="309"/>
                    </a:lnTo>
                    <a:lnTo>
                      <a:pt x="200" y="339"/>
                    </a:lnTo>
                    <a:lnTo>
                      <a:pt x="185" y="368"/>
                    </a:lnTo>
                    <a:lnTo>
                      <a:pt x="164" y="390"/>
                    </a:lnTo>
                    <a:lnTo>
                      <a:pt x="135" y="404"/>
                    </a:lnTo>
                    <a:lnTo>
                      <a:pt x="103" y="410"/>
                    </a:lnTo>
                    <a:lnTo>
                      <a:pt x="70" y="404"/>
                    </a:lnTo>
                    <a:lnTo>
                      <a:pt x="43" y="390"/>
                    </a:lnTo>
                    <a:lnTo>
                      <a:pt x="20" y="368"/>
                    </a:lnTo>
                    <a:lnTo>
                      <a:pt x="5" y="339"/>
                    </a:lnTo>
                    <a:lnTo>
                      <a:pt x="0" y="309"/>
                    </a:lnTo>
                    <a:lnTo>
                      <a:pt x="0" y="103"/>
                    </a:lnTo>
                    <a:lnTo>
                      <a:pt x="5" y="70"/>
                    </a:lnTo>
                    <a:lnTo>
                      <a:pt x="20" y="41"/>
                    </a:lnTo>
                    <a:lnTo>
                      <a:pt x="43" y="20"/>
                    </a:lnTo>
                    <a:lnTo>
                      <a:pt x="70" y="5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2" name="Freeform 29"/>
              <p:cNvSpPr>
                <a:spLocks/>
              </p:cNvSpPr>
              <p:nvPr/>
            </p:nvSpPr>
            <p:spPr bwMode="auto">
              <a:xfrm>
                <a:off x="3200" y="4200"/>
                <a:ext cx="102" cy="103"/>
              </a:xfrm>
              <a:custGeom>
                <a:avLst/>
                <a:gdLst>
                  <a:gd name="T0" fmla="*/ 103 w 206"/>
                  <a:gd name="T1" fmla="*/ 0 h 206"/>
                  <a:gd name="T2" fmla="*/ 130 w 206"/>
                  <a:gd name="T3" fmla="*/ 3 h 206"/>
                  <a:gd name="T4" fmla="*/ 153 w 206"/>
                  <a:gd name="T5" fmla="*/ 14 h 206"/>
                  <a:gd name="T6" fmla="*/ 175 w 206"/>
                  <a:gd name="T7" fmla="*/ 31 h 206"/>
                  <a:gd name="T8" fmla="*/ 191 w 206"/>
                  <a:gd name="T9" fmla="*/ 52 h 206"/>
                  <a:gd name="T10" fmla="*/ 202 w 206"/>
                  <a:gd name="T11" fmla="*/ 76 h 206"/>
                  <a:gd name="T12" fmla="*/ 206 w 206"/>
                  <a:gd name="T13" fmla="*/ 103 h 206"/>
                  <a:gd name="T14" fmla="*/ 202 w 206"/>
                  <a:gd name="T15" fmla="*/ 130 h 206"/>
                  <a:gd name="T16" fmla="*/ 191 w 206"/>
                  <a:gd name="T17" fmla="*/ 155 h 206"/>
                  <a:gd name="T18" fmla="*/ 175 w 206"/>
                  <a:gd name="T19" fmla="*/ 175 h 206"/>
                  <a:gd name="T20" fmla="*/ 153 w 206"/>
                  <a:gd name="T21" fmla="*/ 191 h 206"/>
                  <a:gd name="T22" fmla="*/ 130 w 206"/>
                  <a:gd name="T23" fmla="*/ 202 h 206"/>
                  <a:gd name="T24" fmla="*/ 103 w 206"/>
                  <a:gd name="T25" fmla="*/ 206 h 206"/>
                  <a:gd name="T26" fmla="*/ 76 w 206"/>
                  <a:gd name="T27" fmla="*/ 202 h 206"/>
                  <a:gd name="T28" fmla="*/ 51 w 206"/>
                  <a:gd name="T29" fmla="*/ 191 h 206"/>
                  <a:gd name="T30" fmla="*/ 31 w 206"/>
                  <a:gd name="T31" fmla="*/ 175 h 206"/>
                  <a:gd name="T32" fmla="*/ 15 w 206"/>
                  <a:gd name="T33" fmla="*/ 155 h 206"/>
                  <a:gd name="T34" fmla="*/ 4 w 206"/>
                  <a:gd name="T35" fmla="*/ 130 h 206"/>
                  <a:gd name="T36" fmla="*/ 0 w 206"/>
                  <a:gd name="T37" fmla="*/ 103 h 206"/>
                  <a:gd name="T38" fmla="*/ 4 w 206"/>
                  <a:gd name="T39" fmla="*/ 76 h 206"/>
                  <a:gd name="T40" fmla="*/ 15 w 206"/>
                  <a:gd name="T41" fmla="*/ 52 h 206"/>
                  <a:gd name="T42" fmla="*/ 31 w 206"/>
                  <a:gd name="T43" fmla="*/ 31 h 206"/>
                  <a:gd name="T44" fmla="*/ 51 w 206"/>
                  <a:gd name="T45" fmla="*/ 14 h 206"/>
                  <a:gd name="T46" fmla="*/ 76 w 206"/>
                  <a:gd name="T47" fmla="*/ 3 h 206"/>
                  <a:gd name="T48" fmla="*/ 103 w 206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130" y="3"/>
                    </a:lnTo>
                    <a:lnTo>
                      <a:pt x="153" y="14"/>
                    </a:lnTo>
                    <a:lnTo>
                      <a:pt x="175" y="31"/>
                    </a:lnTo>
                    <a:lnTo>
                      <a:pt x="191" y="52"/>
                    </a:lnTo>
                    <a:lnTo>
                      <a:pt x="202" y="76"/>
                    </a:lnTo>
                    <a:lnTo>
                      <a:pt x="206" y="103"/>
                    </a:lnTo>
                    <a:lnTo>
                      <a:pt x="202" y="130"/>
                    </a:lnTo>
                    <a:lnTo>
                      <a:pt x="191" y="155"/>
                    </a:lnTo>
                    <a:lnTo>
                      <a:pt x="175" y="175"/>
                    </a:lnTo>
                    <a:lnTo>
                      <a:pt x="153" y="191"/>
                    </a:lnTo>
                    <a:lnTo>
                      <a:pt x="130" y="202"/>
                    </a:lnTo>
                    <a:lnTo>
                      <a:pt x="103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31" y="175"/>
                    </a:lnTo>
                    <a:lnTo>
                      <a:pt x="15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5" y="52"/>
                    </a:lnTo>
                    <a:lnTo>
                      <a:pt x="31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3" name="Freeform 30"/>
              <p:cNvSpPr>
                <a:spLocks/>
              </p:cNvSpPr>
              <p:nvPr/>
            </p:nvSpPr>
            <p:spPr bwMode="auto">
              <a:xfrm>
                <a:off x="3507" y="4200"/>
                <a:ext cx="102" cy="103"/>
              </a:xfrm>
              <a:custGeom>
                <a:avLst/>
                <a:gdLst>
                  <a:gd name="T0" fmla="*/ 101 w 204"/>
                  <a:gd name="T1" fmla="*/ 0 h 206"/>
                  <a:gd name="T2" fmla="*/ 128 w 204"/>
                  <a:gd name="T3" fmla="*/ 3 h 206"/>
                  <a:gd name="T4" fmla="*/ 153 w 204"/>
                  <a:gd name="T5" fmla="*/ 14 h 206"/>
                  <a:gd name="T6" fmla="*/ 175 w 204"/>
                  <a:gd name="T7" fmla="*/ 31 h 206"/>
                  <a:gd name="T8" fmla="*/ 191 w 204"/>
                  <a:gd name="T9" fmla="*/ 52 h 206"/>
                  <a:gd name="T10" fmla="*/ 200 w 204"/>
                  <a:gd name="T11" fmla="*/ 76 h 206"/>
                  <a:gd name="T12" fmla="*/ 204 w 204"/>
                  <a:gd name="T13" fmla="*/ 103 h 206"/>
                  <a:gd name="T14" fmla="*/ 200 w 204"/>
                  <a:gd name="T15" fmla="*/ 130 h 206"/>
                  <a:gd name="T16" fmla="*/ 191 w 204"/>
                  <a:gd name="T17" fmla="*/ 155 h 206"/>
                  <a:gd name="T18" fmla="*/ 175 w 204"/>
                  <a:gd name="T19" fmla="*/ 175 h 206"/>
                  <a:gd name="T20" fmla="*/ 153 w 204"/>
                  <a:gd name="T21" fmla="*/ 191 h 206"/>
                  <a:gd name="T22" fmla="*/ 128 w 204"/>
                  <a:gd name="T23" fmla="*/ 202 h 206"/>
                  <a:gd name="T24" fmla="*/ 101 w 204"/>
                  <a:gd name="T25" fmla="*/ 206 h 206"/>
                  <a:gd name="T26" fmla="*/ 76 w 204"/>
                  <a:gd name="T27" fmla="*/ 202 h 206"/>
                  <a:gd name="T28" fmla="*/ 51 w 204"/>
                  <a:gd name="T29" fmla="*/ 191 h 206"/>
                  <a:gd name="T30" fmla="*/ 29 w 204"/>
                  <a:gd name="T31" fmla="*/ 175 h 206"/>
                  <a:gd name="T32" fmla="*/ 13 w 204"/>
                  <a:gd name="T33" fmla="*/ 155 h 206"/>
                  <a:gd name="T34" fmla="*/ 4 w 204"/>
                  <a:gd name="T35" fmla="*/ 130 h 206"/>
                  <a:gd name="T36" fmla="*/ 0 w 204"/>
                  <a:gd name="T37" fmla="*/ 103 h 206"/>
                  <a:gd name="T38" fmla="*/ 4 w 204"/>
                  <a:gd name="T39" fmla="*/ 76 h 206"/>
                  <a:gd name="T40" fmla="*/ 13 w 204"/>
                  <a:gd name="T41" fmla="*/ 52 h 206"/>
                  <a:gd name="T42" fmla="*/ 29 w 204"/>
                  <a:gd name="T43" fmla="*/ 31 h 206"/>
                  <a:gd name="T44" fmla="*/ 51 w 204"/>
                  <a:gd name="T45" fmla="*/ 14 h 206"/>
                  <a:gd name="T46" fmla="*/ 76 w 204"/>
                  <a:gd name="T47" fmla="*/ 3 h 206"/>
                  <a:gd name="T48" fmla="*/ 101 w 204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4" h="206">
                    <a:moveTo>
                      <a:pt x="101" y="0"/>
                    </a:moveTo>
                    <a:lnTo>
                      <a:pt x="128" y="3"/>
                    </a:lnTo>
                    <a:lnTo>
                      <a:pt x="153" y="14"/>
                    </a:lnTo>
                    <a:lnTo>
                      <a:pt x="175" y="31"/>
                    </a:lnTo>
                    <a:lnTo>
                      <a:pt x="191" y="52"/>
                    </a:lnTo>
                    <a:lnTo>
                      <a:pt x="200" y="76"/>
                    </a:lnTo>
                    <a:lnTo>
                      <a:pt x="204" y="103"/>
                    </a:lnTo>
                    <a:lnTo>
                      <a:pt x="200" y="130"/>
                    </a:lnTo>
                    <a:lnTo>
                      <a:pt x="191" y="155"/>
                    </a:lnTo>
                    <a:lnTo>
                      <a:pt x="175" y="175"/>
                    </a:lnTo>
                    <a:lnTo>
                      <a:pt x="153" y="191"/>
                    </a:lnTo>
                    <a:lnTo>
                      <a:pt x="128" y="202"/>
                    </a:lnTo>
                    <a:lnTo>
                      <a:pt x="101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29" y="175"/>
                    </a:lnTo>
                    <a:lnTo>
                      <a:pt x="13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3" y="52"/>
                    </a:lnTo>
                    <a:lnTo>
                      <a:pt x="29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4" name="Freeform 31"/>
              <p:cNvSpPr>
                <a:spLocks/>
              </p:cNvSpPr>
              <p:nvPr/>
            </p:nvSpPr>
            <p:spPr bwMode="auto">
              <a:xfrm>
                <a:off x="3814" y="4200"/>
                <a:ext cx="102" cy="103"/>
              </a:xfrm>
              <a:custGeom>
                <a:avLst/>
                <a:gdLst>
                  <a:gd name="T0" fmla="*/ 103 w 206"/>
                  <a:gd name="T1" fmla="*/ 0 h 206"/>
                  <a:gd name="T2" fmla="*/ 130 w 206"/>
                  <a:gd name="T3" fmla="*/ 3 h 206"/>
                  <a:gd name="T4" fmla="*/ 154 w 206"/>
                  <a:gd name="T5" fmla="*/ 14 h 206"/>
                  <a:gd name="T6" fmla="*/ 175 w 206"/>
                  <a:gd name="T7" fmla="*/ 31 h 206"/>
                  <a:gd name="T8" fmla="*/ 192 w 206"/>
                  <a:gd name="T9" fmla="*/ 52 h 206"/>
                  <a:gd name="T10" fmla="*/ 202 w 206"/>
                  <a:gd name="T11" fmla="*/ 76 h 206"/>
                  <a:gd name="T12" fmla="*/ 206 w 206"/>
                  <a:gd name="T13" fmla="*/ 103 h 206"/>
                  <a:gd name="T14" fmla="*/ 202 w 206"/>
                  <a:gd name="T15" fmla="*/ 130 h 206"/>
                  <a:gd name="T16" fmla="*/ 192 w 206"/>
                  <a:gd name="T17" fmla="*/ 155 h 206"/>
                  <a:gd name="T18" fmla="*/ 175 w 206"/>
                  <a:gd name="T19" fmla="*/ 175 h 206"/>
                  <a:gd name="T20" fmla="*/ 155 w 206"/>
                  <a:gd name="T21" fmla="*/ 191 h 206"/>
                  <a:gd name="T22" fmla="*/ 130 w 206"/>
                  <a:gd name="T23" fmla="*/ 202 h 206"/>
                  <a:gd name="T24" fmla="*/ 103 w 206"/>
                  <a:gd name="T25" fmla="*/ 206 h 206"/>
                  <a:gd name="T26" fmla="*/ 76 w 206"/>
                  <a:gd name="T27" fmla="*/ 202 h 206"/>
                  <a:gd name="T28" fmla="*/ 53 w 206"/>
                  <a:gd name="T29" fmla="*/ 191 h 206"/>
                  <a:gd name="T30" fmla="*/ 31 w 206"/>
                  <a:gd name="T31" fmla="*/ 175 h 206"/>
                  <a:gd name="T32" fmla="*/ 15 w 206"/>
                  <a:gd name="T33" fmla="*/ 155 h 206"/>
                  <a:gd name="T34" fmla="*/ 4 w 206"/>
                  <a:gd name="T35" fmla="*/ 130 h 206"/>
                  <a:gd name="T36" fmla="*/ 0 w 206"/>
                  <a:gd name="T37" fmla="*/ 103 h 206"/>
                  <a:gd name="T38" fmla="*/ 4 w 206"/>
                  <a:gd name="T39" fmla="*/ 76 h 206"/>
                  <a:gd name="T40" fmla="*/ 15 w 206"/>
                  <a:gd name="T41" fmla="*/ 52 h 206"/>
                  <a:gd name="T42" fmla="*/ 31 w 206"/>
                  <a:gd name="T43" fmla="*/ 31 h 206"/>
                  <a:gd name="T44" fmla="*/ 53 w 206"/>
                  <a:gd name="T45" fmla="*/ 14 h 206"/>
                  <a:gd name="T46" fmla="*/ 76 w 206"/>
                  <a:gd name="T47" fmla="*/ 3 h 206"/>
                  <a:gd name="T48" fmla="*/ 103 w 206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130" y="3"/>
                    </a:lnTo>
                    <a:lnTo>
                      <a:pt x="154" y="14"/>
                    </a:lnTo>
                    <a:lnTo>
                      <a:pt x="175" y="31"/>
                    </a:lnTo>
                    <a:lnTo>
                      <a:pt x="192" y="52"/>
                    </a:lnTo>
                    <a:lnTo>
                      <a:pt x="202" y="76"/>
                    </a:lnTo>
                    <a:lnTo>
                      <a:pt x="206" y="103"/>
                    </a:lnTo>
                    <a:lnTo>
                      <a:pt x="202" y="130"/>
                    </a:lnTo>
                    <a:lnTo>
                      <a:pt x="192" y="155"/>
                    </a:lnTo>
                    <a:lnTo>
                      <a:pt x="175" y="175"/>
                    </a:lnTo>
                    <a:lnTo>
                      <a:pt x="155" y="191"/>
                    </a:lnTo>
                    <a:lnTo>
                      <a:pt x="130" y="202"/>
                    </a:lnTo>
                    <a:lnTo>
                      <a:pt x="103" y="206"/>
                    </a:lnTo>
                    <a:lnTo>
                      <a:pt x="76" y="202"/>
                    </a:lnTo>
                    <a:lnTo>
                      <a:pt x="53" y="191"/>
                    </a:lnTo>
                    <a:lnTo>
                      <a:pt x="31" y="175"/>
                    </a:lnTo>
                    <a:lnTo>
                      <a:pt x="15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5" y="52"/>
                    </a:lnTo>
                    <a:lnTo>
                      <a:pt x="31" y="31"/>
                    </a:lnTo>
                    <a:lnTo>
                      <a:pt x="53" y="14"/>
                    </a:lnTo>
                    <a:lnTo>
                      <a:pt x="76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5" name="Freeform 32"/>
              <p:cNvSpPr>
                <a:spLocks/>
              </p:cNvSpPr>
              <p:nvPr/>
            </p:nvSpPr>
            <p:spPr bwMode="auto">
              <a:xfrm>
                <a:off x="4121" y="4200"/>
                <a:ext cx="103" cy="103"/>
              </a:xfrm>
              <a:custGeom>
                <a:avLst/>
                <a:gdLst>
                  <a:gd name="T0" fmla="*/ 103 w 206"/>
                  <a:gd name="T1" fmla="*/ 0 h 206"/>
                  <a:gd name="T2" fmla="*/ 128 w 206"/>
                  <a:gd name="T3" fmla="*/ 3 h 206"/>
                  <a:gd name="T4" fmla="*/ 154 w 206"/>
                  <a:gd name="T5" fmla="*/ 14 h 206"/>
                  <a:gd name="T6" fmla="*/ 175 w 206"/>
                  <a:gd name="T7" fmla="*/ 31 h 206"/>
                  <a:gd name="T8" fmla="*/ 192 w 206"/>
                  <a:gd name="T9" fmla="*/ 52 h 206"/>
                  <a:gd name="T10" fmla="*/ 202 w 206"/>
                  <a:gd name="T11" fmla="*/ 76 h 206"/>
                  <a:gd name="T12" fmla="*/ 206 w 206"/>
                  <a:gd name="T13" fmla="*/ 103 h 206"/>
                  <a:gd name="T14" fmla="*/ 202 w 206"/>
                  <a:gd name="T15" fmla="*/ 130 h 206"/>
                  <a:gd name="T16" fmla="*/ 192 w 206"/>
                  <a:gd name="T17" fmla="*/ 155 h 206"/>
                  <a:gd name="T18" fmla="*/ 175 w 206"/>
                  <a:gd name="T19" fmla="*/ 175 h 206"/>
                  <a:gd name="T20" fmla="*/ 154 w 206"/>
                  <a:gd name="T21" fmla="*/ 191 h 206"/>
                  <a:gd name="T22" fmla="*/ 128 w 206"/>
                  <a:gd name="T23" fmla="*/ 202 h 206"/>
                  <a:gd name="T24" fmla="*/ 103 w 206"/>
                  <a:gd name="T25" fmla="*/ 206 h 206"/>
                  <a:gd name="T26" fmla="*/ 76 w 206"/>
                  <a:gd name="T27" fmla="*/ 202 h 206"/>
                  <a:gd name="T28" fmla="*/ 51 w 206"/>
                  <a:gd name="T29" fmla="*/ 191 h 206"/>
                  <a:gd name="T30" fmla="*/ 31 w 206"/>
                  <a:gd name="T31" fmla="*/ 175 h 206"/>
                  <a:gd name="T32" fmla="*/ 15 w 206"/>
                  <a:gd name="T33" fmla="*/ 155 h 206"/>
                  <a:gd name="T34" fmla="*/ 4 w 206"/>
                  <a:gd name="T35" fmla="*/ 130 h 206"/>
                  <a:gd name="T36" fmla="*/ 0 w 206"/>
                  <a:gd name="T37" fmla="*/ 103 h 206"/>
                  <a:gd name="T38" fmla="*/ 4 w 206"/>
                  <a:gd name="T39" fmla="*/ 76 h 206"/>
                  <a:gd name="T40" fmla="*/ 15 w 206"/>
                  <a:gd name="T41" fmla="*/ 52 h 206"/>
                  <a:gd name="T42" fmla="*/ 31 w 206"/>
                  <a:gd name="T43" fmla="*/ 31 h 206"/>
                  <a:gd name="T44" fmla="*/ 51 w 206"/>
                  <a:gd name="T45" fmla="*/ 14 h 206"/>
                  <a:gd name="T46" fmla="*/ 76 w 206"/>
                  <a:gd name="T47" fmla="*/ 3 h 206"/>
                  <a:gd name="T48" fmla="*/ 103 w 206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6" h="206">
                    <a:moveTo>
                      <a:pt x="103" y="0"/>
                    </a:moveTo>
                    <a:lnTo>
                      <a:pt x="128" y="3"/>
                    </a:lnTo>
                    <a:lnTo>
                      <a:pt x="154" y="14"/>
                    </a:lnTo>
                    <a:lnTo>
                      <a:pt x="175" y="31"/>
                    </a:lnTo>
                    <a:lnTo>
                      <a:pt x="192" y="52"/>
                    </a:lnTo>
                    <a:lnTo>
                      <a:pt x="202" y="76"/>
                    </a:lnTo>
                    <a:lnTo>
                      <a:pt x="206" y="103"/>
                    </a:lnTo>
                    <a:lnTo>
                      <a:pt x="202" y="130"/>
                    </a:lnTo>
                    <a:lnTo>
                      <a:pt x="192" y="155"/>
                    </a:lnTo>
                    <a:lnTo>
                      <a:pt x="175" y="175"/>
                    </a:lnTo>
                    <a:lnTo>
                      <a:pt x="154" y="191"/>
                    </a:lnTo>
                    <a:lnTo>
                      <a:pt x="128" y="202"/>
                    </a:lnTo>
                    <a:lnTo>
                      <a:pt x="103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31" y="175"/>
                    </a:lnTo>
                    <a:lnTo>
                      <a:pt x="15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5" y="52"/>
                    </a:lnTo>
                    <a:lnTo>
                      <a:pt x="31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6" name="Freeform 33"/>
              <p:cNvSpPr>
                <a:spLocks/>
              </p:cNvSpPr>
              <p:nvPr/>
            </p:nvSpPr>
            <p:spPr bwMode="auto">
              <a:xfrm>
                <a:off x="4429" y="4200"/>
                <a:ext cx="102" cy="103"/>
              </a:xfrm>
              <a:custGeom>
                <a:avLst/>
                <a:gdLst>
                  <a:gd name="T0" fmla="*/ 101 w 204"/>
                  <a:gd name="T1" fmla="*/ 0 h 206"/>
                  <a:gd name="T2" fmla="*/ 128 w 204"/>
                  <a:gd name="T3" fmla="*/ 3 h 206"/>
                  <a:gd name="T4" fmla="*/ 154 w 204"/>
                  <a:gd name="T5" fmla="*/ 14 h 206"/>
                  <a:gd name="T6" fmla="*/ 175 w 204"/>
                  <a:gd name="T7" fmla="*/ 31 h 206"/>
                  <a:gd name="T8" fmla="*/ 192 w 204"/>
                  <a:gd name="T9" fmla="*/ 52 h 206"/>
                  <a:gd name="T10" fmla="*/ 201 w 204"/>
                  <a:gd name="T11" fmla="*/ 76 h 206"/>
                  <a:gd name="T12" fmla="*/ 204 w 204"/>
                  <a:gd name="T13" fmla="*/ 103 h 206"/>
                  <a:gd name="T14" fmla="*/ 201 w 204"/>
                  <a:gd name="T15" fmla="*/ 130 h 206"/>
                  <a:gd name="T16" fmla="*/ 192 w 204"/>
                  <a:gd name="T17" fmla="*/ 155 h 206"/>
                  <a:gd name="T18" fmla="*/ 175 w 204"/>
                  <a:gd name="T19" fmla="*/ 175 h 206"/>
                  <a:gd name="T20" fmla="*/ 154 w 204"/>
                  <a:gd name="T21" fmla="*/ 191 h 206"/>
                  <a:gd name="T22" fmla="*/ 128 w 204"/>
                  <a:gd name="T23" fmla="*/ 202 h 206"/>
                  <a:gd name="T24" fmla="*/ 101 w 204"/>
                  <a:gd name="T25" fmla="*/ 206 h 206"/>
                  <a:gd name="T26" fmla="*/ 76 w 204"/>
                  <a:gd name="T27" fmla="*/ 202 h 206"/>
                  <a:gd name="T28" fmla="*/ 51 w 204"/>
                  <a:gd name="T29" fmla="*/ 191 h 206"/>
                  <a:gd name="T30" fmla="*/ 29 w 204"/>
                  <a:gd name="T31" fmla="*/ 175 h 206"/>
                  <a:gd name="T32" fmla="*/ 13 w 204"/>
                  <a:gd name="T33" fmla="*/ 155 h 206"/>
                  <a:gd name="T34" fmla="*/ 4 w 204"/>
                  <a:gd name="T35" fmla="*/ 130 h 206"/>
                  <a:gd name="T36" fmla="*/ 0 w 204"/>
                  <a:gd name="T37" fmla="*/ 103 h 206"/>
                  <a:gd name="T38" fmla="*/ 4 w 204"/>
                  <a:gd name="T39" fmla="*/ 76 h 206"/>
                  <a:gd name="T40" fmla="*/ 13 w 204"/>
                  <a:gd name="T41" fmla="*/ 52 h 206"/>
                  <a:gd name="T42" fmla="*/ 29 w 204"/>
                  <a:gd name="T43" fmla="*/ 31 h 206"/>
                  <a:gd name="T44" fmla="*/ 51 w 204"/>
                  <a:gd name="T45" fmla="*/ 14 h 206"/>
                  <a:gd name="T46" fmla="*/ 76 w 204"/>
                  <a:gd name="T47" fmla="*/ 3 h 206"/>
                  <a:gd name="T48" fmla="*/ 101 w 204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4" h="206">
                    <a:moveTo>
                      <a:pt x="101" y="0"/>
                    </a:moveTo>
                    <a:lnTo>
                      <a:pt x="128" y="3"/>
                    </a:lnTo>
                    <a:lnTo>
                      <a:pt x="154" y="14"/>
                    </a:lnTo>
                    <a:lnTo>
                      <a:pt x="175" y="31"/>
                    </a:lnTo>
                    <a:lnTo>
                      <a:pt x="192" y="52"/>
                    </a:lnTo>
                    <a:lnTo>
                      <a:pt x="201" y="76"/>
                    </a:lnTo>
                    <a:lnTo>
                      <a:pt x="204" y="103"/>
                    </a:lnTo>
                    <a:lnTo>
                      <a:pt x="201" y="130"/>
                    </a:lnTo>
                    <a:lnTo>
                      <a:pt x="192" y="155"/>
                    </a:lnTo>
                    <a:lnTo>
                      <a:pt x="175" y="175"/>
                    </a:lnTo>
                    <a:lnTo>
                      <a:pt x="154" y="191"/>
                    </a:lnTo>
                    <a:lnTo>
                      <a:pt x="128" y="202"/>
                    </a:lnTo>
                    <a:lnTo>
                      <a:pt x="101" y="206"/>
                    </a:lnTo>
                    <a:lnTo>
                      <a:pt x="76" y="202"/>
                    </a:lnTo>
                    <a:lnTo>
                      <a:pt x="51" y="191"/>
                    </a:lnTo>
                    <a:lnTo>
                      <a:pt x="29" y="175"/>
                    </a:lnTo>
                    <a:lnTo>
                      <a:pt x="13" y="155"/>
                    </a:lnTo>
                    <a:lnTo>
                      <a:pt x="4" y="130"/>
                    </a:lnTo>
                    <a:lnTo>
                      <a:pt x="0" y="103"/>
                    </a:lnTo>
                    <a:lnTo>
                      <a:pt x="4" y="76"/>
                    </a:lnTo>
                    <a:lnTo>
                      <a:pt x="13" y="52"/>
                    </a:lnTo>
                    <a:lnTo>
                      <a:pt x="29" y="31"/>
                    </a:lnTo>
                    <a:lnTo>
                      <a:pt x="51" y="14"/>
                    </a:lnTo>
                    <a:lnTo>
                      <a:pt x="76" y="3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7" name="Freeform 34"/>
              <p:cNvSpPr>
                <a:spLocks/>
              </p:cNvSpPr>
              <p:nvPr/>
            </p:nvSpPr>
            <p:spPr bwMode="auto">
              <a:xfrm>
                <a:off x="4735" y="4200"/>
                <a:ext cx="103" cy="103"/>
              </a:xfrm>
              <a:custGeom>
                <a:avLst/>
                <a:gdLst>
                  <a:gd name="T0" fmla="*/ 102 w 205"/>
                  <a:gd name="T1" fmla="*/ 0 h 206"/>
                  <a:gd name="T2" fmla="*/ 130 w 205"/>
                  <a:gd name="T3" fmla="*/ 3 h 206"/>
                  <a:gd name="T4" fmla="*/ 153 w 205"/>
                  <a:gd name="T5" fmla="*/ 14 h 206"/>
                  <a:gd name="T6" fmla="*/ 175 w 205"/>
                  <a:gd name="T7" fmla="*/ 31 h 206"/>
                  <a:gd name="T8" fmla="*/ 191 w 205"/>
                  <a:gd name="T9" fmla="*/ 52 h 206"/>
                  <a:gd name="T10" fmla="*/ 202 w 205"/>
                  <a:gd name="T11" fmla="*/ 76 h 206"/>
                  <a:gd name="T12" fmla="*/ 205 w 205"/>
                  <a:gd name="T13" fmla="*/ 103 h 206"/>
                  <a:gd name="T14" fmla="*/ 202 w 205"/>
                  <a:gd name="T15" fmla="*/ 130 h 206"/>
                  <a:gd name="T16" fmla="*/ 191 w 205"/>
                  <a:gd name="T17" fmla="*/ 155 h 206"/>
                  <a:gd name="T18" fmla="*/ 175 w 205"/>
                  <a:gd name="T19" fmla="*/ 175 h 206"/>
                  <a:gd name="T20" fmla="*/ 153 w 205"/>
                  <a:gd name="T21" fmla="*/ 191 h 206"/>
                  <a:gd name="T22" fmla="*/ 130 w 205"/>
                  <a:gd name="T23" fmla="*/ 202 h 206"/>
                  <a:gd name="T24" fmla="*/ 102 w 205"/>
                  <a:gd name="T25" fmla="*/ 206 h 206"/>
                  <a:gd name="T26" fmla="*/ 75 w 205"/>
                  <a:gd name="T27" fmla="*/ 202 h 206"/>
                  <a:gd name="T28" fmla="*/ 52 w 205"/>
                  <a:gd name="T29" fmla="*/ 191 h 206"/>
                  <a:gd name="T30" fmla="*/ 30 w 205"/>
                  <a:gd name="T31" fmla="*/ 175 h 206"/>
                  <a:gd name="T32" fmla="*/ 14 w 205"/>
                  <a:gd name="T33" fmla="*/ 155 h 206"/>
                  <a:gd name="T34" fmla="*/ 3 w 205"/>
                  <a:gd name="T35" fmla="*/ 130 h 206"/>
                  <a:gd name="T36" fmla="*/ 0 w 205"/>
                  <a:gd name="T37" fmla="*/ 103 h 206"/>
                  <a:gd name="T38" fmla="*/ 3 w 205"/>
                  <a:gd name="T39" fmla="*/ 76 h 206"/>
                  <a:gd name="T40" fmla="*/ 14 w 205"/>
                  <a:gd name="T41" fmla="*/ 52 h 206"/>
                  <a:gd name="T42" fmla="*/ 30 w 205"/>
                  <a:gd name="T43" fmla="*/ 31 h 206"/>
                  <a:gd name="T44" fmla="*/ 52 w 205"/>
                  <a:gd name="T45" fmla="*/ 14 h 206"/>
                  <a:gd name="T46" fmla="*/ 75 w 205"/>
                  <a:gd name="T47" fmla="*/ 3 h 206"/>
                  <a:gd name="T48" fmla="*/ 102 w 205"/>
                  <a:gd name="T4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5" h="206">
                    <a:moveTo>
                      <a:pt x="102" y="0"/>
                    </a:moveTo>
                    <a:lnTo>
                      <a:pt x="130" y="3"/>
                    </a:lnTo>
                    <a:lnTo>
                      <a:pt x="153" y="14"/>
                    </a:lnTo>
                    <a:lnTo>
                      <a:pt x="175" y="31"/>
                    </a:lnTo>
                    <a:lnTo>
                      <a:pt x="191" y="52"/>
                    </a:lnTo>
                    <a:lnTo>
                      <a:pt x="202" y="76"/>
                    </a:lnTo>
                    <a:lnTo>
                      <a:pt x="205" y="103"/>
                    </a:lnTo>
                    <a:lnTo>
                      <a:pt x="202" y="130"/>
                    </a:lnTo>
                    <a:lnTo>
                      <a:pt x="191" y="155"/>
                    </a:lnTo>
                    <a:lnTo>
                      <a:pt x="175" y="175"/>
                    </a:lnTo>
                    <a:lnTo>
                      <a:pt x="153" y="191"/>
                    </a:lnTo>
                    <a:lnTo>
                      <a:pt x="130" y="202"/>
                    </a:lnTo>
                    <a:lnTo>
                      <a:pt x="102" y="206"/>
                    </a:lnTo>
                    <a:lnTo>
                      <a:pt x="75" y="202"/>
                    </a:lnTo>
                    <a:lnTo>
                      <a:pt x="52" y="191"/>
                    </a:lnTo>
                    <a:lnTo>
                      <a:pt x="30" y="175"/>
                    </a:lnTo>
                    <a:lnTo>
                      <a:pt x="14" y="155"/>
                    </a:lnTo>
                    <a:lnTo>
                      <a:pt x="3" y="130"/>
                    </a:lnTo>
                    <a:lnTo>
                      <a:pt x="0" y="103"/>
                    </a:lnTo>
                    <a:lnTo>
                      <a:pt x="3" y="76"/>
                    </a:lnTo>
                    <a:lnTo>
                      <a:pt x="14" y="52"/>
                    </a:lnTo>
                    <a:lnTo>
                      <a:pt x="30" y="31"/>
                    </a:lnTo>
                    <a:lnTo>
                      <a:pt x="52" y="14"/>
                    </a:lnTo>
                    <a:lnTo>
                      <a:pt x="75" y="3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28" name="Freeform 39"/>
            <p:cNvSpPr>
              <a:spLocks noEditPoints="1"/>
            </p:cNvSpPr>
            <p:nvPr/>
          </p:nvSpPr>
          <p:spPr bwMode="auto">
            <a:xfrm>
              <a:off x="10867823" y="4638405"/>
              <a:ext cx="990600" cy="2228850"/>
            </a:xfrm>
            <a:custGeom>
              <a:avLst/>
              <a:gdLst>
                <a:gd name="T0" fmla="*/ 389 w 1873"/>
                <a:gd name="T1" fmla="*/ 3984 h 4211"/>
                <a:gd name="T2" fmla="*/ 570 w 1873"/>
                <a:gd name="T3" fmla="*/ 3718 h 4211"/>
                <a:gd name="T4" fmla="*/ 868 w 1873"/>
                <a:gd name="T5" fmla="*/ 3589 h 4211"/>
                <a:gd name="T6" fmla="*/ 1195 w 1873"/>
                <a:gd name="T7" fmla="*/ 3647 h 4211"/>
                <a:gd name="T8" fmla="*/ 1430 w 1873"/>
                <a:gd name="T9" fmla="*/ 3864 h 4211"/>
                <a:gd name="T10" fmla="*/ 1745 w 1873"/>
                <a:gd name="T11" fmla="*/ 4115 h 4211"/>
                <a:gd name="T12" fmla="*/ 1394 w 1873"/>
                <a:gd name="T13" fmla="*/ 3430 h 4211"/>
                <a:gd name="T14" fmla="*/ 1082 w 1873"/>
                <a:gd name="T15" fmla="*/ 3227 h 4211"/>
                <a:gd name="T16" fmla="*/ 754 w 1873"/>
                <a:gd name="T17" fmla="*/ 2599 h 4211"/>
                <a:gd name="T18" fmla="*/ 777 w 1873"/>
                <a:gd name="T19" fmla="*/ 2780 h 4211"/>
                <a:gd name="T20" fmla="*/ 1049 w 1873"/>
                <a:gd name="T21" fmla="*/ 2742 h 4211"/>
                <a:gd name="T22" fmla="*/ 1180 w 1873"/>
                <a:gd name="T23" fmla="*/ 3227 h 4211"/>
                <a:gd name="T24" fmla="*/ 1127 w 1873"/>
                <a:gd name="T25" fmla="*/ 2585 h 4211"/>
                <a:gd name="T26" fmla="*/ 903 w 1873"/>
                <a:gd name="T27" fmla="*/ 601 h 4211"/>
                <a:gd name="T28" fmla="*/ 891 w 1873"/>
                <a:gd name="T29" fmla="*/ 925 h 4211"/>
                <a:gd name="T30" fmla="*/ 867 w 1873"/>
                <a:gd name="T31" fmla="*/ 1473 h 4211"/>
                <a:gd name="T32" fmla="*/ 826 w 1873"/>
                <a:gd name="T33" fmla="*/ 2031 h 4211"/>
                <a:gd name="T34" fmla="*/ 781 w 1873"/>
                <a:gd name="T35" fmla="*/ 2380 h 4211"/>
                <a:gd name="T36" fmla="*/ 1093 w 1873"/>
                <a:gd name="T37" fmla="*/ 2380 h 4211"/>
                <a:gd name="T38" fmla="*/ 1048 w 1873"/>
                <a:gd name="T39" fmla="*/ 2031 h 4211"/>
                <a:gd name="T40" fmla="*/ 1007 w 1873"/>
                <a:gd name="T41" fmla="*/ 1473 h 4211"/>
                <a:gd name="T42" fmla="*/ 982 w 1873"/>
                <a:gd name="T43" fmla="*/ 925 h 4211"/>
                <a:gd name="T44" fmla="*/ 971 w 1873"/>
                <a:gd name="T45" fmla="*/ 601 h 4211"/>
                <a:gd name="T46" fmla="*/ 878 w 1873"/>
                <a:gd name="T47" fmla="*/ 288 h 4211"/>
                <a:gd name="T48" fmla="*/ 878 w 1873"/>
                <a:gd name="T49" fmla="*/ 412 h 4211"/>
                <a:gd name="T50" fmla="*/ 998 w 1873"/>
                <a:gd name="T51" fmla="*/ 408 h 4211"/>
                <a:gd name="T52" fmla="*/ 881 w 1873"/>
                <a:gd name="T53" fmla="*/ 288 h 4211"/>
                <a:gd name="T54" fmla="*/ 981 w 1873"/>
                <a:gd name="T55" fmla="*/ 29 h 4211"/>
                <a:gd name="T56" fmla="*/ 1044 w 1873"/>
                <a:gd name="T57" fmla="*/ 206 h 4211"/>
                <a:gd name="T58" fmla="*/ 1093 w 1873"/>
                <a:gd name="T59" fmla="*/ 408 h 4211"/>
                <a:gd name="T60" fmla="*/ 1063 w 1873"/>
                <a:gd name="T61" fmla="*/ 485 h 4211"/>
                <a:gd name="T62" fmla="*/ 1067 w 1873"/>
                <a:gd name="T63" fmla="*/ 616 h 4211"/>
                <a:gd name="T64" fmla="*/ 1079 w 1873"/>
                <a:gd name="T65" fmla="*/ 940 h 4211"/>
                <a:gd name="T66" fmla="*/ 1102 w 1873"/>
                <a:gd name="T67" fmla="*/ 1467 h 4211"/>
                <a:gd name="T68" fmla="*/ 1141 w 1873"/>
                <a:gd name="T69" fmla="*/ 2005 h 4211"/>
                <a:gd name="T70" fmla="*/ 1185 w 1873"/>
                <a:gd name="T71" fmla="*/ 2349 h 4211"/>
                <a:gd name="T72" fmla="*/ 1267 w 1873"/>
                <a:gd name="T73" fmla="*/ 2464 h 4211"/>
                <a:gd name="T74" fmla="*/ 1288 w 1873"/>
                <a:gd name="T75" fmla="*/ 2538 h 4211"/>
                <a:gd name="T76" fmla="*/ 1475 w 1873"/>
                <a:gd name="T77" fmla="*/ 3241 h 4211"/>
                <a:gd name="T78" fmla="*/ 1873 w 1873"/>
                <a:gd name="T79" fmla="*/ 4155 h 4211"/>
                <a:gd name="T80" fmla="*/ 1826 w 1873"/>
                <a:gd name="T81" fmla="*/ 4211 h 4211"/>
                <a:gd name="T82" fmla="*/ 1418 w 1873"/>
                <a:gd name="T83" fmla="*/ 4163 h 4211"/>
                <a:gd name="T84" fmla="*/ 1331 w 1873"/>
                <a:gd name="T85" fmla="*/ 3887 h 4211"/>
                <a:gd name="T86" fmla="*/ 1111 w 1873"/>
                <a:gd name="T87" fmla="*/ 3714 h 4211"/>
                <a:gd name="T88" fmla="*/ 819 w 1873"/>
                <a:gd name="T89" fmla="*/ 3696 h 4211"/>
                <a:gd name="T90" fmla="*/ 578 w 1873"/>
                <a:gd name="T91" fmla="*/ 3844 h 4211"/>
                <a:gd name="T92" fmla="*/ 460 w 1873"/>
                <a:gd name="T93" fmla="*/ 4102 h 4211"/>
                <a:gd name="T94" fmla="*/ 408 w 1873"/>
                <a:gd name="T95" fmla="*/ 4211 h 4211"/>
                <a:gd name="T96" fmla="*/ 0 w 1873"/>
                <a:gd name="T97" fmla="*/ 4172 h 4211"/>
                <a:gd name="T98" fmla="*/ 388 w 1873"/>
                <a:gd name="T99" fmla="*/ 3257 h 4211"/>
                <a:gd name="T100" fmla="*/ 656 w 1873"/>
                <a:gd name="T101" fmla="*/ 2625 h 4211"/>
                <a:gd name="T102" fmla="*/ 591 w 1873"/>
                <a:gd name="T103" fmla="*/ 2473 h 4211"/>
                <a:gd name="T104" fmla="*/ 682 w 1873"/>
                <a:gd name="T105" fmla="*/ 2394 h 4211"/>
                <a:gd name="T106" fmla="*/ 723 w 1873"/>
                <a:gd name="T107" fmla="*/ 2089 h 4211"/>
                <a:gd name="T108" fmla="*/ 765 w 1873"/>
                <a:gd name="T109" fmla="*/ 1590 h 4211"/>
                <a:gd name="T110" fmla="*/ 791 w 1873"/>
                <a:gd name="T111" fmla="*/ 1028 h 4211"/>
                <a:gd name="T112" fmla="*/ 805 w 1873"/>
                <a:gd name="T113" fmla="*/ 665 h 4211"/>
                <a:gd name="T114" fmla="*/ 810 w 1873"/>
                <a:gd name="T115" fmla="*/ 497 h 4211"/>
                <a:gd name="T116" fmla="*/ 785 w 1873"/>
                <a:gd name="T117" fmla="*/ 435 h 4211"/>
                <a:gd name="T118" fmla="*/ 810 w 1873"/>
                <a:gd name="T119" fmla="*/ 221 h 4211"/>
                <a:gd name="T120" fmla="*/ 889 w 1873"/>
                <a:gd name="T121" fmla="*/ 49 h 4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73" h="4211">
                  <a:moveTo>
                    <a:pt x="460" y="3526"/>
                  </a:moveTo>
                  <a:lnTo>
                    <a:pt x="130" y="4115"/>
                  </a:lnTo>
                  <a:lnTo>
                    <a:pt x="362" y="4115"/>
                  </a:lnTo>
                  <a:lnTo>
                    <a:pt x="372" y="4048"/>
                  </a:lnTo>
                  <a:lnTo>
                    <a:pt x="389" y="3984"/>
                  </a:lnTo>
                  <a:lnTo>
                    <a:pt x="413" y="3922"/>
                  </a:lnTo>
                  <a:lnTo>
                    <a:pt x="444" y="3864"/>
                  </a:lnTo>
                  <a:lnTo>
                    <a:pt x="480" y="3810"/>
                  </a:lnTo>
                  <a:lnTo>
                    <a:pt x="523" y="3761"/>
                  </a:lnTo>
                  <a:lnTo>
                    <a:pt x="570" y="3718"/>
                  </a:lnTo>
                  <a:lnTo>
                    <a:pt x="623" y="3679"/>
                  </a:lnTo>
                  <a:lnTo>
                    <a:pt x="678" y="3647"/>
                  </a:lnTo>
                  <a:lnTo>
                    <a:pt x="738" y="3621"/>
                  </a:lnTo>
                  <a:lnTo>
                    <a:pt x="802" y="3602"/>
                  </a:lnTo>
                  <a:lnTo>
                    <a:pt x="868" y="3589"/>
                  </a:lnTo>
                  <a:lnTo>
                    <a:pt x="937" y="3585"/>
                  </a:lnTo>
                  <a:lnTo>
                    <a:pt x="1005" y="3589"/>
                  </a:lnTo>
                  <a:lnTo>
                    <a:pt x="1072" y="3602"/>
                  </a:lnTo>
                  <a:lnTo>
                    <a:pt x="1135" y="3621"/>
                  </a:lnTo>
                  <a:lnTo>
                    <a:pt x="1195" y="3647"/>
                  </a:lnTo>
                  <a:lnTo>
                    <a:pt x="1252" y="3679"/>
                  </a:lnTo>
                  <a:lnTo>
                    <a:pt x="1303" y="3718"/>
                  </a:lnTo>
                  <a:lnTo>
                    <a:pt x="1351" y="3761"/>
                  </a:lnTo>
                  <a:lnTo>
                    <a:pt x="1393" y="3810"/>
                  </a:lnTo>
                  <a:lnTo>
                    <a:pt x="1430" y="3864"/>
                  </a:lnTo>
                  <a:lnTo>
                    <a:pt x="1461" y="3922"/>
                  </a:lnTo>
                  <a:lnTo>
                    <a:pt x="1484" y="3984"/>
                  </a:lnTo>
                  <a:lnTo>
                    <a:pt x="1501" y="4048"/>
                  </a:lnTo>
                  <a:lnTo>
                    <a:pt x="1511" y="4115"/>
                  </a:lnTo>
                  <a:lnTo>
                    <a:pt x="1745" y="4115"/>
                  </a:lnTo>
                  <a:lnTo>
                    <a:pt x="1414" y="3526"/>
                  </a:lnTo>
                  <a:lnTo>
                    <a:pt x="460" y="3526"/>
                  </a:lnTo>
                  <a:close/>
                  <a:moveTo>
                    <a:pt x="479" y="3322"/>
                  </a:moveTo>
                  <a:lnTo>
                    <a:pt x="479" y="3430"/>
                  </a:lnTo>
                  <a:lnTo>
                    <a:pt x="1394" y="3430"/>
                  </a:lnTo>
                  <a:lnTo>
                    <a:pt x="1394" y="3322"/>
                  </a:lnTo>
                  <a:lnTo>
                    <a:pt x="479" y="3322"/>
                  </a:lnTo>
                  <a:close/>
                  <a:moveTo>
                    <a:pt x="864" y="2837"/>
                  </a:moveTo>
                  <a:lnTo>
                    <a:pt x="791" y="3227"/>
                  </a:lnTo>
                  <a:lnTo>
                    <a:pt x="1082" y="3227"/>
                  </a:lnTo>
                  <a:lnTo>
                    <a:pt x="1010" y="2837"/>
                  </a:lnTo>
                  <a:lnTo>
                    <a:pt x="864" y="2837"/>
                  </a:lnTo>
                  <a:close/>
                  <a:moveTo>
                    <a:pt x="723" y="2556"/>
                  </a:moveTo>
                  <a:lnTo>
                    <a:pt x="746" y="2585"/>
                  </a:lnTo>
                  <a:lnTo>
                    <a:pt x="754" y="2599"/>
                  </a:lnTo>
                  <a:lnTo>
                    <a:pt x="758" y="2613"/>
                  </a:lnTo>
                  <a:lnTo>
                    <a:pt x="755" y="2628"/>
                  </a:lnTo>
                  <a:lnTo>
                    <a:pt x="574" y="3227"/>
                  </a:lnTo>
                  <a:lnTo>
                    <a:pt x="693" y="3227"/>
                  </a:lnTo>
                  <a:lnTo>
                    <a:pt x="777" y="2780"/>
                  </a:lnTo>
                  <a:lnTo>
                    <a:pt x="783" y="2765"/>
                  </a:lnTo>
                  <a:lnTo>
                    <a:pt x="793" y="2753"/>
                  </a:lnTo>
                  <a:lnTo>
                    <a:pt x="808" y="2744"/>
                  </a:lnTo>
                  <a:lnTo>
                    <a:pt x="824" y="2742"/>
                  </a:lnTo>
                  <a:lnTo>
                    <a:pt x="1049" y="2742"/>
                  </a:lnTo>
                  <a:lnTo>
                    <a:pt x="1066" y="2744"/>
                  </a:lnTo>
                  <a:lnTo>
                    <a:pt x="1080" y="2753"/>
                  </a:lnTo>
                  <a:lnTo>
                    <a:pt x="1091" y="2765"/>
                  </a:lnTo>
                  <a:lnTo>
                    <a:pt x="1097" y="2780"/>
                  </a:lnTo>
                  <a:lnTo>
                    <a:pt x="1180" y="3227"/>
                  </a:lnTo>
                  <a:lnTo>
                    <a:pt x="1299" y="3227"/>
                  </a:lnTo>
                  <a:lnTo>
                    <a:pt x="1118" y="2628"/>
                  </a:lnTo>
                  <a:lnTo>
                    <a:pt x="1117" y="2613"/>
                  </a:lnTo>
                  <a:lnTo>
                    <a:pt x="1120" y="2599"/>
                  </a:lnTo>
                  <a:lnTo>
                    <a:pt x="1127" y="2585"/>
                  </a:lnTo>
                  <a:lnTo>
                    <a:pt x="1150" y="2556"/>
                  </a:lnTo>
                  <a:lnTo>
                    <a:pt x="723" y="2556"/>
                  </a:lnTo>
                  <a:close/>
                  <a:moveTo>
                    <a:pt x="905" y="530"/>
                  </a:moveTo>
                  <a:lnTo>
                    <a:pt x="904" y="561"/>
                  </a:lnTo>
                  <a:lnTo>
                    <a:pt x="903" y="601"/>
                  </a:lnTo>
                  <a:lnTo>
                    <a:pt x="901" y="649"/>
                  </a:lnTo>
                  <a:lnTo>
                    <a:pt x="899" y="705"/>
                  </a:lnTo>
                  <a:lnTo>
                    <a:pt x="897" y="770"/>
                  </a:lnTo>
                  <a:lnTo>
                    <a:pt x="894" y="844"/>
                  </a:lnTo>
                  <a:lnTo>
                    <a:pt x="891" y="925"/>
                  </a:lnTo>
                  <a:lnTo>
                    <a:pt x="887" y="1017"/>
                  </a:lnTo>
                  <a:lnTo>
                    <a:pt x="883" y="1117"/>
                  </a:lnTo>
                  <a:lnTo>
                    <a:pt x="878" y="1227"/>
                  </a:lnTo>
                  <a:lnTo>
                    <a:pt x="873" y="1345"/>
                  </a:lnTo>
                  <a:lnTo>
                    <a:pt x="867" y="1473"/>
                  </a:lnTo>
                  <a:lnTo>
                    <a:pt x="860" y="1601"/>
                  </a:lnTo>
                  <a:lnTo>
                    <a:pt x="853" y="1721"/>
                  </a:lnTo>
                  <a:lnTo>
                    <a:pt x="845" y="1833"/>
                  </a:lnTo>
                  <a:lnTo>
                    <a:pt x="836" y="1936"/>
                  </a:lnTo>
                  <a:lnTo>
                    <a:pt x="826" y="2031"/>
                  </a:lnTo>
                  <a:lnTo>
                    <a:pt x="817" y="2117"/>
                  </a:lnTo>
                  <a:lnTo>
                    <a:pt x="808" y="2196"/>
                  </a:lnTo>
                  <a:lnTo>
                    <a:pt x="799" y="2265"/>
                  </a:lnTo>
                  <a:lnTo>
                    <a:pt x="790" y="2327"/>
                  </a:lnTo>
                  <a:lnTo>
                    <a:pt x="781" y="2380"/>
                  </a:lnTo>
                  <a:lnTo>
                    <a:pt x="774" y="2424"/>
                  </a:lnTo>
                  <a:lnTo>
                    <a:pt x="768" y="2460"/>
                  </a:lnTo>
                  <a:lnTo>
                    <a:pt x="1107" y="2460"/>
                  </a:lnTo>
                  <a:lnTo>
                    <a:pt x="1100" y="2424"/>
                  </a:lnTo>
                  <a:lnTo>
                    <a:pt x="1093" y="2380"/>
                  </a:lnTo>
                  <a:lnTo>
                    <a:pt x="1085" y="2327"/>
                  </a:lnTo>
                  <a:lnTo>
                    <a:pt x="1076" y="2265"/>
                  </a:lnTo>
                  <a:lnTo>
                    <a:pt x="1067" y="2196"/>
                  </a:lnTo>
                  <a:lnTo>
                    <a:pt x="1057" y="2117"/>
                  </a:lnTo>
                  <a:lnTo>
                    <a:pt x="1048" y="2031"/>
                  </a:lnTo>
                  <a:lnTo>
                    <a:pt x="1039" y="1936"/>
                  </a:lnTo>
                  <a:lnTo>
                    <a:pt x="1030" y="1833"/>
                  </a:lnTo>
                  <a:lnTo>
                    <a:pt x="1021" y="1721"/>
                  </a:lnTo>
                  <a:lnTo>
                    <a:pt x="1013" y="1601"/>
                  </a:lnTo>
                  <a:lnTo>
                    <a:pt x="1007" y="1473"/>
                  </a:lnTo>
                  <a:lnTo>
                    <a:pt x="1000" y="1345"/>
                  </a:lnTo>
                  <a:lnTo>
                    <a:pt x="995" y="1227"/>
                  </a:lnTo>
                  <a:lnTo>
                    <a:pt x="990" y="1117"/>
                  </a:lnTo>
                  <a:lnTo>
                    <a:pt x="986" y="1017"/>
                  </a:lnTo>
                  <a:lnTo>
                    <a:pt x="982" y="925"/>
                  </a:lnTo>
                  <a:lnTo>
                    <a:pt x="980" y="843"/>
                  </a:lnTo>
                  <a:lnTo>
                    <a:pt x="977" y="770"/>
                  </a:lnTo>
                  <a:lnTo>
                    <a:pt x="975" y="705"/>
                  </a:lnTo>
                  <a:lnTo>
                    <a:pt x="972" y="649"/>
                  </a:lnTo>
                  <a:lnTo>
                    <a:pt x="971" y="601"/>
                  </a:lnTo>
                  <a:lnTo>
                    <a:pt x="969" y="561"/>
                  </a:lnTo>
                  <a:lnTo>
                    <a:pt x="968" y="530"/>
                  </a:lnTo>
                  <a:lnTo>
                    <a:pt x="905" y="530"/>
                  </a:lnTo>
                  <a:close/>
                  <a:moveTo>
                    <a:pt x="881" y="288"/>
                  </a:moveTo>
                  <a:lnTo>
                    <a:pt x="878" y="288"/>
                  </a:lnTo>
                  <a:lnTo>
                    <a:pt x="877" y="290"/>
                  </a:lnTo>
                  <a:lnTo>
                    <a:pt x="876" y="292"/>
                  </a:lnTo>
                  <a:lnTo>
                    <a:pt x="876" y="408"/>
                  </a:lnTo>
                  <a:lnTo>
                    <a:pt x="877" y="411"/>
                  </a:lnTo>
                  <a:lnTo>
                    <a:pt x="878" y="412"/>
                  </a:lnTo>
                  <a:lnTo>
                    <a:pt x="881" y="412"/>
                  </a:lnTo>
                  <a:lnTo>
                    <a:pt x="994" y="412"/>
                  </a:lnTo>
                  <a:lnTo>
                    <a:pt x="995" y="412"/>
                  </a:lnTo>
                  <a:lnTo>
                    <a:pt x="996" y="411"/>
                  </a:lnTo>
                  <a:lnTo>
                    <a:pt x="998" y="408"/>
                  </a:lnTo>
                  <a:lnTo>
                    <a:pt x="998" y="292"/>
                  </a:lnTo>
                  <a:lnTo>
                    <a:pt x="996" y="290"/>
                  </a:lnTo>
                  <a:lnTo>
                    <a:pt x="995" y="288"/>
                  </a:lnTo>
                  <a:lnTo>
                    <a:pt x="994" y="288"/>
                  </a:lnTo>
                  <a:lnTo>
                    <a:pt x="881" y="288"/>
                  </a:lnTo>
                  <a:close/>
                  <a:moveTo>
                    <a:pt x="937" y="0"/>
                  </a:moveTo>
                  <a:lnTo>
                    <a:pt x="937" y="0"/>
                  </a:lnTo>
                  <a:lnTo>
                    <a:pt x="955" y="4"/>
                  </a:lnTo>
                  <a:lnTo>
                    <a:pt x="971" y="14"/>
                  </a:lnTo>
                  <a:lnTo>
                    <a:pt x="981" y="29"/>
                  </a:lnTo>
                  <a:lnTo>
                    <a:pt x="985" y="49"/>
                  </a:lnTo>
                  <a:lnTo>
                    <a:pt x="985" y="192"/>
                  </a:lnTo>
                  <a:lnTo>
                    <a:pt x="994" y="192"/>
                  </a:lnTo>
                  <a:lnTo>
                    <a:pt x="1019" y="196"/>
                  </a:lnTo>
                  <a:lnTo>
                    <a:pt x="1044" y="206"/>
                  </a:lnTo>
                  <a:lnTo>
                    <a:pt x="1064" y="221"/>
                  </a:lnTo>
                  <a:lnTo>
                    <a:pt x="1080" y="242"/>
                  </a:lnTo>
                  <a:lnTo>
                    <a:pt x="1090" y="265"/>
                  </a:lnTo>
                  <a:lnTo>
                    <a:pt x="1093" y="292"/>
                  </a:lnTo>
                  <a:lnTo>
                    <a:pt x="1093" y="408"/>
                  </a:lnTo>
                  <a:lnTo>
                    <a:pt x="1089" y="435"/>
                  </a:lnTo>
                  <a:lnTo>
                    <a:pt x="1079" y="459"/>
                  </a:lnTo>
                  <a:lnTo>
                    <a:pt x="1063" y="480"/>
                  </a:lnTo>
                  <a:lnTo>
                    <a:pt x="1063" y="481"/>
                  </a:lnTo>
                  <a:lnTo>
                    <a:pt x="1063" y="485"/>
                  </a:lnTo>
                  <a:lnTo>
                    <a:pt x="1063" y="497"/>
                  </a:lnTo>
                  <a:lnTo>
                    <a:pt x="1064" y="515"/>
                  </a:lnTo>
                  <a:lnTo>
                    <a:pt x="1064" y="541"/>
                  </a:lnTo>
                  <a:lnTo>
                    <a:pt x="1066" y="575"/>
                  </a:lnTo>
                  <a:lnTo>
                    <a:pt x="1067" y="616"/>
                  </a:lnTo>
                  <a:lnTo>
                    <a:pt x="1068" y="665"/>
                  </a:lnTo>
                  <a:lnTo>
                    <a:pt x="1071" y="722"/>
                  </a:lnTo>
                  <a:lnTo>
                    <a:pt x="1073" y="786"/>
                  </a:lnTo>
                  <a:lnTo>
                    <a:pt x="1076" y="858"/>
                  </a:lnTo>
                  <a:lnTo>
                    <a:pt x="1079" y="940"/>
                  </a:lnTo>
                  <a:lnTo>
                    <a:pt x="1082" y="1028"/>
                  </a:lnTo>
                  <a:lnTo>
                    <a:pt x="1086" y="1126"/>
                  </a:lnTo>
                  <a:lnTo>
                    <a:pt x="1091" y="1232"/>
                  </a:lnTo>
                  <a:lnTo>
                    <a:pt x="1097" y="1345"/>
                  </a:lnTo>
                  <a:lnTo>
                    <a:pt x="1102" y="1467"/>
                  </a:lnTo>
                  <a:lnTo>
                    <a:pt x="1108" y="1590"/>
                  </a:lnTo>
                  <a:lnTo>
                    <a:pt x="1116" y="1706"/>
                  </a:lnTo>
                  <a:lnTo>
                    <a:pt x="1123" y="1812"/>
                  </a:lnTo>
                  <a:lnTo>
                    <a:pt x="1132" y="1913"/>
                  </a:lnTo>
                  <a:lnTo>
                    <a:pt x="1141" y="2005"/>
                  </a:lnTo>
                  <a:lnTo>
                    <a:pt x="1150" y="2089"/>
                  </a:lnTo>
                  <a:lnTo>
                    <a:pt x="1159" y="2166"/>
                  </a:lnTo>
                  <a:lnTo>
                    <a:pt x="1168" y="2235"/>
                  </a:lnTo>
                  <a:lnTo>
                    <a:pt x="1177" y="2296"/>
                  </a:lnTo>
                  <a:lnTo>
                    <a:pt x="1185" y="2349"/>
                  </a:lnTo>
                  <a:lnTo>
                    <a:pt x="1192" y="2394"/>
                  </a:lnTo>
                  <a:lnTo>
                    <a:pt x="1198" y="2432"/>
                  </a:lnTo>
                  <a:lnTo>
                    <a:pt x="1204" y="2460"/>
                  </a:lnTo>
                  <a:lnTo>
                    <a:pt x="1249" y="2460"/>
                  </a:lnTo>
                  <a:lnTo>
                    <a:pt x="1267" y="2464"/>
                  </a:lnTo>
                  <a:lnTo>
                    <a:pt x="1283" y="2473"/>
                  </a:lnTo>
                  <a:lnTo>
                    <a:pt x="1293" y="2487"/>
                  </a:lnTo>
                  <a:lnTo>
                    <a:pt x="1298" y="2505"/>
                  </a:lnTo>
                  <a:lnTo>
                    <a:pt x="1296" y="2522"/>
                  </a:lnTo>
                  <a:lnTo>
                    <a:pt x="1288" y="2538"/>
                  </a:lnTo>
                  <a:lnTo>
                    <a:pt x="1217" y="2625"/>
                  </a:lnTo>
                  <a:lnTo>
                    <a:pt x="1400" y="3227"/>
                  </a:lnTo>
                  <a:lnTo>
                    <a:pt x="1442" y="3227"/>
                  </a:lnTo>
                  <a:lnTo>
                    <a:pt x="1461" y="3231"/>
                  </a:lnTo>
                  <a:lnTo>
                    <a:pt x="1475" y="3241"/>
                  </a:lnTo>
                  <a:lnTo>
                    <a:pt x="1486" y="3257"/>
                  </a:lnTo>
                  <a:lnTo>
                    <a:pt x="1489" y="3275"/>
                  </a:lnTo>
                  <a:lnTo>
                    <a:pt x="1489" y="3465"/>
                  </a:lnTo>
                  <a:lnTo>
                    <a:pt x="1868" y="4140"/>
                  </a:lnTo>
                  <a:lnTo>
                    <a:pt x="1873" y="4155"/>
                  </a:lnTo>
                  <a:lnTo>
                    <a:pt x="1873" y="4172"/>
                  </a:lnTo>
                  <a:lnTo>
                    <a:pt x="1868" y="4187"/>
                  </a:lnTo>
                  <a:lnTo>
                    <a:pt x="1857" y="4200"/>
                  </a:lnTo>
                  <a:lnTo>
                    <a:pt x="1842" y="4208"/>
                  </a:lnTo>
                  <a:lnTo>
                    <a:pt x="1826" y="4211"/>
                  </a:lnTo>
                  <a:lnTo>
                    <a:pt x="1465" y="4211"/>
                  </a:lnTo>
                  <a:lnTo>
                    <a:pt x="1447" y="4207"/>
                  </a:lnTo>
                  <a:lnTo>
                    <a:pt x="1432" y="4196"/>
                  </a:lnTo>
                  <a:lnTo>
                    <a:pt x="1421" y="4182"/>
                  </a:lnTo>
                  <a:lnTo>
                    <a:pt x="1418" y="4163"/>
                  </a:lnTo>
                  <a:lnTo>
                    <a:pt x="1414" y="4102"/>
                  </a:lnTo>
                  <a:lnTo>
                    <a:pt x="1402" y="4044"/>
                  </a:lnTo>
                  <a:lnTo>
                    <a:pt x="1385" y="3989"/>
                  </a:lnTo>
                  <a:lnTo>
                    <a:pt x="1361" y="3936"/>
                  </a:lnTo>
                  <a:lnTo>
                    <a:pt x="1331" y="3887"/>
                  </a:lnTo>
                  <a:lnTo>
                    <a:pt x="1296" y="3844"/>
                  </a:lnTo>
                  <a:lnTo>
                    <a:pt x="1256" y="3802"/>
                  </a:lnTo>
                  <a:lnTo>
                    <a:pt x="1211" y="3768"/>
                  </a:lnTo>
                  <a:lnTo>
                    <a:pt x="1162" y="3738"/>
                  </a:lnTo>
                  <a:lnTo>
                    <a:pt x="1111" y="3714"/>
                  </a:lnTo>
                  <a:lnTo>
                    <a:pt x="1055" y="3696"/>
                  </a:lnTo>
                  <a:lnTo>
                    <a:pt x="996" y="3685"/>
                  </a:lnTo>
                  <a:lnTo>
                    <a:pt x="937" y="3681"/>
                  </a:lnTo>
                  <a:lnTo>
                    <a:pt x="877" y="3685"/>
                  </a:lnTo>
                  <a:lnTo>
                    <a:pt x="819" y="3696"/>
                  </a:lnTo>
                  <a:lnTo>
                    <a:pt x="763" y="3714"/>
                  </a:lnTo>
                  <a:lnTo>
                    <a:pt x="711" y="3738"/>
                  </a:lnTo>
                  <a:lnTo>
                    <a:pt x="663" y="3768"/>
                  </a:lnTo>
                  <a:lnTo>
                    <a:pt x="618" y="3802"/>
                  </a:lnTo>
                  <a:lnTo>
                    <a:pt x="578" y="3844"/>
                  </a:lnTo>
                  <a:lnTo>
                    <a:pt x="543" y="3887"/>
                  </a:lnTo>
                  <a:lnTo>
                    <a:pt x="512" y="3936"/>
                  </a:lnTo>
                  <a:lnTo>
                    <a:pt x="489" y="3989"/>
                  </a:lnTo>
                  <a:lnTo>
                    <a:pt x="471" y="4044"/>
                  </a:lnTo>
                  <a:lnTo>
                    <a:pt x="460" y="4102"/>
                  </a:lnTo>
                  <a:lnTo>
                    <a:pt x="456" y="4163"/>
                  </a:lnTo>
                  <a:lnTo>
                    <a:pt x="452" y="4182"/>
                  </a:lnTo>
                  <a:lnTo>
                    <a:pt x="442" y="4196"/>
                  </a:lnTo>
                  <a:lnTo>
                    <a:pt x="428" y="4207"/>
                  </a:lnTo>
                  <a:lnTo>
                    <a:pt x="408" y="4211"/>
                  </a:lnTo>
                  <a:lnTo>
                    <a:pt x="48" y="4211"/>
                  </a:lnTo>
                  <a:lnTo>
                    <a:pt x="31" y="4208"/>
                  </a:lnTo>
                  <a:lnTo>
                    <a:pt x="17" y="4200"/>
                  </a:lnTo>
                  <a:lnTo>
                    <a:pt x="6" y="4187"/>
                  </a:lnTo>
                  <a:lnTo>
                    <a:pt x="0" y="4172"/>
                  </a:lnTo>
                  <a:lnTo>
                    <a:pt x="0" y="4155"/>
                  </a:lnTo>
                  <a:lnTo>
                    <a:pt x="5" y="4140"/>
                  </a:lnTo>
                  <a:lnTo>
                    <a:pt x="384" y="3465"/>
                  </a:lnTo>
                  <a:lnTo>
                    <a:pt x="384" y="3275"/>
                  </a:lnTo>
                  <a:lnTo>
                    <a:pt x="388" y="3257"/>
                  </a:lnTo>
                  <a:lnTo>
                    <a:pt x="398" y="3241"/>
                  </a:lnTo>
                  <a:lnTo>
                    <a:pt x="413" y="3231"/>
                  </a:lnTo>
                  <a:lnTo>
                    <a:pt x="431" y="3227"/>
                  </a:lnTo>
                  <a:lnTo>
                    <a:pt x="474" y="3227"/>
                  </a:lnTo>
                  <a:lnTo>
                    <a:pt x="656" y="2625"/>
                  </a:lnTo>
                  <a:lnTo>
                    <a:pt x="587" y="2538"/>
                  </a:lnTo>
                  <a:lnTo>
                    <a:pt x="578" y="2522"/>
                  </a:lnTo>
                  <a:lnTo>
                    <a:pt x="577" y="2505"/>
                  </a:lnTo>
                  <a:lnTo>
                    <a:pt x="580" y="2487"/>
                  </a:lnTo>
                  <a:lnTo>
                    <a:pt x="591" y="2473"/>
                  </a:lnTo>
                  <a:lnTo>
                    <a:pt x="606" y="2464"/>
                  </a:lnTo>
                  <a:lnTo>
                    <a:pt x="624" y="2460"/>
                  </a:lnTo>
                  <a:lnTo>
                    <a:pt x="670" y="2460"/>
                  </a:lnTo>
                  <a:lnTo>
                    <a:pt x="675" y="2432"/>
                  </a:lnTo>
                  <a:lnTo>
                    <a:pt x="682" y="2394"/>
                  </a:lnTo>
                  <a:lnTo>
                    <a:pt x="688" y="2349"/>
                  </a:lnTo>
                  <a:lnTo>
                    <a:pt x="697" y="2296"/>
                  </a:lnTo>
                  <a:lnTo>
                    <a:pt x="705" y="2235"/>
                  </a:lnTo>
                  <a:lnTo>
                    <a:pt x="714" y="2166"/>
                  </a:lnTo>
                  <a:lnTo>
                    <a:pt x="723" y="2089"/>
                  </a:lnTo>
                  <a:lnTo>
                    <a:pt x="732" y="2005"/>
                  </a:lnTo>
                  <a:lnTo>
                    <a:pt x="741" y="1913"/>
                  </a:lnTo>
                  <a:lnTo>
                    <a:pt x="750" y="1812"/>
                  </a:lnTo>
                  <a:lnTo>
                    <a:pt x="758" y="1706"/>
                  </a:lnTo>
                  <a:lnTo>
                    <a:pt x="765" y="1590"/>
                  </a:lnTo>
                  <a:lnTo>
                    <a:pt x="772" y="1467"/>
                  </a:lnTo>
                  <a:lnTo>
                    <a:pt x="777" y="1345"/>
                  </a:lnTo>
                  <a:lnTo>
                    <a:pt x="782" y="1231"/>
                  </a:lnTo>
                  <a:lnTo>
                    <a:pt x="787" y="1125"/>
                  </a:lnTo>
                  <a:lnTo>
                    <a:pt x="791" y="1028"/>
                  </a:lnTo>
                  <a:lnTo>
                    <a:pt x="795" y="940"/>
                  </a:lnTo>
                  <a:lnTo>
                    <a:pt x="797" y="858"/>
                  </a:lnTo>
                  <a:lnTo>
                    <a:pt x="800" y="786"/>
                  </a:lnTo>
                  <a:lnTo>
                    <a:pt x="802" y="722"/>
                  </a:lnTo>
                  <a:lnTo>
                    <a:pt x="805" y="665"/>
                  </a:lnTo>
                  <a:lnTo>
                    <a:pt x="806" y="616"/>
                  </a:lnTo>
                  <a:lnTo>
                    <a:pt x="808" y="574"/>
                  </a:lnTo>
                  <a:lnTo>
                    <a:pt x="809" y="541"/>
                  </a:lnTo>
                  <a:lnTo>
                    <a:pt x="810" y="515"/>
                  </a:lnTo>
                  <a:lnTo>
                    <a:pt x="810" y="497"/>
                  </a:lnTo>
                  <a:lnTo>
                    <a:pt x="810" y="485"/>
                  </a:lnTo>
                  <a:lnTo>
                    <a:pt x="810" y="480"/>
                  </a:lnTo>
                  <a:lnTo>
                    <a:pt x="810" y="480"/>
                  </a:lnTo>
                  <a:lnTo>
                    <a:pt x="795" y="459"/>
                  </a:lnTo>
                  <a:lnTo>
                    <a:pt x="785" y="435"/>
                  </a:lnTo>
                  <a:lnTo>
                    <a:pt x="781" y="408"/>
                  </a:lnTo>
                  <a:lnTo>
                    <a:pt x="781" y="292"/>
                  </a:lnTo>
                  <a:lnTo>
                    <a:pt x="785" y="265"/>
                  </a:lnTo>
                  <a:lnTo>
                    <a:pt x="793" y="242"/>
                  </a:lnTo>
                  <a:lnTo>
                    <a:pt x="810" y="221"/>
                  </a:lnTo>
                  <a:lnTo>
                    <a:pt x="829" y="206"/>
                  </a:lnTo>
                  <a:lnTo>
                    <a:pt x="854" y="196"/>
                  </a:lnTo>
                  <a:lnTo>
                    <a:pt x="881" y="192"/>
                  </a:lnTo>
                  <a:lnTo>
                    <a:pt x="889" y="192"/>
                  </a:lnTo>
                  <a:lnTo>
                    <a:pt x="889" y="49"/>
                  </a:lnTo>
                  <a:lnTo>
                    <a:pt x="892" y="29"/>
                  </a:lnTo>
                  <a:lnTo>
                    <a:pt x="903" y="14"/>
                  </a:lnTo>
                  <a:lnTo>
                    <a:pt x="918" y="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44"/>
            <p:cNvSpPr>
              <a:spLocks noEditPoints="1"/>
            </p:cNvSpPr>
            <p:nvPr/>
          </p:nvSpPr>
          <p:spPr bwMode="auto">
            <a:xfrm>
              <a:off x="5767843" y="5315789"/>
              <a:ext cx="792162" cy="1549400"/>
            </a:xfrm>
            <a:custGeom>
              <a:avLst/>
              <a:gdLst>
                <a:gd name="T0" fmla="*/ 1340 w 1997"/>
                <a:gd name="T1" fmla="*/ 3764 h 3904"/>
                <a:gd name="T2" fmla="*/ 596 w 1997"/>
                <a:gd name="T3" fmla="*/ 3608 h 3904"/>
                <a:gd name="T4" fmla="*/ 737 w 1997"/>
                <a:gd name="T5" fmla="*/ 3616 h 3904"/>
                <a:gd name="T6" fmla="*/ 509 w 1997"/>
                <a:gd name="T7" fmla="*/ 3591 h 3904"/>
                <a:gd name="T8" fmla="*/ 794 w 1997"/>
                <a:gd name="T9" fmla="*/ 3565 h 3904"/>
                <a:gd name="T10" fmla="*/ 1088 w 1997"/>
                <a:gd name="T11" fmla="*/ 3645 h 3904"/>
                <a:gd name="T12" fmla="*/ 1386 w 1997"/>
                <a:gd name="T13" fmla="*/ 3652 h 3904"/>
                <a:gd name="T14" fmla="*/ 581 w 1997"/>
                <a:gd name="T15" fmla="*/ 3258 h 3904"/>
                <a:gd name="T16" fmla="*/ 768 w 1997"/>
                <a:gd name="T17" fmla="*/ 3279 h 3904"/>
                <a:gd name="T18" fmla="*/ 955 w 1997"/>
                <a:gd name="T19" fmla="*/ 3299 h 3904"/>
                <a:gd name="T20" fmla="*/ 1144 w 1997"/>
                <a:gd name="T21" fmla="*/ 3319 h 3904"/>
                <a:gd name="T22" fmla="*/ 1331 w 1997"/>
                <a:gd name="T23" fmla="*/ 3339 h 3904"/>
                <a:gd name="T24" fmla="*/ 1515 w 1997"/>
                <a:gd name="T25" fmla="*/ 3360 h 3904"/>
                <a:gd name="T26" fmla="*/ 712 w 1997"/>
                <a:gd name="T27" fmla="*/ 2550 h 3904"/>
                <a:gd name="T28" fmla="*/ 899 w 1997"/>
                <a:gd name="T29" fmla="*/ 2570 h 3904"/>
                <a:gd name="T30" fmla="*/ 1087 w 1997"/>
                <a:gd name="T31" fmla="*/ 2591 h 3904"/>
                <a:gd name="T32" fmla="*/ 1275 w 1997"/>
                <a:gd name="T33" fmla="*/ 2612 h 3904"/>
                <a:gd name="T34" fmla="*/ 1462 w 1997"/>
                <a:gd name="T35" fmla="*/ 2632 h 3904"/>
                <a:gd name="T36" fmla="*/ 709 w 1997"/>
                <a:gd name="T37" fmla="*/ 2091 h 3904"/>
                <a:gd name="T38" fmla="*/ 896 w 1997"/>
                <a:gd name="T39" fmla="*/ 2111 h 3904"/>
                <a:gd name="T40" fmla="*/ 1084 w 1997"/>
                <a:gd name="T41" fmla="*/ 2131 h 3904"/>
                <a:gd name="T42" fmla="*/ 1272 w 1997"/>
                <a:gd name="T43" fmla="*/ 2151 h 3904"/>
                <a:gd name="T44" fmla="*/ 1459 w 1997"/>
                <a:gd name="T45" fmla="*/ 2172 h 3904"/>
                <a:gd name="T46" fmla="*/ 1663 w 1997"/>
                <a:gd name="T47" fmla="*/ 2002 h 3904"/>
                <a:gd name="T48" fmla="*/ 830 w 1997"/>
                <a:gd name="T49" fmla="*/ 1582 h 3904"/>
                <a:gd name="T50" fmla="*/ 1018 w 1997"/>
                <a:gd name="T51" fmla="*/ 1602 h 3904"/>
                <a:gd name="T52" fmla="*/ 1205 w 1997"/>
                <a:gd name="T53" fmla="*/ 1622 h 3904"/>
                <a:gd name="T54" fmla="*/ 1393 w 1997"/>
                <a:gd name="T55" fmla="*/ 1644 h 3904"/>
                <a:gd name="T56" fmla="*/ 1581 w 1997"/>
                <a:gd name="T57" fmla="*/ 1664 h 3904"/>
                <a:gd name="T58" fmla="*/ 819 w 1997"/>
                <a:gd name="T59" fmla="*/ 1099 h 3904"/>
                <a:gd name="T60" fmla="*/ 1008 w 1997"/>
                <a:gd name="T61" fmla="*/ 1119 h 3904"/>
                <a:gd name="T62" fmla="*/ 1195 w 1997"/>
                <a:gd name="T63" fmla="*/ 1139 h 3904"/>
                <a:gd name="T64" fmla="*/ 1383 w 1997"/>
                <a:gd name="T65" fmla="*/ 1160 h 3904"/>
                <a:gd name="T66" fmla="*/ 1571 w 1997"/>
                <a:gd name="T67" fmla="*/ 1180 h 3904"/>
                <a:gd name="T68" fmla="*/ 730 w 1997"/>
                <a:gd name="T69" fmla="*/ 911 h 3904"/>
                <a:gd name="T70" fmla="*/ 944 w 1997"/>
                <a:gd name="T71" fmla="*/ 617 h 3904"/>
                <a:gd name="T72" fmla="*/ 1131 w 1997"/>
                <a:gd name="T73" fmla="*/ 638 h 3904"/>
                <a:gd name="T74" fmla="*/ 1319 w 1997"/>
                <a:gd name="T75" fmla="*/ 658 h 3904"/>
                <a:gd name="T76" fmla="*/ 1507 w 1997"/>
                <a:gd name="T77" fmla="*/ 678 h 3904"/>
                <a:gd name="T78" fmla="*/ 1695 w 1997"/>
                <a:gd name="T79" fmla="*/ 700 h 3904"/>
                <a:gd name="T80" fmla="*/ 1289 w 1997"/>
                <a:gd name="T81" fmla="*/ 349 h 3904"/>
                <a:gd name="T82" fmla="*/ 1530 w 1997"/>
                <a:gd name="T83" fmla="*/ 368 h 3904"/>
                <a:gd name="T84" fmla="*/ 1299 w 1997"/>
                <a:gd name="T85" fmla="*/ 120 h 3904"/>
                <a:gd name="T86" fmla="*/ 1105 w 1997"/>
                <a:gd name="T87" fmla="*/ 321 h 3904"/>
                <a:gd name="T88" fmla="*/ 1808 w 1997"/>
                <a:gd name="T89" fmla="*/ 172 h 3904"/>
                <a:gd name="T90" fmla="*/ 1963 w 1997"/>
                <a:gd name="T91" fmla="*/ 619 h 3904"/>
                <a:gd name="T92" fmla="*/ 1928 w 1997"/>
                <a:gd name="T93" fmla="*/ 1017 h 3904"/>
                <a:gd name="T94" fmla="*/ 1878 w 1997"/>
                <a:gd name="T95" fmla="*/ 1491 h 3904"/>
                <a:gd name="T96" fmla="*/ 1823 w 1997"/>
                <a:gd name="T97" fmla="*/ 1966 h 3904"/>
                <a:gd name="T98" fmla="*/ 1763 w 1997"/>
                <a:gd name="T99" fmla="*/ 2442 h 3904"/>
                <a:gd name="T100" fmla="*/ 1699 w 1997"/>
                <a:gd name="T101" fmla="*/ 2921 h 3904"/>
                <a:gd name="T102" fmla="*/ 1644 w 1997"/>
                <a:gd name="T103" fmla="*/ 3374 h 3904"/>
                <a:gd name="T104" fmla="*/ 1994 w 1997"/>
                <a:gd name="T105" fmla="*/ 3880 h 3904"/>
                <a:gd name="T106" fmla="*/ 11 w 1997"/>
                <a:gd name="T107" fmla="*/ 3839 h 3904"/>
                <a:gd name="T108" fmla="*/ 396 w 1997"/>
                <a:gd name="T109" fmla="*/ 2853 h 3904"/>
                <a:gd name="T110" fmla="*/ 450 w 1997"/>
                <a:gd name="T111" fmla="*/ 2364 h 3904"/>
                <a:gd name="T112" fmla="*/ 503 w 1997"/>
                <a:gd name="T113" fmla="*/ 1876 h 3904"/>
                <a:gd name="T114" fmla="*/ 557 w 1997"/>
                <a:gd name="T115" fmla="*/ 1387 h 3904"/>
                <a:gd name="T116" fmla="*/ 611 w 1997"/>
                <a:gd name="T117" fmla="*/ 898 h 3904"/>
                <a:gd name="T118" fmla="*/ 655 w 1997"/>
                <a:gd name="T119" fmla="*/ 489 h 3904"/>
                <a:gd name="T120" fmla="*/ 893 w 1997"/>
                <a:gd name="T121" fmla="*/ 76 h 3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97" h="3904">
                  <a:moveTo>
                    <a:pt x="1247" y="3648"/>
                  </a:moveTo>
                  <a:lnTo>
                    <a:pt x="1221" y="3648"/>
                  </a:lnTo>
                  <a:lnTo>
                    <a:pt x="1199" y="3654"/>
                  </a:lnTo>
                  <a:lnTo>
                    <a:pt x="1179" y="3664"/>
                  </a:lnTo>
                  <a:lnTo>
                    <a:pt x="1161" y="3678"/>
                  </a:lnTo>
                  <a:lnTo>
                    <a:pt x="1145" y="3697"/>
                  </a:lnTo>
                  <a:lnTo>
                    <a:pt x="1136" y="3717"/>
                  </a:lnTo>
                  <a:lnTo>
                    <a:pt x="1130" y="3741"/>
                  </a:lnTo>
                  <a:lnTo>
                    <a:pt x="1120" y="3828"/>
                  </a:lnTo>
                  <a:lnTo>
                    <a:pt x="1332" y="3828"/>
                  </a:lnTo>
                  <a:lnTo>
                    <a:pt x="1340" y="3764"/>
                  </a:lnTo>
                  <a:lnTo>
                    <a:pt x="1340" y="3740"/>
                  </a:lnTo>
                  <a:lnTo>
                    <a:pt x="1334" y="3717"/>
                  </a:lnTo>
                  <a:lnTo>
                    <a:pt x="1324" y="3696"/>
                  </a:lnTo>
                  <a:lnTo>
                    <a:pt x="1310" y="3678"/>
                  </a:lnTo>
                  <a:lnTo>
                    <a:pt x="1291" y="3664"/>
                  </a:lnTo>
                  <a:lnTo>
                    <a:pt x="1270" y="3653"/>
                  </a:lnTo>
                  <a:lnTo>
                    <a:pt x="1247" y="3648"/>
                  </a:lnTo>
                  <a:close/>
                  <a:moveTo>
                    <a:pt x="652" y="3585"/>
                  </a:moveTo>
                  <a:lnTo>
                    <a:pt x="632" y="3589"/>
                  </a:lnTo>
                  <a:lnTo>
                    <a:pt x="613" y="3597"/>
                  </a:lnTo>
                  <a:lnTo>
                    <a:pt x="596" y="3608"/>
                  </a:lnTo>
                  <a:lnTo>
                    <a:pt x="581" y="3623"/>
                  </a:lnTo>
                  <a:lnTo>
                    <a:pt x="569" y="3640"/>
                  </a:lnTo>
                  <a:lnTo>
                    <a:pt x="562" y="3659"/>
                  </a:lnTo>
                  <a:lnTo>
                    <a:pt x="557" y="3679"/>
                  </a:lnTo>
                  <a:lnTo>
                    <a:pt x="540" y="3828"/>
                  </a:lnTo>
                  <a:lnTo>
                    <a:pt x="754" y="3828"/>
                  </a:lnTo>
                  <a:lnTo>
                    <a:pt x="767" y="3702"/>
                  </a:lnTo>
                  <a:lnTo>
                    <a:pt x="767" y="3678"/>
                  </a:lnTo>
                  <a:lnTo>
                    <a:pt x="761" y="3654"/>
                  </a:lnTo>
                  <a:lnTo>
                    <a:pt x="752" y="3634"/>
                  </a:lnTo>
                  <a:lnTo>
                    <a:pt x="737" y="3616"/>
                  </a:lnTo>
                  <a:lnTo>
                    <a:pt x="718" y="3602"/>
                  </a:lnTo>
                  <a:lnTo>
                    <a:pt x="698" y="3591"/>
                  </a:lnTo>
                  <a:lnTo>
                    <a:pt x="674" y="3585"/>
                  </a:lnTo>
                  <a:lnTo>
                    <a:pt x="652" y="3585"/>
                  </a:lnTo>
                  <a:close/>
                  <a:moveTo>
                    <a:pt x="375" y="3313"/>
                  </a:moveTo>
                  <a:lnTo>
                    <a:pt x="318" y="3828"/>
                  </a:lnTo>
                  <a:lnTo>
                    <a:pt x="464" y="3828"/>
                  </a:lnTo>
                  <a:lnTo>
                    <a:pt x="481" y="3671"/>
                  </a:lnTo>
                  <a:lnTo>
                    <a:pt x="487" y="3643"/>
                  </a:lnTo>
                  <a:lnTo>
                    <a:pt x="496" y="3616"/>
                  </a:lnTo>
                  <a:lnTo>
                    <a:pt x="509" y="3591"/>
                  </a:lnTo>
                  <a:lnTo>
                    <a:pt x="527" y="3569"/>
                  </a:lnTo>
                  <a:lnTo>
                    <a:pt x="548" y="3549"/>
                  </a:lnTo>
                  <a:lnTo>
                    <a:pt x="571" y="3533"/>
                  </a:lnTo>
                  <a:lnTo>
                    <a:pt x="598" y="3520"/>
                  </a:lnTo>
                  <a:lnTo>
                    <a:pt x="625" y="3513"/>
                  </a:lnTo>
                  <a:lnTo>
                    <a:pt x="652" y="3509"/>
                  </a:lnTo>
                  <a:lnTo>
                    <a:pt x="682" y="3509"/>
                  </a:lnTo>
                  <a:lnTo>
                    <a:pt x="715" y="3516"/>
                  </a:lnTo>
                  <a:lnTo>
                    <a:pt x="744" y="3528"/>
                  </a:lnTo>
                  <a:lnTo>
                    <a:pt x="771" y="3545"/>
                  </a:lnTo>
                  <a:lnTo>
                    <a:pt x="794" y="3565"/>
                  </a:lnTo>
                  <a:lnTo>
                    <a:pt x="814" y="3589"/>
                  </a:lnTo>
                  <a:lnTo>
                    <a:pt x="829" y="3616"/>
                  </a:lnTo>
                  <a:lnTo>
                    <a:pt x="839" y="3646"/>
                  </a:lnTo>
                  <a:lnTo>
                    <a:pt x="845" y="3677"/>
                  </a:lnTo>
                  <a:lnTo>
                    <a:pt x="843" y="3710"/>
                  </a:lnTo>
                  <a:lnTo>
                    <a:pt x="830" y="3828"/>
                  </a:lnTo>
                  <a:lnTo>
                    <a:pt x="1044" y="3828"/>
                  </a:lnTo>
                  <a:lnTo>
                    <a:pt x="1053" y="3733"/>
                  </a:lnTo>
                  <a:lnTo>
                    <a:pt x="1060" y="3701"/>
                  </a:lnTo>
                  <a:lnTo>
                    <a:pt x="1071" y="3671"/>
                  </a:lnTo>
                  <a:lnTo>
                    <a:pt x="1088" y="3645"/>
                  </a:lnTo>
                  <a:lnTo>
                    <a:pt x="1109" y="3621"/>
                  </a:lnTo>
                  <a:lnTo>
                    <a:pt x="1133" y="3602"/>
                  </a:lnTo>
                  <a:lnTo>
                    <a:pt x="1161" y="3587"/>
                  </a:lnTo>
                  <a:lnTo>
                    <a:pt x="1190" y="3576"/>
                  </a:lnTo>
                  <a:lnTo>
                    <a:pt x="1221" y="3571"/>
                  </a:lnTo>
                  <a:lnTo>
                    <a:pt x="1255" y="3572"/>
                  </a:lnTo>
                  <a:lnTo>
                    <a:pt x="1287" y="3578"/>
                  </a:lnTo>
                  <a:lnTo>
                    <a:pt x="1317" y="3590"/>
                  </a:lnTo>
                  <a:lnTo>
                    <a:pt x="1343" y="3607"/>
                  </a:lnTo>
                  <a:lnTo>
                    <a:pt x="1367" y="3627"/>
                  </a:lnTo>
                  <a:lnTo>
                    <a:pt x="1386" y="3652"/>
                  </a:lnTo>
                  <a:lnTo>
                    <a:pt x="1402" y="3678"/>
                  </a:lnTo>
                  <a:lnTo>
                    <a:pt x="1411" y="3708"/>
                  </a:lnTo>
                  <a:lnTo>
                    <a:pt x="1417" y="3740"/>
                  </a:lnTo>
                  <a:lnTo>
                    <a:pt x="1416" y="3772"/>
                  </a:lnTo>
                  <a:lnTo>
                    <a:pt x="1410" y="3828"/>
                  </a:lnTo>
                  <a:lnTo>
                    <a:pt x="1555" y="3828"/>
                  </a:lnTo>
                  <a:lnTo>
                    <a:pt x="1597" y="3445"/>
                  </a:lnTo>
                  <a:lnTo>
                    <a:pt x="375" y="3313"/>
                  </a:lnTo>
                  <a:close/>
                  <a:moveTo>
                    <a:pt x="515" y="2866"/>
                  </a:moveTo>
                  <a:lnTo>
                    <a:pt x="474" y="3247"/>
                  </a:lnTo>
                  <a:lnTo>
                    <a:pt x="581" y="3258"/>
                  </a:lnTo>
                  <a:lnTo>
                    <a:pt x="605" y="3036"/>
                  </a:lnTo>
                  <a:lnTo>
                    <a:pt x="610" y="3022"/>
                  </a:lnTo>
                  <a:lnTo>
                    <a:pt x="619" y="3010"/>
                  </a:lnTo>
                  <a:lnTo>
                    <a:pt x="632" y="3004"/>
                  </a:lnTo>
                  <a:lnTo>
                    <a:pt x="648" y="3002"/>
                  </a:lnTo>
                  <a:lnTo>
                    <a:pt x="662" y="3006"/>
                  </a:lnTo>
                  <a:lnTo>
                    <a:pt x="673" y="3016"/>
                  </a:lnTo>
                  <a:lnTo>
                    <a:pt x="680" y="3029"/>
                  </a:lnTo>
                  <a:lnTo>
                    <a:pt x="681" y="3044"/>
                  </a:lnTo>
                  <a:lnTo>
                    <a:pt x="657" y="3267"/>
                  </a:lnTo>
                  <a:lnTo>
                    <a:pt x="768" y="3279"/>
                  </a:lnTo>
                  <a:lnTo>
                    <a:pt x="792" y="3056"/>
                  </a:lnTo>
                  <a:lnTo>
                    <a:pt x="797" y="3042"/>
                  </a:lnTo>
                  <a:lnTo>
                    <a:pt x="806" y="3031"/>
                  </a:lnTo>
                  <a:lnTo>
                    <a:pt x="819" y="3024"/>
                  </a:lnTo>
                  <a:lnTo>
                    <a:pt x="835" y="3023"/>
                  </a:lnTo>
                  <a:lnTo>
                    <a:pt x="849" y="3028"/>
                  </a:lnTo>
                  <a:lnTo>
                    <a:pt x="861" y="3036"/>
                  </a:lnTo>
                  <a:lnTo>
                    <a:pt x="867" y="3049"/>
                  </a:lnTo>
                  <a:lnTo>
                    <a:pt x="870" y="3065"/>
                  </a:lnTo>
                  <a:lnTo>
                    <a:pt x="845" y="3287"/>
                  </a:lnTo>
                  <a:lnTo>
                    <a:pt x="955" y="3299"/>
                  </a:lnTo>
                  <a:lnTo>
                    <a:pt x="981" y="3077"/>
                  </a:lnTo>
                  <a:lnTo>
                    <a:pt x="985" y="3062"/>
                  </a:lnTo>
                  <a:lnTo>
                    <a:pt x="995" y="3052"/>
                  </a:lnTo>
                  <a:lnTo>
                    <a:pt x="1008" y="3044"/>
                  </a:lnTo>
                  <a:lnTo>
                    <a:pt x="1022" y="3043"/>
                  </a:lnTo>
                  <a:lnTo>
                    <a:pt x="1038" y="3048"/>
                  </a:lnTo>
                  <a:lnTo>
                    <a:pt x="1049" y="3057"/>
                  </a:lnTo>
                  <a:lnTo>
                    <a:pt x="1056" y="3071"/>
                  </a:lnTo>
                  <a:lnTo>
                    <a:pt x="1057" y="3085"/>
                  </a:lnTo>
                  <a:lnTo>
                    <a:pt x="1033" y="3307"/>
                  </a:lnTo>
                  <a:lnTo>
                    <a:pt x="1144" y="3319"/>
                  </a:lnTo>
                  <a:lnTo>
                    <a:pt x="1168" y="3097"/>
                  </a:lnTo>
                  <a:lnTo>
                    <a:pt x="1173" y="3082"/>
                  </a:lnTo>
                  <a:lnTo>
                    <a:pt x="1182" y="3072"/>
                  </a:lnTo>
                  <a:lnTo>
                    <a:pt x="1195" y="3065"/>
                  </a:lnTo>
                  <a:lnTo>
                    <a:pt x="1211" y="3063"/>
                  </a:lnTo>
                  <a:lnTo>
                    <a:pt x="1225" y="3068"/>
                  </a:lnTo>
                  <a:lnTo>
                    <a:pt x="1236" y="3078"/>
                  </a:lnTo>
                  <a:lnTo>
                    <a:pt x="1243" y="3091"/>
                  </a:lnTo>
                  <a:lnTo>
                    <a:pt x="1244" y="3105"/>
                  </a:lnTo>
                  <a:lnTo>
                    <a:pt x="1220" y="3327"/>
                  </a:lnTo>
                  <a:lnTo>
                    <a:pt x="1331" y="3339"/>
                  </a:lnTo>
                  <a:lnTo>
                    <a:pt x="1356" y="3118"/>
                  </a:lnTo>
                  <a:lnTo>
                    <a:pt x="1360" y="3103"/>
                  </a:lnTo>
                  <a:lnTo>
                    <a:pt x="1369" y="3092"/>
                  </a:lnTo>
                  <a:lnTo>
                    <a:pt x="1383" y="3085"/>
                  </a:lnTo>
                  <a:lnTo>
                    <a:pt x="1398" y="3084"/>
                  </a:lnTo>
                  <a:lnTo>
                    <a:pt x="1412" y="3088"/>
                  </a:lnTo>
                  <a:lnTo>
                    <a:pt x="1424" y="3098"/>
                  </a:lnTo>
                  <a:lnTo>
                    <a:pt x="1430" y="3111"/>
                  </a:lnTo>
                  <a:lnTo>
                    <a:pt x="1433" y="3126"/>
                  </a:lnTo>
                  <a:lnTo>
                    <a:pt x="1408" y="3348"/>
                  </a:lnTo>
                  <a:lnTo>
                    <a:pt x="1515" y="3360"/>
                  </a:lnTo>
                  <a:lnTo>
                    <a:pt x="1555" y="2979"/>
                  </a:lnTo>
                  <a:lnTo>
                    <a:pt x="515" y="2866"/>
                  </a:lnTo>
                  <a:close/>
                  <a:moveTo>
                    <a:pt x="569" y="2377"/>
                  </a:moveTo>
                  <a:lnTo>
                    <a:pt x="524" y="2790"/>
                  </a:lnTo>
                  <a:lnTo>
                    <a:pt x="631" y="2802"/>
                  </a:lnTo>
                  <a:lnTo>
                    <a:pt x="655" y="2579"/>
                  </a:lnTo>
                  <a:lnTo>
                    <a:pt x="660" y="2565"/>
                  </a:lnTo>
                  <a:lnTo>
                    <a:pt x="669" y="2553"/>
                  </a:lnTo>
                  <a:lnTo>
                    <a:pt x="682" y="2547"/>
                  </a:lnTo>
                  <a:lnTo>
                    <a:pt x="697" y="2545"/>
                  </a:lnTo>
                  <a:lnTo>
                    <a:pt x="712" y="2550"/>
                  </a:lnTo>
                  <a:lnTo>
                    <a:pt x="723" y="2559"/>
                  </a:lnTo>
                  <a:lnTo>
                    <a:pt x="730" y="2572"/>
                  </a:lnTo>
                  <a:lnTo>
                    <a:pt x="731" y="2588"/>
                  </a:lnTo>
                  <a:lnTo>
                    <a:pt x="707" y="2810"/>
                  </a:lnTo>
                  <a:lnTo>
                    <a:pt x="818" y="2822"/>
                  </a:lnTo>
                  <a:lnTo>
                    <a:pt x="842" y="2600"/>
                  </a:lnTo>
                  <a:lnTo>
                    <a:pt x="847" y="2585"/>
                  </a:lnTo>
                  <a:lnTo>
                    <a:pt x="856" y="2575"/>
                  </a:lnTo>
                  <a:lnTo>
                    <a:pt x="870" y="2568"/>
                  </a:lnTo>
                  <a:lnTo>
                    <a:pt x="885" y="2566"/>
                  </a:lnTo>
                  <a:lnTo>
                    <a:pt x="899" y="2570"/>
                  </a:lnTo>
                  <a:lnTo>
                    <a:pt x="910" y="2579"/>
                  </a:lnTo>
                  <a:lnTo>
                    <a:pt x="917" y="2593"/>
                  </a:lnTo>
                  <a:lnTo>
                    <a:pt x="919" y="2608"/>
                  </a:lnTo>
                  <a:lnTo>
                    <a:pt x="895" y="2830"/>
                  </a:lnTo>
                  <a:lnTo>
                    <a:pt x="1006" y="2842"/>
                  </a:lnTo>
                  <a:lnTo>
                    <a:pt x="1031" y="2620"/>
                  </a:lnTo>
                  <a:lnTo>
                    <a:pt x="1035" y="2606"/>
                  </a:lnTo>
                  <a:lnTo>
                    <a:pt x="1045" y="2595"/>
                  </a:lnTo>
                  <a:lnTo>
                    <a:pt x="1057" y="2588"/>
                  </a:lnTo>
                  <a:lnTo>
                    <a:pt x="1072" y="2587"/>
                  </a:lnTo>
                  <a:lnTo>
                    <a:pt x="1087" y="2591"/>
                  </a:lnTo>
                  <a:lnTo>
                    <a:pt x="1099" y="2601"/>
                  </a:lnTo>
                  <a:lnTo>
                    <a:pt x="1106" y="2613"/>
                  </a:lnTo>
                  <a:lnTo>
                    <a:pt x="1107" y="2628"/>
                  </a:lnTo>
                  <a:lnTo>
                    <a:pt x="1082" y="2851"/>
                  </a:lnTo>
                  <a:lnTo>
                    <a:pt x="1194" y="2862"/>
                  </a:lnTo>
                  <a:lnTo>
                    <a:pt x="1218" y="2640"/>
                  </a:lnTo>
                  <a:lnTo>
                    <a:pt x="1223" y="2626"/>
                  </a:lnTo>
                  <a:lnTo>
                    <a:pt x="1232" y="2615"/>
                  </a:lnTo>
                  <a:lnTo>
                    <a:pt x="1245" y="2608"/>
                  </a:lnTo>
                  <a:lnTo>
                    <a:pt x="1261" y="2607"/>
                  </a:lnTo>
                  <a:lnTo>
                    <a:pt x="1275" y="2612"/>
                  </a:lnTo>
                  <a:lnTo>
                    <a:pt x="1286" y="2621"/>
                  </a:lnTo>
                  <a:lnTo>
                    <a:pt x="1293" y="2634"/>
                  </a:lnTo>
                  <a:lnTo>
                    <a:pt x="1294" y="2648"/>
                  </a:lnTo>
                  <a:lnTo>
                    <a:pt x="1270" y="2871"/>
                  </a:lnTo>
                  <a:lnTo>
                    <a:pt x="1381" y="2883"/>
                  </a:lnTo>
                  <a:lnTo>
                    <a:pt x="1405" y="2662"/>
                  </a:lnTo>
                  <a:lnTo>
                    <a:pt x="1410" y="2646"/>
                  </a:lnTo>
                  <a:lnTo>
                    <a:pt x="1420" y="2635"/>
                  </a:lnTo>
                  <a:lnTo>
                    <a:pt x="1433" y="2628"/>
                  </a:lnTo>
                  <a:lnTo>
                    <a:pt x="1448" y="2627"/>
                  </a:lnTo>
                  <a:lnTo>
                    <a:pt x="1462" y="2632"/>
                  </a:lnTo>
                  <a:lnTo>
                    <a:pt x="1474" y="2641"/>
                  </a:lnTo>
                  <a:lnTo>
                    <a:pt x="1480" y="2654"/>
                  </a:lnTo>
                  <a:lnTo>
                    <a:pt x="1482" y="2670"/>
                  </a:lnTo>
                  <a:lnTo>
                    <a:pt x="1458" y="2891"/>
                  </a:lnTo>
                  <a:lnTo>
                    <a:pt x="1564" y="2903"/>
                  </a:lnTo>
                  <a:lnTo>
                    <a:pt x="1609" y="2490"/>
                  </a:lnTo>
                  <a:lnTo>
                    <a:pt x="569" y="2377"/>
                  </a:lnTo>
                  <a:close/>
                  <a:moveTo>
                    <a:pt x="623" y="1889"/>
                  </a:moveTo>
                  <a:lnTo>
                    <a:pt x="577" y="2301"/>
                  </a:lnTo>
                  <a:lnTo>
                    <a:pt x="684" y="2313"/>
                  </a:lnTo>
                  <a:lnTo>
                    <a:pt x="709" y="2091"/>
                  </a:lnTo>
                  <a:lnTo>
                    <a:pt x="713" y="2076"/>
                  </a:lnTo>
                  <a:lnTo>
                    <a:pt x="723" y="2065"/>
                  </a:lnTo>
                  <a:lnTo>
                    <a:pt x="736" y="2059"/>
                  </a:lnTo>
                  <a:lnTo>
                    <a:pt x="750" y="2056"/>
                  </a:lnTo>
                  <a:lnTo>
                    <a:pt x="765" y="2061"/>
                  </a:lnTo>
                  <a:lnTo>
                    <a:pt x="777" y="2071"/>
                  </a:lnTo>
                  <a:lnTo>
                    <a:pt x="784" y="2084"/>
                  </a:lnTo>
                  <a:lnTo>
                    <a:pt x="785" y="2099"/>
                  </a:lnTo>
                  <a:lnTo>
                    <a:pt x="760" y="2321"/>
                  </a:lnTo>
                  <a:lnTo>
                    <a:pt x="872" y="2333"/>
                  </a:lnTo>
                  <a:lnTo>
                    <a:pt x="896" y="2111"/>
                  </a:lnTo>
                  <a:lnTo>
                    <a:pt x="901" y="2097"/>
                  </a:lnTo>
                  <a:lnTo>
                    <a:pt x="910" y="2085"/>
                  </a:lnTo>
                  <a:lnTo>
                    <a:pt x="923" y="2079"/>
                  </a:lnTo>
                  <a:lnTo>
                    <a:pt x="939" y="2076"/>
                  </a:lnTo>
                  <a:lnTo>
                    <a:pt x="953" y="2081"/>
                  </a:lnTo>
                  <a:lnTo>
                    <a:pt x="964" y="2091"/>
                  </a:lnTo>
                  <a:lnTo>
                    <a:pt x="971" y="2104"/>
                  </a:lnTo>
                  <a:lnTo>
                    <a:pt x="972" y="2119"/>
                  </a:lnTo>
                  <a:lnTo>
                    <a:pt x="948" y="2342"/>
                  </a:lnTo>
                  <a:lnTo>
                    <a:pt x="1059" y="2354"/>
                  </a:lnTo>
                  <a:lnTo>
                    <a:pt x="1084" y="2131"/>
                  </a:lnTo>
                  <a:lnTo>
                    <a:pt x="1088" y="2117"/>
                  </a:lnTo>
                  <a:lnTo>
                    <a:pt x="1097" y="2106"/>
                  </a:lnTo>
                  <a:lnTo>
                    <a:pt x="1111" y="2099"/>
                  </a:lnTo>
                  <a:lnTo>
                    <a:pt x="1126" y="2098"/>
                  </a:lnTo>
                  <a:lnTo>
                    <a:pt x="1140" y="2103"/>
                  </a:lnTo>
                  <a:lnTo>
                    <a:pt x="1152" y="2111"/>
                  </a:lnTo>
                  <a:lnTo>
                    <a:pt x="1158" y="2124"/>
                  </a:lnTo>
                  <a:lnTo>
                    <a:pt x="1161" y="2139"/>
                  </a:lnTo>
                  <a:lnTo>
                    <a:pt x="1136" y="2362"/>
                  </a:lnTo>
                  <a:lnTo>
                    <a:pt x="1248" y="2374"/>
                  </a:lnTo>
                  <a:lnTo>
                    <a:pt x="1272" y="2151"/>
                  </a:lnTo>
                  <a:lnTo>
                    <a:pt x="1276" y="2137"/>
                  </a:lnTo>
                  <a:lnTo>
                    <a:pt x="1286" y="2126"/>
                  </a:lnTo>
                  <a:lnTo>
                    <a:pt x="1299" y="2119"/>
                  </a:lnTo>
                  <a:lnTo>
                    <a:pt x="1313" y="2118"/>
                  </a:lnTo>
                  <a:lnTo>
                    <a:pt x="1329" y="2123"/>
                  </a:lnTo>
                  <a:lnTo>
                    <a:pt x="1340" y="2132"/>
                  </a:lnTo>
                  <a:lnTo>
                    <a:pt x="1347" y="2145"/>
                  </a:lnTo>
                  <a:lnTo>
                    <a:pt x="1348" y="2160"/>
                  </a:lnTo>
                  <a:lnTo>
                    <a:pt x="1324" y="2382"/>
                  </a:lnTo>
                  <a:lnTo>
                    <a:pt x="1435" y="2394"/>
                  </a:lnTo>
                  <a:lnTo>
                    <a:pt x="1459" y="2172"/>
                  </a:lnTo>
                  <a:lnTo>
                    <a:pt x="1464" y="2157"/>
                  </a:lnTo>
                  <a:lnTo>
                    <a:pt x="1473" y="2147"/>
                  </a:lnTo>
                  <a:lnTo>
                    <a:pt x="1486" y="2139"/>
                  </a:lnTo>
                  <a:lnTo>
                    <a:pt x="1502" y="2138"/>
                  </a:lnTo>
                  <a:lnTo>
                    <a:pt x="1516" y="2143"/>
                  </a:lnTo>
                  <a:lnTo>
                    <a:pt x="1527" y="2153"/>
                  </a:lnTo>
                  <a:lnTo>
                    <a:pt x="1534" y="2166"/>
                  </a:lnTo>
                  <a:lnTo>
                    <a:pt x="1535" y="2180"/>
                  </a:lnTo>
                  <a:lnTo>
                    <a:pt x="1511" y="2402"/>
                  </a:lnTo>
                  <a:lnTo>
                    <a:pt x="1618" y="2414"/>
                  </a:lnTo>
                  <a:lnTo>
                    <a:pt x="1663" y="2002"/>
                  </a:lnTo>
                  <a:lnTo>
                    <a:pt x="623" y="1889"/>
                  </a:lnTo>
                  <a:close/>
                  <a:moveTo>
                    <a:pt x="676" y="1400"/>
                  </a:moveTo>
                  <a:lnTo>
                    <a:pt x="631" y="1812"/>
                  </a:lnTo>
                  <a:lnTo>
                    <a:pt x="737" y="1823"/>
                  </a:lnTo>
                  <a:lnTo>
                    <a:pt x="762" y="1602"/>
                  </a:lnTo>
                  <a:lnTo>
                    <a:pt x="766" y="1588"/>
                  </a:lnTo>
                  <a:lnTo>
                    <a:pt x="775" y="1576"/>
                  </a:lnTo>
                  <a:lnTo>
                    <a:pt x="788" y="1569"/>
                  </a:lnTo>
                  <a:lnTo>
                    <a:pt x="804" y="1568"/>
                  </a:lnTo>
                  <a:lnTo>
                    <a:pt x="818" y="1572"/>
                  </a:lnTo>
                  <a:lnTo>
                    <a:pt x="830" y="1582"/>
                  </a:lnTo>
                  <a:lnTo>
                    <a:pt x="836" y="1595"/>
                  </a:lnTo>
                  <a:lnTo>
                    <a:pt x="839" y="1610"/>
                  </a:lnTo>
                  <a:lnTo>
                    <a:pt x="814" y="1832"/>
                  </a:lnTo>
                  <a:lnTo>
                    <a:pt x="926" y="1845"/>
                  </a:lnTo>
                  <a:lnTo>
                    <a:pt x="950" y="1622"/>
                  </a:lnTo>
                  <a:lnTo>
                    <a:pt x="954" y="1608"/>
                  </a:lnTo>
                  <a:lnTo>
                    <a:pt x="964" y="1596"/>
                  </a:lnTo>
                  <a:lnTo>
                    <a:pt x="977" y="1590"/>
                  </a:lnTo>
                  <a:lnTo>
                    <a:pt x="991" y="1588"/>
                  </a:lnTo>
                  <a:lnTo>
                    <a:pt x="1007" y="1593"/>
                  </a:lnTo>
                  <a:lnTo>
                    <a:pt x="1018" y="1602"/>
                  </a:lnTo>
                  <a:lnTo>
                    <a:pt x="1025" y="1615"/>
                  </a:lnTo>
                  <a:lnTo>
                    <a:pt x="1026" y="1631"/>
                  </a:lnTo>
                  <a:lnTo>
                    <a:pt x="1001" y="1853"/>
                  </a:lnTo>
                  <a:lnTo>
                    <a:pt x="1113" y="1865"/>
                  </a:lnTo>
                  <a:lnTo>
                    <a:pt x="1137" y="1642"/>
                  </a:lnTo>
                  <a:lnTo>
                    <a:pt x="1142" y="1628"/>
                  </a:lnTo>
                  <a:lnTo>
                    <a:pt x="1151" y="1617"/>
                  </a:lnTo>
                  <a:lnTo>
                    <a:pt x="1164" y="1610"/>
                  </a:lnTo>
                  <a:lnTo>
                    <a:pt x="1180" y="1609"/>
                  </a:lnTo>
                  <a:lnTo>
                    <a:pt x="1194" y="1613"/>
                  </a:lnTo>
                  <a:lnTo>
                    <a:pt x="1205" y="1622"/>
                  </a:lnTo>
                  <a:lnTo>
                    <a:pt x="1212" y="1635"/>
                  </a:lnTo>
                  <a:lnTo>
                    <a:pt x="1213" y="1651"/>
                  </a:lnTo>
                  <a:lnTo>
                    <a:pt x="1189" y="1873"/>
                  </a:lnTo>
                  <a:lnTo>
                    <a:pt x="1300" y="1885"/>
                  </a:lnTo>
                  <a:lnTo>
                    <a:pt x="1325" y="1663"/>
                  </a:lnTo>
                  <a:lnTo>
                    <a:pt x="1330" y="1648"/>
                  </a:lnTo>
                  <a:lnTo>
                    <a:pt x="1340" y="1638"/>
                  </a:lnTo>
                  <a:lnTo>
                    <a:pt x="1352" y="1631"/>
                  </a:lnTo>
                  <a:lnTo>
                    <a:pt x="1367" y="1629"/>
                  </a:lnTo>
                  <a:lnTo>
                    <a:pt x="1381" y="1634"/>
                  </a:lnTo>
                  <a:lnTo>
                    <a:pt x="1393" y="1644"/>
                  </a:lnTo>
                  <a:lnTo>
                    <a:pt x="1400" y="1656"/>
                  </a:lnTo>
                  <a:lnTo>
                    <a:pt x="1402" y="1671"/>
                  </a:lnTo>
                  <a:lnTo>
                    <a:pt x="1377" y="1893"/>
                  </a:lnTo>
                  <a:lnTo>
                    <a:pt x="1489" y="1905"/>
                  </a:lnTo>
                  <a:lnTo>
                    <a:pt x="1513" y="1683"/>
                  </a:lnTo>
                  <a:lnTo>
                    <a:pt x="1517" y="1669"/>
                  </a:lnTo>
                  <a:lnTo>
                    <a:pt x="1527" y="1658"/>
                  </a:lnTo>
                  <a:lnTo>
                    <a:pt x="1540" y="1651"/>
                  </a:lnTo>
                  <a:lnTo>
                    <a:pt x="1555" y="1650"/>
                  </a:lnTo>
                  <a:lnTo>
                    <a:pt x="1570" y="1654"/>
                  </a:lnTo>
                  <a:lnTo>
                    <a:pt x="1581" y="1664"/>
                  </a:lnTo>
                  <a:lnTo>
                    <a:pt x="1588" y="1677"/>
                  </a:lnTo>
                  <a:lnTo>
                    <a:pt x="1589" y="1691"/>
                  </a:lnTo>
                  <a:lnTo>
                    <a:pt x="1565" y="1914"/>
                  </a:lnTo>
                  <a:lnTo>
                    <a:pt x="1671" y="1925"/>
                  </a:lnTo>
                  <a:lnTo>
                    <a:pt x="1717" y="1513"/>
                  </a:lnTo>
                  <a:lnTo>
                    <a:pt x="676" y="1400"/>
                  </a:lnTo>
                  <a:close/>
                  <a:moveTo>
                    <a:pt x="730" y="911"/>
                  </a:moveTo>
                  <a:lnTo>
                    <a:pt x="685" y="1324"/>
                  </a:lnTo>
                  <a:lnTo>
                    <a:pt x="791" y="1334"/>
                  </a:lnTo>
                  <a:lnTo>
                    <a:pt x="815" y="1113"/>
                  </a:lnTo>
                  <a:lnTo>
                    <a:pt x="819" y="1099"/>
                  </a:lnTo>
                  <a:lnTo>
                    <a:pt x="829" y="1087"/>
                  </a:lnTo>
                  <a:lnTo>
                    <a:pt x="842" y="1080"/>
                  </a:lnTo>
                  <a:lnTo>
                    <a:pt x="858" y="1079"/>
                  </a:lnTo>
                  <a:lnTo>
                    <a:pt x="872" y="1084"/>
                  </a:lnTo>
                  <a:lnTo>
                    <a:pt x="884" y="1093"/>
                  </a:lnTo>
                  <a:lnTo>
                    <a:pt x="890" y="1106"/>
                  </a:lnTo>
                  <a:lnTo>
                    <a:pt x="891" y="1122"/>
                  </a:lnTo>
                  <a:lnTo>
                    <a:pt x="867" y="1343"/>
                  </a:lnTo>
                  <a:lnTo>
                    <a:pt x="978" y="1356"/>
                  </a:lnTo>
                  <a:lnTo>
                    <a:pt x="1003" y="1134"/>
                  </a:lnTo>
                  <a:lnTo>
                    <a:pt x="1008" y="1119"/>
                  </a:lnTo>
                  <a:lnTo>
                    <a:pt x="1018" y="1107"/>
                  </a:lnTo>
                  <a:lnTo>
                    <a:pt x="1031" y="1101"/>
                  </a:lnTo>
                  <a:lnTo>
                    <a:pt x="1045" y="1099"/>
                  </a:lnTo>
                  <a:lnTo>
                    <a:pt x="1059" y="1104"/>
                  </a:lnTo>
                  <a:lnTo>
                    <a:pt x="1071" y="1113"/>
                  </a:lnTo>
                  <a:lnTo>
                    <a:pt x="1078" y="1126"/>
                  </a:lnTo>
                  <a:lnTo>
                    <a:pt x="1080" y="1142"/>
                  </a:lnTo>
                  <a:lnTo>
                    <a:pt x="1054" y="1364"/>
                  </a:lnTo>
                  <a:lnTo>
                    <a:pt x="1167" y="1376"/>
                  </a:lnTo>
                  <a:lnTo>
                    <a:pt x="1190" y="1154"/>
                  </a:lnTo>
                  <a:lnTo>
                    <a:pt x="1195" y="1139"/>
                  </a:lnTo>
                  <a:lnTo>
                    <a:pt x="1205" y="1128"/>
                  </a:lnTo>
                  <a:lnTo>
                    <a:pt x="1218" y="1122"/>
                  </a:lnTo>
                  <a:lnTo>
                    <a:pt x="1233" y="1120"/>
                  </a:lnTo>
                  <a:lnTo>
                    <a:pt x="1248" y="1124"/>
                  </a:lnTo>
                  <a:lnTo>
                    <a:pt x="1258" y="1134"/>
                  </a:lnTo>
                  <a:lnTo>
                    <a:pt x="1266" y="1147"/>
                  </a:lnTo>
                  <a:lnTo>
                    <a:pt x="1267" y="1162"/>
                  </a:lnTo>
                  <a:lnTo>
                    <a:pt x="1243" y="1384"/>
                  </a:lnTo>
                  <a:lnTo>
                    <a:pt x="1354" y="1396"/>
                  </a:lnTo>
                  <a:lnTo>
                    <a:pt x="1379" y="1174"/>
                  </a:lnTo>
                  <a:lnTo>
                    <a:pt x="1383" y="1160"/>
                  </a:lnTo>
                  <a:lnTo>
                    <a:pt x="1392" y="1149"/>
                  </a:lnTo>
                  <a:lnTo>
                    <a:pt x="1405" y="1142"/>
                  </a:lnTo>
                  <a:lnTo>
                    <a:pt x="1421" y="1141"/>
                  </a:lnTo>
                  <a:lnTo>
                    <a:pt x="1435" y="1145"/>
                  </a:lnTo>
                  <a:lnTo>
                    <a:pt x="1447" y="1155"/>
                  </a:lnTo>
                  <a:lnTo>
                    <a:pt x="1453" y="1167"/>
                  </a:lnTo>
                  <a:lnTo>
                    <a:pt x="1455" y="1182"/>
                  </a:lnTo>
                  <a:lnTo>
                    <a:pt x="1430" y="1405"/>
                  </a:lnTo>
                  <a:lnTo>
                    <a:pt x="1542" y="1417"/>
                  </a:lnTo>
                  <a:lnTo>
                    <a:pt x="1566" y="1194"/>
                  </a:lnTo>
                  <a:lnTo>
                    <a:pt x="1571" y="1180"/>
                  </a:lnTo>
                  <a:lnTo>
                    <a:pt x="1581" y="1169"/>
                  </a:lnTo>
                  <a:lnTo>
                    <a:pt x="1594" y="1162"/>
                  </a:lnTo>
                  <a:lnTo>
                    <a:pt x="1608" y="1161"/>
                  </a:lnTo>
                  <a:lnTo>
                    <a:pt x="1623" y="1166"/>
                  </a:lnTo>
                  <a:lnTo>
                    <a:pt x="1634" y="1175"/>
                  </a:lnTo>
                  <a:lnTo>
                    <a:pt x="1641" y="1188"/>
                  </a:lnTo>
                  <a:lnTo>
                    <a:pt x="1643" y="1202"/>
                  </a:lnTo>
                  <a:lnTo>
                    <a:pt x="1619" y="1425"/>
                  </a:lnTo>
                  <a:lnTo>
                    <a:pt x="1725" y="1437"/>
                  </a:lnTo>
                  <a:lnTo>
                    <a:pt x="1770" y="1024"/>
                  </a:lnTo>
                  <a:lnTo>
                    <a:pt x="730" y="911"/>
                  </a:lnTo>
                  <a:close/>
                  <a:moveTo>
                    <a:pt x="774" y="502"/>
                  </a:moveTo>
                  <a:lnTo>
                    <a:pt x="738" y="835"/>
                  </a:lnTo>
                  <a:lnTo>
                    <a:pt x="845" y="846"/>
                  </a:lnTo>
                  <a:lnTo>
                    <a:pt x="868" y="625"/>
                  </a:lnTo>
                  <a:lnTo>
                    <a:pt x="873" y="609"/>
                  </a:lnTo>
                  <a:lnTo>
                    <a:pt x="883" y="598"/>
                  </a:lnTo>
                  <a:lnTo>
                    <a:pt x="896" y="591"/>
                  </a:lnTo>
                  <a:lnTo>
                    <a:pt x="911" y="590"/>
                  </a:lnTo>
                  <a:lnTo>
                    <a:pt x="926" y="595"/>
                  </a:lnTo>
                  <a:lnTo>
                    <a:pt x="936" y="604"/>
                  </a:lnTo>
                  <a:lnTo>
                    <a:pt x="944" y="617"/>
                  </a:lnTo>
                  <a:lnTo>
                    <a:pt x="945" y="633"/>
                  </a:lnTo>
                  <a:lnTo>
                    <a:pt x="921" y="854"/>
                  </a:lnTo>
                  <a:lnTo>
                    <a:pt x="1032" y="867"/>
                  </a:lnTo>
                  <a:lnTo>
                    <a:pt x="1057" y="645"/>
                  </a:lnTo>
                  <a:lnTo>
                    <a:pt x="1060" y="631"/>
                  </a:lnTo>
                  <a:lnTo>
                    <a:pt x="1070" y="619"/>
                  </a:lnTo>
                  <a:lnTo>
                    <a:pt x="1083" y="612"/>
                  </a:lnTo>
                  <a:lnTo>
                    <a:pt x="1099" y="610"/>
                  </a:lnTo>
                  <a:lnTo>
                    <a:pt x="1113" y="615"/>
                  </a:lnTo>
                  <a:lnTo>
                    <a:pt x="1125" y="625"/>
                  </a:lnTo>
                  <a:lnTo>
                    <a:pt x="1131" y="638"/>
                  </a:lnTo>
                  <a:lnTo>
                    <a:pt x="1133" y="653"/>
                  </a:lnTo>
                  <a:lnTo>
                    <a:pt x="1108" y="874"/>
                  </a:lnTo>
                  <a:lnTo>
                    <a:pt x="1220" y="887"/>
                  </a:lnTo>
                  <a:lnTo>
                    <a:pt x="1244" y="665"/>
                  </a:lnTo>
                  <a:lnTo>
                    <a:pt x="1249" y="651"/>
                  </a:lnTo>
                  <a:lnTo>
                    <a:pt x="1258" y="639"/>
                  </a:lnTo>
                  <a:lnTo>
                    <a:pt x="1272" y="633"/>
                  </a:lnTo>
                  <a:lnTo>
                    <a:pt x="1286" y="631"/>
                  </a:lnTo>
                  <a:lnTo>
                    <a:pt x="1301" y="635"/>
                  </a:lnTo>
                  <a:lnTo>
                    <a:pt x="1312" y="645"/>
                  </a:lnTo>
                  <a:lnTo>
                    <a:pt x="1319" y="658"/>
                  </a:lnTo>
                  <a:lnTo>
                    <a:pt x="1320" y="673"/>
                  </a:lnTo>
                  <a:lnTo>
                    <a:pt x="1297" y="896"/>
                  </a:lnTo>
                  <a:lnTo>
                    <a:pt x="1408" y="908"/>
                  </a:lnTo>
                  <a:lnTo>
                    <a:pt x="1431" y="685"/>
                  </a:lnTo>
                  <a:lnTo>
                    <a:pt x="1436" y="671"/>
                  </a:lnTo>
                  <a:lnTo>
                    <a:pt x="1446" y="660"/>
                  </a:lnTo>
                  <a:lnTo>
                    <a:pt x="1459" y="653"/>
                  </a:lnTo>
                  <a:lnTo>
                    <a:pt x="1474" y="652"/>
                  </a:lnTo>
                  <a:lnTo>
                    <a:pt x="1489" y="656"/>
                  </a:lnTo>
                  <a:lnTo>
                    <a:pt x="1499" y="665"/>
                  </a:lnTo>
                  <a:lnTo>
                    <a:pt x="1507" y="678"/>
                  </a:lnTo>
                  <a:lnTo>
                    <a:pt x="1508" y="694"/>
                  </a:lnTo>
                  <a:lnTo>
                    <a:pt x="1484" y="916"/>
                  </a:lnTo>
                  <a:lnTo>
                    <a:pt x="1595" y="928"/>
                  </a:lnTo>
                  <a:lnTo>
                    <a:pt x="1620" y="705"/>
                  </a:lnTo>
                  <a:lnTo>
                    <a:pt x="1625" y="691"/>
                  </a:lnTo>
                  <a:lnTo>
                    <a:pt x="1634" y="680"/>
                  </a:lnTo>
                  <a:lnTo>
                    <a:pt x="1646" y="673"/>
                  </a:lnTo>
                  <a:lnTo>
                    <a:pt x="1662" y="672"/>
                  </a:lnTo>
                  <a:lnTo>
                    <a:pt x="1676" y="677"/>
                  </a:lnTo>
                  <a:lnTo>
                    <a:pt x="1688" y="686"/>
                  </a:lnTo>
                  <a:lnTo>
                    <a:pt x="1695" y="700"/>
                  </a:lnTo>
                  <a:lnTo>
                    <a:pt x="1696" y="714"/>
                  </a:lnTo>
                  <a:lnTo>
                    <a:pt x="1671" y="936"/>
                  </a:lnTo>
                  <a:lnTo>
                    <a:pt x="1779" y="948"/>
                  </a:lnTo>
                  <a:lnTo>
                    <a:pt x="1814" y="615"/>
                  </a:lnTo>
                  <a:lnTo>
                    <a:pt x="774" y="502"/>
                  </a:lnTo>
                  <a:close/>
                  <a:moveTo>
                    <a:pt x="986" y="87"/>
                  </a:moveTo>
                  <a:lnTo>
                    <a:pt x="947" y="444"/>
                  </a:lnTo>
                  <a:lnTo>
                    <a:pt x="1264" y="478"/>
                  </a:lnTo>
                  <a:lnTo>
                    <a:pt x="1276" y="375"/>
                  </a:lnTo>
                  <a:lnTo>
                    <a:pt x="1280" y="361"/>
                  </a:lnTo>
                  <a:lnTo>
                    <a:pt x="1289" y="349"/>
                  </a:lnTo>
                  <a:lnTo>
                    <a:pt x="1303" y="343"/>
                  </a:lnTo>
                  <a:lnTo>
                    <a:pt x="1318" y="340"/>
                  </a:lnTo>
                  <a:lnTo>
                    <a:pt x="1332" y="345"/>
                  </a:lnTo>
                  <a:lnTo>
                    <a:pt x="1344" y="355"/>
                  </a:lnTo>
                  <a:lnTo>
                    <a:pt x="1350" y="368"/>
                  </a:lnTo>
                  <a:lnTo>
                    <a:pt x="1353" y="383"/>
                  </a:lnTo>
                  <a:lnTo>
                    <a:pt x="1341" y="487"/>
                  </a:lnTo>
                  <a:lnTo>
                    <a:pt x="1658" y="521"/>
                  </a:lnTo>
                  <a:lnTo>
                    <a:pt x="1697" y="164"/>
                  </a:lnTo>
                  <a:lnTo>
                    <a:pt x="1555" y="149"/>
                  </a:lnTo>
                  <a:lnTo>
                    <a:pt x="1530" y="368"/>
                  </a:lnTo>
                  <a:lnTo>
                    <a:pt x="1527" y="382"/>
                  </a:lnTo>
                  <a:lnTo>
                    <a:pt x="1519" y="393"/>
                  </a:lnTo>
                  <a:lnTo>
                    <a:pt x="1507" y="400"/>
                  </a:lnTo>
                  <a:lnTo>
                    <a:pt x="1492" y="402"/>
                  </a:lnTo>
                  <a:lnTo>
                    <a:pt x="1489" y="402"/>
                  </a:lnTo>
                  <a:lnTo>
                    <a:pt x="1474" y="397"/>
                  </a:lnTo>
                  <a:lnTo>
                    <a:pt x="1462" y="388"/>
                  </a:lnTo>
                  <a:lnTo>
                    <a:pt x="1456" y="375"/>
                  </a:lnTo>
                  <a:lnTo>
                    <a:pt x="1454" y="359"/>
                  </a:lnTo>
                  <a:lnTo>
                    <a:pt x="1479" y="141"/>
                  </a:lnTo>
                  <a:lnTo>
                    <a:pt x="1299" y="120"/>
                  </a:lnTo>
                  <a:lnTo>
                    <a:pt x="1205" y="111"/>
                  </a:lnTo>
                  <a:lnTo>
                    <a:pt x="1181" y="330"/>
                  </a:lnTo>
                  <a:lnTo>
                    <a:pt x="1176" y="344"/>
                  </a:lnTo>
                  <a:lnTo>
                    <a:pt x="1168" y="355"/>
                  </a:lnTo>
                  <a:lnTo>
                    <a:pt x="1157" y="362"/>
                  </a:lnTo>
                  <a:lnTo>
                    <a:pt x="1143" y="364"/>
                  </a:lnTo>
                  <a:lnTo>
                    <a:pt x="1138" y="364"/>
                  </a:lnTo>
                  <a:lnTo>
                    <a:pt x="1124" y="359"/>
                  </a:lnTo>
                  <a:lnTo>
                    <a:pt x="1113" y="350"/>
                  </a:lnTo>
                  <a:lnTo>
                    <a:pt x="1106" y="337"/>
                  </a:lnTo>
                  <a:lnTo>
                    <a:pt x="1105" y="321"/>
                  </a:lnTo>
                  <a:lnTo>
                    <a:pt x="1128" y="103"/>
                  </a:lnTo>
                  <a:lnTo>
                    <a:pt x="986" y="87"/>
                  </a:lnTo>
                  <a:close/>
                  <a:moveTo>
                    <a:pt x="902" y="0"/>
                  </a:moveTo>
                  <a:lnTo>
                    <a:pt x="1799" y="98"/>
                  </a:lnTo>
                  <a:lnTo>
                    <a:pt x="1813" y="103"/>
                  </a:lnTo>
                  <a:lnTo>
                    <a:pt x="1825" y="112"/>
                  </a:lnTo>
                  <a:lnTo>
                    <a:pt x="1831" y="125"/>
                  </a:lnTo>
                  <a:lnTo>
                    <a:pt x="1832" y="141"/>
                  </a:lnTo>
                  <a:lnTo>
                    <a:pt x="1829" y="154"/>
                  </a:lnTo>
                  <a:lnTo>
                    <a:pt x="1820" y="164"/>
                  </a:lnTo>
                  <a:lnTo>
                    <a:pt x="1808" y="172"/>
                  </a:lnTo>
                  <a:lnTo>
                    <a:pt x="1794" y="174"/>
                  </a:lnTo>
                  <a:lnTo>
                    <a:pt x="1790" y="174"/>
                  </a:lnTo>
                  <a:lnTo>
                    <a:pt x="1774" y="173"/>
                  </a:lnTo>
                  <a:lnTo>
                    <a:pt x="1734" y="529"/>
                  </a:lnTo>
                  <a:lnTo>
                    <a:pt x="1942" y="552"/>
                  </a:lnTo>
                  <a:lnTo>
                    <a:pt x="1956" y="556"/>
                  </a:lnTo>
                  <a:lnTo>
                    <a:pt x="1968" y="565"/>
                  </a:lnTo>
                  <a:lnTo>
                    <a:pt x="1975" y="578"/>
                  </a:lnTo>
                  <a:lnTo>
                    <a:pt x="1977" y="594"/>
                  </a:lnTo>
                  <a:lnTo>
                    <a:pt x="1972" y="607"/>
                  </a:lnTo>
                  <a:lnTo>
                    <a:pt x="1963" y="619"/>
                  </a:lnTo>
                  <a:lnTo>
                    <a:pt x="1952" y="626"/>
                  </a:lnTo>
                  <a:lnTo>
                    <a:pt x="1938" y="628"/>
                  </a:lnTo>
                  <a:lnTo>
                    <a:pt x="1934" y="628"/>
                  </a:lnTo>
                  <a:lnTo>
                    <a:pt x="1891" y="623"/>
                  </a:lnTo>
                  <a:lnTo>
                    <a:pt x="1855" y="956"/>
                  </a:lnTo>
                  <a:lnTo>
                    <a:pt x="1898" y="961"/>
                  </a:lnTo>
                  <a:lnTo>
                    <a:pt x="1912" y="965"/>
                  </a:lnTo>
                  <a:lnTo>
                    <a:pt x="1923" y="974"/>
                  </a:lnTo>
                  <a:lnTo>
                    <a:pt x="1930" y="987"/>
                  </a:lnTo>
                  <a:lnTo>
                    <a:pt x="1931" y="1003"/>
                  </a:lnTo>
                  <a:lnTo>
                    <a:pt x="1928" y="1017"/>
                  </a:lnTo>
                  <a:lnTo>
                    <a:pt x="1919" y="1028"/>
                  </a:lnTo>
                  <a:lnTo>
                    <a:pt x="1907" y="1035"/>
                  </a:lnTo>
                  <a:lnTo>
                    <a:pt x="1893" y="1037"/>
                  </a:lnTo>
                  <a:lnTo>
                    <a:pt x="1889" y="1037"/>
                  </a:lnTo>
                  <a:lnTo>
                    <a:pt x="1847" y="1032"/>
                  </a:lnTo>
                  <a:lnTo>
                    <a:pt x="1801" y="1445"/>
                  </a:lnTo>
                  <a:lnTo>
                    <a:pt x="1844" y="1450"/>
                  </a:lnTo>
                  <a:lnTo>
                    <a:pt x="1858" y="1455"/>
                  </a:lnTo>
                  <a:lnTo>
                    <a:pt x="1870" y="1463"/>
                  </a:lnTo>
                  <a:lnTo>
                    <a:pt x="1876" y="1476"/>
                  </a:lnTo>
                  <a:lnTo>
                    <a:pt x="1878" y="1491"/>
                  </a:lnTo>
                  <a:lnTo>
                    <a:pt x="1874" y="1506"/>
                  </a:lnTo>
                  <a:lnTo>
                    <a:pt x="1866" y="1516"/>
                  </a:lnTo>
                  <a:lnTo>
                    <a:pt x="1854" y="1524"/>
                  </a:lnTo>
                  <a:lnTo>
                    <a:pt x="1839" y="1526"/>
                  </a:lnTo>
                  <a:lnTo>
                    <a:pt x="1836" y="1526"/>
                  </a:lnTo>
                  <a:lnTo>
                    <a:pt x="1793" y="1521"/>
                  </a:lnTo>
                  <a:lnTo>
                    <a:pt x="1748" y="1934"/>
                  </a:lnTo>
                  <a:lnTo>
                    <a:pt x="1790" y="1939"/>
                  </a:lnTo>
                  <a:lnTo>
                    <a:pt x="1805" y="1943"/>
                  </a:lnTo>
                  <a:lnTo>
                    <a:pt x="1817" y="1953"/>
                  </a:lnTo>
                  <a:lnTo>
                    <a:pt x="1823" y="1966"/>
                  </a:lnTo>
                  <a:lnTo>
                    <a:pt x="1825" y="1980"/>
                  </a:lnTo>
                  <a:lnTo>
                    <a:pt x="1820" y="1994"/>
                  </a:lnTo>
                  <a:lnTo>
                    <a:pt x="1812" y="2005"/>
                  </a:lnTo>
                  <a:lnTo>
                    <a:pt x="1800" y="2012"/>
                  </a:lnTo>
                  <a:lnTo>
                    <a:pt x="1787" y="2015"/>
                  </a:lnTo>
                  <a:lnTo>
                    <a:pt x="1782" y="2015"/>
                  </a:lnTo>
                  <a:lnTo>
                    <a:pt x="1739" y="2010"/>
                  </a:lnTo>
                  <a:lnTo>
                    <a:pt x="1694" y="2423"/>
                  </a:lnTo>
                  <a:lnTo>
                    <a:pt x="1737" y="2427"/>
                  </a:lnTo>
                  <a:lnTo>
                    <a:pt x="1751" y="2432"/>
                  </a:lnTo>
                  <a:lnTo>
                    <a:pt x="1763" y="2442"/>
                  </a:lnTo>
                  <a:lnTo>
                    <a:pt x="1770" y="2455"/>
                  </a:lnTo>
                  <a:lnTo>
                    <a:pt x="1771" y="2469"/>
                  </a:lnTo>
                  <a:lnTo>
                    <a:pt x="1767" y="2483"/>
                  </a:lnTo>
                  <a:lnTo>
                    <a:pt x="1758" y="2494"/>
                  </a:lnTo>
                  <a:lnTo>
                    <a:pt x="1746" y="2501"/>
                  </a:lnTo>
                  <a:lnTo>
                    <a:pt x="1733" y="2503"/>
                  </a:lnTo>
                  <a:lnTo>
                    <a:pt x="1728" y="2503"/>
                  </a:lnTo>
                  <a:lnTo>
                    <a:pt x="1686" y="2499"/>
                  </a:lnTo>
                  <a:lnTo>
                    <a:pt x="1640" y="2911"/>
                  </a:lnTo>
                  <a:lnTo>
                    <a:pt x="1683" y="2916"/>
                  </a:lnTo>
                  <a:lnTo>
                    <a:pt x="1699" y="2921"/>
                  </a:lnTo>
                  <a:lnTo>
                    <a:pt x="1709" y="2930"/>
                  </a:lnTo>
                  <a:lnTo>
                    <a:pt x="1717" y="2943"/>
                  </a:lnTo>
                  <a:lnTo>
                    <a:pt x="1718" y="2958"/>
                  </a:lnTo>
                  <a:lnTo>
                    <a:pt x="1713" y="2972"/>
                  </a:lnTo>
                  <a:lnTo>
                    <a:pt x="1705" y="2983"/>
                  </a:lnTo>
                  <a:lnTo>
                    <a:pt x="1694" y="2990"/>
                  </a:lnTo>
                  <a:lnTo>
                    <a:pt x="1680" y="2992"/>
                  </a:lnTo>
                  <a:lnTo>
                    <a:pt x="1675" y="2992"/>
                  </a:lnTo>
                  <a:lnTo>
                    <a:pt x="1632" y="2987"/>
                  </a:lnTo>
                  <a:lnTo>
                    <a:pt x="1591" y="3368"/>
                  </a:lnTo>
                  <a:lnTo>
                    <a:pt x="1644" y="3374"/>
                  </a:lnTo>
                  <a:lnTo>
                    <a:pt x="1658" y="3379"/>
                  </a:lnTo>
                  <a:lnTo>
                    <a:pt x="1669" y="3388"/>
                  </a:lnTo>
                  <a:lnTo>
                    <a:pt x="1676" y="3401"/>
                  </a:lnTo>
                  <a:lnTo>
                    <a:pt x="1677" y="3415"/>
                  </a:lnTo>
                  <a:lnTo>
                    <a:pt x="1632" y="3828"/>
                  </a:lnTo>
                  <a:lnTo>
                    <a:pt x="1959" y="3828"/>
                  </a:lnTo>
                  <a:lnTo>
                    <a:pt x="1973" y="3830"/>
                  </a:lnTo>
                  <a:lnTo>
                    <a:pt x="1986" y="3839"/>
                  </a:lnTo>
                  <a:lnTo>
                    <a:pt x="1994" y="3851"/>
                  </a:lnTo>
                  <a:lnTo>
                    <a:pt x="1997" y="3866"/>
                  </a:lnTo>
                  <a:lnTo>
                    <a:pt x="1994" y="3880"/>
                  </a:lnTo>
                  <a:lnTo>
                    <a:pt x="1986" y="3893"/>
                  </a:lnTo>
                  <a:lnTo>
                    <a:pt x="1973" y="3901"/>
                  </a:lnTo>
                  <a:lnTo>
                    <a:pt x="1959" y="3904"/>
                  </a:lnTo>
                  <a:lnTo>
                    <a:pt x="38" y="3904"/>
                  </a:lnTo>
                  <a:lnTo>
                    <a:pt x="24" y="3901"/>
                  </a:lnTo>
                  <a:lnTo>
                    <a:pt x="11" y="3893"/>
                  </a:lnTo>
                  <a:lnTo>
                    <a:pt x="2" y="3880"/>
                  </a:lnTo>
                  <a:lnTo>
                    <a:pt x="0" y="3866"/>
                  </a:lnTo>
                  <a:lnTo>
                    <a:pt x="0" y="3866"/>
                  </a:lnTo>
                  <a:lnTo>
                    <a:pt x="2" y="3851"/>
                  </a:lnTo>
                  <a:lnTo>
                    <a:pt x="11" y="3839"/>
                  </a:lnTo>
                  <a:lnTo>
                    <a:pt x="24" y="3830"/>
                  </a:lnTo>
                  <a:lnTo>
                    <a:pt x="38" y="3828"/>
                  </a:lnTo>
                  <a:lnTo>
                    <a:pt x="242" y="3828"/>
                  </a:lnTo>
                  <a:lnTo>
                    <a:pt x="303" y="3267"/>
                  </a:lnTo>
                  <a:lnTo>
                    <a:pt x="308" y="3252"/>
                  </a:lnTo>
                  <a:lnTo>
                    <a:pt x="317" y="3241"/>
                  </a:lnTo>
                  <a:lnTo>
                    <a:pt x="330" y="3233"/>
                  </a:lnTo>
                  <a:lnTo>
                    <a:pt x="345" y="3232"/>
                  </a:lnTo>
                  <a:lnTo>
                    <a:pt x="397" y="3238"/>
                  </a:lnTo>
                  <a:lnTo>
                    <a:pt x="439" y="2858"/>
                  </a:lnTo>
                  <a:lnTo>
                    <a:pt x="396" y="2853"/>
                  </a:lnTo>
                  <a:lnTo>
                    <a:pt x="382" y="2848"/>
                  </a:lnTo>
                  <a:lnTo>
                    <a:pt x="371" y="2839"/>
                  </a:lnTo>
                  <a:lnTo>
                    <a:pt x="364" y="2826"/>
                  </a:lnTo>
                  <a:lnTo>
                    <a:pt x="363" y="2810"/>
                  </a:lnTo>
                  <a:lnTo>
                    <a:pt x="367" y="2796"/>
                  </a:lnTo>
                  <a:lnTo>
                    <a:pt x="377" y="2785"/>
                  </a:lnTo>
                  <a:lnTo>
                    <a:pt x="390" y="2778"/>
                  </a:lnTo>
                  <a:lnTo>
                    <a:pt x="404" y="2777"/>
                  </a:lnTo>
                  <a:lnTo>
                    <a:pt x="447" y="2782"/>
                  </a:lnTo>
                  <a:lnTo>
                    <a:pt x="493" y="2369"/>
                  </a:lnTo>
                  <a:lnTo>
                    <a:pt x="450" y="2364"/>
                  </a:lnTo>
                  <a:lnTo>
                    <a:pt x="435" y="2359"/>
                  </a:lnTo>
                  <a:lnTo>
                    <a:pt x="423" y="2350"/>
                  </a:lnTo>
                  <a:lnTo>
                    <a:pt x="418" y="2337"/>
                  </a:lnTo>
                  <a:lnTo>
                    <a:pt x="416" y="2321"/>
                  </a:lnTo>
                  <a:lnTo>
                    <a:pt x="420" y="2307"/>
                  </a:lnTo>
                  <a:lnTo>
                    <a:pt x="429" y="2296"/>
                  </a:lnTo>
                  <a:lnTo>
                    <a:pt x="443" y="2289"/>
                  </a:lnTo>
                  <a:lnTo>
                    <a:pt x="458" y="2288"/>
                  </a:lnTo>
                  <a:lnTo>
                    <a:pt x="501" y="2293"/>
                  </a:lnTo>
                  <a:lnTo>
                    <a:pt x="546" y="1880"/>
                  </a:lnTo>
                  <a:lnTo>
                    <a:pt x="503" y="1876"/>
                  </a:lnTo>
                  <a:lnTo>
                    <a:pt x="489" y="1871"/>
                  </a:lnTo>
                  <a:lnTo>
                    <a:pt x="477" y="1861"/>
                  </a:lnTo>
                  <a:lnTo>
                    <a:pt x="471" y="1848"/>
                  </a:lnTo>
                  <a:lnTo>
                    <a:pt x="469" y="1833"/>
                  </a:lnTo>
                  <a:lnTo>
                    <a:pt x="474" y="1818"/>
                  </a:lnTo>
                  <a:lnTo>
                    <a:pt x="483" y="1808"/>
                  </a:lnTo>
                  <a:lnTo>
                    <a:pt x="496" y="1801"/>
                  </a:lnTo>
                  <a:lnTo>
                    <a:pt x="512" y="1799"/>
                  </a:lnTo>
                  <a:lnTo>
                    <a:pt x="555" y="1804"/>
                  </a:lnTo>
                  <a:lnTo>
                    <a:pt x="600" y="1392"/>
                  </a:lnTo>
                  <a:lnTo>
                    <a:pt x="557" y="1387"/>
                  </a:lnTo>
                  <a:lnTo>
                    <a:pt x="543" y="1382"/>
                  </a:lnTo>
                  <a:lnTo>
                    <a:pt x="531" y="1373"/>
                  </a:lnTo>
                  <a:lnTo>
                    <a:pt x="524" y="1359"/>
                  </a:lnTo>
                  <a:lnTo>
                    <a:pt x="522" y="1344"/>
                  </a:lnTo>
                  <a:lnTo>
                    <a:pt x="527" y="1330"/>
                  </a:lnTo>
                  <a:lnTo>
                    <a:pt x="537" y="1319"/>
                  </a:lnTo>
                  <a:lnTo>
                    <a:pt x="550" y="1312"/>
                  </a:lnTo>
                  <a:lnTo>
                    <a:pt x="565" y="1311"/>
                  </a:lnTo>
                  <a:lnTo>
                    <a:pt x="608" y="1315"/>
                  </a:lnTo>
                  <a:lnTo>
                    <a:pt x="654" y="903"/>
                  </a:lnTo>
                  <a:lnTo>
                    <a:pt x="611" y="898"/>
                  </a:lnTo>
                  <a:lnTo>
                    <a:pt x="595" y="893"/>
                  </a:lnTo>
                  <a:lnTo>
                    <a:pt x="585" y="884"/>
                  </a:lnTo>
                  <a:lnTo>
                    <a:pt x="577" y="871"/>
                  </a:lnTo>
                  <a:lnTo>
                    <a:pt x="576" y="855"/>
                  </a:lnTo>
                  <a:lnTo>
                    <a:pt x="581" y="841"/>
                  </a:lnTo>
                  <a:lnTo>
                    <a:pt x="590" y="830"/>
                  </a:lnTo>
                  <a:lnTo>
                    <a:pt x="604" y="823"/>
                  </a:lnTo>
                  <a:lnTo>
                    <a:pt x="619" y="822"/>
                  </a:lnTo>
                  <a:lnTo>
                    <a:pt x="662" y="827"/>
                  </a:lnTo>
                  <a:lnTo>
                    <a:pt x="698" y="494"/>
                  </a:lnTo>
                  <a:lnTo>
                    <a:pt x="655" y="489"/>
                  </a:lnTo>
                  <a:lnTo>
                    <a:pt x="641" y="484"/>
                  </a:lnTo>
                  <a:lnTo>
                    <a:pt x="629" y="475"/>
                  </a:lnTo>
                  <a:lnTo>
                    <a:pt x="623" y="462"/>
                  </a:lnTo>
                  <a:lnTo>
                    <a:pt x="621" y="446"/>
                  </a:lnTo>
                  <a:lnTo>
                    <a:pt x="625" y="432"/>
                  </a:lnTo>
                  <a:lnTo>
                    <a:pt x="635" y="421"/>
                  </a:lnTo>
                  <a:lnTo>
                    <a:pt x="648" y="414"/>
                  </a:lnTo>
                  <a:lnTo>
                    <a:pt x="663" y="413"/>
                  </a:lnTo>
                  <a:lnTo>
                    <a:pt x="871" y="436"/>
                  </a:lnTo>
                  <a:lnTo>
                    <a:pt x="910" y="79"/>
                  </a:lnTo>
                  <a:lnTo>
                    <a:pt x="893" y="76"/>
                  </a:lnTo>
                  <a:lnTo>
                    <a:pt x="879" y="72"/>
                  </a:lnTo>
                  <a:lnTo>
                    <a:pt x="867" y="62"/>
                  </a:lnTo>
                  <a:lnTo>
                    <a:pt x="860" y="49"/>
                  </a:lnTo>
                  <a:lnTo>
                    <a:pt x="859" y="35"/>
                  </a:lnTo>
                  <a:lnTo>
                    <a:pt x="864" y="19"/>
                  </a:lnTo>
                  <a:lnTo>
                    <a:pt x="873" y="9"/>
                  </a:lnTo>
                  <a:lnTo>
                    <a:pt x="886" y="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30" name="Group 47"/>
            <p:cNvGrpSpPr>
              <a:grpSpLocks noChangeAspect="1"/>
            </p:cNvGrpSpPr>
            <p:nvPr/>
          </p:nvGrpSpPr>
          <p:grpSpPr bwMode="auto">
            <a:xfrm>
              <a:off x="9006063" y="5559456"/>
              <a:ext cx="452438" cy="1314450"/>
              <a:chOff x="5490" y="2435"/>
              <a:chExt cx="285" cy="828"/>
            </a:xfrm>
            <a:solidFill>
              <a:srgbClr val="00ADEF"/>
            </a:solidFill>
          </p:grpSpPr>
          <p:sp>
            <p:nvSpPr>
              <p:cNvPr id="331" name="Freeform 49"/>
              <p:cNvSpPr>
                <a:spLocks/>
              </p:cNvSpPr>
              <p:nvPr/>
            </p:nvSpPr>
            <p:spPr bwMode="auto">
              <a:xfrm>
                <a:off x="5514" y="2435"/>
                <a:ext cx="27" cy="90"/>
              </a:xfrm>
              <a:custGeom>
                <a:avLst/>
                <a:gdLst>
                  <a:gd name="T0" fmla="*/ 79 w 105"/>
                  <a:gd name="T1" fmla="*/ 0 h 359"/>
                  <a:gd name="T2" fmla="*/ 90 w 105"/>
                  <a:gd name="T3" fmla="*/ 4 h 359"/>
                  <a:gd name="T4" fmla="*/ 99 w 105"/>
                  <a:gd name="T5" fmla="*/ 12 h 359"/>
                  <a:gd name="T6" fmla="*/ 104 w 105"/>
                  <a:gd name="T7" fmla="*/ 22 h 359"/>
                  <a:gd name="T8" fmla="*/ 105 w 105"/>
                  <a:gd name="T9" fmla="*/ 34 h 359"/>
                  <a:gd name="T10" fmla="*/ 101 w 105"/>
                  <a:gd name="T11" fmla="*/ 46 h 359"/>
                  <a:gd name="T12" fmla="*/ 100 w 105"/>
                  <a:gd name="T13" fmla="*/ 48 h 359"/>
                  <a:gd name="T14" fmla="*/ 96 w 105"/>
                  <a:gd name="T15" fmla="*/ 55 h 359"/>
                  <a:gd name="T16" fmla="*/ 92 w 105"/>
                  <a:gd name="T17" fmla="*/ 67 h 359"/>
                  <a:gd name="T18" fmla="*/ 87 w 105"/>
                  <a:gd name="T19" fmla="*/ 81 h 359"/>
                  <a:gd name="T20" fmla="*/ 83 w 105"/>
                  <a:gd name="T21" fmla="*/ 97 h 359"/>
                  <a:gd name="T22" fmla="*/ 80 w 105"/>
                  <a:gd name="T23" fmla="*/ 116 h 359"/>
                  <a:gd name="T24" fmla="*/ 80 w 105"/>
                  <a:gd name="T25" fmla="*/ 135 h 359"/>
                  <a:gd name="T26" fmla="*/ 83 w 105"/>
                  <a:gd name="T27" fmla="*/ 156 h 359"/>
                  <a:gd name="T28" fmla="*/ 90 w 105"/>
                  <a:gd name="T29" fmla="*/ 176 h 359"/>
                  <a:gd name="T30" fmla="*/ 99 w 105"/>
                  <a:gd name="T31" fmla="*/ 203 h 359"/>
                  <a:gd name="T32" fmla="*/ 103 w 105"/>
                  <a:gd name="T33" fmla="*/ 227 h 359"/>
                  <a:gd name="T34" fmla="*/ 103 w 105"/>
                  <a:gd name="T35" fmla="*/ 250 h 359"/>
                  <a:gd name="T36" fmla="*/ 99 w 105"/>
                  <a:gd name="T37" fmla="*/ 271 h 359"/>
                  <a:gd name="T38" fmla="*/ 93 w 105"/>
                  <a:gd name="T39" fmla="*/ 290 h 359"/>
                  <a:gd name="T40" fmla="*/ 85 w 105"/>
                  <a:gd name="T41" fmla="*/ 307 h 359"/>
                  <a:gd name="T42" fmla="*/ 76 w 105"/>
                  <a:gd name="T43" fmla="*/ 321 h 359"/>
                  <a:gd name="T44" fmla="*/ 67 w 105"/>
                  <a:gd name="T45" fmla="*/ 334 h 359"/>
                  <a:gd name="T46" fmla="*/ 59 w 105"/>
                  <a:gd name="T47" fmla="*/ 343 h 359"/>
                  <a:gd name="T48" fmla="*/ 54 w 105"/>
                  <a:gd name="T49" fmla="*/ 349 h 359"/>
                  <a:gd name="T50" fmla="*/ 51 w 105"/>
                  <a:gd name="T51" fmla="*/ 351 h 359"/>
                  <a:gd name="T52" fmla="*/ 41 w 105"/>
                  <a:gd name="T53" fmla="*/ 357 h 359"/>
                  <a:gd name="T54" fmla="*/ 30 w 105"/>
                  <a:gd name="T55" fmla="*/ 359 h 359"/>
                  <a:gd name="T56" fmla="*/ 22 w 105"/>
                  <a:gd name="T57" fmla="*/ 358 h 359"/>
                  <a:gd name="T58" fmla="*/ 15 w 105"/>
                  <a:gd name="T59" fmla="*/ 355 h 359"/>
                  <a:gd name="T60" fmla="*/ 8 w 105"/>
                  <a:gd name="T61" fmla="*/ 350 h 359"/>
                  <a:gd name="T62" fmla="*/ 2 w 105"/>
                  <a:gd name="T63" fmla="*/ 339 h 359"/>
                  <a:gd name="T64" fmla="*/ 0 w 105"/>
                  <a:gd name="T65" fmla="*/ 327 h 359"/>
                  <a:gd name="T66" fmla="*/ 2 w 105"/>
                  <a:gd name="T67" fmla="*/ 315 h 359"/>
                  <a:gd name="T68" fmla="*/ 10 w 105"/>
                  <a:gd name="T69" fmla="*/ 305 h 359"/>
                  <a:gd name="T70" fmla="*/ 12 w 105"/>
                  <a:gd name="T71" fmla="*/ 303 h 359"/>
                  <a:gd name="T72" fmla="*/ 16 w 105"/>
                  <a:gd name="T73" fmla="*/ 298 h 359"/>
                  <a:gd name="T74" fmla="*/ 22 w 105"/>
                  <a:gd name="T75" fmla="*/ 290 h 359"/>
                  <a:gd name="T76" fmla="*/ 29 w 105"/>
                  <a:gd name="T77" fmla="*/ 280 h 359"/>
                  <a:gd name="T78" fmla="*/ 35 w 105"/>
                  <a:gd name="T79" fmla="*/ 267 h 359"/>
                  <a:gd name="T80" fmla="*/ 39 w 105"/>
                  <a:gd name="T81" fmla="*/ 253 h 359"/>
                  <a:gd name="T82" fmla="*/ 41 w 105"/>
                  <a:gd name="T83" fmla="*/ 238 h 359"/>
                  <a:gd name="T84" fmla="*/ 39 w 105"/>
                  <a:gd name="T85" fmla="*/ 221 h 359"/>
                  <a:gd name="T86" fmla="*/ 33 w 105"/>
                  <a:gd name="T87" fmla="*/ 203 h 359"/>
                  <a:gd name="T88" fmla="*/ 24 w 105"/>
                  <a:gd name="T89" fmla="*/ 177 h 359"/>
                  <a:gd name="T90" fmla="*/ 19 w 105"/>
                  <a:gd name="T91" fmla="*/ 153 h 359"/>
                  <a:gd name="T92" fmla="*/ 17 w 105"/>
                  <a:gd name="T93" fmla="*/ 129 h 359"/>
                  <a:gd name="T94" fmla="*/ 18 w 105"/>
                  <a:gd name="T95" fmla="*/ 107 h 359"/>
                  <a:gd name="T96" fmla="*/ 22 w 105"/>
                  <a:gd name="T97" fmla="*/ 86 h 359"/>
                  <a:gd name="T98" fmla="*/ 26 w 105"/>
                  <a:gd name="T99" fmla="*/ 67 h 359"/>
                  <a:gd name="T100" fmla="*/ 32 w 105"/>
                  <a:gd name="T101" fmla="*/ 49 h 359"/>
                  <a:gd name="T102" fmla="*/ 37 w 105"/>
                  <a:gd name="T103" fmla="*/ 35 h 359"/>
                  <a:gd name="T104" fmla="*/ 42 w 105"/>
                  <a:gd name="T105" fmla="*/ 25 h 359"/>
                  <a:gd name="T106" fmla="*/ 46 w 105"/>
                  <a:gd name="T107" fmla="*/ 17 h 359"/>
                  <a:gd name="T108" fmla="*/ 47 w 105"/>
                  <a:gd name="T109" fmla="*/ 14 h 359"/>
                  <a:gd name="T110" fmla="*/ 56 w 105"/>
                  <a:gd name="T111" fmla="*/ 5 h 359"/>
                  <a:gd name="T112" fmla="*/ 66 w 105"/>
                  <a:gd name="T113" fmla="*/ 0 h 359"/>
                  <a:gd name="T114" fmla="*/ 79 w 105"/>
                  <a:gd name="T115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5" h="359">
                    <a:moveTo>
                      <a:pt x="79" y="0"/>
                    </a:moveTo>
                    <a:lnTo>
                      <a:pt x="90" y="4"/>
                    </a:lnTo>
                    <a:lnTo>
                      <a:pt x="99" y="12"/>
                    </a:lnTo>
                    <a:lnTo>
                      <a:pt x="104" y="22"/>
                    </a:lnTo>
                    <a:lnTo>
                      <a:pt x="105" y="34"/>
                    </a:lnTo>
                    <a:lnTo>
                      <a:pt x="101" y="46"/>
                    </a:lnTo>
                    <a:lnTo>
                      <a:pt x="100" y="48"/>
                    </a:lnTo>
                    <a:lnTo>
                      <a:pt x="96" y="55"/>
                    </a:lnTo>
                    <a:lnTo>
                      <a:pt x="92" y="67"/>
                    </a:lnTo>
                    <a:lnTo>
                      <a:pt x="87" y="81"/>
                    </a:lnTo>
                    <a:lnTo>
                      <a:pt x="83" y="97"/>
                    </a:lnTo>
                    <a:lnTo>
                      <a:pt x="80" y="116"/>
                    </a:lnTo>
                    <a:lnTo>
                      <a:pt x="80" y="135"/>
                    </a:lnTo>
                    <a:lnTo>
                      <a:pt x="83" y="156"/>
                    </a:lnTo>
                    <a:lnTo>
                      <a:pt x="90" y="176"/>
                    </a:lnTo>
                    <a:lnTo>
                      <a:pt x="99" y="203"/>
                    </a:lnTo>
                    <a:lnTo>
                      <a:pt x="103" y="227"/>
                    </a:lnTo>
                    <a:lnTo>
                      <a:pt x="103" y="250"/>
                    </a:lnTo>
                    <a:lnTo>
                      <a:pt x="99" y="271"/>
                    </a:lnTo>
                    <a:lnTo>
                      <a:pt x="93" y="290"/>
                    </a:lnTo>
                    <a:lnTo>
                      <a:pt x="85" y="307"/>
                    </a:lnTo>
                    <a:lnTo>
                      <a:pt x="76" y="321"/>
                    </a:lnTo>
                    <a:lnTo>
                      <a:pt x="67" y="334"/>
                    </a:lnTo>
                    <a:lnTo>
                      <a:pt x="59" y="343"/>
                    </a:lnTo>
                    <a:lnTo>
                      <a:pt x="54" y="349"/>
                    </a:lnTo>
                    <a:lnTo>
                      <a:pt x="51" y="351"/>
                    </a:lnTo>
                    <a:lnTo>
                      <a:pt x="41" y="357"/>
                    </a:lnTo>
                    <a:lnTo>
                      <a:pt x="30" y="359"/>
                    </a:lnTo>
                    <a:lnTo>
                      <a:pt x="22" y="358"/>
                    </a:lnTo>
                    <a:lnTo>
                      <a:pt x="15" y="355"/>
                    </a:lnTo>
                    <a:lnTo>
                      <a:pt x="8" y="350"/>
                    </a:lnTo>
                    <a:lnTo>
                      <a:pt x="2" y="339"/>
                    </a:lnTo>
                    <a:lnTo>
                      <a:pt x="0" y="327"/>
                    </a:lnTo>
                    <a:lnTo>
                      <a:pt x="2" y="315"/>
                    </a:lnTo>
                    <a:lnTo>
                      <a:pt x="10" y="305"/>
                    </a:lnTo>
                    <a:lnTo>
                      <a:pt x="12" y="303"/>
                    </a:lnTo>
                    <a:lnTo>
                      <a:pt x="16" y="298"/>
                    </a:lnTo>
                    <a:lnTo>
                      <a:pt x="22" y="290"/>
                    </a:lnTo>
                    <a:lnTo>
                      <a:pt x="29" y="280"/>
                    </a:lnTo>
                    <a:lnTo>
                      <a:pt x="35" y="267"/>
                    </a:lnTo>
                    <a:lnTo>
                      <a:pt x="39" y="253"/>
                    </a:lnTo>
                    <a:lnTo>
                      <a:pt x="41" y="238"/>
                    </a:lnTo>
                    <a:lnTo>
                      <a:pt x="39" y="221"/>
                    </a:lnTo>
                    <a:lnTo>
                      <a:pt x="33" y="203"/>
                    </a:lnTo>
                    <a:lnTo>
                      <a:pt x="24" y="177"/>
                    </a:lnTo>
                    <a:lnTo>
                      <a:pt x="19" y="153"/>
                    </a:lnTo>
                    <a:lnTo>
                      <a:pt x="17" y="129"/>
                    </a:lnTo>
                    <a:lnTo>
                      <a:pt x="18" y="107"/>
                    </a:lnTo>
                    <a:lnTo>
                      <a:pt x="22" y="86"/>
                    </a:lnTo>
                    <a:lnTo>
                      <a:pt x="26" y="67"/>
                    </a:lnTo>
                    <a:lnTo>
                      <a:pt x="32" y="49"/>
                    </a:lnTo>
                    <a:lnTo>
                      <a:pt x="37" y="35"/>
                    </a:lnTo>
                    <a:lnTo>
                      <a:pt x="42" y="25"/>
                    </a:lnTo>
                    <a:lnTo>
                      <a:pt x="46" y="17"/>
                    </a:lnTo>
                    <a:lnTo>
                      <a:pt x="47" y="14"/>
                    </a:lnTo>
                    <a:lnTo>
                      <a:pt x="56" y="5"/>
                    </a:lnTo>
                    <a:lnTo>
                      <a:pt x="66" y="0"/>
                    </a:lnTo>
                    <a:lnTo>
                      <a:pt x="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2" name="Freeform 50"/>
              <p:cNvSpPr>
                <a:spLocks/>
              </p:cNvSpPr>
              <p:nvPr/>
            </p:nvSpPr>
            <p:spPr bwMode="auto">
              <a:xfrm>
                <a:off x="5527" y="2562"/>
                <a:ext cx="164" cy="378"/>
              </a:xfrm>
              <a:custGeom>
                <a:avLst/>
                <a:gdLst>
                  <a:gd name="T0" fmla="*/ 60 w 656"/>
                  <a:gd name="T1" fmla="*/ 18 h 1513"/>
                  <a:gd name="T2" fmla="*/ 112 w 656"/>
                  <a:gd name="T3" fmla="*/ 161 h 1513"/>
                  <a:gd name="T4" fmla="*/ 100 w 656"/>
                  <a:gd name="T5" fmla="*/ 232 h 1513"/>
                  <a:gd name="T6" fmla="*/ 88 w 656"/>
                  <a:gd name="T7" fmla="*/ 366 h 1513"/>
                  <a:gd name="T8" fmla="*/ 90 w 656"/>
                  <a:gd name="T9" fmla="*/ 530 h 1513"/>
                  <a:gd name="T10" fmla="*/ 121 w 656"/>
                  <a:gd name="T11" fmla="*/ 556 h 1513"/>
                  <a:gd name="T12" fmla="*/ 173 w 656"/>
                  <a:gd name="T13" fmla="*/ 430 h 1513"/>
                  <a:gd name="T14" fmla="*/ 173 w 656"/>
                  <a:gd name="T15" fmla="*/ 387 h 1513"/>
                  <a:gd name="T16" fmla="*/ 217 w 656"/>
                  <a:gd name="T17" fmla="*/ 387 h 1513"/>
                  <a:gd name="T18" fmla="*/ 342 w 656"/>
                  <a:gd name="T19" fmla="*/ 335 h 1513"/>
                  <a:gd name="T20" fmla="*/ 374 w 656"/>
                  <a:gd name="T21" fmla="*/ 304 h 1513"/>
                  <a:gd name="T22" fmla="*/ 404 w 656"/>
                  <a:gd name="T23" fmla="*/ 335 h 1513"/>
                  <a:gd name="T24" fmla="*/ 530 w 656"/>
                  <a:gd name="T25" fmla="*/ 387 h 1513"/>
                  <a:gd name="T26" fmla="*/ 573 w 656"/>
                  <a:gd name="T27" fmla="*/ 387 h 1513"/>
                  <a:gd name="T28" fmla="*/ 573 w 656"/>
                  <a:gd name="T29" fmla="*/ 430 h 1513"/>
                  <a:gd name="T30" fmla="*/ 626 w 656"/>
                  <a:gd name="T31" fmla="*/ 556 h 1513"/>
                  <a:gd name="T32" fmla="*/ 656 w 656"/>
                  <a:gd name="T33" fmla="*/ 587 h 1513"/>
                  <a:gd name="T34" fmla="*/ 626 w 656"/>
                  <a:gd name="T35" fmla="*/ 617 h 1513"/>
                  <a:gd name="T36" fmla="*/ 528 w 656"/>
                  <a:gd name="T37" fmla="*/ 636 h 1513"/>
                  <a:gd name="T38" fmla="*/ 515 w 656"/>
                  <a:gd name="T39" fmla="*/ 711 h 1513"/>
                  <a:gd name="T40" fmla="*/ 573 w 656"/>
                  <a:gd name="T41" fmla="*/ 908 h 1513"/>
                  <a:gd name="T42" fmla="*/ 555 w 656"/>
                  <a:gd name="T43" fmla="*/ 948 h 1513"/>
                  <a:gd name="T44" fmla="*/ 499 w 656"/>
                  <a:gd name="T45" fmla="*/ 1023 h 1513"/>
                  <a:gd name="T46" fmla="*/ 417 w 656"/>
                  <a:gd name="T47" fmla="*/ 1121 h 1513"/>
                  <a:gd name="T48" fmla="*/ 330 w 656"/>
                  <a:gd name="T49" fmla="*/ 1209 h 1513"/>
                  <a:gd name="T50" fmla="*/ 266 w 656"/>
                  <a:gd name="T51" fmla="*/ 1251 h 1513"/>
                  <a:gd name="T52" fmla="*/ 168 w 656"/>
                  <a:gd name="T53" fmla="*/ 1300 h 1513"/>
                  <a:gd name="T54" fmla="*/ 85 w 656"/>
                  <a:gd name="T55" fmla="*/ 1371 h 1513"/>
                  <a:gd name="T56" fmla="*/ 83 w 656"/>
                  <a:gd name="T57" fmla="*/ 1446 h 1513"/>
                  <a:gd name="T58" fmla="*/ 96 w 656"/>
                  <a:gd name="T59" fmla="*/ 1499 h 1513"/>
                  <a:gd name="T60" fmla="*/ 60 w 656"/>
                  <a:gd name="T61" fmla="*/ 1512 h 1513"/>
                  <a:gd name="T62" fmla="*/ 18 w 656"/>
                  <a:gd name="T63" fmla="*/ 1450 h 1513"/>
                  <a:gd name="T64" fmla="*/ 26 w 656"/>
                  <a:gd name="T65" fmla="*/ 1351 h 1513"/>
                  <a:gd name="T66" fmla="*/ 99 w 656"/>
                  <a:gd name="T67" fmla="*/ 1271 h 1513"/>
                  <a:gd name="T68" fmla="*/ 196 w 656"/>
                  <a:gd name="T69" fmla="*/ 1215 h 1513"/>
                  <a:gd name="T70" fmla="*/ 255 w 656"/>
                  <a:gd name="T71" fmla="*/ 1189 h 1513"/>
                  <a:gd name="T72" fmla="*/ 310 w 656"/>
                  <a:gd name="T73" fmla="*/ 1142 h 1513"/>
                  <a:gd name="T74" fmla="*/ 408 w 656"/>
                  <a:gd name="T75" fmla="*/ 1038 h 1513"/>
                  <a:gd name="T76" fmla="*/ 445 w 656"/>
                  <a:gd name="T77" fmla="*/ 801 h 1513"/>
                  <a:gd name="T78" fmla="*/ 372 w 656"/>
                  <a:gd name="T79" fmla="*/ 812 h 1513"/>
                  <a:gd name="T80" fmla="*/ 355 w 656"/>
                  <a:gd name="T81" fmla="*/ 772 h 1513"/>
                  <a:gd name="T82" fmla="*/ 403 w 656"/>
                  <a:gd name="T83" fmla="*/ 750 h 1513"/>
                  <a:gd name="T84" fmla="*/ 452 w 656"/>
                  <a:gd name="T85" fmla="*/ 703 h 1513"/>
                  <a:gd name="T86" fmla="*/ 465 w 656"/>
                  <a:gd name="T87" fmla="*/ 640 h 1513"/>
                  <a:gd name="T88" fmla="*/ 456 w 656"/>
                  <a:gd name="T89" fmla="*/ 586 h 1513"/>
                  <a:gd name="T90" fmla="*/ 395 w 656"/>
                  <a:gd name="T91" fmla="*/ 535 h 1513"/>
                  <a:gd name="T92" fmla="*/ 332 w 656"/>
                  <a:gd name="T93" fmla="*/ 542 h 1513"/>
                  <a:gd name="T94" fmla="*/ 283 w 656"/>
                  <a:gd name="T95" fmla="*/ 606 h 1513"/>
                  <a:gd name="T96" fmla="*/ 262 w 656"/>
                  <a:gd name="T97" fmla="*/ 657 h 1513"/>
                  <a:gd name="T98" fmla="*/ 221 w 656"/>
                  <a:gd name="T99" fmla="*/ 641 h 1513"/>
                  <a:gd name="T100" fmla="*/ 121 w 656"/>
                  <a:gd name="T101" fmla="*/ 617 h 1513"/>
                  <a:gd name="T102" fmla="*/ 119 w 656"/>
                  <a:gd name="T103" fmla="*/ 681 h 1513"/>
                  <a:gd name="T104" fmla="*/ 100 w 656"/>
                  <a:gd name="T105" fmla="*/ 720 h 1513"/>
                  <a:gd name="T106" fmla="*/ 72 w 656"/>
                  <a:gd name="T107" fmla="*/ 716 h 1513"/>
                  <a:gd name="T108" fmla="*/ 39 w 656"/>
                  <a:gd name="T109" fmla="*/ 615 h 1513"/>
                  <a:gd name="T110" fmla="*/ 24 w 656"/>
                  <a:gd name="T111" fmla="*/ 436 h 1513"/>
                  <a:gd name="T112" fmla="*/ 33 w 656"/>
                  <a:gd name="T113" fmla="*/ 276 h 1513"/>
                  <a:gd name="T114" fmla="*/ 48 w 656"/>
                  <a:gd name="T115" fmla="*/ 169 h 1513"/>
                  <a:gd name="T116" fmla="*/ 2 w 656"/>
                  <a:gd name="T117" fmla="*/ 19 h 1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56" h="1513">
                    <a:moveTo>
                      <a:pt x="31" y="0"/>
                    </a:moveTo>
                    <a:lnTo>
                      <a:pt x="43" y="2"/>
                    </a:lnTo>
                    <a:lnTo>
                      <a:pt x="53" y="8"/>
                    </a:lnTo>
                    <a:lnTo>
                      <a:pt x="60" y="18"/>
                    </a:lnTo>
                    <a:lnTo>
                      <a:pt x="111" y="139"/>
                    </a:lnTo>
                    <a:lnTo>
                      <a:pt x="113" y="148"/>
                    </a:lnTo>
                    <a:lnTo>
                      <a:pt x="112" y="157"/>
                    </a:lnTo>
                    <a:lnTo>
                      <a:pt x="112" y="161"/>
                    </a:lnTo>
                    <a:lnTo>
                      <a:pt x="110" y="171"/>
                    </a:lnTo>
                    <a:lnTo>
                      <a:pt x="107" y="186"/>
                    </a:lnTo>
                    <a:lnTo>
                      <a:pt x="104" y="207"/>
                    </a:lnTo>
                    <a:lnTo>
                      <a:pt x="100" y="232"/>
                    </a:lnTo>
                    <a:lnTo>
                      <a:pt x="97" y="261"/>
                    </a:lnTo>
                    <a:lnTo>
                      <a:pt x="93" y="293"/>
                    </a:lnTo>
                    <a:lnTo>
                      <a:pt x="90" y="328"/>
                    </a:lnTo>
                    <a:lnTo>
                      <a:pt x="88" y="366"/>
                    </a:lnTo>
                    <a:lnTo>
                      <a:pt x="86" y="406"/>
                    </a:lnTo>
                    <a:lnTo>
                      <a:pt x="86" y="446"/>
                    </a:lnTo>
                    <a:lnTo>
                      <a:pt x="87" y="487"/>
                    </a:lnTo>
                    <a:lnTo>
                      <a:pt x="90" y="530"/>
                    </a:lnTo>
                    <a:lnTo>
                      <a:pt x="94" y="571"/>
                    </a:lnTo>
                    <a:lnTo>
                      <a:pt x="101" y="563"/>
                    </a:lnTo>
                    <a:lnTo>
                      <a:pt x="110" y="558"/>
                    </a:lnTo>
                    <a:lnTo>
                      <a:pt x="121" y="556"/>
                    </a:lnTo>
                    <a:lnTo>
                      <a:pt x="236" y="556"/>
                    </a:lnTo>
                    <a:lnTo>
                      <a:pt x="247" y="537"/>
                    </a:lnTo>
                    <a:lnTo>
                      <a:pt x="262" y="520"/>
                    </a:lnTo>
                    <a:lnTo>
                      <a:pt x="173" y="430"/>
                    </a:lnTo>
                    <a:lnTo>
                      <a:pt x="167" y="420"/>
                    </a:lnTo>
                    <a:lnTo>
                      <a:pt x="164" y="409"/>
                    </a:lnTo>
                    <a:lnTo>
                      <a:pt x="167" y="397"/>
                    </a:lnTo>
                    <a:lnTo>
                      <a:pt x="173" y="387"/>
                    </a:lnTo>
                    <a:lnTo>
                      <a:pt x="183" y="380"/>
                    </a:lnTo>
                    <a:lnTo>
                      <a:pt x="195" y="378"/>
                    </a:lnTo>
                    <a:lnTo>
                      <a:pt x="206" y="380"/>
                    </a:lnTo>
                    <a:lnTo>
                      <a:pt x="217" y="387"/>
                    </a:lnTo>
                    <a:lnTo>
                      <a:pt x="313" y="483"/>
                    </a:lnTo>
                    <a:lnTo>
                      <a:pt x="327" y="477"/>
                    </a:lnTo>
                    <a:lnTo>
                      <a:pt x="342" y="473"/>
                    </a:lnTo>
                    <a:lnTo>
                      <a:pt x="342" y="335"/>
                    </a:lnTo>
                    <a:lnTo>
                      <a:pt x="344" y="323"/>
                    </a:lnTo>
                    <a:lnTo>
                      <a:pt x="351" y="313"/>
                    </a:lnTo>
                    <a:lnTo>
                      <a:pt x="361" y="306"/>
                    </a:lnTo>
                    <a:lnTo>
                      <a:pt x="374" y="304"/>
                    </a:lnTo>
                    <a:lnTo>
                      <a:pt x="386" y="306"/>
                    </a:lnTo>
                    <a:lnTo>
                      <a:pt x="395" y="313"/>
                    </a:lnTo>
                    <a:lnTo>
                      <a:pt x="402" y="323"/>
                    </a:lnTo>
                    <a:lnTo>
                      <a:pt x="404" y="335"/>
                    </a:lnTo>
                    <a:lnTo>
                      <a:pt x="404" y="473"/>
                    </a:lnTo>
                    <a:lnTo>
                      <a:pt x="419" y="477"/>
                    </a:lnTo>
                    <a:lnTo>
                      <a:pt x="433" y="483"/>
                    </a:lnTo>
                    <a:lnTo>
                      <a:pt x="530" y="387"/>
                    </a:lnTo>
                    <a:lnTo>
                      <a:pt x="540" y="380"/>
                    </a:lnTo>
                    <a:lnTo>
                      <a:pt x="551" y="378"/>
                    </a:lnTo>
                    <a:lnTo>
                      <a:pt x="563" y="380"/>
                    </a:lnTo>
                    <a:lnTo>
                      <a:pt x="573" y="387"/>
                    </a:lnTo>
                    <a:lnTo>
                      <a:pt x="580" y="397"/>
                    </a:lnTo>
                    <a:lnTo>
                      <a:pt x="582" y="409"/>
                    </a:lnTo>
                    <a:lnTo>
                      <a:pt x="580" y="420"/>
                    </a:lnTo>
                    <a:lnTo>
                      <a:pt x="573" y="430"/>
                    </a:lnTo>
                    <a:lnTo>
                      <a:pt x="485" y="520"/>
                    </a:lnTo>
                    <a:lnTo>
                      <a:pt x="499" y="537"/>
                    </a:lnTo>
                    <a:lnTo>
                      <a:pt x="510" y="556"/>
                    </a:lnTo>
                    <a:lnTo>
                      <a:pt x="626" y="556"/>
                    </a:lnTo>
                    <a:lnTo>
                      <a:pt x="638" y="558"/>
                    </a:lnTo>
                    <a:lnTo>
                      <a:pt x="647" y="565"/>
                    </a:lnTo>
                    <a:lnTo>
                      <a:pt x="654" y="575"/>
                    </a:lnTo>
                    <a:lnTo>
                      <a:pt x="656" y="587"/>
                    </a:lnTo>
                    <a:lnTo>
                      <a:pt x="654" y="599"/>
                    </a:lnTo>
                    <a:lnTo>
                      <a:pt x="647" y="608"/>
                    </a:lnTo>
                    <a:lnTo>
                      <a:pt x="638" y="615"/>
                    </a:lnTo>
                    <a:lnTo>
                      <a:pt x="626" y="617"/>
                    </a:lnTo>
                    <a:lnTo>
                      <a:pt x="527" y="617"/>
                    </a:lnTo>
                    <a:lnTo>
                      <a:pt x="528" y="622"/>
                    </a:lnTo>
                    <a:lnTo>
                      <a:pt x="528" y="629"/>
                    </a:lnTo>
                    <a:lnTo>
                      <a:pt x="528" y="636"/>
                    </a:lnTo>
                    <a:lnTo>
                      <a:pt x="527" y="649"/>
                    </a:lnTo>
                    <a:lnTo>
                      <a:pt x="525" y="667"/>
                    </a:lnTo>
                    <a:lnTo>
                      <a:pt x="522" y="688"/>
                    </a:lnTo>
                    <a:lnTo>
                      <a:pt x="515" y="711"/>
                    </a:lnTo>
                    <a:lnTo>
                      <a:pt x="506" y="735"/>
                    </a:lnTo>
                    <a:lnTo>
                      <a:pt x="493" y="759"/>
                    </a:lnTo>
                    <a:lnTo>
                      <a:pt x="570" y="897"/>
                    </a:lnTo>
                    <a:lnTo>
                      <a:pt x="573" y="908"/>
                    </a:lnTo>
                    <a:lnTo>
                      <a:pt x="573" y="920"/>
                    </a:lnTo>
                    <a:lnTo>
                      <a:pt x="568" y="930"/>
                    </a:lnTo>
                    <a:lnTo>
                      <a:pt x="563" y="937"/>
                    </a:lnTo>
                    <a:lnTo>
                      <a:pt x="555" y="948"/>
                    </a:lnTo>
                    <a:lnTo>
                      <a:pt x="544" y="963"/>
                    </a:lnTo>
                    <a:lnTo>
                      <a:pt x="531" y="980"/>
                    </a:lnTo>
                    <a:lnTo>
                      <a:pt x="516" y="1000"/>
                    </a:lnTo>
                    <a:lnTo>
                      <a:pt x="499" y="1023"/>
                    </a:lnTo>
                    <a:lnTo>
                      <a:pt x="479" y="1047"/>
                    </a:lnTo>
                    <a:lnTo>
                      <a:pt x="459" y="1071"/>
                    </a:lnTo>
                    <a:lnTo>
                      <a:pt x="439" y="1096"/>
                    </a:lnTo>
                    <a:lnTo>
                      <a:pt x="417" y="1121"/>
                    </a:lnTo>
                    <a:lnTo>
                      <a:pt x="396" y="1145"/>
                    </a:lnTo>
                    <a:lnTo>
                      <a:pt x="374" y="1169"/>
                    </a:lnTo>
                    <a:lnTo>
                      <a:pt x="351" y="1190"/>
                    </a:lnTo>
                    <a:lnTo>
                      <a:pt x="330" y="1209"/>
                    </a:lnTo>
                    <a:lnTo>
                      <a:pt x="310" y="1225"/>
                    </a:lnTo>
                    <a:lnTo>
                      <a:pt x="291" y="1239"/>
                    </a:lnTo>
                    <a:lnTo>
                      <a:pt x="273" y="1248"/>
                    </a:lnTo>
                    <a:lnTo>
                      <a:pt x="266" y="1251"/>
                    </a:lnTo>
                    <a:lnTo>
                      <a:pt x="244" y="1261"/>
                    </a:lnTo>
                    <a:lnTo>
                      <a:pt x="220" y="1272"/>
                    </a:lnTo>
                    <a:lnTo>
                      <a:pt x="194" y="1285"/>
                    </a:lnTo>
                    <a:lnTo>
                      <a:pt x="168" y="1300"/>
                    </a:lnTo>
                    <a:lnTo>
                      <a:pt x="143" y="1316"/>
                    </a:lnTo>
                    <a:lnTo>
                      <a:pt x="120" y="1333"/>
                    </a:lnTo>
                    <a:lnTo>
                      <a:pt x="100" y="1351"/>
                    </a:lnTo>
                    <a:lnTo>
                      <a:pt x="85" y="1371"/>
                    </a:lnTo>
                    <a:lnTo>
                      <a:pt x="76" y="1391"/>
                    </a:lnTo>
                    <a:lnTo>
                      <a:pt x="74" y="1408"/>
                    </a:lnTo>
                    <a:lnTo>
                      <a:pt x="76" y="1427"/>
                    </a:lnTo>
                    <a:lnTo>
                      <a:pt x="83" y="1446"/>
                    </a:lnTo>
                    <a:lnTo>
                      <a:pt x="95" y="1465"/>
                    </a:lnTo>
                    <a:lnTo>
                      <a:pt x="100" y="1476"/>
                    </a:lnTo>
                    <a:lnTo>
                      <a:pt x="100" y="1488"/>
                    </a:lnTo>
                    <a:lnTo>
                      <a:pt x="96" y="1499"/>
                    </a:lnTo>
                    <a:lnTo>
                      <a:pt x="87" y="1508"/>
                    </a:lnTo>
                    <a:lnTo>
                      <a:pt x="79" y="1512"/>
                    </a:lnTo>
                    <a:lnTo>
                      <a:pt x="70" y="1513"/>
                    </a:lnTo>
                    <a:lnTo>
                      <a:pt x="60" y="1512"/>
                    </a:lnTo>
                    <a:lnTo>
                      <a:pt x="52" y="1507"/>
                    </a:lnTo>
                    <a:lnTo>
                      <a:pt x="45" y="1500"/>
                    </a:lnTo>
                    <a:lnTo>
                      <a:pt x="29" y="1475"/>
                    </a:lnTo>
                    <a:lnTo>
                      <a:pt x="18" y="1450"/>
                    </a:lnTo>
                    <a:lnTo>
                      <a:pt x="13" y="1425"/>
                    </a:lnTo>
                    <a:lnTo>
                      <a:pt x="12" y="1399"/>
                    </a:lnTo>
                    <a:lnTo>
                      <a:pt x="16" y="1375"/>
                    </a:lnTo>
                    <a:lnTo>
                      <a:pt x="26" y="1351"/>
                    </a:lnTo>
                    <a:lnTo>
                      <a:pt x="40" y="1329"/>
                    </a:lnTo>
                    <a:lnTo>
                      <a:pt x="57" y="1308"/>
                    </a:lnTo>
                    <a:lnTo>
                      <a:pt x="77" y="1289"/>
                    </a:lnTo>
                    <a:lnTo>
                      <a:pt x="99" y="1271"/>
                    </a:lnTo>
                    <a:lnTo>
                      <a:pt x="122" y="1255"/>
                    </a:lnTo>
                    <a:lnTo>
                      <a:pt x="148" y="1240"/>
                    </a:lnTo>
                    <a:lnTo>
                      <a:pt x="172" y="1227"/>
                    </a:lnTo>
                    <a:lnTo>
                      <a:pt x="196" y="1215"/>
                    </a:lnTo>
                    <a:lnTo>
                      <a:pt x="219" y="1205"/>
                    </a:lnTo>
                    <a:lnTo>
                      <a:pt x="240" y="1195"/>
                    </a:lnTo>
                    <a:lnTo>
                      <a:pt x="247" y="1192"/>
                    </a:lnTo>
                    <a:lnTo>
                      <a:pt x="255" y="1189"/>
                    </a:lnTo>
                    <a:lnTo>
                      <a:pt x="265" y="1182"/>
                    </a:lnTo>
                    <a:lnTo>
                      <a:pt x="277" y="1172"/>
                    </a:lnTo>
                    <a:lnTo>
                      <a:pt x="293" y="1160"/>
                    </a:lnTo>
                    <a:lnTo>
                      <a:pt x="310" y="1142"/>
                    </a:lnTo>
                    <a:lnTo>
                      <a:pt x="331" y="1123"/>
                    </a:lnTo>
                    <a:lnTo>
                      <a:pt x="354" y="1099"/>
                    </a:lnTo>
                    <a:lnTo>
                      <a:pt x="380" y="1071"/>
                    </a:lnTo>
                    <a:lnTo>
                      <a:pt x="408" y="1038"/>
                    </a:lnTo>
                    <a:lnTo>
                      <a:pt x="438" y="1000"/>
                    </a:lnTo>
                    <a:lnTo>
                      <a:pt x="471" y="958"/>
                    </a:lnTo>
                    <a:lnTo>
                      <a:pt x="507" y="910"/>
                    </a:lnTo>
                    <a:lnTo>
                      <a:pt x="445" y="801"/>
                    </a:lnTo>
                    <a:lnTo>
                      <a:pt x="426" y="808"/>
                    </a:lnTo>
                    <a:lnTo>
                      <a:pt x="406" y="813"/>
                    </a:lnTo>
                    <a:lnTo>
                      <a:pt x="384" y="814"/>
                    </a:lnTo>
                    <a:lnTo>
                      <a:pt x="372" y="812"/>
                    </a:lnTo>
                    <a:lnTo>
                      <a:pt x="361" y="805"/>
                    </a:lnTo>
                    <a:lnTo>
                      <a:pt x="355" y="796"/>
                    </a:lnTo>
                    <a:lnTo>
                      <a:pt x="352" y="784"/>
                    </a:lnTo>
                    <a:lnTo>
                      <a:pt x="355" y="772"/>
                    </a:lnTo>
                    <a:lnTo>
                      <a:pt x="361" y="762"/>
                    </a:lnTo>
                    <a:lnTo>
                      <a:pt x="372" y="755"/>
                    </a:lnTo>
                    <a:lnTo>
                      <a:pt x="384" y="752"/>
                    </a:lnTo>
                    <a:lnTo>
                      <a:pt x="403" y="750"/>
                    </a:lnTo>
                    <a:lnTo>
                      <a:pt x="420" y="744"/>
                    </a:lnTo>
                    <a:lnTo>
                      <a:pt x="434" y="733"/>
                    </a:lnTo>
                    <a:lnTo>
                      <a:pt x="444" y="719"/>
                    </a:lnTo>
                    <a:lnTo>
                      <a:pt x="452" y="703"/>
                    </a:lnTo>
                    <a:lnTo>
                      <a:pt x="458" y="686"/>
                    </a:lnTo>
                    <a:lnTo>
                      <a:pt x="462" y="669"/>
                    </a:lnTo>
                    <a:lnTo>
                      <a:pt x="464" y="654"/>
                    </a:lnTo>
                    <a:lnTo>
                      <a:pt x="465" y="640"/>
                    </a:lnTo>
                    <a:lnTo>
                      <a:pt x="466" y="630"/>
                    </a:lnTo>
                    <a:lnTo>
                      <a:pt x="465" y="629"/>
                    </a:lnTo>
                    <a:lnTo>
                      <a:pt x="463" y="606"/>
                    </a:lnTo>
                    <a:lnTo>
                      <a:pt x="456" y="586"/>
                    </a:lnTo>
                    <a:lnTo>
                      <a:pt x="445" y="568"/>
                    </a:lnTo>
                    <a:lnTo>
                      <a:pt x="431" y="554"/>
                    </a:lnTo>
                    <a:lnTo>
                      <a:pt x="414" y="542"/>
                    </a:lnTo>
                    <a:lnTo>
                      <a:pt x="395" y="535"/>
                    </a:lnTo>
                    <a:lnTo>
                      <a:pt x="374" y="532"/>
                    </a:lnTo>
                    <a:lnTo>
                      <a:pt x="374" y="532"/>
                    </a:lnTo>
                    <a:lnTo>
                      <a:pt x="352" y="535"/>
                    </a:lnTo>
                    <a:lnTo>
                      <a:pt x="332" y="542"/>
                    </a:lnTo>
                    <a:lnTo>
                      <a:pt x="315" y="554"/>
                    </a:lnTo>
                    <a:lnTo>
                      <a:pt x="301" y="568"/>
                    </a:lnTo>
                    <a:lnTo>
                      <a:pt x="290" y="586"/>
                    </a:lnTo>
                    <a:lnTo>
                      <a:pt x="283" y="606"/>
                    </a:lnTo>
                    <a:lnTo>
                      <a:pt x="281" y="629"/>
                    </a:lnTo>
                    <a:lnTo>
                      <a:pt x="278" y="641"/>
                    </a:lnTo>
                    <a:lnTo>
                      <a:pt x="272" y="651"/>
                    </a:lnTo>
                    <a:lnTo>
                      <a:pt x="262" y="657"/>
                    </a:lnTo>
                    <a:lnTo>
                      <a:pt x="249" y="660"/>
                    </a:lnTo>
                    <a:lnTo>
                      <a:pt x="237" y="657"/>
                    </a:lnTo>
                    <a:lnTo>
                      <a:pt x="228" y="651"/>
                    </a:lnTo>
                    <a:lnTo>
                      <a:pt x="221" y="641"/>
                    </a:lnTo>
                    <a:lnTo>
                      <a:pt x="219" y="629"/>
                    </a:lnTo>
                    <a:lnTo>
                      <a:pt x="219" y="624"/>
                    </a:lnTo>
                    <a:lnTo>
                      <a:pt x="219" y="617"/>
                    </a:lnTo>
                    <a:lnTo>
                      <a:pt x="121" y="617"/>
                    </a:lnTo>
                    <a:lnTo>
                      <a:pt x="110" y="615"/>
                    </a:lnTo>
                    <a:lnTo>
                      <a:pt x="101" y="609"/>
                    </a:lnTo>
                    <a:lnTo>
                      <a:pt x="109" y="647"/>
                    </a:lnTo>
                    <a:lnTo>
                      <a:pt x="119" y="681"/>
                    </a:lnTo>
                    <a:lnTo>
                      <a:pt x="121" y="693"/>
                    </a:lnTo>
                    <a:lnTo>
                      <a:pt x="118" y="704"/>
                    </a:lnTo>
                    <a:lnTo>
                      <a:pt x="110" y="714"/>
                    </a:lnTo>
                    <a:lnTo>
                      <a:pt x="100" y="720"/>
                    </a:lnTo>
                    <a:lnTo>
                      <a:pt x="95" y="721"/>
                    </a:lnTo>
                    <a:lnTo>
                      <a:pt x="90" y="722"/>
                    </a:lnTo>
                    <a:lnTo>
                      <a:pt x="81" y="720"/>
                    </a:lnTo>
                    <a:lnTo>
                      <a:pt x="72" y="716"/>
                    </a:lnTo>
                    <a:lnTo>
                      <a:pt x="66" y="709"/>
                    </a:lnTo>
                    <a:lnTo>
                      <a:pt x="61" y="701"/>
                    </a:lnTo>
                    <a:lnTo>
                      <a:pt x="49" y="659"/>
                    </a:lnTo>
                    <a:lnTo>
                      <a:pt x="39" y="615"/>
                    </a:lnTo>
                    <a:lnTo>
                      <a:pt x="32" y="571"/>
                    </a:lnTo>
                    <a:lnTo>
                      <a:pt x="28" y="526"/>
                    </a:lnTo>
                    <a:lnTo>
                      <a:pt x="25" y="480"/>
                    </a:lnTo>
                    <a:lnTo>
                      <a:pt x="24" y="436"/>
                    </a:lnTo>
                    <a:lnTo>
                      <a:pt x="25" y="393"/>
                    </a:lnTo>
                    <a:lnTo>
                      <a:pt x="27" y="351"/>
                    </a:lnTo>
                    <a:lnTo>
                      <a:pt x="30" y="312"/>
                    </a:lnTo>
                    <a:lnTo>
                      <a:pt x="33" y="276"/>
                    </a:lnTo>
                    <a:lnTo>
                      <a:pt x="37" y="243"/>
                    </a:lnTo>
                    <a:lnTo>
                      <a:pt x="41" y="213"/>
                    </a:lnTo>
                    <a:lnTo>
                      <a:pt x="45" y="188"/>
                    </a:lnTo>
                    <a:lnTo>
                      <a:pt x="48" y="169"/>
                    </a:lnTo>
                    <a:lnTo>
                      <a:pt x="51" y="155"/>
                    </a:lnTo>
                    <a:lnTo>
                      <a:pt x="2" y="42"/>
                    </a:lnTo>
                    <a:lnTo>
                      <a:pt x="0" y="30"/>
                    </a:lnTo>
                    <a:lnTo>
                      <a:pt x="2" y="19"/>
                    </a:lnTo>
                    <a:lnTo>
                      <a:pt x="8" y="9"/>
                    </a:lnTo>
                    <a:lnTo>
                      <a:pt x="18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3" name="Freeform 51"/>
              <p:cNvSpPr>
                <a:spLocks/>
              </p:cNvSpPr>
              <p:nvPr/>
            </p:nvSpPr>
            <p:spPr bwMode="auto">
              <a:xfrm>
                <a:off x="5502" y="2577"/>
                <a:ext cx="26" cy="32"/>
              </a:xfrm>
              <a:custGeom>
                <a:avLst/>
                <a:gdLst>
                  <a:gd name="T0" fmla="*/ 26 w 102"/>
                  <a:gd name="T1" fmla="*/ 0 h 128"/>
                  <a:gd name="T2" fmla="*/ 38 w 102"/>
                  <a:gd name="T3" fmla="*/ 0 h 128"/>
                  <a:gd name="T4" fmla="*/ 49 w 102"/>
                  <a:gd name="T5" fmla="*/ 5 h 128"/>
                  <a:gd name="T6" fmla="*/ 57 w 102"/>
                  <a:gd name="T7" fmla="*/ 14 h 128"/>
                  <a:gd name="T8" fmla="*/ 98 w 102"/>
                  <a:gd name="T9" fmla="*/ 81 h 128"/>
                  <a:gd name="T10" fmla="*/ 102 w 102"/>
                  <a:gd name="T11" fmla="*/ 93 h 128"/>
                  <a:gd name="T12" fmla="*/ 102 w 102"/>
                  <a:gd name="T13" fmla="*/ 104 h 128"/>
                  <a:gd name="T14" fmla="*/ 97 w 102"/>
                  <a:gd name="T15" fmla="*/ 115 h 128"/>
                  <a:gd name="T16" fmla="*/ 88 w 102"/>
                  <a:gd name="T17" fmla="*/ 123 h 128"/>
                  <a:gd name="T18" fmla="*/ 80 w 102"/>
                  <a:gd name="T19" fmla="*/ 127 h 128"/>
                  <a:gd name="T20" fmla="*/ 72 w 102"/>
                  <a:gd name="T21" fmla="*/ 128 h 128"/>
                  <a:gd name="T22" fmla="*/ 62 w 102"/>
                  <a:gd name="T23" fmla="*/ 126 h 128"/>
                  <a:gd name="T24" fmla="*/ 53 w 102"/>
                  <a:gd name="T25" fmla="*/ 121 h 128"/>
                  <a:gd name="T26" fmla="*/ 46 w 102"/>
                  <a:gd name="T27" fmla="*/ 113 h 128"/>
                  <a:gd name="T28" fmla="*/ 4 w 102"/>
                  <a:gd name="T29" fmla="*/ 47 h 128"/>
                  <a:gd name="T30" fmla="*/ 0 w 102"/>
                  <a:gd name="T31" fmla="*/ 36 h 128"/>
                  <a:gd name="T32" fmla="*/ 0 w 102"/>
                  <a:gd name="T33" fmla="*/ 23 h 128"/>
                  <a:gd name="T34" fmla="*/ 5 w 102"/>
                  <a:gd name="T35" fmla="*/ 12 h 128"/>
                  <a:gd name="T36" fmla="*/ 15 w 102"/>
                  <a:gd name="T37" fmla="*/ 4 h 128"/>
                  <a:gd name="T38" fmla="*/ 26 w 102"/>
                  <a:gd name="T3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2" h="128">
                    <a:moveTo>
                      <a:pt x="26" y="0"/>
                    </a:moveTo>
                    <a:lnTo>
                      <a:pt x="38" y="0"/>
                    </a:lnTo>
                    <a:lnTo>
                      <a:pt x="49" y="5"/>
                    </a:lnTo>
                    <a:lnTo>
                      <a:pt x="57" y="14"/>
                    </a:lnTo>
                    <a:lnTo>
                      <a:pt x="98" y="81"/>
                    </a:lnTo>
                    <a:lnTo>
                      <a:pt x="102" y="93"/>
                    </a:lnTo>
                    <a:lnTo>
                      <a:pt x="102" y="104"/>
                    </a:lnTo>
                    <a:lnTo>
                      <a:pt x="97" y="115"/>
                    </a:lnTo>
                    <a:lnTo>
                      <a:pt x="88" y="123"/>
                    </a:lnTo>
                    <a:lnTo>
                      <a:pt x="80" y="127"/>
                    </a:lnTo>
                    <a:lnTo>
                      <a:pt x="72" y="128"/>
                    </a:lnTo>
                    <a:lnTo>
                      <a:pt x="62" y="126"/>
                    </a:lnTo>
                    <a:lnTo>
                      <a:pt x="53" y="121"/>
                    </a:lnTo>
                    <a:lnTo>
                      <a:pt x="46" y="113"/>
                    </a:lnTo>
                    <a:lnTo>
                      <a:pt x="4" y="47"/>
                    </a:lnTo>
                    <a:lnTo>
                      <a:pt x="0" y="36"/>
                    </a:lnTo>
                    <a:lnTo>
                      <a:pt x="0" y="23"/>
                    </a:lnTo>
                    <a:lnTo>
                      <a:pt x="5" y="12"/>
                    </a:lnTo>
                    <a:lnTo>
                      <a:pt x="15" y="4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4" name="Freeform 52"/>
              <p:cNvSpPr>
                <a:spLocks/>
              </p:cNvSpPr>
              <p:nvPr/>
            </p:nvSpPr>
            <p:spPr bwMode="auto">
              <a:xfrm>
                <a:off x="5490" y="2537"/>
                <a:ext cx="71" cy="16"/>
              </a:xfrm>
              <a:custGeom>
                <a:avLst/>
                <a:gdLst>
                  <a:gd name="T0" fmla="*/ 252 w 282"/>
                  <a:gd name="T1" fmla="*/ 0 h 65"/>
                  <a:gd name="T2" fmla="*/ 263 w 282"/>
                  <a:gd name="T3" fmla="*/ 2 h 65"/>
                  <a:gd name="T4" fmla="*/ 273 w 282"/>
                  <a:gd name="T5" fmla="*/ 8 h 65"/>
                  <a:gd name="T6" fmla="*/ 280 w 282"/>
                  <a:gd name="T7" fmla="*/ 18 h 65"/>
                  <a:gd name="T8" fmla="*/ 282 w 282"/>
                  <a:gd name="T9" fmla="*/ 30 h 65"/>
                  <a:gd name="T10" fmla="*/ 280 w 282"/>
                  <a:gd name="T11" fmla="*/ 42 h 65"/>
                  <a:gd name="T12" fmla="*/ 274 w 282"/>
                  <a:gd name="T13" fmla="*/ 52 h 65"/>
                  <a:gd name="T14" fmla="*/ 264 w 282"/>
                  <a:gd name="T15" fmla="*/ 60 h 65"/>
                  <a:gd name="T16" fmla="*/ 252 w 282"/>
                  <a:gd name="T17" fmla="*/ 62 h 65"/>
                  <a:gd name="T18" fmla="*/ 31 w 282"/>
                  <a:gd name="T19" fmla="*/ 65 h 65"/>
                  <a:gd name="T20" fmla="*/ 30 w 282"/>
                  <a:gd name="T21" fmla="*/ 65 h 65"/>
                  <a:gd name="T22" fmla="*/ 19 w 282"/>
                  <a:gd name="T23" fmla="*/ 62 h 65"/>
                  <a:gd name="T24" fmla="*/ 9 w 282"/>
                  <a:gd name="T25" fmla="*/ 55 h 65"/>
                  <a:gd name="T26" fmla="*/ 2 w 282"/>
                  <a:gd name="T27" fmla="*/ 45 h 65"/>
                  <a:gd name="T28" fmla="*/ 0 w 282"/>
                  <a:gd name="T29" fmla="*/ 33 h 65"/>
                  <a:gd name="T30" fmla="*/ 2 w 282"/>
                  <a:gd name="T31" fmla="*/ 21 h 65"/>
                  <a:gd name="T32" fmla="*/ 9 w 282"/>
                  <a:gd name="T33" fmla="*/ 12 h 65"/>
                  <a:gd name="T34" fmla="*/ 18 w 282"/>
                  <a:gd name="T35" fmla="*/ 5 h 65"/>
                  <a:gd name="T36" fmla="*/ 30 w 282"/>
                  <a:gd name="T37" fmla="*/ 2 h 65"/>
                  <a:gd name="T38" fmla="*/ 252 w 282"/>
                  <a:gd name="T3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2" h="65">
                    <a:moveTo>
                      <a:pt x="252" y="0"/>
                    </a:moveTo>
                    <a:lnTo>
                      <a:pt x="263" y="2"/>
                    </a:lnTo>
                    <a:lnTo>
                      <a:pt x="273" y="8"/>
                    </a:lnTo>
                    <a:lnTo>
                      <a:pt x="280" y="18"/>
                    </a:lnTo>
                    <a:lnTo>
                      <a:pt x="282" y="30"/>
                    </a:lnTo>
                    <a:lnTo>
                      <a:pt x="280" y="42"/>
                    </a:lnTo>
                    <a:lnTo>
                      <a:pt x="274" y="52"/>
                    </a:lnTo>
                    <a:lnTo>
                      <a:pt x="264" y="60"/>
                    </a:lnTo>
                    <a:lnTo>
                      <a:pt x="252" y="62"/>
                    </a:lnTo>
                    <a:lnTo>
                      <a:pt x="31" y="65"/>
                    </a:lnTo>
                    <a:lnTo>
                      <a:pt x="30" y="65"/>
                    </a:lnTo>
                    <a:lnTo>
                      <a:pt x="19" y="62"/>
                    </a:lnTo>
                    <a:lnTo>
                      <a:pt x="9" y="55"/>
                    </a:lnTo>
                    <a:lnTo>
                      <a:pt x="2" y="45"/>
                    </a:lnTo>
                    <a:lnTo>
                      <a:pt x="0" y="33"/>
                    </a:lnTo>
                    <a:lnTo>
                      <a:pt x="2" y="21"/>
                    </a:lnTo>
                    <a:lnTo>
                      <a:pt x="9" y="12"/>
                    </a:lnTo>
                    <a:lnTo>
                      <a:pt x="18" y="5"/>
                    </a:lnTo>
                    <a:lnTo>
                      <a:pt x="30" y="2"/>
                    </a:lnTo>
                    <a:lnTo>
                      <a:pt x="2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5" name="Freeform 53"/>
              <p:cNvSpPr>
                <a:spLocks/>
              </p:cNvSpPr>
              <p:nvPr/>
            </p:nvSpPr>
            <p:spPr bwMode="auto">
              <a:xfrm>
                <a:off x="5504" y="2728"/>
                <a:ext cx="81" cy="78"/>
              </a:xfrm>
              <a:custGeom>
                <a:avLst/>
                <a:gdLst>
                  <a:gd name="T0" fmla="*/ 67 w 323"/>
                  <a:gd name="T1" fmla="*/ 3 h 311"/>
                  <a:gd name="T2" fmla="*/ 83 w 323"/>
                  <a:gd name="T3" fmla="*/ 19 h 311"/>
                  <a:gd name="T4" fmla="*/ 84 w 323"/>
                  <a:gd name="T5" fmla="*/ 42 h 311"/>
                  <a:gd name="T6" fmla="*/ 70 w 323"/>
                  <a:gd name="T7" fmla="*/ 93 h 311"/>
                  <a:gd name="T8" fmla="*/ 63 w 323"/>
                  <a:gd name="T9" fmla="*/ 129 h 311"/>
                  <a:gd name="T10" fmla="*/ 63 w 323"/>
                  <a:gd name="T11" fmla="*/ 153 h 311"/>
                  <a:gd name="T12" fmla="*/ 65 w 323"/>
                  <a:gd name="T13" fmla="*/ 167 h 311"/>
                  <a:gd name="T14" fmla="*/ 69 w 323"/>
                  <a:gd name="T15" fmla="*/ 174 h 311"/>
                  <a:gd name="T16" fmla="*/ 77 w 323"/>
                  <a:gd name="T17" fmla="*/ 177 h 311"/>
                  <a:gd name="T18" fmla="*/ 94 w 323"/>
                  <a:gd name="T19" fmla="*/ 176 h 311"/>
                  <a:gd name="T20" fmla="*/ 130 w 323"/>
                  <a:gd name="T21" fmla="*/ 164 h 311"/>
                  <a:gd name="T22" fmla="*/ 173 w 323"/>
                  <a:gd name="T23" fmla="*/ 142 h 311"/>
                  <a:gd name="T24" fmla="*/ 222 w 323"/>
                  <a:gd name="T25" fmla="*/ 112 h 311"/>
                  <a:gd name="T26" fmla="*/ 273 w 323"/>
                  <a:gd name="T27" fmla="*/ 74 h 311"/>
                  <a:gd name="T28" fmla="*/ 293 w 323"/>
                  <a:gd name="T29" fmla="*/ 67 h 311"/>
                  <a:gd name="T30" fmla="*/ 312 w 323"/>
                  <a:gd name="T31" fmla="*/ 74 h 311"/>
                  <a:gd name="T32" fmla="*/ 323 w 323"/>
                  <a:gd name="T33" fmla="*/ 94 h 311"/>
                  <a:gd name="T34" fmla="*/ 318 w 323"/>
                  <a:gd name="T35" fmla="*/ 115 h 311"/>
                  <a:gd name="T36" fmla="*/ 298 w 323"/>
                  <a:gd name="T37" fmla="*/ 133 h 311"/>
                  <a:gd name="T38" fmla="*/ 263 w 323"/>
                  <a:gd name="T39" fmla="*/ 159 h 311"/>
                  <a:gd name="T40" fmla="*/ 218 w 323"/>
                  <a:gd name="T41" fmla="*/ 187 h 311"/>
                  <a:gd name="T42" fmla="*/ 169 w 323"/>
                  <a:gd name="T43" fmla="*/ 214 h 311"/>
                  <a:gd name="T44" fmla="*/ 119 w 323"/>
                  <a:gd name="T45" fmla="*/ 233 h 311"/>
                  <a:gd name="T46" fmla="*/ 147 w 323"/>
                  <a:gd name="T47" fmla="*/ 271 h 311"/>
                  <a:gd name="T48" fmla="*/ 146 w 323"/>
                  <a:gd name="T49" fmla="*/ 294 h 311"/>
                  <a:gd name="T50" fmla="*/ 129 w 323"/>
                  <a:gd name="T51" fmla="*/ 309 h 311"/>
                  <a:gd name="T52" fmla="*/ 109 w 323"/>
                  <a:gd name="T53" fmla="*/ 310 h 311"/>
                  <a:gd name="T54" fmla="*/ 94 w 323"/>
                  <a:gd name="T55" fmla="*/ 300 h 311"/>
                  <a:gd name="T56" fmla="*/ 16 w 323"/>
                  <a:gd name="T57" fmla="*/ 206 h 311"/>
                  <a:gd name="T58" fmla="*/ 3 w 323"/>
                  <a:gd name="T59" fmla="*/ 171 h 311"/>
                  <a:gd name="T60" fmla="*/ 1 w 323"/>
                  <a:gd name="T61" fmla="*/ 130 h 311"/>
                  <a:gd name="T62" fmla="*/ 8 w 323"/>
                  <a:gd name="T63" fmla="*/ 85 h 311"/>
                  <a:gd name="T64" fmla="*/ 20 w 323"/>
                  <a:gd name="T65" fmla="*/ 42 h 311"/>
                  <a:gd name="T66" fmla="*/ 33 w 323"/>
                  <a:gd name="T67" fmla="*/ 10 h 311"/>
                  <a:gd name="T68" fmla="*/ 54 w 323"/>
                  <a:gd name="T69" fmla="*/ 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23" h="311">
                    <a:moveTo>
                      <a:pt x="54" y="0"/>
                    </a:moveTo>
                    <a:lnTo>
                      <a:pt x="67" y="3"/>
                    </a:lnTo>
                    <a:lnTo>
                      <a:pt x="77" y="9"/>
                    </a:lnTo>
                    <a:lnTo>
                      <a:pt x="83" y="19"/>
                    </a:lnTo>
                    <a:lnTo>
                      <a:pt x="86" y="30"/>
                    </a:lnTo>
                    <a:lnTo>
                      <a:pt x="84" y="42"/>
                    </a:lnTo>
                    <a:lnTo>
                      <a:pt x="76" y="69"/>
                    </a:lnTo>
                    <a:lnTo>
                      <a:pt x="70" y="93"/>
                    </a:lnTo>
                    <a:lnTo>
                      <a:pt x="66" y="113"/>
                    </a:lnTo>
                    <a:lnTo>
                      <a:pt x="63" y="129"/>
                    </a:lnTo>
                    <a:lnTo>
                      <a:pt x="62" y="142"/>
                    </a:lnTo>
                    <a:lnTo>
                      <a:pt x="63" y="153"/>
                    </a:lnTo>
                    <a:lnTo>
                      <a:pt x="63" y="161"/>
                    </a:lnTo>
                    <a:lnTo>
                      <a:pt x="65" y="167"/>
                    </a:lnTo>
                    <a:lnTo>
                      <a:pt x="67" y="171"/>
                    </a:lnTo>
                    <a:lnTo>
                      <a:pt x="69" y="174"/>
                    </a:lnTo>
                    <a:lnTo>
                      <a:pt x="73" y="176"/>
                    </a:lnTo>
                    <a:lnTo>
                      <a:pt x="77" y="177"/>
                    </a:lnTo>
                    <a:lnTo>
                      <a:pt x="81" y="178"/>
                    </a:lnTo>
                    <a:lnTo>
                      <a:pt x="94" y="176"/>
                    </a:lnTo>
                    <a:lnTo>
                      <a:pt x="110" y="172"/>
                    </a:lnTo>
                    <a:lnTo>
                      <a:pt x="130" y="164"/>
                    </a:lnTo>
                    <a:lnTo>
                      <a:pt x="151" y="154"/>
                    </a:lnTo>
                    <a:lnTo>
                      <a:pt x="173" y="142"/>
                    </a:lnTo>
                    <a:lnTo>
                      <a:pt x="197" y="128"/>
                    </a:lnTo>
                    <a:lnTo>
                      <a:pt x="222" y="112"/>
                    </a:lnTo>
                    <a:lnTo>
                      <a:pt x="248" y="94"/>
                    </a:lnTo>
                    <a:lnTo>
                      <a:pt x="273" y="74"/>
                    </a:lnTo>
                    <a:lnTo>
                      <a:pt x="283" y="68"/>
                    </a:lnTo>
                    <a:lnTo>
                      <a:pt x="293" y="67"/>
                    </a:lnTo>
                    <a:lnTo>
                      <a:pt x="303" y="69"/>
                    </a:lnTo>
                    <a:lnTo>
                      <a:pt x="312" y="74"/>
                    </a:lnTo>
                    <a:lnTo>
                      <a:pt x="319" y="83"/>
                    </a:lnTo>
                    <a:lnTo>
                      <a:pt x="323" y="94"/>
                    </a:lnTo>
                    <a:lnTo>
                      <a:pt x="322" y="105"/>
                    </a:lnTo>
                    <a:lnTo>
                      <a:pt x="318" y="115"/>
                    </a:lnTo>
                    <a:lnTo>
                      <a:pt x="311" y="123"/>
                    </a:lnTo>
                    <a:lnTo>
                      <a:pt x="298" y="133"/>
                    </a:lnTo>
                    <a:lnTo>
                      <a:pt x="282" y="145"/>
                    </a:lnTo>
                    <a:lnTo>
                      <a:pt x="263" y="159"/>
                    </a:lnTo>
                    <a:lnTo>
                      <a:pt x="242" y="173"/>
                    </a:lnTo>
                    <a:lnTo>
                      <a:pt x="218" y="187"/>
                    </a:lnTo>
                    <a:lnTo>
                      <a:pt x="194" y="201"/>
                    </a:lnTo>
                    <a:lnTo>
                      <a:pt x="169" y="214"/>
                    </a:lnTo>
                    <a:lnTo>
                      <a:pt x="144" y="226"/>
                    </a:lnTo>
                    <a:lnTo>
                      <a:pt x="119" y="233"/>
                    </a:lnTo>
                    <a:lnTo>
                      <a:pt x="141" y="260"/>
                    </a:lnTo>
                    <a:lnTo>
                      <a:pt x="147" y="271"/>
                    </a:lnTo>
                    <a:lnTo>
                      <a:pt x="148" y="283"/>
                    </a:lnTo>
                    <a:lnTo>
                      <a:pt x="146" y="294"/>
                    </a:lnTo>
                    <a:lnTo>
                      <a:pt x="138" y="304"/>
                    </a:lnTo>
                    <a:lnTo>
                      <a:pt x="129" y="309"/>
                    </a:lnTo>
                    <a:lnTo>
                      <a:pt x="118" y="311"/>
                    </a:lnTo>
                    <a:lnTo>
                      <a:pt x="109" y="310"/>
                    </a:lnTo>
                    <a:lnTo>
                      <a:pt x="101" y="306"/>
                    </a:lnTo>
                    <a:lnTo>
                      <a:pt x="94" y="300"/>
                    </a:lnTo>
                    <a:lnTo>
                      <a:pt x="27" y="219"/>
                    </a:lnTo>
                    <a:lnTo>
                      <a:pt x="16" y="206"/>
                    </a:lnTo>
                    <a:lnTo>
                      <a:pt x="8" y="189"/>
                    </a:lnTo>
                    <a:lnTo>
                      <a:pt x="3" y="171"/>
                    </a:lnTo>
                    <a:lnTo>
                      <a:pt x="0" y="151"/>
                    </a:lnTo>
                    <a:lnTo>
                      <a:pt x="1" y="130"/>
                    </a:lnTo>
                    <a:lnTo>
                      <a:pt x="4" y="108"/>
                    </a:lnTo>
                    <a:lnTo>
                      <a:pt x="8" y="85"/>
                    </a:lnTo>
                    <a:lnTo>
                      <a:pt x="14" y="63"/>
                    </a:lnTo>
                    <a:lnTo>
                      <a:pt x="20" y="42"/>
                    </a:lnTo>
                    <a:lnTo>
                      <a:pt x="27" y="21"/>
                    </a:lnTo>
                    <a:lnTo>
                      <a:pt x="33" y="10"/>
                    </a:lnTo>
                    <a:lnTo>
                      <a:pt x="43" y="3"/>
                    </a:lnTo>
                    <a:lnTo>
                      <a:pt x="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6" name="Freeform 54"/>
              <p:cNvSpPr>
                <a:spLocks/>
              </p:cNvSpPr>
              <p:nvPr/>
            </p:nvSpPr>
            <p:spPr bwMode="auto">
              <a:xfrm>
                <a:off x="5532" y="2783"/>
                <a:ext cx="54" cy="65"/>
              </a:xfrm>
              <a:custGeom>
                <a:avLst/>
                <a:gdLst>
                  <a:gd name="T0" fmla="*/ 189 w 216"/>
                  <a:gd name="T1" fmla="*/ 0 h 257"/>
                  <a:gd name="T2" fmla="*/ 200 w 216"/>
                  <a:gd name="T3" fmla="*/ 5 h 257"/>
                  <a:gd name="T4" fmla="*/ 210 w 216"/>
                  <a:gd name="T5" fmla="*/ 13 h 257"/>
                  <a:gd name="T6" fmla="*/ 215 w 216"/>
                  <a:gd name="T7" fmla="*/ 23 h 257"/>
                  <a:gd name="T8" fmla="*/ 216 w 216"/>
                  <a:gd name="T9" fmla="*/ 35 h 257"/>
                  <a:gd name="T10" fmla="*/ 212 w 216"/>
                  <a:gd name="T11" fmla="*/ 46 h 257"/>
                  <a:gd name="T12" fmla="*/ 193 w 216"/>
                  <a:gd name="T13" fmla="*/ 78 h 257"/>
                  <a:gd name="T14" fmla="*/ 174 w 216"/>
                  <a:gd name="T15" fmla="*/ 108 h 257"/>
                  <a:gd name="T16" fmla="*/ 154 w 216"/>
                  <a:gd name="T17" fmla="*/ 135 h 257"/>
                  <a:gd name="T18" fmla="*/ 135 w 216"/>
                  <a:gd name="T19" fmla="*/ 160 h 257"/>
                  <a:gd name="T20" fmla="*/ 116 w 216"/>
                  <a:gd name="T21" fmla="*/ 182 h 257"/>
                  <a:gd name="T22" fmla="*/ 99 w 216"/>
                  <a:gd name="T23" fmla="*/ 201 h 257"/>
                  <a:gd name="T24" fmla="*/ 84 w 216"/>
                  <a:gd name="T25" fmla="*/ 218 h 257"/>
                  <a:gd name="T26" fmla="*/ 71 w 216"/>
                  <a:gd name="T27" fmla="*/ 230 h 257"/>
                  <a:gd name="T28" fmla="*/ 61 w 216"/>
                  <a:gd name="T29" fmla="*/ 240 h 257"/>
                  <a:gd name="T30" fmla="*/ 55 w 216"/>
                  <a:gd name="T31" fmla="*/ 246 h 257"/>
                  <a:gd name="T32" fmla="*/ 52 w 216"/>
                  <a:gd name="T33" fmla="*/ 249 h 257"/>
                  <a:gd name="T34" fmla="*/ 42 w 216"/>
                  <a:gd name="T35" fmla="*/ 255 h 257"/>
                  <a:gd name="T36" fmla="*/ 31 w 216"/>
                  <a:gd name="T37" fmla="*/ 257 h 257"/>
                  <a:gd name="T38" fmla="*/ 23 w 216"/>
                  <a:gd name="T39" fmla="*/ 256 h 257"/>
                  <a:gd name="T40" fmla="*/ 15 w 216"/>
                  <a:gd name="T41" fmla="*/ 252 h 257"/>
                  <a:gd name="T42" fmla="*/ 8 w 216"/>
                  <a:gd name="T43" fmla="*/ 246 h 257"/>
                  <a:gd name="T44" fmla="*/ 1 w 216"/>
                  <a:gd name="T45" fmla="*/ 236 h 257"/>
                  <a:gd name="T46" fmla="*/ 0 w 216"/>
                  <a:gd name="T47" fmla="*/ 224 h 257"/>
                  <a:gd name="T48" fmla="*/ 3 w 216"/>
                  <a:gd name="T49" fmla="*/ 213 h 257"/>
                  <a:gd name="T50" fmla="*/ 11 w 216"/>
                  <a:gd name="T51" fmla="*/ 203 h 257"/>
                  <a:gd name="T52" fmla="*/ 13 w 216"/>
                  <a:gd name="T53" fmla="*/ 201 h 257"/>
                  <a:gd name="T54" fmla="*/ 19 w 216"/>
                  <a:gd name="T55" fmla="*/ 196 h 257"/>
                  <a:gd name="T56" fmla="*/ 28 w 216"/>
                  <a:gd name="T57" fmla="*/ 187 h 257"/>
                  <a:gd name="T58" fmla="*/ 40 w 216"/>
                  <a:gd name="T59" fmla="*/ 175 h 257"/>
                  <a:gd name="T60" fmla="*/ 54 w 216"/>
                  <a:gd name="T61" fmla="*/ 160 h 257"/>
                  <a:gd name="T62" fmla="*/ 69 w 216"/>
                  <a:gd name="T63" fmla="*/ 142 h 257"/>
                  <a:gd name="T64" fmla="*/ 86 w 216"/>
                  <a:gd name="T65" fmla="*/ 121 h 257"/>
                  <a:gd name="T66" fmla="*/ 104 w 216"/>
                  <a:gd name="T67" fmla="*/ 98 h 257"/>
                  <a:gd name="T68" fmla="*/ 123 w 216"/>
                  <a:gd name="T69" fmla="*/ 73 h 257"/>
                  <a:gd name="T70" fmla="*/ 141 w 216"/>
                  <a:gd name="T71" fmla="*/ 46 h 257"/>
                  <a:gd name="T72" fmla="*/ 159 w 216"/>
                  <a:gd name="T73" fmla="*/ 16 h 257"/>
                  <a:gd name="T74" fmla="*/ 167 w 216"/>
                  <a:gd name="T75" fmla="*/ 7 h 257"/>
                  <a:gd name="T76" fmla="*/ 177 w 216"/>
                  <a:gd name="T77" fmla="*/ 1 h 257"/>
                  <a:gd name="T78" fmla="*/ 189 w 216"/>
                  <a:gd name="T79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16" h="257">
                    <a:moveTo>
                      <a:pt x="189" y="0"/>
                    </a:moveTo>
                    <a:lnTo>
                      <a:pt x="200" y="5"/>
                    </a:lnTo>
                    <a:lnTo>
                      <a:pt x="210" y="13"/>
                    </a:lnTo>
                    <a:lnTo>
                      <a:pt x="215" y="23"/>
                    </a:lnTo>
                    <a:lnTo>
                      <a:pt x="216" y="35"/>
                    </a:lnTo>
                    <a:lnTo>
                      <a:pt x="212" y="46"/>
                    </a:lnTo>
                    <a:lnTo>
                      <a:pt x="193" y="78"/>
                    </a:lnTo>
                    <a:lnTo>
                      <a:pt x="174" y="108"/>
                    </a:lnTo>
                    <a:lnTo>
                      <a:pt x="154" y="135"/>
                    </a:lnTo>
                    <a:lnTo>
                      <a:pt x="135" y="160"/>
                    </a:lnTo>
                    <a:lnTo>
                      <a:pt x="116" y="182"/>
                    </a:lnTo>
                    <a:lnTo>
                      <a:pt x="99" y="201"/>
                    </a:lnTo>
                    <a:lnTo>
                      <a:pt x="84" y="218"/>
                    </a:lnTo>
                    <a:lnTo>
                      <a:pt x="71" y="230"/>
                    </a:lnTo>
                    <a:lnTo>
                      <a:pt x="61" y="240"/>
                    </a:lnTo>
                    <a:lnTo>
                      <a:pt x="55" y="246"/>
                    </a:lnTo>
                    <a:lnTo>
                      <a:pt x="52" y="249"/>
                    </a:lnTo>
                    <a:lnTo>
                      <a:pt x="42" y="255"/>
                    </a:lnTo>
                    <a:lnTo>
                      <a:pt x="31" y="257"/>
                    </a:lnTo>
                    <a:lnTo>
                      <a:pt x="23" y="256"/>
                    </a:lnTo>
                    <a:lnTo>
                      <a:pt x="15" y="252"/>
                    </a:lnTo>
                    <a:lnTo>
                      <a:pt x="8" y="246"/>
                    </a:lnTo>
                    <a:lnTo>
                      <a:pt x="1" y="236"/>
                    </a:lnTo>
                    <a:lnTo>
                      <a:pt x="0" y="224"/>
                    </a:lnTo>
                    <a:lnTo>
                      <a:pt x="3" y="213"/>
                    </a:lnTo>
                    <a:lnTo>
                      <a:pt x="11" y="203"/>
                    </a:lnTo>
                    <a:lnTo>
                      <a:pt x="13" y="201"/>
                    </a:lnTo>
                    <a:lnTo>
                      <a:pt x="19" y="196"/>
                    </a:lnTo>
                    <a:lnTo>
                      <a:pt x="28" y="187"/>
                    </a:lnTo>
                    <a:lnTo>
                      <a:pt x="40" y="175"/>
                    </a:lnTo>
                    <a:lnTo>
                      <a:pt x="54" y="160"/>
                    </a:lnTo>
                    <a:lnTo>
                      <a:pt x="69" y="142"/>
                    </a:lnTo>
                    <a:lnTo>
                      <a:pt x="86" y="121"/>
                    </a:lnTo>
                    <a:lnTo>
                      <a:pt x="104" y="98"/>
                    </a:lnTo>
                    <a:lnTo>
                      <a:pt x="123" y="73"/>
                    </a:lnTo>
                    <a:lnTo>
                      <a:pt x="141" y="46"/>
                    </a:lnTo>
                    <a:lnTo>
                      <a:pt x="159" y="16"/>
                    </a:lnTo>
                    <a:lnTo>
                      <a:pt x="167" y="7"/>
                    </a:lnTo>
                    <a:lnTo>
                      <a:pt x="177" y="1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7" name="Freeform 55"/>
              <p:cNvSpPr>
                <a:spLocks/>
              </p:cNvSpPr>
              <p:nvPr/>
            </p:nvSpPr>
            <p:spPr bwMode="auto">
              <a:xfrm>
                <a:off x="5539" y="2913"/>
                <a:ext cx="51" cy="100"/>
              </a:xfrm>
              <a:custGeom>
                <a:avLst/>
                <a:gdLst>
                  <a:gd name="T0" fmla="*/ 169 w 200"/>
                  <a:gd name="T1" fmla="*/ 0 h 401"/>
                  <a:gd name="T2" fmla="*/ 181 w 200"/>
                  <a:gd name="T3" fmla="*/ 2 h 401"/>
                  <a:gd name="T4" fmla="*/ 191 w 200"/>
                  <a:gd name="T5" fmla="*/ 9 h 401"/>
                  <a:gd name="T6" fmla="*/ 198 w 200"/>
                  <a:gd name="T7" fmla="*/ 20 h 401"/>
                  <a:gd name="T8" fmla="*/ 200 w 200"/>
                  <a:gd name="T9" fmla="*/ 31 h 401"/>
                  <a:gd name="T10" fmla="*/ 198 w 200"/>
                  <a:gd name="T11" fmla="*/ 43 h 401"/>
                  <a:gd name="T12" fmla="*/ 59 w 200"/>
                  <a:gd name="T13" fmla="*/ 382 h 401"/>
                  <a:gd name="T14" fmla="*/ 52 w 200"/>
                  <a:gd name="T15" fmla="*/ 392 h 401"/>
                  <a:gd name="T16" fmla="*/ 42 w 200"/>
                  <a:gd name="T17" fmla="*/ 399 h 401"/>
                  <a:gd name="T18" fmla="*/ 31 w 200"/>
                  <a:gd name="T19" fmla="*/ 401 h 401"/>
                  <a:gd name="T20" fmla="*/ 25 w 200"/>
                  <a:gd name="T21" fmla="*/ 400 h 401"/>
                  <a:gd name="T22" fmla="*/ 19 w 200"/>
                  <a:gd name="T23" fmla="*/ 399 h 401"/>
                  <a:gd name="T24" fmla="*/ 9 w 200"/>
                  <a:gd name="T25" fmla="*/ 392 h 401"/>
                  <a:gd name="T26" fmla="*/ 3 w 200"/>
                  <a:gd name="T27" fmla="*/ 382 h 401"/>
                  <a:gd name="T28" fmla="*/ 0 w 200"/>
                  <a:gd name="T29" fmla="*/ 371 h 401"/>
                  <a:gd name="T30" fmla="*/ 3 w 200"/>
                  <a:gd name="T31" fmla="*/ 359 h 401"/>
                  <a:gd name="T32" fmla="*/ 141 w 200"/>
                  <a:gd name="T33" fmla="*/ 20 h 401"/>
                  <a:gd name="T34" fmla="*/ 148 w 200"/>
                  <a:gd name="T35" fmla="*/ 9 h 401"/>
                  <a:gd name="T36" fmla="*/ 158 w 200"/>
                  <a:gd name="T37" fmla="*/ 2 h 401"/>
                  <a:gd name="T38" fmla="*/ 169 w 200"/>
                  <a:gd name="T39" fmla="*/ 0 h 4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0" h="401">
                    <a:moveTo>
                      <a:pt x="169" y="0"/>
                    </a:moveTo>
                    <a:lnTo>
                      <a:pt x="181" y="2"/>
                    </a:lnTo>
                    <a:lnTo>
                      <a:pt x="191" y="9"/>
                    </a:lnTo>
                    <a:lnTo>
                      <a:pt x="198" y="20"/>
                    </a:lnTo>
                    <a:lnTo>
                      <a:pt x="200" y="31"/>
                    </a:lnTo>
                    <a:lnTo>
                      <a:pt x="198" y="43"/>
                    </a:lnTo>
                    <a:lnTo>
                      <a:pt x="59" y="382"/>
                    </a:lnTo>
                    <a:lnTo>
                      <a:pt x="52" y="392"/>
                    </a:lnTo>
                    <a:lnTo>
                      <a:pt x="42" y="399"/>
                    </a:lnTo>
                    <a:lnTo>
                      <a:pt x="31" y="401"/>
                    </a:lnTo>
                    <a:lnTo>
                      <a:pt x="25" y="400"/>
                    </a:lnTo>
                    <a:lnTo>
                      <a:pt x="19" y="399"/>
                    </a:lnTo>
                    <a:lnTo>
                      <a:pt x="9" y="392"/>
                    </a:lnTo>
                    <a:lnTo>
                      <a:pt x="3" y="382"/>
                    </a:lnTo>
                    <a:lnTo>
                      <a:pt x="0" y="371"/>
                    </a:lnTo>
                    <a:lnTo>
                      <a:pt x="3" y="359"/>
                    </a:lnTo>
                    <a:lnTo>
                      <a:pt x="141" y="20"/>
                    </a:lnTo>
                    <a:lnTo>
                      <a:pt x="148" y="9"/>
                    </a:lnTo>
                    <a:lnTo>
                      <a:pt x="158" y="2"/>
                    </a:lnTo>
                    <a:lnTo>
                      <a:pt x="16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8" name="Freeform 56"/>
              <p:cNvSpPr>
                <a:spLocks/>
              </p:cNvSpPr>
              <p:nvPr/>
            </p:nvSpPr>
            <p:spPr bwMode="auto">
              <a:xfrm>
                <a:off x="5542" y="2878"/>
                <a:ext cx="130" cy="298"/>
              </a:xfrm>
              <a:custGeom>
                <a:avLst/>
                <a:gdLst>
                  <a:gd name="T0" fmla="*/ 499 w 519"/>
                  <a:gd name="T1" fmla="*/ 2 h 1190"/>
                  <a:gd name="T2" fmla="*/ 516 w 519"/>
                  <a:gd name="T3" fmla="*/ 18 h 1190"/>
                  <a:gd name="T4" fmla="*/ 517 w 519"/>
                  <a:gd name="T5" fmla="*/ 43 h 1190"/>
                  <a:gd name="T6" fmla="*/ 513 w 519"/>
                  <a:gd name="T7" fmla="*/ 54 h 1190"/>
                  <a:gd name="T8" fmla="*/ 501 w 519"/>
                  <a:gd name="T9" fmla="*/ 84 h 1190"/>
                  <a:gd name="T10" fmla="*/ 484 w 519"/>
                  <a:gd name="T11" fmla="*/ 131 h 1190"/>
                  <a:gd name="T12" fmla="*/ 461 w 519"/>
                  <a:gd name="T13" fmla="*/ 194 h 1190"/>
                  <a:gd name="T14" fmla="*/ 433 w 519"/>
                  <a:gd name="T15" fmla="*/ 268 h 1190"/>
                  <a:gd name="T16" fmla="*/ 400 w 519"/>
                  <a:gd name="T17" fmla="*/ 353 h 1190"/>
                  <a:gd name="T18" fmla="*/ 365 w 519"/>
                  <a:gd name="T19" fmla="*/ 445 h 1190"/>
                  <a:gd name="T20" fmla="*/ 328 w 519"/>
                  <a:gd name="T21" fmla="*/ 543 h 1190"/>
                  <a:gd name="T22" fmla="*/ 289 w 519"/>
                  <a:gd name="T23" fmla="*/ 644 h 1190"/>
                  <a:gd name="T24" fmla="*/ 249 w 519"/>
                  <a:gd name="T25" fmla="*/ 747 h 1190"/>
                  <a:gd name="T26" fmla="*/ 217 w 519"/>
                  <a:gd name="T27" fmla="*/ 823 h 1190"/>
                  <a:gd name="T28" fmla="*/ 185 w 519"/>
                  <a:gd name="T29" fmla="*/ 874 h 1190"/>
                  <a:gd name="T30" fmla="*/ 154 w 519"/>
                  <a:gd name="T31" fmla="*/ 905 h 1190"/>
                  <a:gd name="T32" fmla="*/ 122 w 519"/>
                  <a:gd name="T33" fmla="*/ 914 h 1190"/>
                  <a:gd name="T34" fmla="*/ 114 w 519"/>
                  <a:gd name="T35" fmla="*/ 914 h 1190"/>
                  <a:gd name="T36" fmla="*/ 56 w 519"/>
                  <a:gd name="T37" fmla="*/ 1176 h 1190"/>
                  <a:gd name="T38" fmla="*/ 40 w 519"/>
                  <a:gd name="T39" fmla="*/ 1189 h 1190"/>
                  <a:gd name="T40" fmla="*/ 24 w 519"/>
                  <a:gd name="T41" fmla="*/ 1190 h 1190"/>
                  <a:gd name="T42" fmla="*/ 4 w 519"/>
                  <a:gd name="T43" fmla="*/ 1176 h 1190"/>
                  <a:gd name="T44" fmla="*/ 0 w 519"/>
                  <a:gd name="T45" fmla="*/ 1153 h 1190"/>
                  <a:gd name="T46" fmla="*/ 50 w 519"/>
                  <a:gd name="T47" fmla="*/ 845 h 1190"/>
                  <a:gd name="T48" fmla="*/ 36 w 519"/>
                  <a:gd name="T49" fmla="*/ 793 h 1190"/>
                  <a:gd name="T50" fmla="*/ 27 w 519"/>
                  <a:gd name="T51" fmla="*/ 741 h 1190"/>
                  <a:gd name="T52" fmla="*/ 26 w 519"/>
                  <a:gd name="T53" fmla="*/ 706 h 1190"/>
                  <a:gd name="T54" fmla="*/ 41 w 519"/>
                  <a:gd name="T55" fmla="*/ 688 h 1190"/>
                  <a:gd name="T56" fmla="*/ 65 w 519"/>
                  <a:gd name="T57" fmla="*/ 685 h 1190"/>
                  <a:gd name="T58" fmla="*/ 84 w 519"/>
                  <a:gd name="T59" fmla="*/ 701 h 1190"/>
                  <a:gd name="T60" fmla="*/ 90 w 519"/>
                  <a:gd name="T61" fmla="*/ 739 h 1190"/>
                  <a:gd name="T62" fmla="*/ 99 w 519"/>
                  <a:gd name="T63" fmla="*/ 788 h 1190"/>
                  <a:gd name="T64" fmla="*/ 110 w 519"/>
                  <a:gd name="T65" fmla="*/ 829 h 1190"/>
                  <a:gd name="T66" fmla="*/ 122 w 519"/>
                  <a:gd name="T67" fmla="*/ 852 h 1190"/>
                  <a:gd name="T68" fmla="*/ 130 w 519"/>
                  <a:gd name="T69" fmla="*/ 845 h 1190"/>
                  <a:gd name="T70" fmla="*/ 142 w 519"/>
                  <a:gd name="T71" fmla="*/ 829 h 1190"/>
                  <a:gd name="T72" fmla="*/ 158 w 519"/>
                  <a:gd name="T73" fmla="*/ 800 h 1190"/>
                  <a:gd name="T74" fmla="*/ 179 w 519"/>
                  <a:gd name="T75" fmla="*/ 755 h 1190"/>
                  <a:gd name="T76" fmla="*/ 212 w 519"/>
                  <a:gd name="T77" fmla="*/ 673 h 1190"/>
                  <a:gd name="T78" fmla="*/ 251 w 519"/>
                  <a:gd name="T79" fmla="*/ 572 h 1190"/>
                  <a:gd name="T80" fmla="*/ 289 w 519"/>
                  <a:gd name="T81" fmla="*/ 472 h 1190"/>
                  <a:gd name="T82" fmla="*/ 326 w 519"/>
                  <a:gd name="T83" fmla="*/ 376 h 1190"/>
                  <a:gd name="T84" fmla="*/ 359 w 519"/>
                  <a:gd name="T85" fmla="*/ 287 h 1190"/>
                  <a:gd name="T86" fmla="*/ 389 w 519"/>
                  <a:gd name="T87" fmla="*/ 208 h 1190"/>
                  <a:gd name="T88" fmla="*/ 414 w 519"/>
                  <a:gd name="T89" fmla="*/ 139 h 1190"/>
                  <a:gd name="T90" fmla="*/ 436 w 519"/>
                  <a:gd name="T91" fmla="*/ 84 h 1190"/>
                  <a:gd name="T92" fmla="*/ 450 w 519"/>
                  <a:gd name="T93" fmla="*/ 45 h 1190"/>
                  <a:gd name="T94" fmla="*/ 458 w 519"/>
                  <a:gd name="T95" fmla="*/ 24 h 1190"/>
                  <a:gd name="T96" fmla="*/ 466 w 519"/>
                  <a:gd name="T97" fmla="*/ 10 h 1190"/>
                  <a:gd name="T98" fmla="*/ 487 w 519"/>
                  <a:gd name="T99" fmla="*/ 0 h 1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9" h="1190">
                    <a:moveTo>
                      <a:pt x="487" y="0"/>
                    </a:moveTo>
                    <a:lnTo>
                      <a:pt x="499" y="2"/>
                    </a:lnTo>
                    <a:lnTo>
                      <a:pt x="509" y="9"/>
                    </a:lnTo>
                    <a:lnTo>
                      <a:pt x="516" y="18"/>
                    </a:lnTo>
                    <a:lnTo>
                      <a:pt x="519" y="31"/>
                    </a:lnTo>
                    <a:lnTo>
                      <a:pt x="517" y="43"/>
                    </a:lnTo>
                    <a:lnTo>
                      <a:pt x="516" y="46"/>
                    </a:lnTo>
                    <a:lnTo>
                      <a:pt x="513" y="54"/>
                    </a:lnTo>
                    <a:lnTo>
                      <a:pt x="508" y="67"/>
                    </a:lnTo>
                    <a:lnTo>
                      <a:pt x="501" y="84"/>
                    </a:lnTo>
                    <a:lnTo>
                      <a:pt x="493" y="106"/>
                    </a:lnTo>
                    <a:lnTo>
                      <a:pt x="484" y="131"/>
                    </a:lnTo>
                    <a:lnTo>
                      <a:pt x="473" y="161"/>
                    </a:lnTo>
                    <a:lnTo>
                      <a:pt x="461" y="194"/>
                    </a:lnTo>
                    <a:lnTo>
                      <a:pt x="447" y="229"/>
                    </a:lnTo>
                    <a:lnTo>
                      <a:pt x="433" y="268"/>
                    </a:lnTo>
                    <a:lnTo>
                      <a:pt x="416" y="310"/>
                    </a:lnTo>
                    <a:lnTo>
                      <a:pt x="400" y="353"/>
                    </a:lnTo>
                    <a:lnTo>
                      <a:pt x="383" y="398"/>
                    </a:lnTo>
                    <a:lnTo>
                      <a:pt x="365" y="445"/>
                    </a:lnTo>
                    <a:lnTo>
                      <a:pt x="347" y="493"/>
                    </a:lnTo>
                    <a:lnTo>
                      <a:pt x="328" y="543"/>
                    </a:lnTo>
                    <a:lnTo>
                      <a:pt x="309" y="594"/>
                    </a:lnTo>
                    <a:lnTo>
                      <a:pt x="289" y="644"/>
                    </a:lnTo>
                    <a:lnTo>
                      <a:pt x="269" y="696"/>
                    </a:lnTo>
                    <a:lnTo>
                      <a:pt x="249" y="747"/>
                    </a:lnTo>
                    <a:lnTo>
                      <a:pt x="233" y="787"/>
                    </a:lnTo>
                    <a:lnTo>
                      <a:pt x="217" y="823"/>
                    </a:lnTo>
                    <a:lnTo>
                      <a:pt x="201" y="851"/>
                    </a:lnTo>
                    <a:lnTo>
                      <a:pt x="185" y="874"/>
                    </a:lnTo>
                    <a:lnTo>
                      <a:pt x="169" y="892"/>
                    </a:lnTo>
                    <a:lnTo>
                      <a:pt x="154" y="905"/>
                    </a:lnTo>
                    <a:lnTo>
                      <a:pt x="138" y="912"/>
                    </a:lnTo>
                    <a:lnTo>
                      <a:pt x="122" y="914"/>
                    </a:lnTo>
                    <a:lnTo>
                      <a:pt x="114" y="914"/>
                    </a:lnTo>
                    <a:lnTo>
                      <a:pt x="114" y="914"/>
                    </a:lnTo>
                    <a:lnTo>
                      <a:pt x="60" y="1166"/>
                    </a:lnTo>
                    <a:lnTo>
                      <a:pt x="56" y="1176"/>
                    </a:lnTo>
                    <a:lnTo>
                      <a:pt x="49" y="1184"/>
                    </a:lnTo>
                    <a:lnTo>
                      <a:pt x="40" y="1189"/>
                    </a:lnTo>
                    <a:lnTo>
                      <a:pt x="30" y="1190"/>
                    </a:lnTo>
                    <a:lnTo>
                      <a:pt x="24" y="1190"/>
                    </a:lnTo>
                    <a:lnTo>
                      <a:pt x="13" y="1185"/>
                    </a:lnTo>
                    <a:lnTo>
                      <a:pt x="4" y="1176"/>
                    </a:lnTo>
                    <a:lnTo>
                      <a:pt x="0" y="1166"/>
                    </a:lnTo>
                    <a:lnTo>
                      <a:pt x="0" y="1153"/>
                    </a:lnTo>
                    <a:lnTo>
                      <a:pt x="60" y="868"/>
                    </a:lnTo>
                    <a:lnTo>
                      <a:pt x="50" y="845"/>
                    </a:lnTo>
                    <a:lnTo>
                      <a:pt x="42" y="819"/>
                    </a:lnTo>
                    <a:lnTo>
                      <a:pt x="36" y="793"/>
                    </a:lnTo>
                    <a:lnTo>
                      <a:pt x="31" y="766"/>
                    </a:lnTo>
                    <a:lnTo>
                      <a:pt x="27" y="741"/>
                    </a:lnTo>
                    <a:lnTo>
                      <a:pt x="25" y="718"/>
                    </a:lnTo>
                    <a:lnTo>
                      <a:pt x="26" y="706"/>
                    </a:lnTo>
                    <a:lnTo>
                      <a:pt x="32" y="696"/>
                    </a:lnTo>
                    <a:lnTo>
                      <a:pt x="41" y="688"/>
                    </a:lnTo>
                    <a:lnTo>
                      <a:pt x="53" y="684"/>
                    </a:lnTo>
                    <a:lnTo>
                      <a:pt x="65" y="685"/>
                    </a:lnTo>
                    <a:lnTo>
                      <a:pt x="75" y="692"/>
                    </a:lnTo>
                    <a:lnTo>
                      <a:pt x="84" y="701"/>
                    </a:lnTo>
                    <a:lnTo>
                      <a:pt x="87" y="713"/>
                    </a:lnTo>
                    <a:lnTo>
                      <a:pt x="90" y="739"/>
                    </a:lnTo>
                    <a:lnTo>
                      <a:pt x="94" y="764"/>
                    </a:lnTo>
                    <a:lnTo>
                      <a:pt x="99" y="788"/>
                    </a:lnTo>
                    <a:lnTo>
                      <a:pt x="104" y="810"/>
                    </a:lnTo>
                    <a:lnTo>
                      <a:pt x="110" y="829"/>
                    </a:lnTo>
                    <a:lnTo>
                      <a:pt x="116" y="843"/>
                    </a:lnTo>
                    <a:lnTo>
                      <a:pt x="122" y="852"/>
                    </a:lnTo>
                    <a:lnTo>
                      <a:pt x="125" y="849"/>
                    </a:lnTo>
                    <a:lnTo>
                      <a:pt x="130" y="845"/>
                    </a:lnTo>
                    <a:lnTo>
                      <a:pt x="135" y="839"/>
                    </a:lnTo>
                    <a:lnTo>
                      <a:pt x="142" y="829"/>
                    </a:lnTo>
                    <a:lnTo>
                      <a:pt x="149" y="816"/>
                    </a:lnTo>
                    <a:lnTo>
                      <a:pt x="158" y="800"/>
                    </a:lnTo>
                    <a:lnTo>
                      <a:pt x="168" y="780"/>
                    </a:lnTo>
                    <a:lnTo>
                      <a:pt x="179" y="755"/>
                    </a:lnTo>
                    <a:lnTo>
                      <a:pt x="191" y="725"/>
                    </a:lnTo>
                    <a:lnTo>
                      <a:pt x="212" y="673"/>
                    </a:lnTo>
                    <a:lnTo>
                      <a:pt x="232" y="622"/>
                    </a:lnTo>
                    <a:lnTo>
                      <a:pt x="251" y="572"/>
                    </a:lnTo>
                    <a:lnTo>
                      <a:pt x="270" y="521"/>
                    </a:lnTo>
                    <a:lnTo>
                      <a:pt x="289" y="472"/>
                    </a:lnTo>
                    <a:lnTo>
                      <a:pt x="307" y="424"/>
                    </a:lnTo>
                    <a:lnTo>
                      <a:pt x="326" y="376"/>
                    </a:lnTo>
                    <a:lnTo>
                      <a:pt x="343" y="331"/>
                    </a:lnTo>
                    <a:lnTo>
                      <a:pt x="359" y="287"/>
                    </a:lnTo>
                    <a:lnTo>
                      <a:pt x="375" y="246"/>
                    </a:lnTo>
                    <a:lnTo>
                      <a:pt x="389" y="208"/>
                    </a:lnTo>
                    <a:lnTo>
                      <a:pt x="402" y="172"/>
                    </a:lnTo>
                    <a:lnTo>
                      <a:pt x="414" y="139"/>
                    </a:lnTo>
                    <a:lnTo>
                      <a:pt x="426" y="110"/>
                    </a:lnTo>
                    <a:lnTo>
                      <a:pt x="436" y="84"/>
                    </a:lnTo>
                    <a:lnTo>
                      <a:pt x="444" y="63"/>
                    </a:lnTo>
                    <a:lnTo>
                      <a:pt x="450" y="45"/>
                    </a:lnTo>
                    <a:lnTo>
                      <a:pt x="455" y="33"/>
                    </a:lnTo>
                    <a:lnTo>
                      <a:pt x="458" y="24"/>
                    </a:lnTo>
                    <a:lnTo>
                      <a:pt x="459" y="20"/>
                    </a:lnTo>
                    <a:lnTo>
                      <a:pt x="466" y="10"/>
                    </a:lnTo>
                    <a:lnTo>
                      <a:pt x="475" y="3"/>
                    </a:lnTo>
                    <a:lnTo>
                      <a:pt x="48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9" name="Freeform 57"/>
              <p:cNvSpPr>
                <a:spLocks noEditPoints="1"/>
              </p:cNvSpPr>
              <p:nvPr/>
            </p:nvSpPr>
            <p:spPr bwMode="auto">
              <a:xfrm>
                <a:off x="5616" y="2807"/>
                <a:ext cx="159" cy="316"/>
              </a:xfrm>
              <a:custGeom>
                <a:avLst/>
                <a:gdLst>
                  <a:gd name="T0" fmla="*/ 348 w 634"/>
                  <a:gd name="T1" fmla="*/ 325 h 1264"/>
                  <a:gd name="T2" fmla="*/ 558 w 634"/>
                  <a:gd name="T3" fmla="*/ 201 h 1264"/>
                  <a:gd name="T4" fmla="*/ 256 w 634"/>
                  <a:gd name="T5" fmla="*/ 0 h 1264"/>
                  <a:gd name="T6" fmla="*/ 278 w 634"/>
                  <a:gd name="T7" fmla="*/ 8 h 1264"/>
                  <a:gd name="T8" fmla="*/ 297 w 634"/>
                  <a:gd name="T9" fmla="*/ 44 h 1264"/>
                  <a:gd name="T10" fmla="*/ 323 w 634"/>
                  <a:gd name="T11" fmla="*/ 94 h 1264"/>
                  <a:gd name="T12" fmla="*/ 349 w 634"/>
                  <a:gd name="T13" fmla="*/ 138 h 1264"/>
                  <a:gd name="T14" fmla="*/ 372 w 634"/>
                  <a:gd name="T15" fmla="*/ 169 h 1264"/>
                  <a:gd name="T16" fmla="*/ 426 w 634"/>
                  <a:gd name="T17" fmla="*/ 86 h 1264"/>
                  <a:gd name="T18" fmla="*/ 446 w 634"/>
                  <a:gd name="T19" fmla="*/ 80 h 1264"/>
                  <a:gd name="T20" fmla="*/ 618 w 634"/>
                  <a:gd name="T21" fmla="*/ 160 h 1264"/>
                  <a:gd name="T22" fmla="*/ 634 w 634"/>
                  <a:gd name="T23" fmla="*/ 180 h 1264"/>
                  <a:gd name="T24" fmla="*/ 630 w 634"/>
                  <a:gd name="T25" fmla="*/ 205 h 1264"/>
                  <a:gd name="T26" fmla="*/ 542 w 634"/>
                  <a:gd name="T27" fmla="*/ 345 h 1264"/>
                  <a:gd name="T28" fmla="*/ 563 w 634"/>
                  <a:gd name="T29" fmla="*/ 343 h 1264"/>
                  <a:gd name="T30" fmla="*/ 581 w 634"/>
                  <a:gd name="T31" fmla="*/ 357 h 1264"/>
                  <a:gd name="T32" fmla="*/ 585 w 634"/>
                  <a:gd name="T33" fmla="*/ 380 h 1264"/>
                  <a:gd name="T34" fmla="*/ 488 w 634"/>
                  <a:gd name="T35" fmla="*/ 522 h 1264"/>
                  <a:gd name="T36" fmla="*/ 472 w 634"/>
                  <a:gd name="T37" fmla="*/ 533 h 1264"/>
                  <a:gd name="T38" fmla="*/ 453 w 634"/>
                  <a:gd name="T39" fmla="*/ 533 h 1264"/>
                  <a:gd name="T40" fmla="*/ 438 w 634"/>
                  <a:gd name="T41" fmla="*/ 523 h 1264"/>
                  <a:gd name="T42" fmla="*/ 431 w 634"/>
                  <a:gd name="T43" fmla="*/ 506 h 1264"/>
                  <a:gd name="T44" fmla="*/ 377 w 634"/>
                  <a:gd name="T45" fmla="*/ 587 h 1264"/>
                  <a:gd name="T46" fmla="*/ 361 w 634"/>
                  <a:gd name="T47" fmla="*/ 594 h 1264"/>
                  <a:gd name="T48" fmla="*/ 381 w 634"/>
                  <a:gd name="T49" fmla="*/ 1051 h 1264"/>
                  <a:gd name="T50" fmla="*/ 368 w 634"/>
                  <a:gd name="T51" fmla="*/ 1067 h 1264"/>
                  <a:gd name="T52" fmla="*/ 42 w 634"/>
                  <a:gd name="T53" fmla="*/ 1262 h 1264"/>
                  <a:gd name="T54" fmla="*/ 32 w 634"/>
                  <a:gd name="T55" fmla="*/ 1264 h 1264"/>
                  <a:gd name="T56" fmla="*/ 11 w 634"/>
                  <a:gd name="T57" fmla="*/ 1257 h 1264"/>
                  <a:gd name="T58" fmla="*/ 0 w 634"/>
                  <a:gd name="T59" fmla="*/ 1236 h 1264"/>
                  <a:gd name="T60" fmla="*/ 6 w 634"/>
                  <a:gd name="T61" fmla="*/ 1214 h 1264"/>
                  <a:gd name="T62" fmla="*/ 320 w 634"/>
                  <a:gd name="T63" fmla="*/ 1024 h 1264"/>
                  <a:gd name="T64" fmla="*/ 287 w 634"/>
                  <a:gd name="T65" fmla="*/ 309 h 1264"/>
                  <a:gd name="T66" fmla="*/ 338 w 634"/>
                  <a:gd name="T67" fmla="*/ 223 h 1264"/>
                  <a:gd name="T68" fmla="*/ 309 w 634"/>
                  <a:gd name="T69" fmla="*/ 189 h 1264"/>
                  <a:gd name="T70" fmla="*/ 280 w 634"/>
                  <a:gd name="T71" fmla="*/ 143 h 1264"/>
                  <a:gd name="T72" fmla="*/ 255 w 634"/>
                  <a:gd name="T73" fmla="*/ 97 h 1264"/>
                  <a:gd name="T74" fmla="*/ 234 w 634"/>
                  <a:gd name="T75" fmla="*/ 58 h 1264"/>
                  <a:gd name="T76" fmla="*/ 225 w 634"/>
                  <a:gd name="T77" fmla="*/ 32 h 1264"/>
                  <a:gd name="T78" fmla="*/ 233 w 634"/>
                  <a:gd name="T79" fmla="*/ 10 h 1264"/>
                  <a:gd name="T80" fmla="*/ 256 w 634"/>
                  <a:gd name="T81" fmla="*/ 0 h 1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34" h="1264">
                    <a:moveTo>
                      <a:pt x="456" y="150"/>
                    </a:moveTo>
                    <a:lnTo>
                      <a:pt x="348" y="325"/>
                    </a:lnTo>
                    <a:lnTo>
                      <a:pt x="357" y="507"/>
                    </a:lnTo>
                    <a:lnTo>
                      <a:pt x="558" y="201"/>
                    </a:lnTo>
                    <a:lnTo>
                      <a:pt x="456" y="150"/>
                    </a:lnTo>
                    <a:close/>
                    <a:moveTo>
                      <a:pt x="256" y="0"/>
                    </a:moveTo>
                    <a:lnTo>
                      <a:pt x="268" y="2"/>
                    </a:lnTo>
                    <a:lnTo>
                      <a:pt x="278" y="8"/>
                    </a:lnTo>
                    <a:lnTo>
                      <a:pt x="285" y="18"/>
                    </a:lnTo>
                    <a:lnTo>
                      <a:pt x="297" y="44"/>
                    </a:lnTo>
                    <a:lnTo>
                      <a:pt x="310" y="70"/>
                    </a:lnTo>
                    <a:lnTo>
                      <a:pt x="323" y="94"/>
                    </a:lnTo>
                    <a:lnTo>
                      <a:pt x="336" y="117"/>
                    </a:lnTo>
                    <a:lnTo>
                      <a:pt x="349" y="138"/>
                    </a:lnTo>
                    <a:lnTo>
                      <a:pt x="362" y="156"/>
                    </a:lnTo>
                    <a:lnTo>
                      <a:pt x="372" y="169"/>
                    </a:lnTo>
                    <a:lnTo>
                      <a:pt x="418" y="95"/>
                    </a:lnTo>
                    <a:lnTo>
                      <a:pt x="426" y="86"/>
                    </a:lnTo>
                    <a:lnTo>
                      <a:pt x="436" y="81"/>
                    </a:lnTo>
                    <a:lnTo>
                      <a:pt x="446" y="80"/>
                    </a:lnTo>
                    <a:lnTo>
                      <a:pt x="457" y="83"/>
                    </a:lnTo>
                    <a:lnTo>
                      <a:pt x="618" y="160"/>
                    </a:lnTo>
                    <a:lnTo>
                      <a:pt x="628" y="168"/>
                    </a:lnTo>
                    <a:lnTo>
                      <a:pt x="634" y="180"/>
                    </a:lnTo>
                    <a:lnTo>
                      <a:pt x="634" y="193"/>
                    </a:lnTo>
                    <a:lnTo>
                      <a:pt x="630" y="205"/>
                    </a:lnTo>
                    <a:lnTo>
                      <a:pt x="534" y="351"/>
                    </a:lnTo>
                    <a:lnTo>
                      <a:pt x="542" y="345"/>
                    </a:lnTo>
                    <a:lnTo>
                      <a:pt x="552" y="342"/>
                    </a:lnTo>
                    <a:lnTo>
                      <a:pt x="563" y="343"/>
                    </a:lnTo>
                    <a:lnTo>
                      <a:pt x="572" y="348"/>
                    </a:lnTo>
                    <a:lnTo>
                      <a:pt x="581" y="357"/>
                    </a:lnTo>
                    <a:lnTo>
                      <a:pt x="585" y="368"/>
                    </a:lnTo>
                    <a:lnTo>
                      <a:pt x="585" y="380"/>
                    </a:lnTo>
                    <a:lnTo>
                      <a:pt x="580" y="391"/>
                    </a:lnTo>
                    <a:lnTo>
                      <a:pt x="488" y="522"/>
                    </a:lnTo>
                    <a:lnTo>
                      <a:pt x="481" y="529"/>
                    </a:lnTo>
                    <a:lnTo>
                      <a:pt x="472" y="533"/>
                    </a:lnTo>
                    <a:lnTo>
                      <a:pt x="462" y="535"/>
                    </a:lnTo>
                    <a:lnTo>
                      <a:pt x="453" y="533"/>
                    </a:lnTo>
                    <a:lnTo>
                      <a:pt x="444" y="529"/>
                    </a:lnTo>
                    <a:lnTo>
                      <a:pt x="438" y="523"/>
                    </a:lnTo>
                    <a:lnTo>
                      <a:pt x="433" y="515"/>
                    </a:lnTo>
                    <a:lnTo>
                      <a:pt x="431" y="506"/>
                    </a:lnTo>
                    <a:lnTo>
                      <a:pt x="383" y="581"/>
                    </a:lnTo>
                    <a:lnTo>
                      <a:pt x="377" y="587"/>
                    </a:lnTo>
                    <a:lnTo>
                      <a:pt x="370" y="592"/>
                    </a:lnTo>
                    <a:lnTo>
                      <a:pt x="361" y="594"/>
                    </a:lnTo>
                    <a:lnTo>
                      <a:pt x="383" y="1040"/>
                    </a:lnTo>
                    <a:lnTo>
                      <a:pt x="381" y="1051"/>
                    </a:lnTo>
                    <a:lnTo>
                      <a:pt x="376" y="1060"/>
                    </a:lnTo>
                    <a:lnTo>
                      <a:pt x="368" y="1067"/>
                    </a:lnTo>
                    <a:lnTo>
                      <a:pt x="47" y="1259"/>
                    </a:lnTo>
                    <a:lnTo>
                      <a:pt x="42" y="1262"/>
                    </a:lnTo>
                    <a:lnTo>
                      <a:pt x="37" y="1263"/>
                    </a:lnTo>
                    <a:lnTo>
                      <a:pt x="32" y="1264"/>
                    </a:lnTo>
                    <a:lnTo>
                      <a:pt x="22" y="1262"/>
                    </a:lnTo>
                    <a:lnTo>
                      <a:pt x="11" y="1257"/>
                    </a:lnTo>
                    <a:lnTo>
                      <a:pt x="4" y="1249"/>
                    </a:lnTo>
                    <a:lnTo>
                      <a:pt x="0" y="1236"/>
                    </a:lnTo>
                    <a:lnTo>
                      <a:pt x="1" y="1225"/>
                    </a:lnTo>
                    <a:lnTo>
                      <a:pt x="6" y="1214"/>
                    </a:lnTo>
                    <a:lnTo>
                      <a:pt x="16" y="1206"/>
                    </a:lnTo>
                    <a:lnTo>
                      <a:pt x="320" y="1024"/>
                    </a:lnTo>
                    <a:lnTo>
                      <a:pt x="286" y="318"/>
                    </a:lnTo>
                    <a:lnTo>
                      <a:pt x="287" y="309"/>
                    </a:lnTo>
                    <a:lnTo>
                      <a:pt x="291" y="300"/>
                    </a:lnTo>
                    <a:lnTo>
                      <a:pt x="338" y="223"/>
                    </a:lnTo>
                    <a:lnTo>
                      <a:pt x="323" y="208"/>
                    </a:lnTo>
                    <a:lnTo>
                      <a:pt x="309" y="189"/>
                    </a:lnTo>
                    <a:lnTo>
                      <a:pt x="294" y="166"/>
                    </a:lnTo>
                    <a:lnTo>
                      <a:pt x="280" y="143"/>
                    </a:lnTo>
                    <a:lnTo>
                      <a:pt x="267" y="120"/>
                    </a:lnTo>
                    <a:lnTo>
                      <a:pt x="255" y="97"/>
                    </a:lnTo>
                    <a:lnTo>
                      <a:pt x="244" y="76"/>
                    </a:lnTo>
                    <a:lnTo>
                      <a:pt x="234" y="58"/>
                    </a:lnTo>
                    <a:lnTo>
                      <a:pt x="228" y="44"/>
                    </a:lnTo>
                    <a:lnTo>
                      <a:pt x="225" y="32"/>
                    </a:lnTo>
                    <a:lnTo>
                      <a:pt x="227" y="20"/>
                    </a:lnTo>
                    <a:lnTo>
                      <a:pt x="233" y="10"/>
                    </a:lnTo>
                    <a:lnTo>
                      <a:pt x="244" y="3"/>
                    </a:lnTo>
                    <a:lnTo>
                      <a:pt x="25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0" name="Freeform 58"/>
              <p:cNvSpPr>
                <a:spLocks/>
              </p:cNvSpPr>
              <p:nvPr/>
            </p:nvSpPr>
            <p:spPr bwMode="auto">
              <a:xfrm>
                <a:off x="5540" y="3132"/>
                <a:ext cx="106" cy="82"/>
              </a:xfrm>
              <a:custGeom>
                <a:avLst/>
                <a:gdLst>
                  <a:gd name="T0" fmla="*/ 398 w 423"/>
                  <a:gd name="T1" fmla="*/ 0 h 327"/>
                  <a:gd name="T2" fmla="*/ 409 w 423"/>
                  <a:gd name="T3" fmla="*/ 4 h 327"/>
                  <a:gd name="T4" fmla="*/ 418 w 423"/>
                  <a:gd name="T5" fmla="*/ 13 h 327"/>
                  <a:gd name="T6" fmla="*/ 423 w 423"/>
                  <a:gd name="T7" fmla="*/ 24 h 327"/>
                  <a:gd name="T8" fmla="*/ 423 w 423"/>
                  <a:gd name="T9" fmla="*/ 35 h 327"/>
                  <a:gd name="T10" fmla="*/ 419 w 423"/>
                  <a:gd name="T11" fmla="*/ 46 h 327"/>
                  <a:gd name="T12" fmla="*/ 411 w 423"/>
                  <a:gd name="T13" fmla="*/ 55 h 327"/>
                  <a:gd name="T14" fmla="*/ 49 w 423"/>
                  <a:gd name="T15" fmla="*/ 321 h 327"/>
                  <a:gd name="T16" fmla="*/ 40 w 423"/>
                  <a:gd name="T17" fmla="*/ 326 h 327"/>
                  <a:gd name="T18" fmla="*/ 30 w 423"/>
                  <a:gd name="T19" fmla="*/ 327 h 327"/>
                  <a:gd name="T20" fmla="*/ 21 w 423"/>
                  <a:gd name="T21" fmla="*/ 326 h 327"/>
                  <a:gd name="T22" fmla="*/ 13 w 423"/>
                  <a:gd name="T23" fmla="*/ 322 h 327"/>
                  <a:gd name="T24" fmla="*/ 6 w 423"/>
                  <a:gd name="T25" fmla="*/ 315 h 327"/>
                  <a:gd name="T26" fmla="*/ 1 w 423"/>
                  <a:gd name="T27" fmla="*/ 304 h 327"/>
                  <a:gd name="T28" fmla="*/ 0 w 423"/>
                  <a:gd name="T29" fmla="*/ 292 h 327"/>
                  <a:gd name="T30" fmla="*/ 4 w 423"/>
                  <a:gd name="T31" fmla="*/ 281 h 327"/>
                  <a:gd name="T32" fmla="*/ 12 w 423"/>
                  <a:gd name="T33" fmla="*/ 272 h 327"/>
                  <a:gd name="T34" fmla="*/ 375 w 423"/>
                  <a:gd name="T35" fmla="*/ 6 h 327"/>
                  <a:gd name="T36" fmla="*/ 386 w 423"/>
                  <a:gd name="T37" fmla="*/ 1 h 327"/>
                  <a:gd name="T38" fmla="*/ 398 w 423"/>
                  <a:gd name="T39" fmla="*/ 0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23" h="327">
                    <a:moveTo>
                      <a:pt x="398" y="0"/>
                    </a:moveTo>
                    <a:lnTo>
                      <a:pt x="409" y="4"/>
                    </a:lnTo>
                    <a:lnTo>
                      <a:pt x="418" y="13"/>
                    </a:lnTo>
                    <a:lnTo>
                      <a:pt x="423" y="24"/>
                    </a:lnTo>
                    <a:lnTo>
                      <a:pt x="423" y="35"/>
                    </a:lnTo>
                    <a:lnTo>
                      <a:pt x="419" y="46"/>
                    </a:lnTo>
                    <a:lnTo>
                      <a:pt x="411" y="55"/>
                    </a:lnTo>
                    <a:lnTo>
                      <a:pt x="49" y="321"/>
                    </a:lnTo>
                    <a:lnTo>
                      <a:pt x="40" y="326"/>
                    </a:lnTo>
                    <a:lnTo>
                      <a:pt x="30" y="327"/>
                    </a:lnTo>
                    <a:lnTo>
                      <a:pt x="21" y="326"/>
                    </a:lnTo>
                    <a:lnTo>
                      <a:pt x="13" y="322"/>
                    </a:lnTo>
                    <a:lnTo>
                      <a:pt x="6" y="315"/>
                    </a:lnTo>
                    <a:lnTo>
                      <a:pt x="1" y="304"/>
                    </a:lnTo>
                    <a:lnTo>
                      <a:pt x="0" y="292"/>
                    </a:lnTo>
                    <a:lnTo>
                      <a:pt x="4" y="281"/>
                    </a:lnTo>
                    <a:lnTo>
                      <a:pt x="12" y="272"/>
                    </a:lnTo>
                    <a:lnTo>
                      <a:pt x="375" y="6"/>
                    </a:lnTo>
                    <a:lnTo>
                      <a:pt x="386" y="1"/>
                    </a:lnTo>
                    <a:lnTo>
                      <a:pt x="3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1" name="Freeform 59"/>
              <p:cNvSpPr>
                <a:spLocks/>
              </p:cNvSpPr>
              <p:nvPr/>
            </p:nvSpPr>
            <p:spPr bwMode="auto">
              <a:xfrm>
                <a:off x="5501" y="3084"/>
                <a:ext cx="224" cy="179"/>
              </a:xfrm>
              <a:custGeom>
                <a:avLst/>
                <a:gdLst>
                  <a:gd name="T0" fmla="*/ 816 w 896"/>
                  <a:gd name="T1" fmla="*/ 3 h 716"/>
                  <a:gd name="T2" fmla="*/ 832 w 896"/>
                  <a:gd name="T3" fmla="*/ 19 h 716"/>
                  <a:gd name="T4" fmla="*/ 834 w 896"/>
                  <a:gd name="T5" fmla="*/ 35 h 716"/>
                  <a:gd name="T6" fmla="*/ 834 w 896"/>
                  <a:gd name="T7" fmla="*/ 61 h 716"/>
                  <a:gd name="T8" fmla="*/ 833 w 896"/>
                  <a:gd name="T9" fmla="*/ 107 h 716"/>
                  <a:gd name="T10" fmla="*/ 832 w 896"/>
                  <a:gd name="T11" fmla="*/ 170 h 716"/>
                  <a:gd name="T12" fmla="*/ 833 w 896"/>
                  <a:gd name="T13" fmla="*/ 243 h 716"/>
                  <a:gd name="T14" fmla="*/ 835 w 896"/>
                  <a:gd name="T15" fmla="*/ 324 h 716"/>
                  <a:gd name="T16" fmla="*/ 840 w 896"/>
                  <a:gd name="T17" fmla="*/ 433 h 716"/>
                  <a:gd name="T18" fmla="*/ 848 w 896"/>
                  <a:gd name="T19" fmla="*/ 515 h 716"/>
                  <a:gd name="T20" fmla="*/ 857 w 896"/>
                  <a:gd name="T21" fmla="*/ 576 h 716"/>
                  <a:gd name="T22" fmla="*/ 867 w 896"/>
                  <a:gd name="T23" fmla="*/ 618 h 716"/>
                  <a:gd name="T24" fmla="*/ 876 w 896"/>
                  <a:gd name="T25" fmla="*/ 645 h 716"/>
                  <a:gd name="T26" fmla="*/ 884 w 896"/>
                  <a:gd name="T27" fmla="*/ 661 h 716"/>
                  <a:gd name="T28" fmla="*/ 894 w 896"/>
                  <a:gd name="T29" fmla="*/ 675 h 716"/>
                  <a:gd name="T30" fmla="*/ 893 w 896"/>
                  <a:gd name="T31" fmla="*/ 698 h 716"/>
                  <a:gd name="T32" fmla="*/ 876 w 896"/>
                  <a:gd name="T33" fmla="*/ 714 h 716"/>
                  <a:gd name="T34" fmla="*/ 864 w 896"/>
                  <a:gd name="T35" fmla="*/ 716 h 716"/>
                  <a:gd name="T36" fmla="*/ 795 w 896"/>
                  <a:gd name="T37" fmla="*/ 716 h 716"/>
                  <a:gd name="T38" fmla="*/ 712 w 896"/>
                  <a:gd name="T39" fmla="*/ 715 h 716"/>
                  <a:gd name="T40" fmla="*/ 618 w 896"/>
                  <a:gd name="T41" fmla="*/ 715 h 716"/>
                  <a:gd name="T42" fmla="*/ 518 w 896"/>
                  <a:gd name="T43" fmla="*/ 715 h 716"/>
                  <a:gd name="T44" fmla="*/ 417 w 896"/>
                  <a:gd name="T45" fmla="*/ 715 h 716"/>
                  <a:gd name="T46" fmla="*/ 319 w 896"/>
                  <a:gd name="T47" fmla="*/ 715 h 716"/>
                  <a:gd name="T48" fmla="*/ 228 w 896"/>
                  <a:gd name="T49" fmla="*/ 715 h 716"/>
                  <a:gd name="T50" fmla="*/ 151 w 896"/>
                  <a:gd name="T51" fmla="*/ 716 h 716"/>
                  <a:gd name="T52" fmla="*/ 88 w 896"/>
                  <a:gd name="T53" fmla="*/ 716 h 716"/>
                  <a:gd name="T54" fmla="*/ 47 w 896"/>
                  <a:gd name="T55" fmla="*/ 716 h 716"/>
                  <a:gd name="T56" fmla="*/ 32 w 896"/>
                  <a:gd name="T57" fmla="*/ 716 h 716"/>
                  <a:gd name="T58" fmla="*/ 19 w 896"/>
                  <a:gd name="T59" fmla="*/ 714 h 716"/>
                  <a:gd name="T60" fmla="*/ 2 w 896"/>
                  <a:gd name="T61" fmla="*/ 696 h 716"/>
                  <a:gd name="T62" fmla="*/ 1 w 896"/>
                  <a:gd name="T63" fmla="*/ 677 h 716"/>
                  <a:gd name="T64" fmla="*/ 12 w 896"/>
                  <a:gd name="T65" fmla="*/ 661 h 716"/>
                  <a:gd name="T66" fmla="*/ 105 w 896"/>
                  <a:gd name="T67" fmla="*/ 595 h 716"/>
                  <a:gd name="T68" fmla="*/ 127 w 896"/>
                  <a:gd name="T69" fmla="*/ 598 h 716"/>
                  <a:gd name="T70" fmla="*/ 143 w 896"/>
                  <a:gd name="T71" fmla="*/ 618 h 716"/>
                  <a:gd name="T72" fmla="*/ 139 w 896"/>
                  <a:gd name="T73" fmla="*/ 640 h 716"/>
                  <a:gd name="T74" fmla="*/ 124 w 896"/>
                  <a:gd name="T75" fmla="*/ 654 h 716"/>
                  <a:gd name="T76" fmla="*/ 219 w 896"/>
                  <a:gd name="T77" fmla="*/ 653 h 716"/>
                  <a:gd name="T78" fmla="*/ 334 w 896"/>
                  <a:gd name="T79" fmla="*/ 653 h 716"/>
                  <a:gd name="T80" fmla="*/ 460 w 896"/>
                  <a:gd name="T81" fmla="*/ 653 h 716"/>
                  <a:gd name="T82" fmla="*/ 588 w 896"/>
                  <a:gd name="T83" fmla="*/ 653 h 716"/>
                  <a:gd name="T84" fmla="*/ 709 w 896"/>
                  <a:gd name="T85" fmla="*/ 653 h 716"/>
                  <a:gd name="T86" fmla="*/ 813 w 896"/>
                  <a:gd name="T87" fmla="*/ 654 h 716"/>
                  <a:gd name="T88" fmla="*/ 802 w 896"/>
                  <a:gd name="T89" fmla="*/ 613 h 716"/>
                  <a:gd name="T90" fmla="*/ 791 w 896"/>
                  <a:gd name="T91" fmla="*/ 557 h 716"/>
                  <a:gd name="T92" fmla="*/ 782 w 896"/>
                  <a:gd name="T93" fmla="*/ 481 h 716"/>
                  <a:gd name="T94" fmla="*/ 775 w 896"/>
                  <a:gd name="T95" fmla="*/ 383 h 716"/>
                  <a:gd name="T96" fmla="*/ 771 w 896"/>
                  <a:gd name="T97" fmla="*/ 285 h 716"/>
                  <a:gd name="T98" fmla="*/ 770 w 896"/>
                  <a:gd name="T99" fmla="*/ 206 h 716"/>
                  <a:gd name="T100" fmla="*/ 770 w 896"/>
                  <a:gd name="T101" fmla="*/ 137 h 716"/>
                  <a:gd name="T102" fmla="*/ 771 w 896"/>
                  <a:gd name="T103" fmla="*/ 80 h 716"/>
                  <a:gd name="T104" fmla="*/ 772 w 896"/>
                  <a:gd name="T105" fmla="*/ 43 h 716"/>
                  <a:gd name="T106" fmla="*/ 772 w 896"/>
                  <a:gd name="T107" fmla="*/ 29 h 716"/>
                  <a:gd name="T108" fmla="*/ 782 w 896"/>
                  <a:gd name="T109" fmla="*/ 8 h 716"/>
                  <a:gd name="T110" fmla="*/ 804 w 896"/>
                  <a:gd name="T111" fmla="*/ 0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96" h="716">
                    <a:moveTo>
                      <a:pt x="804" y="0"/>
                    </a:moveTo>
                    <a:lnTo>
                      <a:pt x="816" y="3"/>
                    </a:lnTo>
                    <a:lnTo>
                      <a:pt x="826" y="9"/>
                    </a:lnTo>
                    <a:lnTo>
                      <a:pt x="832" y="19"/>
                    </a:lnTo>
                    <a:lnTo>
                      <a:pt x="834" y="31"/>
                    </a:lnTo>
                    <a:lnTo>
                      <a:pt x="834" y="35"/>
                    </a:lnTo>
                    <a:lnTo>
                      <a:pt x="834" y="45"/>
                    </a:lnTo>
                    <a:lnTo>
                      <a:pt x="834" y="61"/>
                    </a:lnTo>
                    <a:lnTo>
                      <a:pt x="833" y="82"/>
                    </a:lnTo>
                    <a:lnTo>
                      <a:pt x="833" y="107"/>
                    </a:lnTo>
                    <a:lnTo>
                      <a:pt x="833" y="137"/>
                    </a:lnTo>
                    <a:lnTo>
                      <a:pt x="832" y="170"/>
                    </a:lnTo>
                    <a:lnTo>
                      <a:pt x="833" y="206"/>
                    </a:lnTo>
                    <a:lnTo>
                      <a:pt x="833" y="243"/>
                    </a:lnTo>
                    <a:lnTo>
                      <a:pt x="834" y="284"/>
                    </a:lnTo>
                    <a:lnTo>
                      <a:pt x="835" y="324"/>
                    </a:lnTo>
                    <a:lnTo>
                      <a:pt x="837" y="381"/>
                    </a:lnTo>
                    <a:lnTo>
                      <a:pt x="840" y="433"/>
                    </a:lnTo>
                    <a:lnTo>
                      <a:pt x="844" y="477"/>
                    </a:lnTo>
                    <a:lnTo>
                      <a:pt x="848" y="515"/>
                    </a:lnTo>
                    <a:lnTo>
                      <a:pt x="853" y="549"/>
                    </a:lnTo>
                    <a:lnTo>
                      <a:pt x="857" y="576"/>
                    </a:lnTo>
                    <a:lnTo>
                      <a:pt x="862" y="599"/>
                    </a:lnTo>
                    <a:lnTo>
                      <a:pt x="867" y="618"/>
                    </a:lnTo>
                    <a:lnTo>
                      <a:pt x="872" y="633"/>
                    </a:lnTo>
                    <a:lnTo>
                      <a:pt x="876" y="645"/>
                    </a:lnTo>
                    <a:lnTo>
                      <a:pt x="881" y="654"/>
                    </a:lnTo>
                    <a:lnTo>
                      <a:pt x="884" y="661"/>
                    </a:lnTo>
                    <a:lnTo>
                      <a:pt x="888" y="665"/>
                    </a:lnTo>
                    <a:lnTo>
                      <a:pt x="894" y="675"/>
                    </a:lnTo>
                    <a:lnTo>
                      <a:pt x="896" y="687"/>
                    </a:lnTo>
                    <a:lnTo>
                      <a:pt x="893" y="698"/>
                    </a:lnTo>
                    <a:lnTo>
                      <a:pt x="886" y="708"/>
                    </a:lnTo>
                    <a:lnTo>
                      <a:pt x="876" y="714"/>
                    </a:lnTo>
                    <a:lnTo>
                      <a:pt x="865" y="716"/>
                    </a:lnTo>
                    <a:lnTo>
                      <a:pt x="864" y="716"/>
                    </a:lnTo>
                    <a:lnTo>
                      <a:pt x="832" y="716"/>
                    </a:lnTo>
                    <a:lnTo>
                      <a:pt x="795" y="716"/>
                    </a:lnTo>
                    <a:lnTo>
                      <a:pt x="755" y="715"/>
                    </a:lnTo>
                    <a:lnTo>
                      <a:pt x="712" y="715"/>
                    </a:lnTo>
                    <a:lnTo>
                      <a:pt x="665" y="715"/>
                    </a:lnTo>
                    <a:lnTo>
                      <a:pt x="618" y="715"/>
                    </a:lnTo>
                    <a:lnTo>
                      <a:pt x="568" y="715"/>
                    </a:lnTo>
                    <a:lnTo>
                      <a:pt x="518" y="715"/>
                    </a:lnTo>
                    <a:lnTo>
                      <a:pt x="467" y="715"/>
                    </a:lnTo>
                    <a:lnTo>
                      <a:pt x="417" y="715"/>
                    </a:lnTo>
                    <a:lnTo>
                      <a:pt x="368" y="715"/>
                    </a:lnTo>
                    <a:lnTo>
                      <a:pt x="319" y="715"/>
                    </a:lnTo>
                    <a:lnTo>
                      <a:pt x="273" y="715"/>
                    </a:lnTo>
                    <a:lnTo>
                      <a:pt x="228" y="715"/>
                    </a:lnTo>
                    <a:lnTo>
                      <a:pt x="188" y="716"/>
                    </a:lnTo>
                    <a:lnTo>
                      <a:pt x="151" y="716"/>
                    </a:lnTo>
                    <a:lnTo>
                      <a:pt x="117" y="716"/>
                    </a:lnTo>
                    <a:lnTo>
                      <a:pt x="88" y="716"/>
                    </a:lnTo>
                    <a:lnTo>
                      <a:pt x="65" y="716"/>
                    </a:lnTo>
                    <a:lnTo>
                      <a:pt x="47" y="716"/>
                    </a:lnTo>
                    <a:lnTo>
                      <a:pt x="36" y="716"/>
                    </a:lnTo>
                    <a:lnTo>
                      <a:pt x="32" y="716"/>
                    </a:lnTo>
                    <a:lnTo>
                      <a:pt x="32" y="716"/>
                    </a:lnTo>
                    <a:lnTo>
                      <a:pt x="19" y="714"/>
                    </a:lnTo>
                    <a:lnTo>
                      <a:pt x="8" y="707"/>
                    </a:lnTo>
                    <a:lnTo>
                      <a:pt x="2" y="696"/>
                    </a:lnTo>
                    <a:lnTo>
                      <a:pt x="0" y="686"/>
                    </a:lnTo>
                    <a:lnTo>
                      <a:pt x="1" y="677"/>
                    </a:lnTo>
                    <a:lnTo>
                      <a:pt x="6" y="668"/>
                    </a:lnTo>
                    <a:lnTo>
                      <a:pt x="12" y="661"/>
                    </a:lnTo>
                    <a:lnTo>
                      <a:pt x="94" y="600"/>
                    </a:lnTo>
                    <a:lnTo>
                      <a:pt x="105" y="595"/>
                    </a:lnTo>
                    <a:lnTo>
                      <a:pt x="116" y="595"/>
                    </a:lnTo>
                    <a:lnTo>
                      <a:pt x="127" y="598"/>
                    </a:lnTo>
                    <a:lnTo>
                      <a:pt x="137" y="607"/>
                    </a:lnTo>
                    <a:lnTo>
                      <a:pt x="143" y="618"/>
                    </a:lnTo>
                    <a:lnTo>
                      <a:pt x="143" y="629"/>
                    </a:lnTo>
                    <a:lnTo>
                      <a:pt x="139" y="640"/>
                    </a:lnTo>
                    <a:lnTo>
                      <a:pt x="131" y="649"/>
                    </a:lnTo>
                    <a:lnTo>
                      <a:pt x="124" y="654"/>
                    </a:lnTo>
                    <a:lnTo>
                      <a:pt x="169" y="654"/>
                    </a:lnTo>
                    <a:lnTo>
                      <a:pt x="219" y="653"/>
                    </a:lnTo>
                    <a:lnTo>
                      <a:pt x="276" y="653"/>
                    </a:lnTo>
                    <a:lnTo>
                      <a:pt x="334" y="653"/>
                    </a:lnTo>
                    <a:lnTo>
                      <a:pt x="397" y="653"/>
                    </a:lnTo>
                    <a:lnTo>
                      <a:pt x="460" y="653"/>
                    </a:lnTo>
                    <a:lnTo>
                      <a:pt x="525" y="653"/>
                    </a:lnTo>
                    <a:lnTo>
                      <a:pt x="588" y="653"/>
                    </a:lnTo>
                    <a:lnTo>
                      <a:pt x="650" y="653"/>
                    </a:lnTo>
                    <a:lnTo>
                      <a:pt x="709" y="653"/>
                    </a:lnTo>
                    <a:lnTo>
                      <a:pt x="764" y="653"/>
                    </a:lnTo>
                    <a:lnTo>
                      <a:pt x="813" y="654"/>
                    </a:lnTo>
                    <a:lnTo>
                      <a:pt x="807" y="635"/>
                    </a:lnTo>
                    <a:lnTo>
                      <a:pt x="802" y="613"/>
                    </a:lnTo>
                    <a:lnTo>
                      <a:pt x="796" y="587"/>
                    </a:lnTo>
                    <a:lnTo>
                      <a:pt x="791" y="557"/>
                    </a:lnTo>
                    <a:lnTo>
                      <a:pt x="786" y="521"/>
                    </a:lnTo>
                    <a:lnTo>
                      <a:pt x="782" y="481"/>
                    </a:lnTo>
                    <a:lnTo>
                      <a:pt x="778" y="436"/>
                    </a:lnTo>
                    <a:lnTo>
                      <a:pt x="775" y="383"/>
                    </a:lnTo>
                    <a:lnTo>
                      <a:pt x="773" y="326"/>
                    </a:lnTo>
                    <a:lnTo>
                      <a:pt x="771" y="285"/>
                    </a:lnTo>
                    <a:lnTo>
                      <a:pt x="771" y="244"/>
                    </a:lnTo>
                    <a:lnTo>
                      <a:pt x="770" y="206"/>
                    </a:lnTo>
                    <a:lnTo>
                      <a:pt x="770" y="170"/>
                    </a:lnTo>
                    <a:lnTo>
                      <a:pt x="770" y="137"/>
                    </a:lnTo>
                    <a:lnTo>
                      <a:pt x="771" y="106"/>
                    </a:lnTo>
                    <a:lnTo>
                      <a:pt x="771" y="80"/>
                    </a:lnTo>
                    <a:lnTo>
                      <a:pt x="771" y="59"/>
                    </a:lnTo>
                    <a:lnTo>
                      <a:pt x="772" y="43"/>
                    </a:lnTo>
                    <a:lnTo>
                      <a:pt x="772" y="33"/>
                    </a:lnTo>
                    <a:lnTo>
                      <a:pt x="772" y="29"/>
                    </a:lnTo>
                    <a:lnTo>
                      <a:pt x="775" y="18"/>
                    </a:lnTo>
                    <a:lnTo>
                      <a:pt x="782" y="8"/>
                    </a:lnTo>
                    <a:lnTo>
                      <a:pt x="792" y="2"/>
                    </a:lnTo>
                    <a:lnTo>
                      <a:pt x="8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42" name="Freeform 64"/>
            <p:cNvSpPr>
              <a:spLocks noEditPoints="1"/>
            </p:cNvSpPr>
            <p:nvPr/>
          </p:nvSpPr>
          <p:spPr bwMode="auto">
            <a:xfrm>
              <a:off x="9641358" y="6251870"/>
              <a:ext cx="942975" cy="611188"/>
            </a:xfrm>
            <a:custGeom>
              <a:avLst/>
              <a:gdLst>
                <a:gd name="T0" fmla="*/ 2843 w 3564"/>
                <a:gd name="T1" fmla="*/ 1868 h 2310"/>
                <a:gd name="T2" fmla="*/ 3024 w 3564"/>
                <a:gd name="T3" fmla="*/ 1868 h 2310"/>
                <a:gd name="T4" fmla="*/ 2551 w 3564"/>
                <a:gd name="T5" fmla="*/ 1795 h 2310"/>
                <a:gd name="T6" fmla="*/ 2458 w 3564"/>
                <a:gd name="T7" fmla="*/ 1875 h 2310"/>
                <a:gd name="T8" fmla="*/ 2638 w 3564"/>
                <a:gd name="T9" fmla="*/ 1857 h 2310"/>
                <a:gd name="T10" fmla="*/ 2146 w 3564"/>
                <a:gd name="T11" fmla="*/ 1797 h 2310"/>
                <a:gd name="T12" fmla="*/ 2073 w 3564"/>
                <a:gd name="T13" fmla="*/ 1882 h 2310"/>
                <a:gd name="T14" fmla="*/ 2247 w 3564"/>
                <a:gd name="T15" fmla="*/ 1846 h 2310"/>
                <a:gd name="T16" fmla="*/ 1745 w 3564"/>
                <a:gd name="T17" fmla="*/ 1803 h 2310"/>
                <a:gd name="T18" fmla="*/ 1688 w 3564"/>
                <a:gd name="T19" fmla="*/ 1884 h 2310"/>
                <a:gd name="T20" fmla="*/ 1857 w 3564"/>
                <a:gd name="T21" fmla="*/ 1834 h 2310"/>
                <a:gd name="T22" fmla="*/ 1347 w 3564"/>
                <a:gd name="T23" fmla="*/ 1812 h 2310"/>
                <a:gd name="T24" fmla="*/ 1306 w 3564"/>
                <a:gd name="T25" fmla="*/ 2169 h 2310"/>
                <a:gd name="T26" fmla="*/ 1464 w 3564"/>
                <a:gd name="T27" fmla="*/ 1822 h 2310"/>
                <a:gd name="T28" fmla="*/ 950 w 3564"/>
                <a:gd name="T29" fmla="*/ 1822 h 2310"/>
                <a:gd name="T30" fmla="*/ 1110 w 3564"/>
                <a:gd name="T31" fmla="*/ 2169 h 2310"/>
                <a:gd name="T32" fmla="*/ 1068 w 3564"/>
                <a:gd name="T33" fmla="*/ 1812 h 2310"/>
                <a:gd name="T34" fmla="*/ 557 w 3564"/>
                <a:gd name="T35" fmla="*/ 1834 h 2310"/>
                <a:gd name="T36" fmla="*/ 726 w 3564"/>
                <a:gd name="T37" fmla="*/ 1884 h 2310"/>
                <a:gd name="T38" fmla="*/ 670 w 3564"/>
                <a:gd name="T39" fmla="*/ 1803 h 2310"/>
                <a:gd name="T40" fmla="*/ 2456 w 3564"/>
                <a:gd name="T41" fmla="*/ 1669 h 2310"/>
                <a:gd name="T42" fmla="*/ 1688 w 3564"/>
                <a:gd name="T43" fmla="*/ 1338 h 2310"/>
                <a:gd name="T44" fmla="*/ 1306 w 3564"/>
                <a:gd name="T45" fmla="*/ 1338 h 2310"/>
                <a:gd name="T46" fmla="*/ 726 w 3564"/>
                <a:gd name="T47" fmla="*/ 1338 h 2310"/>
                <a:gd name="T48" fmla="*/ 333 w 3564"/>
                <a:gd name="T49" fmla="*/ 1680 h 2310"/>
                <a:gd name="T50" fmla="*/ 2707 w 3564"/>
                <a:gd name="T51" fmla="*/ 962 h 2310"/>
                <a:gd name="T52" fmla="*/ 3093 w 3564"/>
                <a:gd name="T53" fmla="*/ 916 h 2310"/>
                <a:gd name="T54" fmla="*/ 472 w 3564"/>
                <a:gd name="T55" fmla="*/ 916 h 2310"/>
                <a:gd name="T56" fmla="*/ 858 w 3564"/>
                <a:gd name="T57" fmla="*/ 962 h 2310"/>
                <a:gd name="T58" fmla="*/ 3184 w 3564"/>
                <a:gd name="T59" fmla="*/ 817 h 2310"/>
                <a:gd name="T60" fmla="*/ 2682 w 3564"/>
                <a:gd name="T61" fmla="*/ 697 h 2310"/>
                <a:gd name="T62" fmla="*/ 2780 w 3564"/>
                <a:gd name="T63" fmla="*/ 503 h 2310"/>
                <a:gd name="T64" fmla="*/ 2837 w 3564"/>
                <a:gd name="T65" fmla="*/ 475 h 2310"/>
                <a:gd name="T66" fmla="*/ 2863 w 3564"/>
                <a:gd name="T67" fmla="*/ 424 h 2310"/>
                <a:gd name="T68" fmla="*/ 2851 w 3564"/>
                <a:gd name="T69" fmla="*/ 322 h 2310"/>
                <a:gd name="T70" fmla="*/ 2814 w 3564"/>
                <a:gd name="T71" fmla="*/ 227 h 2310"/>
                <a:gd name="T72" fmla="*/ 2850 w 3564"/>
                <a:gd name="T73" fmla="*/ 233 h 2310"/>
                <a:gd name="T74" fmla="*/ 2930 w 3564"/>
                <a:gd name="T75" fmla="*/ 302 h 2310"/>
                <a:gd name="T76" fmla="*/ 3006 w 3564"/>
                <a:gd name="T77" fmla="*/ 201 h 2310"/>
                <a:gd name="T78" fmla="*/ 2975 w 3564"/>
                <a:gd name="T79" fmla="*/ 286 h 2310"/>
                <a:gd name="T80" fmla="*/ 2947 w 3564"/>
                <a:gd name="T81" fmla="*/ 393 h 2310"/>
                <a:gd name="T82" fmla="*/ 2983 w 3564"/>
                <a:gd name="T83" fmla="*/ 486 h 2310"/>
                <a:gd name="T84" fmla="*/ 3075 w 3564"/>
                <a:gd name="T85" fmla="*/ 616 h 2310"/>
                <a:gd name="T86" fmla="*/ 3564 w 3564"/>
                <a:gd name="T87" fmla="*/ 2310 h 2310"/>
                <a:gd name="T88" fmla="*/ 453 w 3564"/>
                <a:gd name="T89" fmla="*/ 697 h 2310"/>
                <a:gd name="T90" fmla="*/ 530 w 3564"/>
                <a:gd name="T91" fmla="*/ 499 h 2310"/>
                <a:gd name="T92" fmla="*/ 584 w 3564"/>
                <a:gd name="T93" fmla="*/ 406 h 2310"/>
                <a:gd name="T94" fmla="*/ 562 w 3564"/>
                <a:gd name="T95" fmla="*/ 299 h 2310"/>
                <a:gd name="T96" fmla="*/ 517 w 3564"/>
                <a:gd name="T97" fmla="*/ 200 h 2310"/>
                <a:gd name="T98" fmla="*/ 592 w 3564"/>
                <a:gd name="T99" fmla="*/ 292 h 2310"/>
                <a:gd name="T100" fmla="*/ 670 w 3564"/>
                <a:gd name="T101" fmla="*/ 249 h 2310"/>
                <a:gd name="T102" fmla="*/ 717 w 3564"/>
                <a:gd name="T103" fmla="*/ 212 h 2310"/>
                <a:gd name="T104" fmla="*/ 676 w 3564"/>
                <a:gd name="T105" fmla="*/ 320 h 2310"/>
                <a:gd name="T106" fmla="*/ 673 w 3564"/>
                <a:gd name="T107" fmla="*/ 415 h 2310"/>
                <a:gd name="T108" fmla="*/ 684 w 3564"/>
                <a:gd name="T109" fmla="*/ 478 h 2310"/>
                <a:gd name="T110" fmla="*/ 742 w 3564"/>
                <a:gd name="T111" fmla="*/ 494 h 2310"/>
                <a:gd name="T112" fmla="*/ 768 w 3564"/>
                <a:gd name="T113" fmla="*/ 697 h 2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564" h="2310">
                  <a:moveTo>
                    <a:pt x="2934" y="1795"/>
                  </a:moveTo>
                  <a:lnTo>
                    <a:pt x="2914" y="1797"/>
                  </a:lnTo>
                  <a:lnTo>
                    <a:pt x="2895" y="1803"/>
                  </a:lnTo>
                  <a:lnTo>
                    <a:pt x="2881" y="1812"/>
                  </a:lnTo>
                  <a:lnTo>
                    <a:pt x="2869" y="1822"/>
                  </a:lnTo>
                  <a:lnTo>
                    <a:pt x="2860" y="1834"/>
                  </a:lnTo>
                  <a:lnTo>
                    <a:pt x="2852" y="1846"/>
                  </a:lnTo>
                  <a:lnTo>
                    <a:pt x="2847" y="1858"/>
                  </a:lnTo>
                  <a:lnTo>
                    <a:pt x="2843" y="1868"/>
                  </a:lnTo>
                  <a:lnTo>
                    <a:pt x="2840" y="1877"/>
                  </a:lnTo>
                  <a:lnTo>
                    <a:pt x="2839" y="1882"/>
                  </a:lnTo>
                  <a:lnTo>
                    <a:pt x="2839" y="1884"/>
                  </a:lnTo>
                  <a:lnTo>
                    <a:pt x="2839" y="2169"/>
                  </a:lnTo>
                  <a:lnTo>
                    <a:pt x="3028" y="2169"/>
                  </a:lnTo>
                  <a:lnTo>
                    <a:pt x="3028" y="1884"/>
                  </a:lnTo>
                  <a:lnTo>
                    <a:pt x="3028" y="1882"/>
                  </a:lnTo>
                  <a:lnTo>
                    <a:pt x="3027" y="1877"/>
                  </a:lnTo>
                  <a:lnTo>
                    <a:pt x="3024" y="1868"/>
                  </a:lnTo>
                  <a:lnTo>
                    <a:pt x="3020" y="1858"/>
                  </a:lnTo>
                  <a:lnTo>
                    <a:pt x="3015" y="1846"/>
                  </a:lnTo>
                  <a:lnTo>
                    <a:pt x="3008" y="1834"/>
                  </a:lnTo>
                  <a:lnTo>
                    <a:pt x="2998" y="1822"/>
                  </a:lnTo>
                  <a:lnTo>
                    <a:pt x="2987" y="1812"/>
                  </a:lnTo>
                  <a:lnTo>
                    <a:pt x="2972" y="1803"/>
                  </a:lnTo>
                  <a:lnTo>
                    <a:pt x="2955" y="1797"/>
                  </a:lnTo>
                  <a:lnTo>
                    <a:pt x="2934" y="1795"/>
                  </a:lnTo>
                  <a:close/>
                  <a:moveTo>
                    <a:pt x="2551" y="1795"/>
                  </a:moveTo>
                  <a:lnTo>
                    <a:pt x="2530" y="1797"/>
                  </a:lnTo>
                  <a:lnTo>
                    <a:pt x="2513" y="1803"/>
                  </a:lnTo>
                  <a:lnTo>
                    <a:pt x="2498" y="1812"/>
                  </a:lnTo>
                  <a:lnTo>
                    <a:pt x="2486" y="1822"/>
                  </a:lnTo>
                  <a:lnTo>
                    <a:pt x="2476" y="1834"/>
                  </a:lnTo>
                  <a:lnTo>
                    <a:pt x="2469" y="1846"/>
                  </a:lnTo>
                  <a:lnTo>
                    <a:pt x="2463" y="1857"/>
                  </a:lnTo>
                  <a:lnTo>
                    <a:pt x="2460" y="1868"/>
                  </a:lnTo>
                  <a:lnTo>
                    <a:pt x="2458" y="1875"/>
                  </a:lnTo>
                  <a:lnTo>
                    <a:pt x="2457" y="1882"/>
                  </a:lnTo>
                  <a:lnTo>
                    <a:pt x="2456" y="1884"/>
                  </a:lnTo>
                  <a:lnTo>
                    <a:pt x="2456" y="2169"/>
                  </a:lnTo>
                  <a:lnTo>
                    <a:pt x="2644" y="2169"/>
                  </a:lnTo>
                  <a:lnTo>
                    <a:pt x="2644" y="1884"/>
                  </a:lnTo>
                  <a:lnTo>
                    <a:pt x="2644" y="1882"/>
                  </a:lnTo>
                  <a:lnTo>
                    <a:pt x="2643" y="1875"/>
                  </a:lnTo>
                  <a:lnTo>
                    <a:pt x="2641" y="1868"/>
                  </a:lnTo>
                  <a:lnTo>
                    <a:pt x="2638" y="1857"/>
                  </a:lnTo>
                  <a:lnTo>
                    <a:pt x="2632" y="1846"/>
                  </a:lnTo>
                  <a:lnTo>
                    <a:pt x="2625" y="1834"/>
                  </a:lnTo>
                  <a:lnTo>
                    <a:pt x="2615" y="1822"/>
                  </a:lnTo>
                  <a:lnTo>
                    <a:pt x="2604" y="1812"/>
                  </a:lnTo>
                  <a:lnTo>
                    <a:pt x="2589" y="1803"/>
                  </a:lnTo>
                  <a:lnTo>
                    <a:pt x="2571" y="1797"/>
                  </a:lnTo>
                  <a:lnTo>
                    <a:pt x="2551" y="1795"/>
                  </a:lnTo>
                  <a:close/>
                  <a:moveTo>
                    <a:pt x="2167" y="1795"/>
                  </a:moveTo>
                  <a:lnTo>
                    <a:pt x="2146" y="1797"/>
                  </a:lnTo>
                  <a:lnTo>
                    <a:pt x="2128" y="1803"/>
                  </a:lnTo>
                  <a:lnTo>
                    <a:pt x="2114" y="1812"/>
                  </a:lnTo>
                  <a:lnTo>
                    <a:pt x="2102" y="1822"/>
                  </a:lnTo>
                  <a:lnTo>
                    <a:pt x="2093" y="1834"/>
                  </a:lnTo>
                  <a:lnTo>
                    <a:pt x="2085" y="1846"/>
                  </a:lnTo>
                  <a:lnTo>
                    <a:pt x="2079" y="1857"/>
                  </a:lnTo>
                  <a:lnTo>
                    <a:pt x="2076" y="1868"/>
                  </a:lnTo>
                  <a:lnTo>
                    <a:pt x="2074" y="1875"/>
                  </a:lnTo>
                  <a:lnTo>
                    <a:pt x="2073" y="1882"/>
                  </a:lnTo>
                  <a:lnTo>
                    <a:pt x="2073" y="1884"/>
                  </a:lnTo>
                  <a:lnTo>
                    <a:pt x="2073" y="2169"/>
                  </a:lnTo>
                  <a:lnTo>
                    <a:pt x="2260" y="2169"/>
                  </a:lnTo>
                  <a:lnTo>
                    <a:pt x="2260" y="1884"/>
                  </a:lnTo>
                  <a:lnTo>
                    <a:pt x="2260" y="1882"/>
                  </a:lnTo>
                  <a:lnTo>
                    <a:pt x="2258" y="1875"/>
                  </a:lnTo>
                  <a:lnTo>
                    <a:pt x="2256" y="1868"/>
                  </a:lnTo>
                  <a:lnTo>
                    <a:pt x="2253" y="1857"/>
                  </a:lnTo>
                  <a:lnTo>
                    <a:pt x="2247" y="1846"/>
                  </a:lnTo>
                  <a:lnTo>
                    <a:pt x="2241" y="1834"/>
                  </a:lnTo>
                  <a:lnTo>
                    <a:pt x="2231" y="1822"/>
                  </a:lnTo>
                  <a:lnTo>
                    <a:pt x="2219" y="1812"/>
                  </a:lnTo>
                  <a:lnTo>
                    <a:pt x="2205" y="1803"/>
                  </a:lnTo>
                  <a:lnTo>
                    <a:pt x="2188" y="1797"/>
                  </a:lnTo>
                  <a:lnTo>
                    <a:pt x="2167" y="1795"/>
                  </a:lnTo>
                  <a:close/>
                  <a:moveTo>
                    <a:pt x="1783" y="1795"/>
                  </a:moveTo>
                  <a:lnTo>
                    <a:pt x="1762" y="1797"/>
                  </a:lnTo>
                  <a:lnTo>
                    <a:pt x="1745" y="1803"/>
                  </a:lnTo>
                  <a:lnTo>
                    <a:pt x="1731" y="1812"/>
                  </a:lnTo>
                  <a:lnTo>
                    <a:pt x="1719" y="1822"/>
                  </a:lnTo>
                  <a:lnTo>
                    <a:pt x="1709" y="1834"/>
                  </a:lnTo>
                  <a:lnTo>
                    <a:pt x="1701" y="1846"/>
                  </a:lnTo>
                  <a:lnTo>
                    <a:pt x="1696" y="1857"/>
                  </a:lnTo>
                  <a:lnTo>
                    <a:pt x="1693" y="1868"/>
                  </a:lnTo>
                  <a:lnTo>
                    <a:pt x="1690" y="1875"/>
                  </a:lnTo>
                  <a:lnTo>
                    <a:pt x="1689" y="1882"/>
                  </a:lnTo>
                  <a:lnTo>
                    <a:pt x="1688" y="1884"/>
                  </a:lnTo>
                  <a:lnTo>
                    <a:pt x="1688" y="2169"/>
                  </a:lnTo>
                  <a:lnTo>
                    <a:pt x="1877" y="2169"/>
                  </a:lnTo>
                  <a:lnTo>
                    <a:pt x="1877" y="1884"/>
                  </a:lnTo>
                  <a:lnTo>
                    <a:pt x="1877" y="1882"/>
                  </a:lnTo>
                  <a:lnTo>
                    <a:pt x="1876" y="1875"/>
                  </a:lnTo>
                  <a:lnTo>
                    <a:pt x="1874" y="1868"/>
                  </a:lnTo>
                  <a:lnTo>
                    <a:pt x="1869" y="1857"/>
                  </a:lnTo>
                  <a:lnTo>
                    <a:pt x="1864" y="1846"/>
                  </a:lnTo>
                  <a:lnTo>
                    <a:pt x="1857" y="1834"/>
                  </a:lnTo>
                  <a:lnTo>
                    <a:pt x="1848" y="1822"/>
                  </a:lnTo>
                  <a:lnTo>
                    <a:pt x="1836" y="1812"/>
                  </a:lnTo>
                  <a:lnTo>
                    <a:pt x="1822" y="1803"/>
                  </a:lnTo>
                  <a:lnTo>
                    <a:pt x="1804" y="1797"/>
                  </a:lnTo>
                  <a:lnTo>
                    <a:pt x="1783" y="1795"/>
                  </a:lnTo>
                  <a:close/>
                  <a:moveTo>
                    <a:pt x="1400" y="1795"/>
                  </a:moveTo>
                  <a:lnTo>
                    <a:pt x="1378" y="1797"/>
                  </a:lnTo>
                  <a:lnTo>
                    <a:pt x="1361" y="1803"/>
                  </a:lnTo>
                  <a:lnTo>
                    <a:pt x="1347" y="1812"/>
                  </a:lnTo>
                  <a:lnTo>
                    <a:pt x="1335" y="1822"/>
                  </a:lnTo>
                  <a:lnTo>
                    <a:pt x="1325" y="1834"/>
                  </a:lnTo>
                  <a:lnTo>
                    <a:pt x="1319" y="1846"/>
                  </a:lnTo>
                  <a:lnTo>
                    <a:pt x="1313" y="1857"/>
                  </a:lnTo>
                  <a:lnTo>
                    <a:pt x="1309" y="1868"/>
                  </a:lnTo>
                  <a:lnTo>
                    <a:pt x="1307" y="1875"/>
                  </a:lnTo>
                  <a:lnTo>
                    <a:pt x="1306" y="1882"/>
                  </a:lnTo>
                  <a:lnTo>
                    <a:pt x="1306" y="1884"/>
                  </a:lnTo>
                  <a:lnTo>
                    <a:pt x="1306" y="2169"/>
                  </a:lnTo>
                  <a:lnTo>
                    <a:pt x="1493" y="2169"/>
                  </a:lnTo>
                  <a:lnTo>
                    <a:pt x="1493" y="1884"/>
                  </a:lnTo>
                  <a:lnTo>
                    <a:pt x="1492" y="1882"/>
                  </a:lnTo>
                  <a:lnTo>
                    <a:pt x="1491" y="1875"/>
                  </a:lnTo>
                  <a:lnTo>
                    <a:pt x="1489" y="1868"/>
                  </a:lnTo>
                  <a:lnTo>
                    <a:pt x="1486" y="1857"/>
                  </a:lnTo>
                  <a:lnTo>
                    <a:pt x="1480" y="1846"/>
                  </a:lnTo>
                  <a:lnTo>
                    <a:pt x="1473" y="1834"/>
                  </a:lnTo>
                  <a:lnTo>
                    <a:pt x="1464" y="1822"/>
                  </a:lnTo>
                  <a:lnTo>
                    <a:pt x="1452" y="1812"/>
                  </a:lnTo>
                  <a:lnTo>
                    <a:pt x="1438" y="1803"/>
                  </a:lnTo>
                  <a:lnTo>
                    <a:pt x="1421" y="1797"/>
                  </a:lnTo>
                  <a:lnTo>
                    <a:pt x="1400" y="1795"/>
                  </a:lnTo>
                  <a:close/>
                  <a:moveTo>
                    <a:pt x="1015" y="1795"/>
                  </a:moveTo>
                  <a:lnTo>
                    <a:pt x="995" y="1797"/>
                  </a:lnTo>
                  <a:lnTo>
                    <a:pt x="977" y="1803"/>
                  </a:lnTo>
                  <a:lnTo>
                    <a:pt x="962" y="1812"/>
                  </a:lnTo>
                  <a:lnTo>
                    <a:pt x="950" y="1822"/>
                  </a:lnTo>
                  <a:lnTo>
                    <a:pt x="942" y="1834"/>
                  </a:lnTo>
                  <a:lnTo>
                    <a:pt x="934" y="1846"/>
                  </a:lnTo>
                  <a:lnTo>
                    <a:pt x="929" y="1857"/>
                  </a:lnTo>
                  <a:lnTo>
                    <a:pt x="925" y="1868"/>
                  </a:lnTo>
                  <a:lnTo>
                    <a:pt x="922" y="1875"/>
                  </a:lnTo>
                  <a:lnTo>
                    <a:pt x="921" y="1882"/>
                  </a:lnTo>
                  <a:lnTo>
                    <a:pt x="921" y="1884"/>
                  </a:lnTo>
                  <a:lnTo>
                    <a:pt x="921" y="2169"/>
                  </a:lnTo>
                  <a:lnTo>
                    <a:pt x="1110" y="2169"/>
                  </a:lnTo>
                  <a:lnTo>
                    <a:pt x="1110" y="1884"/>
                  </a:lnTo>
                  <a:lnTo>
                    <a:pt x="1110" y="1882"/>
                  </a:lnTo>
                  <a:lnTo>
                    <a:pt x="1109" y="1875"/>
                  </a:lnTo>
                  <a:lnTo>
                    <a:pt x="1106" y="1868"/>
                  </a:lnTo>
                  <a:lnTo>
                    <a:pt x="1102" y="1857"/>
                  </a:lnTo>
                  <a:lnTo>
                    <a:pt x="1097" y="1846"/>
                  </a:lnTo>
                  <a:lnTo>
                    <a:pt x="1090" y="1834"/>
                  </a:lnTo>
                  <a:lnTo>
                    <a:pt x="1080" y="1822"/>
                  </a:lnTo>
                  <a:lnTo>
                    <a:pt x="1068" y="1812"/>
                  </a:lnTo>
                  <a:lnTo>
                    <a:pt x="1054" y="1803"/>
                  </a:lnTo>
                  <a:lnTo>
                    <a:pt x="1036" y="1797"/>
                  </a:lnTo>
                  <a:lnTo>
                    <a:pt x="1015" y="1795"/>
                  </a:lnTo>
                  <a:close/>
                  <a:moveTo>
                    <a:pt x="632" y="1795"/>
                  </a:moveTo>
                  <a:lnTo>
                    <a:pt x="611" y="1797"/>
                  </a:lnTo>
                  <a:lnTo>
                    <a:pt x="594" y="1803"/>
                  </a:lnTo>
                  <a:lnTo>
                    <a:pt x="579" y="1812"/>
                  </a:lnTo>
                  <a:lnTo>
                    <a:pt x="567" y="1822"/>
                  </a:lnTo>
                  <a:lnTo>
                    <a:pt x="557" y="1834"/>
                  </a:lnTo>
                  <a:lnTo>
                    <a:pt x="549" y="1846"/>
                  </a:lnTo>
                  <a:lnTo>
                    <a:pt x="545" y="1857"/>
                  </a:lnTo>
                  <a:lnTo>
                    <a:pt x="541" y="1868"/>
                  </a:lnTo>
                  <a:lnTo>
                    <a:pt x="539" y="1875"/>
                  </a:lnTo>
                  <a:lnTo>
                    <a:pt x="537" y="1882"/>
                  </a:lnTo>
                  <a:lnTo>
                    <a:pt x="536" y="1884"/>
                  </a:lnTo>
                  <a:lnTo>
                    <a:pt x="536" y="2169"/>
                  </a:lnTo>
                  <a:lnTo>
                    <a:pt x="726" y="2169"/>
                  </a:lnTo>
                  <a:lnTo>
                    <a:pt x="726" y="1884"/>
                  </a:lnTo>
                  <a:lnTo>
                    <a:pt x="726" y="1882"/>
                  </a:lnTo>
                  <a:lnTo>
                    <a:pt x="725" y="1875"/>
                  </a:lnTo>
                  <a:lnTo>
                    <a:pt x="723" y="1868"/>
                  </a:lnTo>
                  <a:lnTo>
                    <a:pt x="718" y="1857"/>
                  </a:lnTo>
                  <a:lnTo>
                    <a:pt x="713" y="1846"/>
                  </a:lnTo>
                  <a:lnTo>
                    <a:pt x="707" y="1834"/>
                  </a:lnTo>
                  <a:lnTo>
                    <a:pt x="697" y="1822"/>
                  </a:lnTo>
                  <a:lnTo>
                    <a:pt x="685" y="1812"/>
                  </a:lnTo>
                  <a:lnTo>
                    <a:pt x="670" y="1803"/>
                  </a:lnTo>
                  <a:lnTo>
                    <a:pt x="652" y="1797"/>
                  </a:lnTo>
                  <a:lnTo>
                    <a:pt x="632" y="1795"/>
                  </a:lnTo>
                  <a:close/>
                  <a:moveTo>
                    <a:pt x="2839" y="1338"/>
                  </a:moveTo>
                  <a:lnTo>
                    <a:pt x="2839" y="1669"/>
                  </a:lnTo>
                  <a:lnTo>
                    <a:pt x="3029" y="1669"/>
                  </a:lnTo>
                  <a:lnTo>
                    <a:pt x="3029" y="1338"/>
                  </a:lnTo>
                  <a:lnTo>
                    <a:pt x="2839" y="1338"/>
                  </a:lnTo>
                  <a:close/>
                  <a:moveTo>
                    <a:pt x="2456" y="1338"/>
                  </a:moveTo>
                  <a:lnTo>
                    <a:pt x="2456" y="1669"/>
                  </a:lnTo>
                  <a:lnTo>
                    <a:pt x="2644" y="1669"/>
                  </a:lnTo>
                  <a:lnTo>
                    <a:pt x="2644" y="1338"/>
                  </a:lnTo>
                  <a:lnTo>
                    <a:pt x="2456" y="1338"/>
                  </a:lnTo>
                  <a:close/>
                  <a:moveTo>
                    <a:pt x="2073" y="1338"/>
                  </a:moveTo>
                  <a:lnTo>
                    <a:pt x="2073" y="1669"/>
                  </a:lnTo>
                  <a:lnTo>
                    <a:pt x="2262" y="1669"/>
                  </a:lnTo>
                  <a:lnTo>
                    <a:pt x="2262" y="1338"/>
                  </a:lnTo>
                  <a:lnTo>
                    <a:pt x="2073" y="1338"/>
                  </a:lnTo>
                  <a:close/>
                  <a:moveTo>
                    <a:pt x="1688" y="1338"/>
                  </a:moveTo>
                  <a:lnTo>
                    <a:pt x="1688" y="1669"/>
                  </a:lnTo>
                  <a:lnTo>
                    <a:pt x="1877" y="1669"/>
                  </a:lnTo>
                  <a:lnTo>
                    <a:pt x="1877" y="1338"/>
                  </a:lnTo>
                  <a:lnTo>
                    <a:pt x="1688" y="1338"/>
                  </a:lnTo>
                  <a:close/>
                  <a:moveTo>
                    <a:pt x="1306" y="1338"/>
                  </a:moveTo>
                  <a:lnTo>
                    <a:pt x="1306" y="1669"/>
                  </a:lnTo>
                  <a:lnTo>
                    <a:pt x="1494" y="1669"/>
                  </a:lnTo>
                  <a:lnTo>
                    <a:pt x="1494" y="1338"/>
                  </a:lnTo>
                  <a:lnTo>
                    <a:pt x="1306" y="1338"/>
                  </a:lnTo>
                  <a:close/>
                  <a:moveTo>
                    <a:pt x="921" y="1338"/>
                  </a:moveTo>
                  <a:lnTo>
                    <a:pt x="921" y="1669"/>
                  </a:lnTo>
                  <a:lnTo>
                    <a:pt x="1111" y="1669"/>
                  </a:lnTo>
                  <a:lnTo>
                    <a:pt x="1111" y="1338"/>
                  </a:lnTo>
                  <a:lnTo>
                    <a:pt x="921" y="1338"/>
                  </a:lnTo>
                  <a:close/>
                  <a:moveTo>
                    <a:pt x="536" y="1338"/>
                  </a:moveTo>
                  <a:lnTo>
                    <a:pt x="536" y="1669"/>
                  </a:lnTo>
                  <a:lnTo>
                    <a:pt x="726" y="1669"/>
                  </a:lnTo>
                  <a:lnTo>
                    <a:pt x="726" y="1338"/>
                  </a:lnTo>
                  <a:lnTo>
                    <a:pt x="536" y="1338"/>
                  </a:lnTo>
                  <a:close/>
                  <a:moveTo>
                    <a:pt x="3232" y="1336"/>
                  </a:moveTo>
                  <a:lnTo>
                    <a:pt x="3232" y="1680"/>
                  </a:lnTo>
                  <a:lnTo>
                    <a:pt x="3408" y="1680"/>
                  </a:lnTo>
                  <a:lnTo>
                    <a:pt x="3408" y="1336"/>
                  </a:lnTo>
                  <a:lnTo>
                    <a:pt x="3232" y="1336"/>
                  </a:lnTo>
                  <a:close/>
                  <a:moveTo>
                    <a:pt x="156" y="1336"/>
                  </a:moveTo>
                  <a:lnTo>
                    <a:pt x="156" y="1680"/>
                  </a:lnTo>
                  <a:lnTo>
                    <a:pt x="333" y="1680"/>
                  </a:lnTo>
                  <a:lnTo>
                    <a:pt x="333" y="1336"/>
                  </a:lnTo>
                  <a:lnTo>
                    <a:pt x="156" y="1336"/>
                  </a:lnTo>
                  <a:close/>
                  <a:moveTo>
                    <a:pt x="2931" y="876"/>
                  </a:moveTo>
                  <a:lnTo>
                    <a:pt x="2888" y="878"/>
                  </a:lnTo>
                  <a:lnTo>
                    <a:pt x="2846" y="886"/>
                  </a:lnTo>
                  <a:lnTo>
                    <a:pt x="2807" y="899"/>
                  </a:lnTo>
                  <a:lnTo>
                    <a:pt x="2770" y="916"/>
                  </a:lnTo>
                  <a:lnTo>
                    <a:pt x="2736" y="937"/>
                  </a:lnTo>
                  <a:lnTo>
                    <a:pt x="2707" y="962"/>
                  </a:lnTo>
                  <a:lnTo>
                    <a:pt x="2681" y="989"/>
                  </a:lnTo>
                  <a:lnTo>
                    <a:pt x="2659" y="1020"/>
                  </a:lnTo>
                  <a:lnTo>
                    <a:pt x="2643" y="1053"/>
                  </a:lnTo>
                  <a:lnTo>
                    <a:pt x="3218" y="1053"/>
                  </a:lnTo>
                  <a:lnTo>
                    <a:pt x="3202" y="1020"/>
                  </a:lnTo>
                  <a:lnTo>
                    <a:pt x="3182" y="989"/>
                  </a:lnTo>
                  <a:lnTo>
                    <a:pt x="3156" y="962"/>
                  </a:lnTo>
                  <a:lnTo>
                    <a:pt x="3126" y="937"/>
                  </a:lnTo>
                  <a:lnTo>
                    <a:pt x="3093" y="916"/>
                  </a:lnTo>
                  <a:lnTo>
                    <a:pt x="3056" y="899"/>
                  </a:lnTo>
                  <a:lnTo>
                    <a:pt x="3016" y="886"/>
                  </a:lnTo>
                  <a:lnTo>
                    <a:pt x="2975" y="878"/>
                  </a:lnTo>
                  <a:lnTo>
                    <a:pt x="2931" y="876"/>
                  </a:lnTo>
                  <a:close/>
                  <a:moveTo>
                    <a:pt x="634" y="876"/>
                  </a:moveTo>
                  <a:lnTo>
                    <a:pt x="591" y="878"/>
                  </a:lnTo>
                  <a:lnTo>
                    <a:pt x="548" y="886"/>
                  </a:lnTo>
                  <a:lnTo>
                    <a:pt x="509" y="899"/>
                  </a:lnTo>
                  <a:lnTo>
                    <a:pt x="472" y="916"/>
                  </a:lnTo>
                  <a:lnTo>
                    <a:pt x="439" y="937"/>
                  </a:lnTo>
                  <a:lnTo>
                    <a:pt x="409" y="962"/>
                  </a:lnTo>
                  <a:lnTo>
                    <a:pt x="384" y="989"/>
                  </a:lnTo>
                  <a:lnTo>
                    <a:pt x="362" y="1020"/>
                  </a:lnTo>
                  <a:lnTo>
                    <a:pt x="346" y="1053"/>
                  </a:lnTo>
                  <a:lnTo>
                    <a:pt x="922" y="1053"/>
                  </a:lnTo>
                  <a:lnTo>
                    <a:pt x="906" y="1020"/>
                  </a:lnTo>
                  <a:lnTo>
                    <a:pt x="884" y="989"/>
                  </a:lnTo>
                  <a:lnTo>
                    <a:pt x="858" y="962"/>
                  </a:lnTo>
                  <a:lnTo>
                    <a:pt x="829" y="937"/>
                  </a:lnTo>
                  <a:lnTo>
                    <a:pt x="795" y="916"/>
                  </a:lnTo>
                  <a:lnTo>
                    <a:pt x="759" y="899"/>
                  </a:lnTo>
                  <a:lnTo>
                    <a:pt x="720" y="886"/>
                  </a:lnTo>
                  <a:lnTo>
                    <a:pt x="677" y="878"/>
                  </a:lnTo>
                  <a:lnTo>
                    <a:pt x="634" y="876"/>
                  </a:lnTo>
                  <a:close/>
                  <a:moveTo>
                    <a:pt x="381" y="744"/>
                  </a:moveTo>
                  <a:lnTo>
                    <a:pt x="381" y="817"/>
                  </a:lnTo>
                  <a:lnTo>
                    <a:pt x="3184" y="817"/>
                  </a:lnTo>
                  <a:lnTo>
                    <a:pt x="3184" y="744"/>
                  </a:lnTo>
                  <a:lnTo>
                    <a:pt x="381" y="744"/>
                  </a:lnTo>
                  <a:close/>
                  <a:moveTo>
                    <a:pt x="1789" y="0"/>
                  </a:moveTo>
                  <a:lnTo>
                    <a:pt x="1790" y="0"/>
                  </a:lnTo>
                  <a:lnTo>
                    <a:pt x="1800" y="10"/>
                  </a:lnTo>
                  <a:lnTo>
                    <a:pt x="1800" y="72"/>
                  </a:lnTo>
                  <a:lnTo>
                    <a:pt x="1866" y="183"/>
                  </a:lnTo>
                  <a:lnTo>
                    <a:pt x="1866" y="343"/>
                  </a:lnTo>
                  <a:lnTo>
                    <a:pt x="2682" y="697"/>
                  </a:lnTo>
                  <a:lnTo>
                    <a:pt x="2760" y="697"/>
                  </a:lnTo>
                  <a:lnTo>
                    <a:pt x="2760" y="616"/>
                  </a:lnTo>
                  <a:lnTo>
                    <a:pt x="2789" y="616"/>
                  </a:lnTo>
                  <a:lnTo>
                    <a:pt x="2782" y="593"/>
                  </a:lnTo>
                  <a:lnTo>
                    <a:pt x="2775" y="568"/>
                  </a:lnTo>
                  <a:lnTo>
                    <a:pt x="2772" y="543"/>
                  </a:lnTo>
                  <a:lnTo>
                    <a:pt x="2772" y="526"/>
                  </a:lnTo>
                  <a:lnTo>
                    <a:pt x="2775" y="514"/>
                  </a:lnTo>
                  <a:lnTo>
                    <a:pt x="2780" y="503"/>
                  </a:lnTo>
                  <a:lnTo>
                    <a:pt x="2786" y="494"/>
                  </a:lnTo>
                  <a:lnTo>
                    <a:pt x="2791" y="488"/>
                  </a:lnTo>
                  <a:lnTo>
                    <a:pt x="2796" y="482"/>
                  </a:lnTo>
                  <a:lnTo>
                    <a:pt x="2799" y="475"/>
                  </a:lnTo>
                  <a:lnTo>
                    <a:pt x="2803" y="469"/>
                  </a:lnTo>
                  <a:lnTo>
                    <a:pt x="2810" y="467"/>
                  </a:lnTo>
                  <a:lnTo>
                    <a:pt x="2819" y="467"/>
                  </a:lnTo>
                  <a:lnTo>
                    <a:pt x="2828" y="470"/>
                  </a:lnTo>
                  <a:lnTo>
                    <a:pt x="2837" y="475"/>
                  </a:lnTo>
                  <a:lnTo>
                    <a:pt x="2843" y="478"/>
                  </a:lnTo>
                  <a:lnTo>
                    <a:pt x="2850" y="474"/>
                  </a:lnTo>
                  <a:lnTo>
                    <a:pt x="2854" y="468"/>
                  </a:lnTo>
                  <a:lnTo>
                    <a:pt x="2859" y="459"/>
                  </a:lnTo>
                  <a:lnTo>
                    <a:pt x="2864" y="450"/>
                  </a:lnTo>
                  <a:lnTo>
                    <a:pt x="2868" y="444"/>
                  </a:lnTo>
                  <a:lnTo>
                    <a:pt x="2872" y="438"/>
                  </a:lnTo>
                  <a:lnTo>
                    <a:pt x="2868" y="431"/>
                  </a:lnTo>
                  <a:lnTo>
                    <a:pt x="2863" y="424"/>
                  </a:lnTo>
                  <a:lnTo>
                    <a:pt x="2855" y="415"/>
                  </a:lnTo>
                  <a:lnTo>
                    <a:pt x="2848" y="404"/>
                  </a:lnTo>
                  <a:lnTo>
                    <a:pt x="2841" y="391"/>
                  </a:lnTo>
                  <a:lnTo>
                    <a:pt x="2838" y="378"/>
                  </a:lnTo>
                  <a:lnTo>
                    <a:pt x="2839" y="364"/>
                  </a:lnTo>
                  <a:lnTo>
                    <a:pt x="2841" y="351"/>
                  </a:lnTo>
                  <a:lnTo>
                    <a:pt x="2845" y="339"/>
                  </a:lnTo>
                  <a:lnTo>
                    <a:pt x="2849" y="329"/>
                  </a:lnTo>
                  <a:lnTo>
                    <a:pt x="2851" y="322"/>
                  </a:lnTo>
                  <a:lnTo>
                    <a:pt x="2852" y="320"/>
                  </a:lnTo>
                  <a:lnTo>
                    <a:pt x="2851" y="318"/>
                  </a:lnTo>
                  <a:lnTo>
                    <a:pt x="2848" y="311"/>
                  </a:lnTo>
                  <a:lnTo>
                    <a:pt x="2843" y="300"/>
                  </a:lnTo>
                  <a:lnTo>
                    <a:pt x="2838" y="288"/>
                  </a:lnTo>
                  <a:lnTo>
                    <a:pt x="2832" y="273"/>
                  </a:lnTo>
                  <a:lnTo>
                    <a:pt x="2825" y="258"/>
                  </a:lnTo>
                  <a:lnTo>
                    <a:pt x="2820" y="241"/>
                  </a:lnTo>
                  <a:lnTo>
                    <a:pt x="2814" y="227"/>
                  </a:lnTo>
                  <a:lnTo>
                    <a:pt x="2811" y="212"/>
                  </a:lnTo>
                  <a:lnTo>
                    <a:pt x="2809" y="201"/>
                  </a:lnTo>
                  <a:lnTo>
                    <a:pt x="2810" y="194"/>
                  </a:lnTo>
                  <a:lnTo>
                    <a:pt x="2813" y="189"/>
                  </a:lnTo>
                  <a:lnTo>
                    <a:pt x="2820" y="190"/>
                  </a:lnTo>
                  <a:lnTo>
                    <a:pt x="2826" y="196"/>
                  </a:lnTo>
                  <a:lnTo>
                    <a:pt x="2834" y="206"/>
                  </a:lnTo>
                  <a:lnTo>
                    <a:pt x="2842" y="219"/>
                  </a:lnTo>
                  <a:lnTo>
                    <a:pt x="2850" y="233"/>
                  </a:lnTo>
                  <a:lnTo>
                    <a:pt x="2858" y="249"/>
                  </a:lnTo>
                  <a:lnTo>
                    <a:pt x="2865" y="264"/>
                  </a:lnTo>
                  <a:lnTo>
                    <a:pt x="2871" y="278"/>
                  </a:lnTo>
                  <a:lnTo>
                    <a:pt x="2875" y="289"/>
                  </a:lnTo>
                  <a:lnTo>
                    <a:pt x="2878" y="296"/>
                  </a:lnTo>
                  <a:lnTo>
                    <a:pt x="2879" y="299"/>
                  </a:lnTo>
                  <a:lnTo>
                    <a:pt x="2925" y="309"/>
                  </a:lnTo>
                  <a:lnTo>
                    <a:pt x="2926" y="307"/>
                  </a:lnTo>
                  <a:lnTo>
                    <a:pt x="2930" y="302"/>
                  </a:lnTo>
                  <a:lnTo>
                    <a:pt x="2936" y="292"/>
                  </a:lnTo>
                  <a:lnTo>
                    <a:pt x="2943" y="281"/>
                  </a:lnTo>
                  <a:lnTo>
                    <a:pt x="2952" y="267"/>
                  </a:lnTo>
                  <a:lnTo>
                    <a:pt x="2962" y="253"/>
                  </a:lnTo>
                  <a:lnTo>
                    <a:pt x="2971" y="240"/>
                  </a:lnTo>
                  <a:lnTo>
                    <a:pt x="2981" y="227"/>
                  </a:lnTo>
                  <a:lnTo>
                    <a:pt x="2991" y="216"/>
                  </a:lnTo>
                  <a:lnTo>
                    <a:pt x="2998" y="207"/>
                  </a:lnTo>
                  <a:lnTo>
                    <a:pt x="3006" y="201"/>
                  </a:lnTo>
                  <a:lnTo>
                    <a:pt x="3011" y="200"/>
                  </a:lnTo>
                  <a:lnTo>
                    <a:pt x="3014" y="203"/>
                  </a:lnTo>
                  <a:lnTo>
                    <a:pt x="3013" y="209"/>
                  </a:lnTo>
                  <a:lnTo>
                    <a:pt x="3009" y="219"/>
                  </a:lnTo>
                  <a:lnTo>
                    <a:pt x="3005" y="230"/>
                  </a:lnTo>
                  <a:lnTo>
                    <a:pt x="2998" y="243"/>
                  </a:lnTo>
                  <a:lnTo>
                    <a:pt x="2991" y="258"/>
                  </a:lnTo>
                  <a:lnTo>
                    <a:pt x="2982" y="272"/>
                  </a:lnTo>
                  <a:lnTo>
                    <a:pt x="2975" y="286"/>
                  </a:lnTo>
                  <a:lnTo>
                    <a:pt x="2966" y="299"/>
                  </a:lnTo>
                  <a:lnTo>
                    <a:pt x="2959" y="310"/>
                  </a:lnTo>
                  <a:lnTo>
                    <a:pt x="2954" y="319"/>
                  </a:lnTo>
                  <a:lnTo>
                    <a:pt x="2951" y="326"/>
                  </a:lnTo>
                  <a:lnTo>
                    <a:pt x="2949" y="328"/>
                  </a:lnTo>
                  <a:lnTo>
                    <a:pt x="2955" y="373"/>
                  </a:lnTo>
                  <a:lnTo>
                    <a:pt x="2954" y="375"/>
                  </a:lnTo>
                  <a:lnTo>
                    <a:pt x="2951" y="382"/>
                  </a:lnTo>
                  <a:lnTo>
                    <a:pt x="2947" y="393"/>
                  </a:lnTo>
                  <a:lnTo>
                    <a:pt x="2943" y="406"/>
                  </a:lnTo>
                  <a:lnTo>
                    <a:pt x="2941" y="420"/>
                  </a:lnTo>
                  <a:lnTo>
                    <a:pt x="2941" y="437"/>
                  </a:lnTo>
                  <a:lnTo>
                    <a:pt x="2943" y="447"/>
                  </a:lnTo>
                  <a:lnTo>
                    <a:pt x="2947" y="456"/>
                  </a:lnTo>
                  <a:lnTo>
                    <a:pt x="2953" y="462"/>
                  </a:lnTo>
                  <a:lnTo>
                    <a:pt x="2960" y="469"/>
                  </a:lnTo>
                  <a:lnTo>
                    <a:pt x="2971" y="477"/>
                  </a:lnTo>
                  <a:lnTo>
                    <a:pt x="2983" y="486"/>
                  </a:lnTo>
                  <a:lnTo>
                    <a:pt x="2997" y="499"/>
                  </a:lnTo>
                  <a:lnTo>
                    <a:pt x="3015" y="515"/>
                  </a:lnTo>
                  <a:lnTo>
                    <a:pt x="3028" y="532"/>
                  </a:lnTo>
                  <a:lnTo>
                    <a:pt x="3036" y="549"/>
                  </a:lnTo>
                  <a:lnTo>
                    <a:pt x="3041" y="568"/>
                  </a:lnTo>
                  <a:lnTo>
                    <a:pt x="3042" y="586"/>
                  </a:lnTo>
                  <a:lnTo>
                    <a:pt x="3042" y="602"/>
                  </a:lnTo>
                  <a:lnTo>
                    <a:pt x="3040" y="616"/>
                  </a:lnTo>
                  <a:lnTo>
                    <a:pt x="3075" y="616"/>
                  </a:lnTo>
                  <a:lnTo>
                    <a:pt x="3075" y="697"/>
                  </a:lnTo>
                  <a:lnTo>
                    <a:pt x="3286" y="697"/>
                  </a:lnTo>
                  <a:lnTo>
                    <a:pt x="3286" y="795"/>
                  </a:lnTo>
                  <a:lnTo>
                    <a:pt x="3227" y="795"/>
                  </a:lnTo>
                  <a:lnTo>
                    <a:pt x="3227" y="965"/>
                  </a:lnTo>
                  <a:lnTo>
                    <a:pt x="3515" y="965"/>
                  </a:lnTo>
                  <a:lnTo>
                    <a:pt x="3515" y="2169"/>
                  </a:lnTo>
                  <a:lnTo>
                    <a:pt x="3564" y="2169"/>
                  </a:lnTo>
                  <a:lnTo>
                    <a:pt x="3564" y="2310"/>
                  </a:lnTo>
                  <a:lnTo>
                    <a:pt x="0" y="2310"/>
                  </a:lnTo>
                  <a:lnTo>
                    <a:pt x="0" y="2169"/>
                  </a:lnTo>
                  <a:lnTo>
                    <a:pt x="50" y="2169"/>
                  </a:lnTo>
                  <a:lnTo>
                    <a:pt x="50" y="965"/>
                  </a:lnTo>
                  <a:lnTo>
                    <a:pt x="337" y="965"/>
                  </a:lnTo>
                  <a:lnTo>
                    <a:pt x="337" y="796"/>
                  </a:lnTo>
                  <a:lnTo>
                    <a:pt x="289" y="796"/>
                  </a:lnTo>
                  <a:lnTo>
                    <a:pt x="289" y="697"/>
                  </a:lnTo>
                  <a:lnTo>
                    <a:pt x="453" y="697"/>
                  </a:lnTo>
                  <a:lnTo>
                    <a:pt x="453" y="616"/>
                  </a:lnTo>
                  <a:lnTo>
                    <a:pt x="489" y="616"/>
                  </a:lnTo>
                  <a:lnTo>
                    <a:pt x="487" y="602"/>
                  </a:lnTo>
                  <a:lnTo>
                    <a:pt x="485" y="586"/>
                  </a:lnTo>
                  <a:lnTo>
                    <a:pt x="488" y="567"/>
                  </a:lnTo>
                  <a:lnTo>
                    <a:pt x="492" y="549"/>
                  </a:lnTo>
                  <a:lnTo>
                    <a:pt x="501" y="532"/>
                  </a:lnTo>
                  <a:lnTo>
                    <a:pt x="514" y="515"/>
                  </a:lnTo>
                  <a:lnTo>
                    <a:pt x="530" y="499"/>
                  </a:lnTo>
                  <a:lnTo>
                    <a:pt x="544" y="486"/>
                  </a:lnTo>
                  <a:lnTo>
                    <a:pt x="557" y="477"/>
                  </a:lnTo>
                  <a:lnTo>
                    <a:pt x="567" y="469"/>
                  </a:lnTo>
                  <a:lnTo>
                    <a:pt x="574" y="462"/>
                  </a:lnTo>
                  <a:lnTo>
                    <a:pt x="580" y="456"/>
                  </a:lnTo>
                  <a:lnTo>
                    <a:pt x="584" y="447"/>
                  </a:lnTo>
                  <a:lnTo>
                    <a:pt x="586" y="437"/>
                  </a:lnTo>
                  <a:lnTo>
                    <a:pt x="586" y="420"/>
                  </a:lnTo>
                  <a:lnTo>
                    <a:pt x="584" y="406"/>
                  </a:lnTo>
                  <a:lnTo>
                    <a:pt x="581" y="393"/>
                  </a:lnTo>
                  <a:lnTo>
                    <a:pt x="576" y="382"/>
                  </a:lnTo>
                  <a:lnTo>
                    <a:pt x="573" y="375"/>
                  </a:lnTo>
                  <a:lnTo>
                    <a:pt x="572" y="373"/>
                  </a:lnTo>
                  <a:lnTo>
                    <a:pt x="580" y="328"/>
                  </a:lnTo>
                  <a:lnTo>
                    <a:pt x="579" y="326"/>
                  </a:lnTo>
                  <a:lnTo>
                    <a:pt x="574" y="319"/>
                  </a:lnTo>
                  <a:lnTo>
                    <a:pt x="569" y="310"/>
                  </a:lnTo>
                  <a:lnTo>
                    <a:pt x="562" y="299"/>
                  </a:lnTo>
                  <a:lnTo>
                    <a:pt x="554" y="286"/>
                  </a:lnTo>
                  <a:lnTo>
                    <a:pt x="546" y="272"/>
                  </a:lnTo>
                  <a:lnTo>
                    <a:pt x="537" y="258"/>
                  </a:lnTo>
                  <a:lnTo>
                    <a:pt x="530" y="243"/>
                  </a:lnTo>
                  <a:lnTo>
                    <a:pt x="523" y="230"/>
                  </a:lnTo>
                  <a:lnTo>
                    <a:pt x="518" y="219"/>
                  </a:lnTo>
                  <a:lnTo>
                    <a:pt x="515" y="209"/>
                  </a:lnTo>
                  <a:lnTo>
                    <a:pt x="515" y="203"/>
                  </a:lnTo>
                  <a:lnTo>
                    <a:pt x="517" y="200"/>
                  </a:lnTo>
                  <a:lnTo>
                    <a:pt x="522" y="201"/>
                  </a:lnTo>
                  <a:lnTo>
                    <a:pt x="529" y="207"/>
                  </a:lnTo>
                  <a:lnTo>
                    <a:pt x="537" y="216"/>
                  </a:lnTo>
                  <a:lnTo>
                    <a:pt x="547" y="227"/>
                  </a:lnTo>
                  <a:lnTo>
                    <a:pt x="557" y="240"/>
                  </a:lnTo>
                  <a:lnTo>
                    <a:pt x="567" y="253"/>
                  </a:lnTo>
                  <a:lnTo>
                    <a:pt x="576" y="267"/>
                  </a:lnTo>
                  <a:lnTo>
                    <a:pt x="585" y="281"/>
                  </a:lnTo>
                  <a:lnTo>
                    <a:pt x="592" y="292"/>
                  </a:lnTo>
                  <a:lnTo>
                    <a:pt x="598" y="302"/>
                  </a:lnTo>
                  <a:lnTo>
                    <a:pt x="601" y="307"/>
                  </a:lnTo>
                  <a:lnTo>
                    <a:pt x="604" y="309"/>
                  </a:lnTo>
                  <a:lnTo>
                    <a:pt x="649" y="299"/>
                  </a:lnTo>
                  <a:lnTo>
                    <a:pt x="650" y="296"/>
                  </a:lnTo>
                  <a:lnTo>
                    <a:pt x="652" y="289"/>
                  </a:lnTo>
                  <a:lnTo>
                    <a:pt x="658" y="278"/>
                  </a:lnTo>
                  <a:lnTo>
                    <a:pt x="663" y="264"/>
                  </a:lnTo>
                  <a:lnTo>
                    <a:pt x="670" y="249"/>
                  </a:lnTo>
                  <a:lnTo>
                    <a:pt x="677" y="233"/>
                  </a:lnTo>
                  <a:lnTo>
                    <a:pt x="686" y="219"/>
                  </a:lnTo>
                  <a:lnTo>
                    <a:pt x="694" y="206"/>
                  </a:lnTo>
                  <a:lnTo>
                    <a:pt x="701" y="196"/>
                  </a:lnTo>
                  <a:lnTo>
                    <a:pt x="709" y="190"/>
                  </a:lnTo>
                  <a:lnTo>
                    <a:pt x="715" y="189"/>
                  </a:lnTo>
                  <a:lnTo>
                    <a:pt x="718" y="194"/>
                  </a:lnTo>
                  <a:lnTo>
                    <a:pt x="720" y="201"/>
                  </a:lnTo>
                  <a:lnTo>
                    <a:pt x="717" y="212"/>
                  </a:lnTo>
                  <a:lnTo>
                    <a:pt x="714" y="227"/>
                  </a:lnTo>
                  <a:lnTo>
                    <a:pt x="709" y="241"/>
                  </a:lnTo>
                  <a:lnTo>
                    <a:pt x="703" y="258"/>
                  </a:lnTo>
                  <a:lnTo>
                    <a:pt x="697" y="273"/>
                  </a:lnTo>
                  <a:lnTo>
                    <a:pt x="691" y="288"/>
                  </a:lnTo>
                  <a:lnTo>
                    <a:pt x="685" y="300"/>
                  </a:lnTo>
                  <a:lnTo>
                    <a:pt x="681" y="311"/>
                  </a:lnTo>
                  <a:lnTo>
                    <a:pt x="677" y="318"/>
                  </a:lnTo>
                  <a:lnTo>
                    <a:pt x="676" y="320"/>
                  </a:lnTo>
                  <a:lnTo>
                    <a:pt x="677" y="322"/>
                  </a:lnTo>
                  <a:lnTo>
                    <a:pt x="681" y="329"/>
                  </a:lnTo>
                  <a:lnTo>
                    <a:pt x="684" y="339"/>
                  </a:lnTo>
                  <a:lnTo>
                    <a:pt x="687" y="351"/>
                  </a:lnTo>
                  <a:lnTo>
                    <a:pt x="689" y="364"/>
                  </a:lnTo>
                  <a:lnTo>
                    <a:pt x="690" y="378"/>
                  </a:lnTo>
                  <a:lnTo>
                    <a:pt x="687" y="391"/>
                  </a:lnTo>
                  <a:lnTo>
                    <a:pt x="681" y="404"/>
                  </a:lnTo>
                  <a:lnTo>
                    <a:pt x="673" y="415"/>
                  </a:lnTo>
                  <a:lnTo>
                    <a:pt x="665" y="424"/>
                  </a:lnTo>
                  <a:lnTo>
                    <a:pt x="659" y="431"/>
                  </a:lnTo>
                  <a:lnTo>
                    <a:pt x="657" y="438"/>
                  </a:lnTo>
                  <a:lnTo>
                    <a:pt x="659" y="444"/>
                  </a:lnTo>
                  <a:lnTo>
                    <a:pt x="664" y="450"/>
                  </a:lnTo>
                  <a:lnTo>
                    <a:pt x="669" y="459"/>
                  </a:lnTo>
                  <a:lnTo>
                    <a:pt x="674" y="468"/>
                  </a:lnTo>
                  <a:lnTo>
                    <a:pt x="678" y="474"/>
                  </a:lnTo>
                  <a:lnTo>
                    <a:pt x="684" y="478"/>
                  </a:lnTo>
                  <a:lnTo>
                    <a:pt x="690" y="475"/>
                  </a:lnTo>
                  <a:lnTo>
                    <a:pt x="700" y="470"/>
                  </a:lnTo>
                  <a:lnTo>
                    <a:pt x="709" y="467"/>
                  </a:lnTo>
                  <a:lnTo>
                    <a:pt x="717" y="467"/>
                  </a:lnTo>
                  <a:lnTo>
                    <a:pt x="725" y="469"/>
                  </a:lnTo>
                  <a:lnTo>
                    <a:pt x="729" y="475"/>
                  </a:lnTo>
                  <a:lnTo>
                    <a:pt x="731" y="482"/>
                  </a:lnTo>
                  <a:lnTo>
                    <a:pt x="737" y="488"/>
                  </a:lnTo>
                  <a:lnTo>
                    <a:pt x="742" y="494"/>
                  </a:lnTo>
                  <a:lnTo>
                    <a:pt x="748" y="503"/>
                  </a:lnTo>
                  <a:lnTo>
                    <a:pt x="753" y="514"/>
                  </a:lnTo>
                  <a:lnTo>
                    <a:pt x="756" y="526"/>
                  </a:lnTo>
                  <a:lnTo>
                    <a:pt x="757" y="543"/>
                  </a:lnTo>
                  <a:lnTo>
                    <a:pt x="752" y="568"/>
                  </a:lnTo>
                  <a:lnTo>
                    <a:pt x="746" y="593"/>
                  </a:lnTo>
                  <a:lnTo>
                    <a:pt x="738" y="616"/>
                  </a:lnTo>
                  <a:lnTo>
                    <a:pt x="768" y="616"/>
                  </a:lnTo>
                  <a:lnTo>
                    <a:pt x="768" y="697"/>
                  </a:lnTo>
                  <a:lnTo>
                    <a:pt x="893" y="697"/>
                  </a:lnTo>
                  <a:lnTo>
                    <a:pt x="1713" y="343"/>
                  </a:lnTo>
                  <a:lnTo>
                    <a:pt x="1713" y="183"/>
                  </a:lnTo>
                  <a:lnTo>
                    <a:pt x="1779" y="72"/>
                  </a:lnTo>
                  <a:lnTo>
                    <a:pt x="1779" y="10"/>
                  </a:lnTo>
                  <a:lnTo>
                    <a:pt x="1789" y="0"/>
                  </a:lnTo>
                  <a:close/>
                </a:path>
              </a:pathLst>
            </a:custGeom>
            <a:solidFill>
              <a:srgbClr val="00AD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43" name="Group 67"/>
            <p:cNvGrpSpPr>
              <a:grpSpLocks noChangeAspect="1"/>
            </p:cNvGrpSpPr>
            <p:nvPr/>
          </p:nvGrpSpPr>
          <p:grpSpPr bwMode="auto">
            <a:xfrm>
              <a:off x="2848278" y="5598479"/>
              <a:ext cx="1141884" cy="1255423"/>
              <a:chOff x="1215" y="2874"/>
              <a:chExt cx="352" cy="387"/>
            </a:xfrm>
            <a:solidFill>
              <a:srgbClr val="00ADEF"/>
            </a:solidFill>
          </p:grpSpPr>
          <p:sp>
            <p:nvSpPr>
              <p:cNvPr id="344" name="Freeform 69"/>
              <p:cNvSpPr>
                <a:spLocks/>
              </p:cNvSpPr>
              <p:nvPr/>
            </p:nvSpPr>
            <p:spPr bwMode="auto">
              <a:xfrm>
                <a:off x="1378" y="2874"/>
                <a:ext cx="26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3 h 208"/>
                  <a:gd name="T4" fmla="*/ 151 w 209"/>
                  <a:gd name="T5" fmla="*/ 10 h 208"/>
                  <a:gd name="T6" fmla="*/ 170 w 209"/>
                  <a:gd name="T7" fmla="*/ 23 h 208"/>
                  <a:gd name="T8" fmla="*/ 186 w 209"/>
                  <a:gd name="T9" fmla="*/ 39 h 208"/>
                  <a:gd name="T10" fmla="*/ 199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9 w 209"/>
                  <a:gd name="T19" fmla="*/ 150 h 208"/>
                  <a:gd name="T20" fmla="*/ 186 w 209"/>
                  <a:gd name="T21" fmla="*/ 170 h 208"/>
                  <a:gd name="T22" fmla="*/ 170 w 209"/>
                  <a:gd name="T23" fmla="*/ 185 h 208"/>
                  <a:gd name="T24" fmla="*/ 151 w 209"/>
                  <a:gd name="T25" fmla="*/ 198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8 h 208"/>
                  <a:gd name="T34" fmla="*/ 39 w 209"/>
                  <a:gd name="T35" fmla="*/ 185 h 208"/>
                  <a:gd name="T36" fmla="*/ 23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8 h 208"/>
                  <a:gd name="T48" fmla="*/ 23 w 209"/>
                  <a:gd name="T49" fmla="*/ 39 h 208"/>
                  <a:gd name="T50" fmla="*/ 39 w 209"/>
                  <a:gd name="T51" fmla="*/ 23 h 208"/>
                  <a:gd name="T52" fmla="*/ 59 w 209"/>
                  <a:gd name="T53" fmla="*/ 10 h 208"/>
                  <a:gd name="T54" fmla="*/ 81 w 209"/>
                  <a:gd name="T55" fmla="*/ 3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0"/>
                    </a:lnTo>
                    <a:lnTo>
                      <a:pt x="170" y="23"/>
                    </a:lnTo>
                    <a:lnTo>
                      <a:pt x="186" y="39"/>
                    </a:lnTo>
                    <a:lnTo>
                      <a:pt x="199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9" y="150"/>
                    </a:lnTo>
                    <a:lnTo>
                      <a:pt x="186" y="170"/>
                    </a:lnTo>
                    <a:lnTo>
                      <a:pt x="170" y="185"/>
                    </a:lnTo>
                    <a:lnTo>
                      <a:pt x="151" y="198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8"/>
                    </a:lnTo>
                    <a:lnTo>
                      <a:pt x="39" y="185"/>
                    </a:lnTo>
                    <a:lnTo>
                      <a:pt x="23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5" name="Freeform 70"/>
              <p:cNvSpPr>
                <a:spLocks/>
              </p:cNvSpPr>
              <p:nvPr/>
            </p:nvSpPr>
            <p:spPr bwMode="auto">
              <a:xfrm>
                <a:off x="1378" y="3199"/>
                <a:ext cx="26" cy="26"/>
              </a:xfrm>
              <a:custGeom>
                <a:avLst/>
                <a:gdLst>
                  <a:gd name="T0" fmla="*/ 105 w 209"/>
                  <a:gd name="T1" fmla="*/ 0 h 209"/>
                  <a:gd name="T2" fmla="*/ 129 w 209"/>
                  <a:gd name="T3" fmla="*/ 3 h 209"/>
                  <a:gd name="T4" fmla="*/ 151 w 209"/>
                  <a:gd name="T5" fmla="*/ 12 h 209"/>
                  <a:gd name="T6" fmla="*/ 170 w 209"/>
                  <a:gd name="T7" fmla="*/ 23 h 209"/>
                  <a:gd name="T8" fmla="*/ 186 w 209"/>
                  <a:gd name="T9" fmla="*/ 40 h 209"/>
                  <a:gd name="T10" fmla="*/ 199 w 209"/>
                  <a:gd name="T11" fmla="*/ 58 h 209"/>
                  <a:gd name="T12" fmla="*/ 206 w 209"/>
                  <a:gd name="T13" fmla="*/ 81 h 209"/>
                  <a:gd name="T14" fmla="*/ 209 w 209"/>
                  <a:gd name="T15" fmla="*/ 105 h 209"/>
                  <a:gd name="T16" fmla="*/ 206 w 209"/>
                  <a:gd name="T17" fmla="*/ 128 h 209"/>
                  <a:gd name="T18" fmla="*/ 199 w 209"/>
                  <a:gd name="T19" fmla="*/ 151 h 209"/>
                  <a:gd name="T20" fmla="*/ 186 w 209"/>
                  <a:gd name="T21" fmla="*/ 170 h 209"/>
                  <a:gd name="T22" fmla="*/ 170 w 209"/>
                  <a:gd name="T23" fmla="*/ 186 h 209"/>
                  <a:gd name="T24" fmla="*/ 151 w 209"/>
                  <a:gd name="T25" fmla="*/ 199 h 209"/>
                  <a:gd name="T26" fmla="*/ 129 w 209"/>
                  <a:gd name="T27" fmla="*/ 206 h 209"/>
                  <a:gd name="T28" fmla="*/ 105 w 209"/>
                  <a:gd name="T29" fmla="*/ 209 h 209"/>
                  <a:gd name="T30" fmla="*/ 81 w 209"/>
                  <a:gd name="T31" fmla="*/ 206 h 209"/>
                  <a:gd name="T32" fmla="*/ 59 w 209"/>
                  <a:gd name="T33" fmla="*/ 199 h 209"/>
                  <a:gd name="T34" fmla="*/ 39 w 209"/>
                  <a:gd name="T35" fmla="*/ 186 h 209"/>
                  <a:gd name="T36" fmla="*/ 24 w 209"/>
                  <a:gd name="T37" fmla="*/ 170 h 209"/>
                  <a:gd name="T38" fmla="*/ 11 w 209"/>
                  <a:gd name="T39" fmla="*/ 151 h 209"/>
                  <a:gd name="T40" fmla="*/ 3 w 209"/>
                  <a:gd name="T41" fmla="*/ 128 h 209"/>
                  <a:gd name="T42" fmla="*/ 0 w 209"/>
                  <a:gd name="T43" fmla="*/ 105 h 209"/>
                  <a:gd name="T44" fmla="*/ 3 w 209"/>
                  <a:gd name="T45" fmla="*/ 81 h 209"/>
                  <a:gd name="T46" fmla="*/ 11 w 209"/>
                  <a:gd name="T47" fmla="*/ 58 h 209"/>
                  <a:gd name="T48" fmla="*/ 24 w 209"/>
                  <a:gd name="T49" fmla="*/ 40 h 209"/>
                  <a:gd name="T50" fmla="*/ 39 w 209"/>
                  <a:gd name="T51" fmla="*/ 23 h 209"/>
                  <a:gd name="T52" fmla="*/ 59 w 209"/>
                  <a:gd name="T53" fmla="*/ 12 h 209"/>
                  <a:gd name="T54" fmla="*/ 81 w 209"/>
                  <a:gd name="T55" fmla="*/ 3 h 209"/>
                  <a:gd name="T56" fmla="*/ 105 w 209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9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2"/>
                    </a:lnTo>
                    <a:lnTo>
                      <a:pt x="170" y="23"/>
                    </a:lnTo>
                    <a:lnTo>
                      <a:pt x="186" y="40"/>
                    </a:lnTo>
                    <a:lnTo>
                      <a:pt x="199" y="58"/>
                    </a:lnTo>
                    <a:lnTo>
                      <a:pt x="206" y="81"/>
                    </a:lnTo>
                    <a:lnTo>
                      <a:pt x="209" y="105"/>
                    </a:lnTo>
                    <a:lnTo>
                      <a:pt x="206" y="128"/>
                    </a:lnTo>
                    <a:lnTo>
                      <a:pt x="199" y="151"/>
                    </a:lnTo>
                    <a:lnTo>
                      <a:pt x="186" y="170"/>
                    </a:lnTo>
                    <a:lnTo>
                      <a:pt x="170" y="186"/>
                    </a:lnTo>
                    <a:lnTo>
                      <a:pt x="151" y="199"/>
                    </a:lnTo>
                    <a:lnTo>
                      <a:pt x="129" y="206"/>
                    </a:lnTo>
                    <a:lnTo>
                      <a:pt x="105" y="209"/>
                    </a:lnTo>
                    <a:lnTo>
                      <a:pt x="81" y="206"/>
                    </a:lnTo>
                    <a:lnTo>
                      <a:pt x="59" y="199"/>
                    </a:lnTo>
                    <a:lnTo>
                      <a:pt x="39" y="186"/>
                    </a:lnTo>
                    <a:lnTo>
                      <a:pt x="24" y="170"/>
                    </a:lnTo>
                    <a:lnTo>
                      <a:pt x="11" y="151"/>
                    </a:lnTo>
                    <a:lnTo>
                      <a:pt x="3" y="128"/>
                    </a:lnTo>
                    <a:lnTo>
                      <a:pt x="0" y="105"/>
                    </a:lnTo>
                    <a:lnTo>
                      <a:pt x="3" y="81"/>
                    </a:lnTo>
                    <a:lnTo>
                      <a:pt x="11" y="58"/>
                    </a:lnTo>
                    <a:lnTo>
                      <a:pt x="24" y="40"/>
                    </a:lnTo>
                    <a:lnTo>
                      <a:pt x="39" y="23"/>
                    </a:lnTo>
                    <a:lnTo>
                      <a:pt x="59" y="12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6" name="Freeform 71"/>
              <p:cNvSpPr>
                <a:spLocks/>
              </p:cNvSpPr>
              <p:nvPr/>
            </p:nvSpPr>
            <p:spPr bwMode="auto">
              <a:xfrm>
                <a:off x="1215" y="3036"/>
                <a:ext cx="26" cy="26"/>
              </a:xfrm>
              <a:custGeom>
                <a:avLst/>
                <a:gdLst>
                  <a:gd name="T0" fmla="*/ 104 w 208"/>
                  <a:gd name="T1" fmla="*/ 0 h 208"/>
                  <a:gd name="T2" fmla="*/ 128 w 208"/>
                  <a:gd name="T3" fmla="*/ 3 h 208"/>
                  <a:gd name="T4" fmla="*/ 150 w 208"/>
                  <a:gd name="T5" fmla="*/ 12 h 208"/>
                  <a:gd name="T6" fmla="*/ 170 w 208"/>
                  <a:gd name="T7" fmla="*/ 23 h 208"/>
                  <a:gd name="T8" fmla="*/ 185 w 208"/>
                  <a:gd name="T9" fmla="*/ 40 h 208"/>
                  <a:gd name="T10" fmla="*/ 198 w 208"/>
                  <a:gd name="T11" fmla="*/ 59 h 208"/>
                  <a:gd name="T12" fmla="*/ 206 w 208"/>
                  <a:gd name="T13" fmla="*/ 81 h 208"/>
                  <a:gd name="T14" fmla="*/ 208 w 208"/>
                  <a:gd name="T15" fmla="*/ 104 h 208"/>
                  <a:gd name="T16" fmla="*/ 206 w 208"/>
                  <a:gd name="T17" fmla="*/ 128 h 208"/>
                  <a:gd name="T18" fmla="*/ 198 w 208"/>
                  <a:gd name="T19" fmla="*/ 150 h 208"/>
                  <a:gd name="T20" fmla="*/ 185 w 208"/>
                  <a:gd name="T21" fmla="*/ 170 h 208"/>
                  <a:gd name="T22" fmla="*/ 170 w 208"/>
                  <a:gd name="T23" fmla="*/ 185 h 208"/>
                  <a:gd name="T24" fmla="*/ 150 w 208"/>
                  <a:gd name="T25" fmla="*/ 198 h 208"/>
                  <a:gd name="T26" fmla="*/ 128 w 208"/>
                  <a:gd name="T27" fmla="*/ 206 h 208"/>
                  <a:gd name="T28" fmla="*/ 104 w 208"/>
                  <a:gd name="T29" fmla="*/ 208 h 208"/>
                  <a:gd name="T30" fmla="*/ 80 w 208"/>
                  <a:gd name="T31" fmla="*/ 206 h 208"/>
                  <a:gd name="T32" fmla="*/ 58 w 208"/>
                  <a:gd name="T33" fmla="*/ 198 h 208"/>
                  <a:gd name="T34" fmla="*/ 40 w 208"/>
                  <a:gd name="T35" fmla="*/ 185 h 208"/>
                  <a:gd name="T36" fmla="*/ 23 w 208"/>
                  <a:gd name="T37" fmla="*/ 170 h 208"/>
                  <a:gd name="T38" fmla="*/ 10 w 208"/>
                  <a:gd name="T39" fmla="*/ 150 h 208"/>
                  <a:gd name="T40" fmla="*/ 3 w 208"/>
                  <a:gd name="T41" fmla="*/ 128 h 208"/>
                  <a:gd name="T42" fmla="*/ 0 w 208"/>
                  <a:gd name="T43" fmla="*/ 104 h 208"/>
                  <a:gd name="T44" fmla="*/ 3 w 208"/>
                  <a:gd name="T45" fmla="*/ 81 h 208"/>
                  <a:gd name="T46" fmla="*/ 10 w 208"/>
                  <a:gd name="T47" fmla="*/ 59 h 208"/>
                  <a:gd name="T48" fmla="*/ 23 w 208"/>
                  <a:gd name="T49" fmla="*/ 40 h 208"/>
                  <a:gd name="T50" fmla="*/ 40 w 208"/>
                  <a:gd name="T51" fmla="*/ 23 h 208"/>
                  <a:gd name="T52" fmla="*/ 58 w 208"/>
                  <a:gd name="T53" fmla="*/ 12 h 208"/>
                  <a:gd name="T54" fmla="*/ 80 w 208"/>
                  <a:gd name="T55" fmla="*/ 3 h 208"/>
                  <a:gd name="T56" fmla="*/ 104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4" y="0"/>
                    </a:moveTo>
                    <a:lnTo>
                      <a:pt x="128" y="3"/>
                    </a:lnTo>
                    <a:lnTo>
                      <a:pt x="150" y="12"/>
                    </a:lnTo>
                    <a:lnTo>
                      <a:pt x="170" y="23"/>
                    </a:lnTo>
                    <a:lnTo>
                      <a:pt x="185" y="40"/>
                    </a:lnTo>
                    <a:lnTo>
                      <a:pt x="198" y="59"/>
                    </a:lnTo>
                    <a:lnTo>
                      <a:pt x="206" y="81"/>
                    </a:lnTo>
                    <a:lnTo>
                      <a:pt x="208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5" y="170"/>
                    </a:lnTo>
                    <a:lnTo>
                      <a:pt x="170" y="185"/>
                    </a:lnTo>
                    <a:lnTo>
                      <a:pt x="150" y="198"/>
                    </a:lnTo>
                    <a:lnTo>
                      <a:pt x="128" y="206"/>
                    </a:lnTo>
                    <a:lnTo>
                      <a:pt x="104" y="208"/>
                    </a:lnTo>
                    <a:lnTo>
                      <a:pt x="80" y="206"/>
                    </a:lnTo>
                    <a:lnTo>
                      <a:pt x="58" y="198"/>
                    </a:lnTo>
                    <a:lnTo>
                      <a:pt x="40" y="185"/>
                    </a:lnTo>
                    <a:lnTo>
                      <a:pt x="23" y="170"/>
                    </a:lnTo>
                    <a:lnTo>
                      <a:pt x="10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1"/>
                    </a:lnTo>
                    <a:lnTo>
                      <a:pt x="10" y="59"/>
                    </a:lnTo>
                    <a:lnTo>
                      <a:pt x="23" y="40"/>
                    </a:lnTo>
                    <a:lnTo>
                      <a:pt x="40" y="23"/>
                    </a:lnTo>
                    <a:lnTo>
                      <a:pt x="58" y="12"/>
                    </a:lnTo>
                    <a:lnTo>
                      <a:pt x="80" y="3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7" name="Freeform 72"/>
              <p:cNvSpPr>
                <a:spLocks/>
              </p:cNvSpPr>
              <p:nvPr/>
            </p:nvSpPr>
            <p:spPr bwMode="auto">
              <a:xfrm>
                <a:off x="1541" y="3036"/>
                <a:ext cx="26" cy="26"/>
              </a:xfrm>
              <a:custGeom>
                <a:avLst/>
                <a:gdLst>
                  <a:gd name="T0" fmla="*/ 104 w 208"/>
                  <a:gd name="T1" fmla="*/ 0 h 209"/>
                  <a:gd name="T2" fmla="*/ 128 w 208"/>
                  <a:gd name="T3" fmla="*/ 3 h 209"/>
                  <a:gd name="T4" fmla="*/ 150 w 208"/>
                  <a:gd name="T5" fmla="*/ 12 h 209"/>
                  <a:gd name="T6" fmla="*/ 169 w 208"/>
                  <a:gd name="T7" fmla="*/ 24 h 209"/>
                  <a:gd name="T8" fmla="*/ 185 w 208"/>
                  <a:gd name="T9" fmla="*/ 40 h 209"/>
                  <a:gd name="T10" fmla="*/ 198 w 208"/>
                  <a:gd name="T11" fmla="*/ 59 h 209"/>
                  <a:gd name="T12" fmla="*/ 205 w 208"/>
                  <a:gd name="T13" fmla="*/ 81 h 209"/>
                  <a:gd name="T14" fmla="*/ 208 w 208"/>
                  <a:gd name="T15" fmla="*/ 105 h 209"/>
                  <a:gd name="T16" fmla="*/ 205 w 208"/>
                  <a:gd name="T17" fmla="*/ 129 h 209"/>
                  <a:gd name="T18" fmla="*/ 198 w 208"/>
                  <a:gd name="T19" fmla="*/ 151 h 209"/>
                  <a:gd name="T20" fmla="*/ 185 w 208"/>
                  <a:gd name="T21" fmla="*/ 171 h 209"/>
                  <a:gd name="T22" fmla="*/ 169 w 208"/>
                  <a:gd name="T23" fmla="*/ 186 h 209"/>
                  <a:gd name="T24" fmla="*/ 150 w 208"/>
                  <a:gd name="T25" fmla="*/ 199 h 209"/>
                  <a:gd name="T26" fmla="*/ 128 w 208"/>
                  <a:gd name="T27" fmla="*/ 207 h 209"/>
                  <a:gd name="T28" fmla="*/ 104 w 208"/>
                  <a:gd name="T29" fmla="*/ 209 h 209"/>
                  <a:gd name="T30" fmla="*/ 80 w 208"/>
                  <a:gd name="T31" fmla="*/ 207 h 209"/>
                  <a:gd name="T32" fmla="*/ 58 w 208"/>
                  <a:gd name="T33" fmla="*/ 199 h 209"/>
                  <a:gd name="T34" fmla="*/ 38 w 208"/>
                  <a:gd name="T35" fmla="*/ 186 h 209"/>
                  <a:gd name="T36" fmla="*/ 23 w 208"/>
                  <a:gd name="T37" fmla="*/ 171 h 209"/>
                  <a:gd name="T38" fmla="*/ 10 w 208"/>
                  <a:gd name="T39" fmla="*/ 151 h 209"/>
                  <a:gd name="T40" fmla="*/ 2 w 208"/>
                  <a:gd name="T41" fmla="*/ 129 h 209"/>
                  <a:gd name="T42" fmla="*/ 0 w 208"/>
                  <a:gd name="T43" fmla="*/ 105 h 209"/>
                  <a:gd name="T44" fmla="*/ 2 w 208"/>
                  <a:gd name="T45" fmla="*/ 81 h 209"/>
                  <a:gd name="T46" fmla="*/ 10 w 208"/>
                  <a:gd name="T47" fmla="*/ 59 h 209"/>
                  <a:gd name="T48" fmla="*/ 23 w 208"/>
                  <a:gd name="T49" fmla="*/ 40 h 209"/>
                  <a:gd name="T50" fmla="*/ 38 w 208"/>
                  <a:gd name="T51" fmla="*/ 24 h 209"/>
                  <a:gd name="T52" fmla="*/ 58 w 208"/>
                  <a:gd name="T53" fmla="*/ 12 h 209"/>
                  <a:gd name="T54" fmla="*/ 80 w 208"/>
                  <a:gd name="T55" fmla="*/ 3 h 209"/>
                  <a:gd name="T56" fmla="*/ 104 w 208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9">
                    <a:moveTo>
                      <a:pt x="104" y="0"/>
                    </a:moveTo>
                    <a:lnTo>
                      <a:pt x="128" y="3"/>
                    </a:lnTo>
                    <a:lnTo>
                      <a:pt x="150" y="12"/>
                    </a:lnTo>
                    <a:lnTo>
                      <a:pt x="169" y="24"/>
                    </a:lnTo>
                    <a:lnTo>
                      <a:pt x="185" y="40"/>
                    </a:lnTo>
                    <a:lnTo>
                      <a:pt x="198" y="59"/>
                    </a:lnTo>
                    <a:lnTo>
                      <a:pt x="205" y="81"/>
                    </a:lnTo>
                    <a:lnTo>
                      <a:pt x="208" y="105"/>
                    </a:lnTo>
                    <a:lnTo>
                      <a:pt x="205" y="129"/>
                    </a:lnTo>
                    <a:lnTo>
                      <a:pt x="198" y="151"/>
                    </a:lnTo>
                    <a:lnTo>
                      <a:pt x="185" y="171"/>
                    </a:lnTo>
                    <a:lnTo>
                      <a:pt x="169" y="186"/>
                    </a:lnTo>
                    <a:lnTo>
                      <a:pt x="150" y="199"/>
                    </a:lnTo>
                    <a:lnTo>
                      <a:pt x="128" y="207"/>
                    </a:lnTo>
                    <a:lnTo>
                      <a:pt x="104" y="209"/>
                    </a:lnTo>
                    <a:lnTo>
                      <a:pt x="80" y="207"/>
                    </a:lnTo>
                    <a:lnTo>
                      <a:pt x="58" y="199"/>
                    </a:lnTo>
                    <a:lnTo>
                      <a:pt x="38" y="186"/>
                    </a:lnTo>
                    <a:lnTo>
                      <a:pt x="23" y="171"/>
                    </a:lnTo>
                    <a:lnTo>
                      <a:pt x="10" y="151"/>
                    </a:lnTo>
                    <a:lnTo>
                      <a:pt x="2" y="129"/>
                    </a:lnTo>
                    <a:lnTo>
                      <a:pt x="0" y="105"/>
                    </a:lnTo>
                    <a:lnTo>
                      <a:pt x="2" y="81"/>
                    </a:lnTo>
                    <a:lnTo>
                      <a:pt x="10" y="59"/>
                    </a:lnTo>
                    <a:lnTo>
                      <a:pt x="23" y="40"/>
                    </a:lnTo>
                    <a:lnTo>
                      <a:pt x="38" y="24"/>
                    </a:lnTo>
                    <a:lnTo>
                      <a:pt x="58" y="12"/>
                    </a:lnTo>
                    <a:lnTo>
                      <a:pt x="80" y="3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8" name="Freeform 73"/>
              <p:cNvSpPr>
                <a:spLocks/>
              </p:cNvSpPr>
              <p:nvPr/>
            </p:nvSpPr>
            <p:spPr bwMode="auto">
              <a:xfrm>
                <a:off x="1229" y="2971"/>
                <a:ext cx="26" cy="26"/>
              </a:xfrm>
              <a:custGeom>
                <a:avLst/>
                <a:gdLst>
                  <a:gd name="T0" fmla="*/ 105 w 209"/>
                  <a:gd name="T1" fmla="*/ 0 h 209"/>
                  <a:gd name="T2" fmla="*/ 129 w 209"/>
                  <a:gd name="T3" fmla="*/ 3 h 209"/>
                  <a:gd name="T4" fmla="*/ 151 w 209"/>
                  <a:gd name="T5" fmla="*/ 11 h 209"/>
                  <a:gd name="T6" fmla="*/ 169 w 209"/>
                  <a:gd name="T7" fmla="*/ 24 h 209"/>
                  <a:gd name="T8" fmla="*/ 186 w 209"/>
                  <a:gd name="T9" fmla="*/ 39 h 209"/>
                  <a:gd name="T10" fmla="*/ 198 w 209"/>
                  <a:gd name="T11" fmla="*/ 59 h 209"/>
                  <a:gd name="T12" fmla="*/ 206 w 209"/>
                  <a:gd name="T13" fmla="*/ 81 h 209"/>
                  <a:gd name="T14" fmla="*/ 209 w 209"/>
                  <a:gd name="T15" fmla="*/ 105 h 209"/>
                  <a:gd name="T16" fmla="*/ 206 w 209"/>
                  <a:gd name="T17" fmla="*/ 129 h 209"/>
                  <a:gd name="T18" fmla="*/ 198 w 209"/>
                  <a:gd name="T19" fmla="*/ 151 h 209"/>
                  <a:gd name="T20" fmla="*/ 186 w 209"/>
                  <a:gd name="T21" fmla="*/ 169 h 209"/>
                  <a:gd name="T22" fmla="*/ 169 w 209"/>
                  <a:gd name="T23" fmla="*/ 186 h 209"/>
                  <a:gd name="T24" fmla="*/ 151 w 209"/>
                  <a:gd name="T25" fmla="*/ 198 h 209"/>
                  <a:gd name="T26" fmla="*/ 129 w 209"/>
                  <a:gd name="T27" fmla="*/ 206 h 209"/>
                  <a:gd name="T28" fmla="*/ 105 w 209"/>
                  <a:gd name="T29" fmla="*/ 209 h 209"/>
                  <a:gd name="T30" fmla="*/ 81 w 209"/>
                  <a:gd name="T31" fmla="*/ 206 h 209"/>
                  <a:gd name="T32" fmla="*/ 59 w 209"/>
                  <a:gd name="T33" fmla="*/ 198 h 209"/>
                  <a:gd name="T34" fmla="*/ 39 w 209"/>
                  <a:gd name="T35" fmla="*/ 186 h 209"/>
                  <a:gd name="T36" fmla="*/ 23 w 209"/>
                  <a:gd name="T37" fmla="*/ 169 h 209"/>
                  <a:gd name="T38" fmla="*/ 11 w 209"/>
                  <a:gd name="T39" fmla="*/ 151 h 209"/>
                  <a:gd name="T40" fmla="*/ 3 w 209"/>
                  <a:gd name="T41" fmla="*/ 129 h 209"/>
                  <a:gd name="T42" fmla="*/ 0 w 209"/>
                  <a:gd name="T43" fmla="*/ 105 h 209"/>
                  <a:gd name="T44" fmla="*/ 3 w 209"/>
                  <a:gd name="T45" fmla="*/ 81 h 209"/>
                  <a:gd name="T46" fmla="*/ 11 w 209"/>
                  <a:gd name="T47" fmla="*/ 59 h 209"/>
                  <a:gd name="T48" fmla="*/ 23 w 209"/>
                  <a:gd name="T49" fmla="*/ 39 h 209"/>
                  <a:gd name="T50" fmla="*/ 39 w 209"/>
                  <a:gd name="T51" fmla="*/ 24 h 209"/>
                  <a:gd name="T52" fmla="*/ 59 w 209"/>
                  <a:gd name="T53" fmla="*/ 11 h 209"/>
                  <a:gd name="T54" fmla="*/ 81 w 209"/>
                  <a:gd name="T55" fmla="*/ 3 h 209"/>
                  <a:gd name="T56" fmla="*/ 105 w 209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9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1"/>
                    </a:lnTo>
                    <a:lnTo>
                      <a:pt x="169" y="24"/>
                    </a:lnTo>
                    <a:lnTo>
                      <a:pt x="186" y="39"/>
                    </a:lnTo>
                    <a:lnTo>
                      <a:pt x="198" y="59"/>
                    </a:lnTo>
                    <a:lnTo>
                      <a:pt x="206" y="81"/>
                    </a:lnTo>
                    <a:lnTo>
                      <a:pt x="209" y="105"/>
                    </a:lnTo>
                    <a:lnTo>
                      <a:pt x="206" y="129"/>
                    </a:lnTo>
                    <a:lnTo>
                      <a:pt x="198" y="151"/>
                    </a:lnTo>
                    <a:lnTo>
                      <a:pt x="186" y="169"/>
                    </a:lnTo>
                    <a:lnTo>
                      <a:pt x="169" y="186"/>
                    </a:lnTo>
                    <a:lnTo>
                      <a:pt x="151" y="198"/>
                    </a:lnTo>
                    <a:lnTo>
                      <a:pt x="129" y="206"/>
                    </a:lnTo>
                    <a:lnTo>
                      <a:pt x="105" y="209"/>
                    </a:lnTo>
                    <a:lnTo>
                      <a:pt x="81" y="206"/>
                    </a:lnTo>
                    <a:lnTo>
                      <a:pt x="59" y="198"/>
                    </a:lnTo>
                    <a:lnTo>
                      <a:pt x="39" y="186"/>
                    </a:lnTo>
                    <a:lnTo>
                      <a:pt x="23" y="169"/>
                    </a:lnTo>
                    <a:lnTo>
                      <a:pt x="11" y="151"/>
                    </a:lnTo>
                    <a:lnTo>
                      <a:pt x="3" y="129"/>
                    </a:lnTo>
                    <a:lnTo>
                      <a:pt x="0" y="105"/>
                    </a:lnTo>
                    <a:lnTo>
                      <a:pt x="3" y="81"/>
                    </a:lnTo>
                    <a:lnTo>
                      <a:pt x="11" y="59"/>
                    </a:lnTo>
                    <a:lnTo>
                      <a:pt x="23" y="39"/>
                    </a:lnTo>
                    <a:lnTo>
                      <a:pt x="39" y="24"/>
                    </a:lnTo>
                    <a:lnTo>
                      <a:pt x="59" y="11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9" name="Freeform 74"/>
              <p:cNvSpPr>
                <a:spLocks/>
              </p:cNvSpPr>
              <p:nvPr/>
            </p:nvSpPr>
            <p:spPr bwMode="auto">
              <a:xfrm>
                <a:off x="1527" y="3102"/>
                <a:ext cx="26" cy="26"/>
              </a:xfrm>
              <a:custGeom>
                <a:avLst/>
                <a:gdLst>
                  <a:gd name="T0" fmla="*/ 105 w 209"/>
                  <a:gd name="T1" fmla="*/ 0 h 207"/>
                  <a:gd name="T2" fmla="*/ 129 w 209"/>
                  <a:gd name="T3" fmla="*/ 2 h 207"/>
                  <a:gd name="T4" fmla="*/ 150 w 209"/>
                  <a:gd name="T5" fmla="*/ 11 h 207"/>
                  <a:gd name="T6" fmla="*/ 169 w 209"/>
                  <a:gd name="T7" fmla="*/ 22 h 207"/>
                  <a:gd name="T8" fmla="*/ 186 w 209"/>
                  <a:gd name="T9" fmla="*/ 39 h 207"/>
                  <a:gd name="T10" fmla="*/ 198 w 209"/>
                  <a:gd name="T11" fmla="*/ 57 h 207"/>
                  <a:gd name="T12" fmla="*/ 206 w 209"/>
                  <a:gd name="T13" fmla="*/ 79 h 207"/>
                  <a:gd name="T14" fmla="*/ 209 w 209"/>
                  <a:gd name="T15" fmla="*/ 103 h 207"/>
                  <a:gd name="T16" fmla="*/ 206 w 209"/>
                  <a:gd name="T17" fmla="*/ 127 h 207"/>
                  <a:gd name="T18" fmla="*/ 198 w 209"/>
                  <a:gd name="T19" fmla="*/ 149 h 207"/>
                  <a:gd name="T20" fmla="*/ 186 w 209"/>
                  <a:gd name="T21" fmla="*/ 169 h 207"/>
                  <a:gd name="T22" fmla="*/ 169 w 209"/>
                  <a:gd name="T23" fmla="*/ 184 h 207"/>
                  <a:gd name="T24" fmla="*/ 150 w 209"/>
                  <a:gd name="T25" fmla="*/ 197 h 207"/>
                  <a:gd name="T26" fmla="*/ 129 w 209"/>
                  <a:gd name="T27" fmla="*/ 204 h 207"/>
                  <a:gd name="T28" fmla="*/ 105 w 209"/>
                  <a:gd name="T29" fmla="*/ 207 h 207"/>
                  <a:gd name="T30" fmla="*/ 81 w 209"/>
                  <a:gd name="T31" fmla="*/ 204 h 207"/>
                  <a:gd name="T32" fmla="*/ 59 w 209"/>
                  <a:gd name="T33" fmla="*/ 197 h 207"/>
                  <a:gd name="T34" fmla="*/ 40 w 209"/>
                  <a:gd name="T35" fmla="*/ 184 h 207"/>
                  <a:gd name="T36" fmla="*/ 23 w 209"/>
                  <a:gd name="T37" fmla="*/ 169 h 207"/>
                  <a:gd name="T38" fmla="*/ 12 w 209"/>
                  <a:gd name="T39" fmla="*/ 149 h 207"/>
                  <a:gd name="T40" fmla="*/ 3 w 209"/>
                  <a:gd name="T41" fmla="*/ 127 h 207"/>
                  <a:gd name="T42" fmla="*/ 0 w 209"/>
                  <a:gd name="T43" fmla="*/ 103 h 207"/>
                  <a:gd name="T44" fmla="*/ 3 w 209"/>
                  <a:gd name="T45" fmla="*/ 79 h 207"/>
                  <a:gd name="T46" fmla="*/ 12 w 209"/>
                  <a:gd name="T47" fmla="*/ 57 h 207"/>
                  <a:gd name="T48" fmla="*/ 23 w 209"/>
                  <a:gd name="T49" fmla="*/ 39 h 207"/>
                  <a:gd name="T50" fmla="*/ 40 w 209"/>
                  <a:gd name="T51" fmla="*/ 22 h 207"/>
                  <a:gd name="T52" fmla="*/ 59 w 209"/>
                  <a:gd name="T53" fmla="*/ 11 h 207"/>
                  <a:gd name="T54" fmla="*/ 81 w 209"/>
                  <a:gd name="T55" fmla="*/ 2 h 207"/>
                  <a:gd name="T56" fmla="*/ 105 w 209"/>
                  <a:gd name="T57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7">
                    <a:moveTo>
                      <a:pt x="105" y="0"/>
                    </a:moveTo>
                    <a:lnTo>
                      <a:pt x="129" y="2"/>
                    </a:lnTo>
                    <a:lnTo>
                      <a:pt x="150" y="11"/>
                    </a:lnTo>
                    <a:lnTo>
                      <a:pt x="169" y="22"/>
                    </a:lnTo>
                    <a:lnTo>
                      <a:pt x="186" y="39"/>
                    </a:lnTo>
                    <a:lnTo>
                      <a:pt x="198" y="57"/>
                    </a:lnTo>
                    <a:lnTo>
                      <a:pt x="206" y="79"/>
                    </a:lnTo>
                    <a:lnTo>
                      <a:pt x="209" y="103"/>
                    </a:lnTo>
                    <a:lnTo>
                      <a:pt x="206" y="127"/>
                    </a:lnTo>
                    <a:lnTo>
                      <a:pt x="198" y="149"/>
                    </a:lnTo>
                    <a:lnTo>
                      <a:pt x="186" y="169"/>
                    </a:lnTo>
                    <a:lnTo>
                      <a:pt x="169" y="184"/>
                    </a:lnTo>
                    <a:lnTo>
                      <a:pt x="150" y="197"/>
                    </a:lnTo>
                    <a:lnTo>
                      <a:pt x="129" y="204"/>
                    </a:lnTo>
                    <a:lnTo>
                      <a:pt x="105" y="207"/>
                    </a:lnTo>
                    <a:lnTo>
                      <a:pt x="81" y="204"/>
                    </a:lnTo>
                    <a:lnTo>
                      <a:pt x="59" y="197"/>
                    </a:lnTo>
                    <a:lnTo>
                      <a:pt x="40" y="184"/>
                    </a:lnTo>
                    <a:lnTo>
                      <a:pt x="23" y="169"/>
                    </a:lnTo>
                    <a:lnTo>
                      <a:pt x="12" y="149"/>
                    </a:lnTo>
                    <a:lnTo>
                      <a:pt x="3" y="127"/>
                    </a:lnTo>
                    <a:lnTo>
                      <a:pt x="0" y="103"/>
                    </a:lnTo>
                    <a:lnTo>
                      <a:pt x="3" y="79"/>
                    </a:lnTo>
                    <a:lnTo>
                      <a:pt x="12" y="57"/>
                    </a:lnTo>
                    <a:lnTo>
                      <a:pt x="23" y="39"/>
                    </a:lnTo>
                    <a:lnTo>
                      <a:pt x="40" y="22"/>
                    </a:lnTo>
                    <a:lnTo>
                      <a:pt x="59" y="11"/>
                    </a:lnTo>
                    <a:lnTo>
                      <a:pt x="81" y="2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0" name="Freeform 75"/>
              <p:cNvSpPr>
                <a:spLocks/>
              </p:cNvSpPr>
              <p:nvPr/>
            </p:nvSpPr>
            <p:spPr bwMode="auto">
              <a:xfrm>
                <a:off x="1262" y="2921"/>
                <a:ext cx="26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2 h 208"/>
                  <a:gd name="T4" fmla="*/ 151 w 209"/>
                  <a:gd name="T5" fmla="*/ 10 h 208"/>
                  <a:gd name="T6" fmla="*/ 170 w 209"/>
                  <a:gd name="T7" fmla="*/ 23 h 208"/>
                  <a:gd name="T8" fmla="*/ 186 w 209"/>
                  <a:gd name="T9" fmla="*/ 38 h 208"/>
                  <a:gd name="T10" fmla="*/ 198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8 w 209"/>
                  <a:gd name="T19" fmla="*/ 150 h 208"/>
                  <a:gd name="T20" fmla="*/ 186 w 209"/>
                  <a:gd name="T21" fmla="*/ 168 h 208"/>
                  <a:gd name="T22" fmla="*/ 170 w 209"/>
                  <a:gd name="T23" fmla="*/ 185 h 208"/>
                  <a:gd name="T24" fmla="*/ 151 w 209"/>
                  <a:gd name="T25" fmla="*/ 197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7 h 208"/>
                  <a:gd name="T34" fmla="*/ 39 w 209"/>
                  <a:gd name="T35" fmla="*/ 185 h 208"/>
                  <a:gd name="T36" fmla="*/ 23 w 209"/>
                  <a:gd name="T37" fmla="*/ 168 h 208"/>
                  <a:gd name="T38" fmla="*/ 11 w 209"/>
                  <a:gd name="T39" fmla="*/ 150 h 208"/>
                  <a:gd name="T40" fmla="*/ 4 w 209"/>
                  <a:gd name="T41" fmla="*/ 128 h 208"/>
                  <a:gd name="T42" fmla="*/ 0 w 209"/>
                  <a:gd name="T43" fmla="*/ 104 h 208"/>
                  <a:gd name="T44" fmla="*/ 4 w 209"/>
                  <a:gd name="T45" fmla="*/ 80 h 208"/>
                  <a:gd name="T46" fmla="*/ 11 w 209"/>
                  <a:gd name="T47" fmla="*/ 58 h 208"/>
                  <a:gd name="T48" fmla="*/ 23 w 209"/>
                  <a:gd name="T49" fmla="*/ 38 h 208"/>
                  <a:gd name="T50" fmla="*/ 39 w 209"/>
                  <a:gd name="T51" fmla="*/ 23 h 208"/>
                  <a:gd name="T52" fmla="*/ 59 w 209"/>
                  <a:gd name="T53" fmla="*/ 10 h 208"/>
                  <a:gd name="T54" fmla="*/ 81 w 209"/>
                  <a:gd name="T55" fmla="*/ 2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2"/>
                    </a:lnTo>
                    <a:lnTo>
                      <a:pt x="151" y="10"/>
                    </a:lnTo>
                    <a:lnTo>
                      <a:pt x="170" y="23"/>
                    </a:lnTo>
                    <a:lnTo>
                      <a:pt x="186" y="38"/>
                    </a:lnTo>
                    <a:lnTo>
                      <a:pt x="198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6" y="168"/>
                    </a:lnTo>
                    <a:lnTo>
                      <a:pt x="170" y="185"/>
                    </a:lnTo>
                    <a:lnTo>
                      <a:pt x="151" y="197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7"/>
                    </a:lnTo>
                    <a:lnTo>
                      <a:pt x="39" y="185"/>
                    </a:lnTo>
                    <a:lnTo>
                      <a:pt x="23" y="168"/>
                    </a:lnTo>
                    <a:lnTo>
                      <a:pt x="11" y="150"/>
                    </a:lnTo>
                    <a:lnTo>
                      <a:pt x="4" y="128"/>
                    </a:lnTo>
                    <a:lnTo>
                      <a:pt x="0" y="104"/>
                    </a:lnTo>
                    <a:lnTo>
                      <a:pt x="4" y="80"/>
                    </a:lnTo>
                    <a:lnTo>
                      <a:pt x="11" y="58"/>
                    </a:lnTo>
                    <a:lnTo>
                      <a:pt x="23" y="38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2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1" name="Freeform 76"/>
              <p:cNvSpPr>
                <a:spLocks/>
              </p:cNvSpPr>
              <p:nvPr/>
            </p:nvSpPr>
            <p:spPr bwMode="auto">
              <a:xfrm>
                <a:off x="1493" y="3151"/>
                <a:ext cx="26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3 h 208"/>
                  <a:gd name="T4" fmla="*/ 151 w 209"/>
                  <a:gd name="T5" fmla="*/ 11 h 208"/>
                  <a:gd name="T6" fmla="*/ 170 w 209"/>
                  <a:gd name="T7" fmla="*/ 23 h 208"/>
                  <a:gd name="T8" fmla="*/ 186 w 209"/>
                  <a:gd name="T9" fmla="*/ 39 h 208"/>
                  <a:gd name="T10" fmla="*/ 198 w 209"/>
                  <a:gd name="T11" fmla="*/ 59 h 208"/>
                  <a:gd name="T12" fmla="*/ 207 w 209"/>
                  <a:gd name="T13" fmla="*/ 81 h 208"/>
                  <a:gd name="T14" fmla="*/ 209 w 209"/>
                  <a:gd name="T15" fmla="*/ 104 h 208"/>
                  <a:gd name="T16" fmla="*/ 207 w 209"/>
                  <a:gd name="T17" fmla="*/ 127 h 208"/>
                  <a:gd name="T18" fmla="*/ 198 w 209"/>
                  <a:gd name="T19" fmla="*/ 149 h 208"/>
                  <a:gd name="T20" fmla="*/ 186 w 209"/>
                  <a:gd name="T21" fmla="*/ 169 h 208"/>
                  <a:gd name="T22" fmla="*/ 170 w 209"/>
                  <a:gd name="T23" fmla="*/ 186 h 208"/>
                  <a:gd name="T24" fmla="*/ 151 w 209"/>
                  <a:gd name="T25" fmla="*/ 198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8 h 208"/>
                  <a:gd name="T34" fmla="*/ 39 w 209"/>
                  <a:gd name="T35" fmla="*/ 186 h 208"/>
                  <a:gd name="T36" fmla="*/ 23 w 209"/>
                  <a:gd name="T37" fmla="*/ 169 h 208"/>
                  <a:gd name="T38" fmla="*/ 11 w 209"/>
                  <a:gd name="T39" fmla="*/ 149 h 208"/>
                  <a:gd name="T40" fmla="*/ 4 w 209"/>
                  <a:gd name="T41" fmla="*/ 127 h 208"/>
                  <a:gd name="T42" fmla="*/ 0 w 209"/>
                  <a:gd name="T43" fmla="*/ 104 h 208"/>
                  <a:gd name="T44" fmla="*/ 4 w 209"/>
                  <a:gd name="T45" fmla="*/ 81 h 208"/>
                  <a:gd name="T46" fmla="*/ 11 w 209"/>
                  <a:gd name="T47" fmla="*/ 59 h 208"/>
                  <a:gd name="T48" fmla="*/ 23 w 209"/>
                  <a:gd name="T49" fmla="*/ 39 h 208"/>
                  <a:gd name="T50" fmla="*/ 39 w 209"/>
                  <a:gd name="T51" fmla="*/ 23 h 208"/>
                  <a:gd name="T52" fmla="*/ 59 w 209"/>
                  <a:gd name="T53" fmla="*/ 11 h 208"/>
                  <a:gd name="T54" fmla="*/ 81 w 209"/>
                  <a:gd name="T55" fmla="*/ 3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1"/>
                    </a:lnTo>
                    <a:lnTo>
                      <a:pt x="170" y="23"/>
                    </a:lnTo>
                    <a:lnTo>
                      <a:pt x="186" y="39"/>
                    </a:lnTo>
                    <a:lnTo>
                      <a:pt x="198" y="59"/>
                    </a:lnTo>
                    <a:lnTo>
                      <a:pt x="207" y="81"/>
                    </a:lnTo>
                    <a:lnTo>
                      <a:pt x="209" y="104"/>
                    </a:lnTo>
                    <a:lnTo>
                      <a:pt x="207" y="127"/>
                    </a:lnTo>
                    <a:lnTo>
                      <a:pt x="198" y="149"/>
                    </a:lnTo>
                    <a:lnTo>
                      <a:pt x="186" y="169"/>
                    </a:lnTo>
                    <a:lnTo>
                      <a:pt x="170" y="186"/>
                    </a:lnTo>
                    <a:lnTo>
                      <a:pt x="151" y="198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8"/>
                    </a:lnTo>
                    <a:lnTo>
                      <a:pt x="39" y="186"/>
                    </a:lnTo>
                    <a:lnTo>
                      <a:pt x="23" y="169"/>
                    </a:lnTo>
                    <a:lnTo>
                      <a:pt x="11" y="149"/>
                    </a:lnTo>
                    <a:lnTo>
                      <a:pt x="4" y="127"/>
                    </a:lnTo>
                    <a:lnTo>
                      <a:pt x="0" y="104"/>
                    </a:lnTo>
                    <a:lnTo>
                      <a:pt x="4" y="81"/>
                    </a:lnTo>
                    <a:lnTo>
                      <a:pt x="11" y="59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1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2" name="Freeform 77"/>
              <p:cNvSpPr>
                <a:spLocks/>
              </p:cNvSpPr>
              <p:nvPr/>
            </p:nvSpPr>
            <p:spPr bwMode="auto">
              <a:xfrm>
                <a:off x="1313" y="2887"/>
                <a:ext cx="26" cy="26"/>
              </a:xfrm>
              <a:custGeom>
                <a:avLst/>
                <a:gdLst>
                  <a:gd name="T0" fmla="*/ 104 w 209"/>
                  <a:gd name="T1" fmla="*/ 0 h 208"/>
                  <a:gd name="T2" fmla="*/ 128 w 209"/>
                  <a:gd name="T3" fmla="*/ 3 h 208"/>
                  <a:gd name="T4" fmla="*/ 151 w 209"/>
                  <a:gd name="T5" fmla="*/ 11 h 208"/>
                  <a:gd name="T6" fmla="*/ 170 w 209"/>
                  <a:gd name="T7" fmla="*/ 23 h 208"/>
                  <a:gd name="T8" fmla="*/ 186 w 209"/>
                  <a:gd name="T9" fmla="*/ 40 h 208"/>
                  <a:gd name="T10" fmla="*/ 198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8 w 209"/>
                  <a:gd name="T19" fmla="*/ 150 h 208"/>
                  <a:gd name="T20" fmla="*/ 186 w 209"/>
                  <a:gd name="T21" fmla="*/ 170 h 208"/>
                  <a:gd name="T22" fmla="*/ 170 w 209"/>
                  <a:gd name="T23" fmla="*/ 185 h 208"/>
                  <a:gd name="T24" fmla="*/ 151 w 209"/>
                  <a:gd name="T25" fmla="*/ 198 h 208"/>
                  <a:gd name="T26" fmla="*/ 128 w 209"/>
                  <a:gd name="T27" fmla="*/ 206 h 208"/>
                  <a:gd name="T28" fmla="*/ 104 w 209"/>
                  <a:gd name="T29" fmla="*/ 208 h 208"/>
                  <a:gd name="T30" fmla="*/ 81 w 209"/>
                  <a:gd name="T31" fmla="*/ 206 h 208"/>
                  <a:gd name="T32" fmla="*/ 58 w 209"/>
                  <a:gd name="T33" fmla="*/ 198 h 208"/>
                  <a:gd name="T34" fmla="*/ 40 w 209"/>
                  <a:gd name="T35" fmla="*/ 185 h 208"/>
                  <a:gd name="T36" fmla="*/ 23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8 h 208"/>
                  <a:gd name="T48" fmla="*/ 23 w 209"/>
                  <a:gd name="T49" fmla="*/ 40 h 208"/>
                  <a:gd name="T50" fmla="*/ 40 w 209"/>
                  <a:gd name="T51" fmla="*/ 23 h 208"/>
                  <a:gd name="T52" fmla="*/ 58 w 209"/>
                  <a:gd name="T53" fmla="*/ 11 h 208"/>
                  <a:gd name="T54" fmla="*/ 81 w 209"/>
                  <a:gd name="T55" fmla="*/ 3 h 208"/>
                  <a:gd name="T56" fmla="*/ 104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4" y="0"/>
                    </a:moveTo>
                    <a:lnTo>
                      <a:pt x="128" y="3"/>
                    </a:lnTo>
                    <a:lnTo>
                      <a:pt x="151" y="11"/>
                    </a:lnTo>
                    <a:lnTo>
                      <a:pt x="170" y="23"/>
                    </a:lnTo>
                    <a:lnTo>
                      <a:pt x="186" y="40"/>
                    </a:lnTo>
                    <a:lnTo>
                      <a:pt x="198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6" y="170"/>
                    </a:lnTo>
                    <a:lnTo>
                      <a:pt x="170" y="185"/>
                    </a:lnTo>
                    <a:lnTo>
                      <a:pt x="151" y="198"/>
                    </a:lnTo>
                    <a:lnTo>
                      <a:pt x="128" y="206"/>
                    </a:lnTo>
                    <a:lnTo>
                      <a:pt x="104" y="208"/>
                    </a:lnTo>
                    <a:lnTo>
                      <a:pt x="81" y="206"/>
                    </a:lnTo>
                    <a:lnTo>
                      <a:pt x="58" y="198"/>
                    </a:lnTo>
                    <a:lnTo>
                      <a:pt x="40" y="185"/>
                    </a:lnTo>
                    <a:lnTo>
                      <a:pt x="23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40"/>
                    </a:lnTo>
                    <a:lnTo>
                      <a:pt x="40" y="23"/>
                    </a:lnTo>
                    <a:lnTo>
                      <a:pt x="58" y="11"/>
                    </a:lnTo>
                    <a:lnTo>
                      <a:pt x="81" y="3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3" name="Freeform 78"/>
              <p:cNvSpPr>
                <a:spLocks/>
              </p:cNvSpPr>
              <p:nvPr/>
            </p:nvSpPr>
            <p:spPr bwMode="auto">
              <a:xfrm>
                <a:off x="1442" y="3185"/>
                <a:ext cx="27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3 h 208"/>
                  <a:gd name="T4" fmla="*/ 151 w 209"/>
                  <a:gd name="T5" fmla="*/ 10 h 208"/>
                  <a:gd name="T6" fmla="*/ 170 w 209"/>
                  <a:gd name="T7" fmla="*/ 23 h 208"/>
                  <a:gd name="T8" fmla="*/ 186 w 209"/>
                  <a:gd name="T9" fmla="*/ 39 h 208"/>
                  <a:gd name="T10" fmla="*/ 198 w 209"/>
                  <a:gd name="T11" fmla="*/ 58 h 208"/>
                  <a:gd name="T12" fmla="*/ 206 w 209"/>
                  <a:gd name="T13" fmla="*/ 80 h 208"/>
                  <a:gd name="T14" fmla="*/ 209 w 209"/>
                  <a:gd name="T15" fmla="*/ 104 h 208"/>
                  <a:gd name="T16" fmla="*/ 206 w 209"/>
                  <a:gd name="T17" fmla="*/ 128 h 208"/>
                  <a:gd name="T18" fmla="*/ 198 w 209"/>
                  <a:gd name="T19" fmla="*/ 150 h 208"/>
                  <a:gd name="T20" fmla="*/ 186 w 209"/>
                  <a:gd name="T21" fmla="*/ 170 h 208"/>
                  <a:gd name="T22" fmla="*/ 170 w 209"/>
                  <a:gd name="T23" fmla="*/ 185 h 208"/>
                  <a:gd name="T24" fmla="*/ 151 w 209"/>
                  <a:gd name="T25" fmla="*/ 198 h 208"/>
                  <a:gd name="T26" fmla="*/ 129 w 209"/>
                  <a:gd name="T27" fmla="*/ 206 h 208"/>
                  <a:gd name="T28" fmla="*/ 105 w 209"/>
                  <a:gd name="T29" fmla="*/ 208 h 208"/>
                  <a:gd name="T30" fmla="*/ 81 w 209"/>
                  <a:gd name="T31" fmla="*/ 206 h 208"/>
                  <a:gd name="T32" fmla="*/ 59 w 209"/>
                  <a:gd name="T33" fmla="*/ 198 h 208"/>
                  <a:gd name="T34" fmla="*/ 39 w 209"/>
                  <a:gd name="T35" fmla="*/ 185 h 208"/>
                  <a:gd name="T36" fmla="*/ 23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8 h 208"/>
                  <a:gd name="T48" fmla="*/ 23 w 209"/>
                  <a:gd name="T49" fmla="*/ 39 h 208"/>
                  <a:gd name="T50" fmla="*/ 39 w 209"/>
                  <a:gd name="T51" fmla="*/ 23 h 208"/>
                  <a:gd name="T52" fmla="*/ 59 w 209"/>
                  <a:gd name="T53" fmla="*/ 10 h 208"/>
                  <a:gd name="T54" fmla="*/ 81 w 209"/>
                  <a:gd name="T55" fmla="*/ 3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0"/>
                    </a:lnTo>
                    <a:lnTo>
                      <a:pt x="170" y="23"/>
                    </a:lnTo>
                    <a:lnTo>
                      <a:pt x="186" y="39"/>
                    </a:lnTo>
                    <a:lnTo>
                      <a:pt x="198" y="58"/>
                    </a:lnTo>
                    <a:lnTo>
                      <a:pt x="206" y="80"/>
                    </a:lnTo>
                    <a:lnTo>
                      <a:pt x="209" y="104"/>
                    </a:lnTo>
                    <a:lnTo>
                      <a:pt x="206" y="128"/>
                    </a:lnTo>
                    <a:lnTo>
                      <a:pt x="198" y="150"/>
                    </a:lnTo>
                    <a:lnTo>
                      <a:pt x="186" y="170"/>
                    </a:lnTo>
                    <a:lnTo>
                      <a:pt x="170" y="185"/>
                    </a:lnTo>
                    <a:lnTo>
                      <a:pt x="151" y="198"/>
                    </a:lnTo>
                    <a:lnTo>
                      <a:pt x="129" y="206"/>
                    </a:lnTo>
                    <a:lnTo>
                      <a:pt x="105" y="208"/>
                    </a:lnTo>
                    <a:lnTo>
                      <a:pt x="81" y="206"/>
                    </a:lnTo>
                    <a:lnTo>
                      <a:pt x="59" y="198"/>
                    </a:lnTo>
                    <a:lnTo>
                      <a:pt x="39" y="185"/>
                    </a:lnTo>
                    <a:lnTo>
                      <a:pt x="23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4" name="Freeform 79"/>
              <p:cNvSpPr>
                <a:spLocks/>
              </p:cNvSpPr>
              <p:nvPr/>
            </p:nvSpPr>
            <p:spPr bwMode="auto">
              <a:xfrm>
                <a:off x="1444" y="2887"/>
                <a:ext cx="26" cy="27"/>
              </a:xfrm>
              <a:custGeom>
                <a:avLst/>
                <a:gdLst>
                  <a:gd name="T0" fmla="*/ 105 w 209"/>
                  <a:gd name="T1" fmla="*/ 0 h 209"/>
                  <a:gd name="T2" fmla="*/ 129 w 209"/>
                  <a:gd name="T3" fmla="*/ 3 h 209"/>
                  <a:gd name="T4" fmla="*/ 151 w 209"/>
                  <a:gd name="T5" fmla="*/ 12 h 209"/>
                  <a:gd name="T6" fmla="*/ 169 w 209"/>
                  <a:gd name="T7" fmla="*/ 23 h 209"/>
                  <a:gd name="T8" fmla="*/ 186 w 209"/>
                  <a:gd name="T9" fmla="*/ 40 h 209"/>
                  <a:gd name="T10" fmla="*/ 198 w 209"/>
                  <a:gd name="T11" fmla="*/ 60 h 209"/>
                  <a:gd name="T12" fmla="*/ 206 w 209"/>
                  <a:gd name="T13" fmla="*/ 81 h 209"/>
                  <a:gd name="T14" fmla="*/ 209 w 209"/>
                  <a:gd name="T15" fmla="*/ 105 h 209"/>
                  <a:gd name="T16" fmla="*/ 206 w 209"/>
                  <a:gd name="T17" fmla="*/ 129 h 209"/>
                  <a:gd name="T18" fmla="*/ 198 w 209"/>
                  <a:gd name="T19" fmla="*/ 151 h 209"/>
                  <a:gd name="T20" fmla="*/ 186 w 209"/>
                  <a:gd name="T21" fmla="*/ 170 h 209"/>
                  <a:gd name="T22" fmla="*/ 169 w 209"/>
                  <a:gd name="T23" fmla="*/ 187 h 209"/>
                  <a:gd name="T24" fmla="*/ 151 w 209"/>
                  <a:gd name="T25" fmla="*/ 199 h 209"/>
                  <a:gd name="T26" fmla="*/ 129 w 209"/>
                  <a:gd name="T27" fmla="*/ 206 h 209"/>
                  <a:gd name="T28" fmla="*/ 105 w 209"/>
                  <a:gd name="T29" fmla="*/ 209 h 209"/>
                  <a:gd name="T30" fmla="*/ 81 w 209"/>
                  <a:gd name="T31" fmla="*/ 206 h 209"/>
                  <a:gd name="T32" fmla="*/ 59 w 209"/>
                  <a:gd name="T33" fmla="*/ 199 h 209"/>
                  <a:gd name="T34" fmla="*/ 40 w 209"/>
                  <a:gd name="T35" fmla="*/ 187 h 209"/>
                  <a:gd name="T36" fmla="*/ 23 w 209"/>
                  <a:gd name="T37" fmla="*/ 170 h 209"/>
                  <a:gd name="T38" fmla="*/ 11 w 209"/>
                  <a:gd name="T39" fmla="*/ 151 h 209"/>
                  <a:gd name="T40" fmla="*/ 4 w 209"/>
                  <a:gd name="T41" fmla="*/ 129 h 209"/>
                  <a:gd name="T42" fmla="*/ 0 w 209"/>
                  <a:gd name="T43" fmla="*/ 105 h 209"/>
                  <a:gd name="T44" fmla="*/ 4 w 209"/>
                  <a:gd name="T45" fmla="*/ 81 h 209"/>
                  <a:gd name="T46" fmla="*/ 11 w 209"/>
                  <a:gd name="T47" fmla="*/ 60 h 209"/>
                  <a:gd name="T48" fmla="*/ 23 w 209"/>
                  <a:gd name="T49" fmla="*/ 40 h 209"/>
                  <a:gd name="T50" fmla="*/ 40 w 209"/>
                  <a:gd name="T51" fmla="*/ 23 h 209"/>
                  <a:gd name="T52" fmla="*/ 59 w 209"/>
                  <a:gd name="T53" fmla="*/ 12 h 209"/>
                  <a:gd name="T54" fmla="*/ 81 w 209"/>
                  <a:gd name="T55" fmla="*/ 3 h 209"/>
                  <a:gd name="T56" fmla="*/ 105 w 209"/>
                  <a:gd name="T57" fmla="*/ 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9">
                    <a:moveTo>
                      <a:pt x="105" y="0"/>
                    </a:moveTo>
                    <a:lnTo>
                      <a:pt x="129" y="3"/>
                    </a:lnTo>
                    <a:lnTo>
                      <a:pt x="151" y="12"/>
                    </a:lnTo>
                    <a:lnTo>
                      <a:pt x="169" y="23"/>
                    </a:lnTo>
                    <a:lnTo>
                      <a:pt x="186" y="40"/>
                    </a:lnTo>
                    <a:lnTo>
                      <a:pt x="198" y="60"/>
                    </a:lnTo>
                    <a:lnTo>
                      <a:pt x="206" y="81"/>
                    </a:lnTo>
                    <a:lnTo>
                      <a:pt x="209" y="105"/>
                    </a:lnTo>
                    <a:lnTo>
                      <a:pt x="206" y="129"/>
                    </a:lnTo>
                    <a:lnTo>
                      <a:pt x="198" y="151"/>
                    </a:lnTo>
                    <a:lnTo>
                      <a:pt x="186" y="170"/>
                    </a:lnTo>
                    <a:lnTo>
                      <a:pt x="169" y="187"/>
                    </a:lnTo>
                    <a:lnTo>
                      <a:pt x="151" y="199"/>
                    </a:lnTo>
                    <a:lnTo>
                      <a:pt x="129" y="206"/>
                    </a:lnTo>
                    <a:lnTo>
                      <a:pt x="105" y="209"/>
                    </a:lnTo>
                    <a:lnTo>
                      <a:pt x="81" y="206"/>
                    </a:lnTo>
                    <a:lnTo>
                      <a:pt x="59" y="199"/>
                    </a:lnTo>
                    <a:lnTo>
                      <a:pt x="40" y="187"/>
                    </a:lnTo>
                    <a:lnTo>
                      <a:pt x="23" y="170"/>
                    </a:lnTo>
                    <a:lnTo>
                      <a:pt x="11" y="151"/>
                    </a:lnTo>
                    <a:lnTo>
                      <a:pt x="4" y="129"/>
                    </a:lnTo>
                    <a:lnTo>
                      <a:pt x="0" y="105"/>
                    </a:lnTo>
                    <a:lnTo>
                      <a:pt x="4" y="81"/>
                    </a:lnTo>
                    <a:lnTo>
                      <a:pt x="11" y="60"/>
                    </a:lnTo>
                    <a:lnTo>
                      <a:pt x="23" y="40"/>
                    </a:lnTo>
                    <a:lnTo>
                      <a:pt x="40" y="23"/>
                    </a:lnTo>
                    <a:lnTo>
                      <a:pt x="59" y="12"/>
                    </a:lnTo>
                    <a:lnTo>
                      <a:pt x="81" y="3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5" name="Freeform 80"/>
              <p:cNvSpPr>
                <a:spLocks/>
              </p:cNvSpPr>
              <p:nvPr/>
            </p:nvSpPr>
            <p:spPr bwMode="auto">
              <a:xfrm>
                <a:off x="1312" y="3185"/>
                <a:ext cx="26" cy="26"/>
              </a:xfrm>
              <a:custGeom>
                <a:avLst/>
                <a:gdLst>
                  <a:gd name="T0" fmla="*/ 106 w 210"/>
                  <a:gd name="T1" fmla="*/ 0 h 208"/>
                  <a:gd name="T2" fmla="*/ 130 w 210"/>
                  <a:gd name="T3" fmla="*/ 2 h 208"/>
                  <a:gd name="T4" fmla="*/ 152 w 210"/>
                  <a:gd name="T5" fmla="*/ 10 h 208"/>
                  <a:gd name="T6" fmla="*/ 171 w 210"/>
                  <a:gd name="T7" fmla="*/ 23 h 208"/>
                  <a:gd name="T8" fmla="*/ 187 w 210"/>
                  <a:gd name="T9" fmla="*/ 38 h 208"/>
                  <a:gd name="T10" fmla="*/ 199 w 210"/>
                  <a:gd name="T11" fmla="*/ 58 h 208"/>
                  <a:gd name="T12" fmla="*/ 208 w 210"/>
                  <a:gd name="T13" fmla="*/ 80 h 208"/>
                  <a:gd name="T14" fmla="*/ 210 w 210"/>
                  <a:gd name="T15" fmla="*/ 104 h 208"/>
                  <a:gd name="T16" fmla="*/ 208 w 210"/>
                  <a:gd name="T17" fmla="*/ 128 h 208"/>
                  <a:gd name="T18" fmla="*/ 199 w 210"/>
                  <a:gd name="T19" fmla="*/ 150 h 208"/>
                  <a:gd name="T20" fmla="*/ 187 w 210"/>
                  <a:gd name="T21" fmla="*/ 168 h 208"/>
                  <a:gd name="T22" fmla="*/ 171 w 210"/>
                  <a:gd name="T23" fmla="*/ 185 h 208"/>
                  <a:gd name="T24" fmla="*/ 152 w 210"/>
                  <a:gd name="T25" fmla="*/ 197 h 208"/>
                  <a:gd name="T26" fmla="*/ 130 w 210"/>
                  <a:gd name="T27" fmla="*/ 205 h 208"/>
                  <a:gd name="T28" fmla="*/ 106 w 210"/>
                  <a:gd name="T29" fmla="*/ 208 h 208"/>
                  <a:gd name="T30" fmla="*/ 82 w 210"/>
                  <a:gd name="T31" fmla="*/ 205 h 208"/>
                  <a:gd name="T32" fmla="*/ 60 w 210"/>
                  <a:gd name="T33" fmla="*/ 197 h 208"/>
                  <a:gd name="T34" fmla="*/ 40 w 210"/>
                  <a:gd name="T35" fmla="*/ 185 h 208"/>
                  <a:gd name="T36" fmla="*/ 23 w 210"/>
                  <a:gd name="T37" fmla="*/ 168 h 208"/>
                  <a:gd name="T38" fmla="*/ 12 w 210"/>
                  <a:gd name="T39" fmla="*/ 150 h 208"/>
                  <a:gd name="T40" fmla="*/ 3 w 210"/>
                  <a:gd name="T41" fmla="*/ 128 h 208"/>
                  <a:gd name="T42" fmla="*/ 0 w 210"/>
                  <a:gd name="T43" fmla="*/ 104 h 208"/>
                  <a:gd name="T44" fmla="*/ 3 w 210"/>
                  <a:gd name="T45" fmla="*/ 80 h 208"/>
                  <a:gd name="T46" fmla="*/ 12 w 210"/>
                  <a:gd name="T47" fmla="*/ 58 h 208"/>
                  <a:gd name="T48" fmla="*/ 23 w 210"/>
                  <a:gd name="T49" fmla="*/ 38 h 208"/>
                  <a:gd name="T50" fmla="*/ 40 w 210"/>
                  <a:gd name="T51" fmla="*/ 23 h 208"/>
                  <a:gd name="T52" fmla="*/ 60 w 210"/>
                  <a:gd name="T53" fmla="*/ 10 h 208"/>
                  <a:gd name="T54" fmla="*/ 82 w 210"/>
                  <a:gd name="T55" fmla="*/ 2 h 208"/>
                  <a:gd name="T56" fmla="*/ 106 w 210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0" h="208">
                    <a:moveTo>
                      <a:pt x="106" y="0"/>
                    </a:moveTo>
                    <a:lnTo>
                      <a:pt x="130" y="2"/>
                    </a:lnTo>
                    <a:lnTo>
                      <a:pt x="152" y="10"/>
                    </a:lnTo>
                    <a:lnTo>
                      <a:pt x="171" y="23"/>
                    </a:lnTo>
                    <a:lnTo>
                      <a:pt x="187" y="38"/>
                    </a:lnTo>
                    <a:lnTo>
                      <a:pt x="199" y="58"/>
                    </a:lnTo>
                    <a:lnTo>
                      <a:pt x="208" y="80"/>
                    </a:lnTo>
                    <a:lnTo>
                      <a:pt x="210" y="104"/>
                    </a:lnTo>
                    <a:lnTo>
                      <a:pt x="208" y="128"/>
                    </a:lnTo>
                    <a:lnTo>
                      <a:pt x="199" y="150"/>
                    </a:lnTo>
                    <a:lnTo>
                      <a:pt x="187" y="168"/>
                    </a:lnTo>
                    <a:lnTo>
                      <a:pt x="171" y="185"/>
                    </a:lnTo>
                    <a:lnTo>
                      <a:pt x="152" y="197"/>
                    </a:lnTo>
                    <a:lnTo>
                      <a:pt x="130" y="205"/>
                    </a:lnTo>
                    <a:lnTo>
                      <a:pt x="106" y="208"/>
                    </a:lnTo>
                    <a:lnTo>
                      <a:pt x="82" y="205"/>
                    </a:lnTo>
                    <a:lnTo>
                      <a:pt x="60" y="197"/>
                    </a:lnTo>
                    <a:lnTo>
                      <a:pt x="40" y="185"/>
                    </a:lnTo>
                    <a:lnTo>
                      <a:pt x="23" y="168"/>
                    </a:lnTo>
                    <a:lnTo>
                      <a:pt x="12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2" y="58"/>
                    </a:lnTo>
                    <a:lnTo>
                      <a:pt x="23" y="38"/>
                    </a:lnTo>
                    <a:lnTo>
                      <a:pt x="40" y="23"/>
                    </a:lnTo>
                    <a:lnTo>
                      <a:pt x="60" y="10"/>
                    </a:lnTo>
                    <a:lnTo>
                      <a:pt x="82" y="2"/>
                    </a:lnTo>
                    <a:lnTo>
                      <a:pt x="1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6" name="Freeform 81"/>
              <p:cNvSpPr>
                <a:spLocks/>
              </p:cNvSpPr>
              <p:nvPr/>
            </p:nvSpPr>
            <p:spPr bwMode="auto">
              <a:xfrm>
                <a:off x="1491" y="2920"/>
                <a:ext cx="27" cy="26"/>
              </a:xfrm>
              <a:custGeom>
                <a:avLst/>
                <a:gdLst>
                  <a:gd name="T0" fmla="*/ 105 w 209"/>
                  <a:gd name="T1" fmla="*/ 0 h 208"/>
                  <a:gd name="T2" fmla="*/ 129 w 209"/>
                  <a:gd name="T3" fmla="*/ 2 h 208"/>
                  <a:gd name="T4" fmla="*/ 151 w 209"/>
                  <a:gd name="T5" fmla="*/ 11 h 208"/>
                  <a:gd name="T6" fmla="*/ 171 w 209"/>
                  <a:gd name="T7" fmla="*/ 23 h 208"/>
                  <a:gd name="T8" fmla="*/ 186 w 209"/>
                  <a:gd name="T9" fmla="*/ 39 h 208"/>
                  <a:gd name="T10" fmla="*/ 199 w 209"/>
                  <a:gd name="T11" fmla="*/ 59 h 208"/>
                  <a:gd name="T12" fmla="*/ 207 w 209"/>
                  <a:gd name="T13" fmla="*/ 80 h 208"/>
                  <a:gd name="T14" fmla="*/ 209 w 209"/>
                  <a:gd name="T15" fmla="*/ 104 h 208"/>
                  <a:gd name="T16" fmla="*/ 207 w 209"/>
                  <a:gd name="T17" fmla="*/ 128 h 208"/>
                  <a:gd name="T18" fmla="*/ 199 w 209"/>
                  <a:gd name="T19" fmla="*/ 150 h 208"/>
                  <a:gd name="T20" fmla="*/ 186 w 209"/>
                  <a:gd name="T21" fmla="*/ 170 h 208"/>
                  <a:gd name="T22" fmla="*/ 171 w 209"/>
                  <a:gd name="T23" fmla="*/ 185 h 208"/>
                  <a:gd name="T24" fmla="*/ 151 w 209"/>
                  <a:gd name="T25" fmla="*/ 198 h 208"/>
                  <a:gd name="T26" fmla="*/ 129 w 209"/>
                  <a:gd name="T27" fmla="*/ 205 h 208"/>
                  <a:gd name="T28" fmla="*/ 105 w 209"/>
                  <a:gd name="T29" fmla="*/ 208 h 208"/>
                  <a:gd name="T30" fmla="*/ 81 w 209"/>
                  <a:gd name="T31" fmla="*/ 205 h 208"/>
                  <a:gd name="T32" fmla="*/ 59 w 209"/>
                  <a:gd name="T33" fmla="*/ 198 h 208"/>
                  <a:gd name="T34" fmla="*/ 39 w 209"/>
                  <a:gd name="T35" fmla="*/ 185 h 208"/>
                  <a:gd name="T36" fmla="*/ 24 w 209"/>
                  <a:gd name="T37" fmla="*/ 170 h 208"/>
                  <a:gd name="T38" fmla="*/ 11 w 209"/>
                  <a:gd name="T39" fmla="*/ 150 h 208"/>
                  <a:gd name="T40" fmla="*/ 3 w 209"/>
                  <a:gd name="T41" fmla="*/ 128 h 208"/>
                  <a:gd name="T42" fmla="*/ 0 w 209"/>
                  <a:gd name="T43" fmla="*/ 104 h 208"/>
                  <a:gd name="T44" fmla="*/ 3 w 209"/>
                  <a:gd name="T45" fmla="*/ 80 h 208"/>
                  <a:gd name="T46" fmla="*/ 11 w 209"/>
                  <a:gd name="T47" fmla="*/ 59 h 208"/>
                  <a:gd name="T48" fmla="*/ 24 w 209"/>
                  <a:gd name="T49" fmla="*/ 39 h 208"/>
                  <a:gd name="T50" fmla="*/ 39 w 209"/>
                  <a:gd name="T51" fmla="*/ 23 h 208"/>
                  <a:gd name="T52" fmla="*/ 59 w 209"/>
                  <a:gd name="T53" fmla="*/ 11 h 208"/>
                  <a:gd name="T54" fmla="*/ 81 w 209"/>
                  <a:gd name="T55" fmla="*/ 2 h 208"/>
                  <a:gd name="T56" fmla="*/ 105 w 209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9" h="208">
                    <a:moveTo>
                      <a:pt x="105" y="0"/>
                    </a:moveTo>
                    <a:lnTo>
                      <a:pt x="129" y="2"/>
                    </a:lnTo>
                    <a:lnTo>
                      <a:pt x="151" y="11"/>
                    </a:lnTo>
                    <a:lnTo>
                      <a:pt x="171" y="23"/>
                    </a:lnTo>
                    <a:lnTo>
                      <a:pt x="186" y="39"/>
                    </a:lnTo>
                    <a:lnTo>
                      <a:pt x="199" y="59"/>
                    </a:lnTo>
                    <a:lnTo>
                      <a:pt x="207" y="80"/>
                    </a:lnTo>
                    <a:lnTo>
                      <a:pt x="209" y="104"/>
                    </a:lnTo>
                    <a:lnTo>
                      <a:pt x="207" y="128"/>
                    </a:lnTo>
                    <a:lnTo>
                      <a:pt x="199" y="150"/>
                    </a:lnTo>
                    <a:lnTo>
                      <a:pt x="186" y="170"/>
                    </a:lnTo>
                    <a:lnTo>
                      <a:pt x="171" y="185"/>
                    </a:lnTo>
                    <a:lnTo>
                      <a:pt x="151" y="198"/>
                    </a:lnTo>
                    <a:lnTo>
                      <a:pt x="129" y="205"/>
                    </a:lnTo>
                    <a:lnTo>
                      <a:pt x="105" y="208"/>
                    </a:lnTo>
                    <a:lnTo>
                      <a:pt x="81" y="205"/>
                    </a:lnTo>
                    <a:lnTo>
                      <a:pt x="59" y="198"/>
                    </a:lnTo>
                    <a:lnTo>
                      <a:pt x="39" y="185"/>
                    </a:lnTo>
                    <a:lnTo>
                      <a:pt x="24" y="170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9"/>
                    </a:lnTo>
                    <a:lnTo>
                      <a:pt x="24" y="39"/>
                    </a:lnTo>
                    <a:lnTo>
                      <a:pt x="39" y="23"/>
                    </a:lnTo>
                    <a:lnTo>
                      <a:pt x="59" y="11"/>
                    </a:lnTo>
                    <a:lnTo>
                      <a:pt x="81" y="2"/>
                    </a:lnTo>
                    <a:lnTo>
                      <a:pt x="1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7" name="Freeform 82"/>
              <p:cNvSpPr>
                <a:spLocks/>
              </p:cNvSpPr>
              <p:nvPr/>
            </p:nvSpPr>
            <p:spPr bwMode="auto">
              <a:xfrm>
                <a:off x="1264" y="3153"/>
                <a:ext cx="26" cy="26"/>
              </a:xfrm>
              <a:custGeom>
                <a:avLst/>
                <a:gdLst>
                  <a:gd name="T0" fmla="*/ 104 w 208"/>
                  <a:gd name="T1" fmla="*/ 0 h 208"/>
                  <a:gd name="T2" fmla="*/ 128 w 208"/>
                  <a:gd name="T3" fmla="*/ 2 h 208"/>
                  <a:gd name="T4" fmla="*/ 150 w 208"/>
                  <a:gd name="T5" fmla="*/ 10 h 208"/>
                  <a:gd name="T6" fmla="*/ 169 w 208"/>
                  <a:gd name="T7" fmla="*/ 23 h 208"/>
                  <a:gd name="T8" fmla="*/ 186 w 208"/>
                  <a:gd name="T9" fmla="*/ 38 h 208"/>
                  <a:gd name="T10" fmla="*/ 198 w 208"/>
                  <a:gd name="T11" fmla="*/ 58 h 208"/>
                  <a:gd name="T12" fmla="*/ 205 w 208"/>
                  <a:gd name="T13" fmla="*/ 80 h 208"/>
                  <a:gd name="T14" fmla="*/ 208 w 208"/>
                  <a:gd name="T15" fmla="*/ 104 h 208"/>
                  <a:gd name="T16" fmla="*/ 205 w 208"/>
                  <a:gd name="T17" fmla="*/ 128 h 208"/>
                  <a:gd name="T18" fmla="*/ 198 w 208"/>
                  <a:gd name="T19" fmla="*/ 150 h 208"/>
                  <a:gd name="T20" fmla="*/ 186 w 208"/>
                  <a:gd name="T21" fmla="*/ 168 h 208"/>
                  <a:gd name="T22" fmla="*/ 169 w 208"/>
                  <a:gd name="T23" fmla="*/ 185 h 208"/>
                  <a:gd name="T24" fmla="*/ 150 w 208"/>
                  <a:gd name="T25" fmla="*/ 197 h 208"/>
                  <a:gd name="T26" fmla="*/ 128 w 208"/>
                  <a:gd name="T27" fmla="*/ 205 h 208"/>
                  <a:gd name="T28" fmla="*/ 104 w 208"/>
                  <a:gd name="T29" fmla="*/ 208 h 208"/>
                  <a:gd name="T30" fmla="*/ 80 w 208"/>
                  <a:gd name="T31" fmla="*/ 205 h 208"/>
                  <a:gd name="T32" fmla="*/ 58 w 208"/>
                  <a:gd name="T33" fmla="*/ 197 h 208"/>
                  <a:gd name="T34" fmla="*/ 39 w 208"/>
                  <a:gd name="T35" fmla="*/ 185 h 208"/>
                  <a:gd name="T36" fmla="*/ 23 w 208"/>
                  <a:gd name="T37" fmla="*/ 168 h 208"/>
                  <a:gd name="T38" fmla="*/ 10 w 208"/>
                  <a:gd name="T39" fmla="*/ 150 h 208"/>
                  <a:gd name="T40" fmla="*/ 2 w 208"/>
                  <a:gd name="T41" fmla="*/ 128 h 208"/>
                  <a:gd name="T42" fmla="*/ 0 w 208"/>
                  <a:gd name="T43" fmla="*/ 104 h 208"/>
                  <a:gd name="T44" fmla="*/ 2 w 208"/>
                  <a:gd name="T45" fmla="*/ 80 h 208"/>
                  <a:gd name="T46" fmla="*/ 10 w 208"/>
                  <a:gd name="T47" fmla="*/ 58 h 208"/>
                  <a:gd name="T48" fmla="*/ 23 w 208"/>
                  <a:gd name="T49" fmla="*/ 38 h 208"/>
                  <a:gd name="T50" fmla="*/ 39 w 208"/>
                  <a:gd name="T51" fmla="*/ 23 h 208"/>
                  <a:gd name="T52" fmla="*/ 58 w 208"/>
                  <a:gd name="T53" fmla="*/ 10 h 208"/>
                  <a:gd name="T54" fmla="*/ 80 w 208"/>
                  <a:gd name="T55" fmla="*/ 2 h 208"/>
                  <a:gd name="T56" fmla="*/ 104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4" y="0"/>
                    </a:moveTo>
                    <a:lnTo>
                      <a:pt x="128" y="2"/>
                    </a:lnTo>
                    <a:lnTo>
                      <a:pt x="150" y="10"/>
                    </a:lnTo>
                    <a:lnTo>
                      <a:pt x="169" y="23"/>
                    </a:lnTo>
                    <a:lnTo>
                      <a:pt x="186" y="38"/>
                    </a:lnTo>
                    <a:lnTo>
                      <a:pt x="198" y="58"/>
                    </a:lnTo>
                    <a:lnTo>
                      <a:pt x="205" y="80"/>
                    </a:lnTo>
                    <a:lnTo>
                      <a:pt x="208" y="104"/>
                    </a:lnTo>
                    <a:lnTo>
                      <a:pt x="205" y="128"/>
                    </a:lnTo>
                    <a:lnTo>
                      <a:pt x="198" y="150"/>
                    </a:lnTo>
                    <a:lnTo>
                      <a:pt x="186" y="168"/>
                    </a:lnTo>
                    <a:lnTo>
                      <a:pt x="169" y="185"/>
                    </a:lnTo>
                    <a:lnTo>
                      <a:pt x="150" y="197"/>
                    </a:lnTo>
                    <a:lnTo>
                      <a:pt x="128" y="205"/>
                    </a:lnTo>
                    <a:lnTo>
                      <a:pt x="104" y="208"/>
                    </a:lnTo>
                    <a:lnTo>
                      <a:pt x="80" y="205"/>
                    </a:lnTo>
                    <a:lnTo>
                      <a:pt x="58" y="197"/>
                    </a:lnTo>
                    <a:lnTo>
                      <a:pt x="39" y="185"/>
                    </a:lnTo>
                    <a:lnTo>
                      <a:pt x="23" y="168"/>
                    </a:lnTo>
                    <a:lnTo>
                      <a:pt x="10" y="150"/>
                    </a:lnTo>
                    <a:lnTo>
                      <a:pt x="2" y="128"/>
                    </a:lnTo>
                    <a:lnTo>
                      <a:pt x="0" y="104"/>
                    </a:lnTo>
                    <a:lnTo>
                      <a:pt x="2" y="80"/>
                    </a:lnTo>
                    <a:lnTo>
                      <a:pt x="10" y="58"/>
                    </a:lnTo>
                    <a:lnTo>
                      <a:pt x="23" y="38"/>
                    </a:lnTo>
                    <a:lnTo>
                      <a:pt x="39" y="23"/>
                    </a:lnTo>
                    <a:lnTo>
                      <a:pt x="58" y="10"/>
                    </a:lnTo>
                    <a:lnTo>
                      <a:pt x="80" y="2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8" name="Freeform 83"/>
              <p:cNvSpPr>
                <a:spLocks/>
              </p:cNvSpPr>
              <p:nvPr/>
            </p:nvSpPr>
            <p:spPr bwMode="auto">
              <a:xfrm>
                <a:off x="1527" y="2970"/>
                <a:ext cx="26" cy="26"/>
              </a:xfrm>
              <a:custGeom>
                <a:avLst/>
                <a:gdLst>
                  <a:gd name="T0" fmla="*/ 103 w 208"/>
                  <a:gd name="T1" fmla="*/ 0 h 208"/>
                  <a:gd name="T2" fmla="*/ 127 w 208"/>
                  <a:gd name="T3" fmla="*/ 3 h 208"/>
                  <a:gd name="T4" fmla="*/ 149 w 208"/>
                  <a:gd name="T5" fmla="*/ 10 h 208"/>
                  <a:gd name="T6" fmla="*/ 169 w 208"/>
                  <a:gd name="T7" fmla="*/ 23 h 208"/>
                  <a:gd name="T8" fmla="*/ 185 w 208"/>
                  <a:gd name="T9" fmla="*/ 39 h 208"/>
                  <a:gd name="T10" fmla="*/ 197 w 208"/>
                  <a:gd name="T11" fmla="*/ 58 h 208"/>
                  <a:gd name="T12" fmla="*/ 206 w 208"/>
                  <a:gd name="T13" fmla="*/ 80 h 208"/>
                  <a:gd name="T14" fmla="*/ 208 w 208"/>
                  <a:gd name="T15" fmla="*/ 104 h 208"/>
                  <a:gd name="T16" fmla="*/ 206 w 208"/>
                  <a:gd name="T17" fmla="*/ 128 h 208"/>
                  <a:gd name="T18" fmla="*/ 197 w 208"/>
                  <a:gd name="T19" fmla="*/ 150 h 208"/>
                  <a:gd name="T20" fmla="*/ 185 w 208"/>
                  <a:gd name="T21" fmla="*/ 169 h 208"/>
                  <a:gd name="T22" fmla="*/ 169 w 208"/>
                  <a:gd name="T23" fmla="*/ 185 h 208"/>
                  <a:gd name="T24" fmla="*/ 149 w 208"/>
                  <a:gd name="T25" fmla="*/ 197 h 208"/>
                  <a:gd name="T26" fmla="*/ 127 w 208"/>
                  <a:gd name="T27" fmla="*/ 206 h 208"/>
                  <a:gd name="T28" fmla="*/ 103 w 208"/>
                  <a:gd name="T29" fmla="*/ 208 h 208"/>
                  <a:gd name="T30" fmla="*/ 81 w 208"/>
                  <a:gd name="T31" fmla="*/ 206 h 208"/>
                  <a:gd name="T32" fmla="*/ 59 w 208"/>
                  <a:gd name="T33" fmla="*/ 197 h 208"/>
                  <a:gd name="T34" fmla="*/ 39 w 208"/>
                  <a:gd name="T35" fmla="*/ 185 h 208"/>
                  <a:gd name="T36" fmla="*/ 23 w 208"/>
                  <a:gd name="T37" fmla="*/ 169 h 208"/>
                  <a:gd name="T38" fmla="*/ 11 w 208"/>
                  <a:gd name="T39" fmla="*/ 150 h 208"/>
                  <a:gd name="T40" fmla="*/ 3 w 208"/>
                  <a:gd name="T41" fmla="*/ 128 h 208"/>
                  <a:gd name="T42" fmla="*/ 0 w 208"/>
                  <a:gd name="T43" fmla="*/ 104 h 208"/>
                  <a:gd name="T44" fmla="*/ 3 w 208"/>
                  <a:gd name="T45" fmla="*/ 80 h 208"/>
                  <a:gd name="T46" fmla="*/ 11 w 208"/>
                  <a:gd name="T47" fmla="*/ 58 h 208"/>
                  <a:gd name="T48" fmla="*/ 23 w 208"/>
                  <a:gd name="T49" fmla="*/ 39 h 208"/>
                  <a:gd name="T50" fmla="*/ 39 w 208"/>
                  <a:gd name="T51" fmla="*/ 23 h 208"/>
                  <a:gd name="T52" fmla="*/ 59 w 208"/>
                  <a:gd name="T53" fmla="*/ 10 h 208"/>
                  <a:gd name="T54" fmla="*/ 81 w 208"/>
                  <a:gd name="T55" fmla="*/ 3 h 208"/>
                  <a:gd name="T56" fmla="*/ 103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3" y="0"/>
                    </a:moveTo>
                    <a:lnTo>
                      <a:pt x="127" y="3"/>
                    </a:lnTo>
                    <a:lnTo>
                      <a:pt x="149" y="10"/>
                    </a:lnTo>
                    <a:lnTo>
                      <a:pt x="169" y="23"/>
                    </a:lnTo>
                    <a:lnTo>
                      <a:pt x="185" y="39"/>
                    </a:lnTo>
                    <a:lnTo>
                      <a:pt x="197" y="58"/>
                    </a:lnTo>
                    <a:lnTo>
                      <a:pt x="206" y="80"/>
                    </a:lnTo>
                    <a:lnTo>
                      <a:pt x="208" y="104"/>
                    </a:lnTo>
                    <a:lnTo>
                      <a:pt x="206" y="128"/>
                    </a:lnTo>
                    <a:lnTo>
                      <a:pt x="197" y="150"/>
                    </a:lnTo>
                    <a:lnTo>
                      <a:pt x="185" y="169"/>
                    </a:lnTo>
                    <a:lnTo>
                      <a:pt x="169" y="185"/>
                    </a:lnTo>
                    <a:lnTo>
                      <a:pt x="149" y="197"/>
                    </a:lnTo>
                    <a:lnTo>
                      <a:pt x="127" y="206"/>
                    </a:lnTo>
                    <a:lnTo>
                      <a:pt x="103" y="208"/>
                    </a:lnTo>
                    <a:lnTo>
                      <a:pt x="81" y="206"/>
                    </a:lnTo>
                    <a:lnTo>
                      <a:pt x="59" y="197"/>
                    </a:lnTo>
                    <a:lnTo>
                      <a:pt x="39" y="185"/>
                    </a:lnTo>
                    <a:lnTo>
                      <a:pt x="23" y="169"/>
                    </a:lnTo>
                    <a:lnTo>
                      <a:pt x="11" y="150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3" y="80"/>
                    </a:lnTo>
                    <a:lnTo>
                      <a:pt x="11" y="58"/>
                    </a:lnTo>
                    <a:lnTo>
                      <a:pt x="23" y="39"/>
                    </a:lnTo>
                    <a:lnTo>
                      <a:pt x="39" y="23"/>
                    </a:lnTo>
                    <a:lnTo>
                      <a:pt x="59" y="10"/>
                    </a:lnTo>
                    <a:lnTo>
                      <a:pt x="81" y="3"/>
                    </a:lnTo>
                    <a:lnTo>
                      <a:pt x="1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9" name="Freeform 84"/>
              <p:cNvSpPr>
                <a:spLocks/>
              </p:cNvSpPr>
              <p:nvPr/>
            </p:nvSpPr>
            <p:spPr bwMode="auto">
              <a:xfrm>
                <a:off x="1229" y="3102"/>
                <a:ext cx="26" cy="26"/>
              </a:xfrm>
              <a:custGeom>
                <a:avLst/>
                <a:gdLst>
                  <a:gd name="T0" fmla="*/ 104 w 208"/>
                  <a:gd name="T1" fmla="*/ 0 h 208"/>
                  <a:gd name="T2" fmla="*/ 128 w 208"/>
                  <a:gd name="T3" fmla="*/ 4 h 208"/>
                  <a:gd name="T4" fmla="*/ 150 w 208"/>
                  <a:gd name="T5" fmla="*/ 11 h 208"/>
                  <a:gd name="T6" fmla="*/ 168 w 208"/>
                  <a:gd name="T7" fmla="*/ 23 h 208"/>
                  <a:gd name="T8" fmla="*/ 185 w 208"/>
                  <a:gd name="T9" fmla="*/ 40 h 208"/>
                  <a:gd name="T10" fmla="*/ 198 w 208"/>
                  <a:gd name="T11" fmla="*/ 59 h 208"/>
                  <a:gd name="T12" fmla="*/ 205 w 208"/>
                  <a:gd name="T13" fmla="*/ 81 h 208"/>
                  <a:gd name="T14" fmla="*/ 208 w 208"/>
                  <a:gd name="T15" fmla="*/ 104 h 208"/>
                  <a:gd name="T16" fmla="*/ 205 w 208"/>
                  <a:gd name="T17" fmla="*/ 128 h 208"/>
                  <a:gd name="T18" fmla="*/ 198 w 208"/>
                  <a:gd name="T19" fmla="*/ 150 h 208"/>
                  <a:gd name="T20" fmla="*/ 185 w 208"/>
                  <a:gd name="T21" fmla="*/ 170 h 208"/>
                  <a:gd name="T22" fmla="*/ 168 w 208"/>
                  <a:gd name="T23" fmla="*/ 186 h 208"/>
                  <a:gd name="T24" fmla="*/ 150 w 208"/>
                  <a:gd name="T25" fmla="*/ 198 h 208"/>
                  <a:gd name="T26" fmla="*/ 128 w 208"/>
                  <a:gd name="T27" fmla="*/ 206 h 208"/>
                  <a:gd name="T28" fmla="*/ 104 w 208"/>
                  <a:gd name="T29" fmla="*/ 208 h 208"/>
                  <a:gd name="T30" fmla="*/ 80 w 208"/>
                  <a:gd name="T31" fmla="*/ 206 h 208"/>
                  <a:gd name="T32" fmla="*/ 58 w 208"/>
                  <a:gd name="T33" fmla="*/ 198 h 208"/>
                  <a:gd name="T34" fmla="*/ 38 w 208"/>
                  <a:gd name="T35" fmla="*/ 186 h 208"/>
                  <a:gd name="T36" fmla="*/ 23 w 208"/>
                  <a:gd name="T37" fmla="*/ 170 h 208"/>
                  <a:gd name="T38" fmla="*/ 10 w 208"/>
                  <a:gd name="T39" fmla="*/ 150 h 208"/>
                  <a:gd name="T40" fmla="*/ 2 w 208"/>
                  <a:gd name="T41" fmla="*/ 128 h 208"/>
                  <a:gd name="T42" fmla="*/ 0 w 208"/>
                  <a:gd name="T43" fmla="*/ 104 h 208"/>
                  <a:gd name="T44" fmla="*/ 2 w 208"/>
                  <a:gd name="T45" fmla="*/ 81 h 208"/>
                  <a:gd name="T46" fmla="*/ 10 w 208"/>
                  <a:gd name="T47" fmla="*/ 59 h 208"/>
                  <a:gd name="T48" fmla="*/ 23 w 208"/>
                  <a:gd name="T49" fmla="*/ 40 h 208"/>
                  <a:gd name="T50" fmla="*/ 38 w 208"/>
                  <a:gd name="T51" fmla="*/ 23 h 208"/>
                  <a:gd name="T52" fmla="*/ 58 w 208"/>
                  <a:gd name="T53" fmla="*/ 11 h 208"/>
                  <a:gd name="T54" fmla="*/ 80 w 208"/>
                  <a:gd name="T55" fmla="*/ 4 h 208"/>
                  <a:gd name="T56" fmla="*/ 104 w 208"/>
                  <a:gd name="T57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8" h="208">
                    <a:moveTo>
                      <a:pt x="104" y="0"/>
                    </a:moveTo>
                    <a:lnTo>
                      <a:pt x="128" y="4"/>
                    </a:lnTo>
                    <a:lnTo>
                      <a:pt x="150" y="11"/>
                    </a:lnTo>
                    <a:lnTo>
                      <a:pt x="168" y="23"/>
                    </a:lnTo>
                    <a:lnTo>
                      <a:pt x="185" y="40"/>
                    </a:lnTo>
                    <a:lnTo>
                      <a:pt x="198" y="59"/>
                    </a:lnTo>
                    <a:lnTo>
                      <a:pt x="205" y="81"/>
                    </a:lnTo>
                    <a:lnTo>
                      <a:pt x="208" y="104"/>
                    </a:lnTo>
                    <a:lnTo>
                      <a:pt x="205" y="128"/>
                    </a:lnTo>
                    <a:lnTo>
                      <a:pt x="198" y="150"/>
                    </a:lnTo>
                    <a:lnTo>
                      <a:pt x="185" y="170"/>
                    </a:lnTo>
                    <a:lnTo>
                      <a:pt x="168" y="186"/>
                    </a:lnTo>
                    <a:lnTo>
                      <a:pt x="150" y="198"/>
                    </a:lnTo>
                    <a:lnTo>
                      <a:pt x="128" y="206"/>
                    </a:lnTo>
                    <a:lnTo>
                      <a:pt x="104" y="208"/>
                    </a:lnTo>
                    <a:lnTo>
                      <a:pt x="80" y="206"/>
                    </a:lnTo>
                    <a:lnTo>
                      <a:pt x="58" y="198"/>
                    </a:lnTo>
                    <a:lnTo>
                      <a:pt x="38" y="186"/>
                    </a:lnTo>
                    <a:lnTo>
                      <a:pt x="23" y="170"/>
                    </a:lnTo>
                    <a:lnTo>
                      <a:pt x="10" y="150"/>
                    </a:lnTo>
                    <a:lnTo>
                      <a:pt x="2" y="128"/>
                    </a:lnTo>
                    <a:lnTo>
                      <a:pt x="0" y="104"/>
                    </a:lnTo>
                    <a:lnTo>
                      <a:pt x="2" y="81"/>
                    </a:lnTo>
                    <a:lnTo>
                      <a:pt x="10" y="59"/>
                    </a:lnTo>
                    <a:lnTo>
                      <a:pt x="23" y="40"/>
                    </a:lnTo>
                    <a:lnTo>
                      <a:pt x="38" y="23"/>
                    </a:lnTo>
                    <a:lnTo>
                      <a:pt x="58" y="11"/>
                    </a:lnTo>
                    <a:lnTo>
                      <a:pt x="80" y="4"/>
                    </a:lnTo>
                    <a:lnTo>
                      <a:pt x="1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0" name="Freeform 85"/>
              <p:cNvSpPr>
                <a:spLocks noEditPoints="1"/>
              </p:cNvSpPr>
              <p:nvPr/>
            </p:nvSpPr>
            <p:spPr bwMode="auto">
              <a:xfrm>
                <a:off x="1251" y="2911"/>
                <a:ext cx="278" cy="350"/>
              </a:xfrm>
              <a:custGeom>
                <a:avLst/>
                <a:gdLst>
                  <a:gd name="T0" fmla="*/ 986 w 2224"/>
                  <a:gd name="T1" fmla="*/ 2212 h 2797"/>
                  <a:gd name="T2" fmla="*/ 1273 w 2224"/>
                  <a:gd name="T3" fmla="*/ 2069 h 2797"/>
                  <a:gd name="T4" fmla="*/ 1013 w 2224"/>
                  <a:gd name="T5" fmla="*/ 1982 h 2797"/>
                  <a:gd name="T6" fmla="*/ 1493 w 2224"/>
                  <a:gd name="T7" fmla="*/ 2010 h 2797"/>
                  <a:gd name="T8" fmla="*/ 811 w 2224"/>
                  <a:gd name="T9" fmla="*/ 1936 h 2797"/>
                  <a:gd name="T10" fmla="*/ 1581 w 2224"/>
                  <a:gd name="T11" fmla="*/ 1966 h 2797"/>
                  <a:gd name="T12" fmla="*/ 534 w 2224"/>
                  <a:gd name="T13" fmla="*/ 1897 h 2797"/>
                  <a:gd name="T14" fmla="*/ 501 w 2224"/>
                  <a:gd name="T15" fmla="*/ 1743 h 2797"/>
                  <a:gd name="T16" fmla="*/ 1902 w 2224"/>
                  <a:gd name="T17" fmla="*/ 1685 h 2797"/>
                  <a:gd name="T18" fmla="*/ 324 w 2224"/>
                  <a:gd name="T19" fmla="*/ 1687 h 2797"/>
                  <a:gd name="T20" fmla="*/ 1130 w 2224"/>
                  <a:gd name="T21" fmla="*/ 1388 h 2797"/>
                  <a:gd name="T22" fmla="*/ 1059 w 2224"/>
                  <a:gd name="T23" fmla="*/ 1921 h 2797"/>
                  <a:gd name="T24" fmla="*/ 1209 w 2224"/>
                  <a:gd name="T25" fmla="*/ 1367 h 2797"/>
                  <a:gd name="T26" fmla="*/ 630 w 2224"/>
                  <a:gd name="T27" fmla="*/ 1765 h 2797"/>
                  <a:gd name="T28" fmla="*/ 1516 w 2224"/>
                  <a:gd name="T29" fmla="*/ 1815 h 2797"/>
                  <a:gd name="T30" fmla="*/ 1821 w 2224"/>
                  <a:gd name="T31" fmla="*/ 1512 h 2797"/>
                  <a:gd name="T32" fmla="*/ 1038 w 2224"/>
                  <a:gd name="T33" fmla="*/ 1160 h 2797"/>
                  <a:gd name="T34" fmla="*/ 1923 w 2224"/>
                  <a:gd name="T35" fmla="*/ 1203 h 2797"/>
                  <a:gd name="T36" fmla="*/ 1991 w 2224"/>
                  <a:gd name="T37" fmla="*/ 1199 h 2797"/>
                  <a:gd name="T38" fmla="*/ 2041 w 2224"/>
                  <a:gd name="T39" fmla="*/ 1417 h 2797"/>
                  <a:gd name="T40" fmla="*/ 303 w 2224"/>
                  <a:gd name="T41" fmla="*/ 1205 h 2797"/>
                  <a:gd name="T42" fmla="*/ 1030 w 2224"/>
                  <a:gd name="T43" fmla="*/ 1126 h 2797"/>
                  <a:gd name="T44" fmla="*/ 279 w 2224"/>
                  <a:gd name="T45" fmla="*/ 1397 h 2797"/>
                  <a:gd name="T46" fmla="*/ 232 w 2224"/>
                  <a:gd name="T47" fmla="*/ 1162 h 2797"/>
                  <a:gd name="T48" fmla="*/ 1923 w 2224"/>
                  <a:gd name="T49" fmla="*/ 1020 h 2797"/>
                  <a:gd name="T50" fmla="*/ 1883 w 2224"/>
                  <a:gd name="T51" fmla="*/ 842 h 2797"/>
                  <a:gd name="T52" fmla="*/ 301 w 2224"/>
                  <a:gd name="T53" fmla="*/ 1027 h 2797"/>
                  <a:gd name="T54" fmla="*/ 1962 w 2224"/>
                  <a:gd name="T55" fmla="*/ 873 h 2797"/>
                  <a:gd name="T56" fmla="*/ 1995 w 2224"/>
                  <a:gd name="T57" fmla="*/ 1093 h 2797"/>
                  <a:gd name="T58" fmla="*/ 163 w 2224"/>
                  <a:gd name="T59" fmla="*/ 870 h 2797"/>
                  <a:gd name="T60" fmla="*/ 248 w 2224"/>
                  <a:gd name="T61" fmla="*/ 933 h 2797"/>
                  <a:gd name="T62" fmla="*/ 480 w 2224"/>
                  <a:gd name="T63" fmla="*/ 597 h 2797"/>
                  <a:gd name="T64" fmla="*/ 1821 w 2224"/>
                  <a:gd name="T65" fmla="*/ 707 h 2797"/>
                  <a:gd name="T66" fmla="*/ 1886 w 2224"/>
                  <a:gd name="T67" fmla="*/ 687 h 2797"/>
                  <a:gd name="T68" fmla="*/ 365 w 2224"/>
                  <a:gd name="T69" fmla="*/ 480 h 2797"/>
                  <a:gd name="T70" fmla="*/ 477 w 2224"/>
                  <a:gd name="T71" fmla="*/ 499 h 2797"/>
                  <a:gd name="T72" fmla="*/ 769 w 2224"/>
                  <a:gd name="T73" fmla="*/ 373 h 2797"/>
                  <a:gd name="T74" fmla="*/ 1131 w 2224"/>
                  <a:gd name="T75" fmla="*/ 1026 h 2797"/>
                  <a:gd name="T76" fmla="*/ 1206 w 2224"/>
                  <a:gd name="T77" fmla="*/ 301 h 2797"/>
                  <a:gd name="T78" fmla="*/ 1023 w 2224"/>
                  <a:gd name="T79" fmla="*/ 300 h 2797"/>
                  <a:gd name="T80" fmla="*/ 702 w 2224"/>
                  <a:gd name="T81" fmla="*/ 223 h 2797"/>
                  <a:gd name="T82" fmla="*/ 640 w 2224"/>
                  <a:gd name="T83" fmla="*/ 367 h 2797"/>
                  <a:gd name="T84" fmla="*/ 1680 w 2224"/>
                  <a:gd name="T85" fmla="*/ 435 h 2797"/>
                  <a:gd name="T86" fmla="*/ 1130 w 2224"/>
                  <a:gd name="T87" fmla="*/ 229 h 2797"/>
                  <a:gd name="T88" fmla="*/ 1295 w 2224"/>
                  <a:gd name="T89" fmla="*/ 248 h 2797"/>
                  <a:gd name="T90" fmla="*/ 1130 w 2224"/>
                  <a:gd name="T91" fmla="*/ 134 h 2797"/>
                  <a:gd name="T92" fmla="*/ 890 w 2224"/>
                  <a:gd name="T93" fmla="*/ 257 h 2797"/>
                  <a:gd name="T94" fmla="*/ 1193 w 2224"/>
                  <a:gd name="T95" fmla="*/ 3 h 2797"/>
                  <a:gd name="T96" fmla="*/ 1841 w 2224"/>
                  <a:gd name="T97" fmla="*/ 269 h 2797"/>
                  <a:gd name="T98" fmla="*/ 2195 w 2224"/>
                  <a:gd name="T99" fmla="*/ 851 h 2797"/>
                  <a:gd name="T100" fmla="*/ 2150 w 2224"/>
                  <a:gd name="T101" fmla="*/ 1510 h 2797"/>
                  <a:gd name="T102" fmla="*/ 1723 w 2224"/>
                  <a:gd name="T103" fmla="*/ 2038 h 2797"/>
                  <a:gd name="T104" fmla="*/ 256 w 2224"/>
                  <a:gd name="T105" fmla="*/ 2797 h 2797"/>
                  <a:gd name="T106" fmla="*/ 441 w 2224"/>
                  <a:gd name="T107" fmla="*/ 1994 h 2797"/>
                  <a:gd name="T108" fmla="*/ 46 w 2224"/>
                  <a:gd name="T109" fmla="*/ 1423 h 2797"/>
                  <a:gd name="T110" fmla="*/ 70 w 2224"/>
                  <a:gd name="T111" fmla="*/ 721 h 2797"/>
                  <a:gd name="T112" fmla="*/ 513 w 2224"/>
                  <a:gd name="T113" fmla="*/ 174 h 27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24" h="2797">
                    <a:moveTo>
                      <a:pt x="924" y="2202"/>
                    </a:moveTo>
                    <a:lnTo>
                      <a:pt x="834" y="2636"/>
                    </a:lnTo>
                    <a:lnTo>
                      <a:pt x="1391" y="2636"/>
                    </a:lnTo>
                    <a:lnTo>
                      <a:pt x="1301" y="2202"/>
                    </a:lnTo>
                    <a:lnTo>
                      <a:pt x="1239" y="2212"/>
                    </a:lnTo>
                    <a:lnTo>
                      <a:pt x="1177" y="2217"/>
                    </a:lnTo>
                    <a:lnTo>
                      <a:pt x="1113" y="2219"/>
                    </a:lnTo>
                    <a:lnTo>
                      <a:pt x="1049" y="2217"/>
                    </a:lnTo>
                    <a:lnTo>
                      <a:pt x="986" y="2212"/>
                    </a:lnTo>
                    <a:lnTo>
                      <a:pt x="924" y="2202"/>
                    </a:lnTo>
                    <a:close/>
                    <a:moveTo>
                      <a:pt x="1254" y="1976"/>
                    </a:moveTo>
                    <a:lnTo>
                      <a:pt x="1212" y="1982"/>
                    </a:lnTo>
                    <a:lnTo>
                      <a:pt x="1171" y="1986"/>
                    </a:lnTo>
                    <a:lnTo>
                      <a:pt x="1130" y="1989"/>
                    </a:lnTo>
                    <a:lnTo>
                      <a:pt x="1130" y="2085"/>
                    </a:lnTo>
                    <a:lnTo>
                      <a:pt x="1178" y="2083"/>
                    </a:lnTo>
                    <a:lnTo>
                      <a:pt x="1226" y="2078"/>
                    </a:lnTo>
                    <a:lnTo>
                      <a:pt x="1273" y="2069"/>
                    </a:lnTo>
                    <a:lnTo>
                      <a:pt x="1254" y="1976"/>
                    </a:lnTo>
                    <a:close/>
                    <a:moveTo>
                      <a:pt x="972" y="1976"/>
                    </a:moveTo>
                    <a:lnTo>
                      <a:pt x="951" y="2069"/>
                    </a:lnTo>
                    <a:lnTo>
                      <a:pt x="999" y="2078"/>
                    </a:lnTo>
                    <a:lnTo>
                      <a:pt x="1047" y="2083"/>
                    </a:lnTo>
                    <a:lnTo>
                      <a:pt x="1096" y="2085"/>
                    </a:lnTo>
                    <a:lnTo>
                      <a:pt x="1096" y="1989"/>
                    </a:lnTo>
                    <a:lnTo>
                      <a:pt x="1054" y="1987"/>
                    </a:lnTo>
                    <a:lnTo>
                      <a:pt x="1013" y="1982"/>
                    </a:lnTo>
                    <a:lnTo>
                      <a:pt x="972" y="1976"/>
                    </a:lnTo>
                    <a:close/>
                    <a:moveTo>
                      <a:pt x="1454" y="1922"/>
                    </a:moveTo>
                    <a:lnTo>
                      <a:pt x="1414" y="1936"/>
                    </a:lnTo>
                    <a:lnTo>
                      <a:pt x="1375" y="1949"/>
                    </a:lnTo>
                    <a:lnTo>
                      <a:pt x="1333" y="1959"/>
                    </a:lnTo>
                    <a:lnTo>
                      <a:pt x="1353" y="2054"/>
                    </a:lnTo>
                    <a:lnTo>
                      <a:pt x="1401" y="2041"/>
                    </a:lnTo>
                    <a:lnTo>
                      <a:pt x="1448" y="2028"/>
                    </a:lnTo>
                    <a:lnTo>
                      <a:pt x="1493" y="2010"/>
                    </a:lnTo>
                    <a:lnTo>
                      <a:pt x="1454" y="1922"/>
                    </a:lnTo>
                    <a:close/>
                    <a:moveTo>
                      <a:pt x="772" y="1922"/>
                    </a:moveTo>
                    <a:lnTo>
                      <a:pt x="733" y="2010"/>
                    </a:lnTo>
                    <a:lnTo>
                      <a:pt x="778" y="2027"/>
                    </a:lnTo>
                    <a:lnTo>
                      <a:pt x="825" y="2041"/>
                    </a:lnTo>
                    <a:lnTo>
                      <a:pt x="872" y="2053"/>
                    </a:lnTo>
                    <a:lnTo>
                      <a:pt x="892" y="1959"/>
                    </a:lnTo>
                    <a:lnTo>
                      <a:pt x="851" y="1949"/>
                    </a:lnTo>
                    <a:lnTo>
                      <a:pt x="811" y="1936"/>
                    </a:lnTo>
                    <a:lnTo>
                      <a:pt x="772" y="1922"/>
                    </a:lnTo>
                    <a:close/>
                    <a:moveTo>
                      <a:pt x="1725" y="1743"/>
                    </a:moveTo>
                    <a:lnTo>
                      <a:pt x="1680" y="1782"/>
                    </a:lnTo>
                    <a:lnTo>
                      <a:pt x="1634" y="1819"/>
                    </a:lnTo>
                    <a:lnTo>
                      <a:pt x="1585" y="1852"/>
                    </a:lnTo>
                    <a:lnTo>
                      <a:pt x="1535" y="1882"/>
                    </a:lnTo>
                    <a:lnTo>
                      <a:pt x="1484" y="1908"/>
                    </a:lnTo>
                    <a:lnTo>
                      <a:pt x="1523" y="1995"/>
                    </a:lnTo>
                    <a:lnTo>
                      <a:pt x="1581" y="1966"/>
                    </a:lnTo>
                    <a:lnTo>
                      <a:pt x="1637" y="1934"/>
                    </a:lnTo>
                    <a:lnTo>
                      <a:pt x="1691" y="1897"/>
                    </a:lnTo>
                    <a:lnTo>
                      <a:pt x="1744" y="1856"/>
                    </a:lnTo>
                    <a:lnTo>
                      <a:pt x="1793" y="1811"/>
                    </a:lnTo>
                    <a:lnTo>
                      <a:pt x="1725" y="1743"/>
                    </a:lnTo>
                    <a:close/>
                    <a:moveTo>
                      <a:pt x="501" y="1743"/>
                    </a:moveTo>
                    <a:lnTo>
                      <a:pt x="433" y="1811"/>
                    </a:lnTo>
                    <a:lnTo>
                      <a:pt x="482" y="1856"/>
                    </a:lnTo>
                    <a:lnTo>
                      <a:pt x="534" y="1897"/>
                    </a:lnTo>
                    <a:lnTo>
                      <a:pt x="589" y="1934"/>
                    </a:lnTo>
                    <a:lnTo>
                      <a:pt x="645" y="1966"/>
                    </a:lnTo>
                    <a:lnTo>
                      <a:pt x="702" y="1995"/>
                    </a:lnTo>
                    <a:lnTo>
                      <a:pt x="742" y="1907"/>
                    </a:lnTo>
                    <a:lnTo>
                      <a:pt x="690" y="1881"/>
                    </a:lnTo>
                    <a:lnTo>
                      <a:pt x="640" y="1852"/>
                    </a:lnTo>
                    <a:lnTo>
                      <a:pt x="592" y="1819"/>
                    </a:lnTo>
                    <a:lnTo>
                      <a:pt x="545" y="1782"/>
                    </a:lnTo>
                    <a:lnTo>
                      <a:pt x="501" y="1743"/>
                    </a:lnTo>
                    <a:close/>
                    <a:moveTo>
                      <a:pt x="1912" y="1480"/>
                    </a:moveTo>
                    <a:lnTo>
                      <a:pt x="1886" y="1532"/>
                    </a:lnTo>
                    <a:lnTo>
                      <a:pt x="1857" y="1581"/>
                    </a:lnTo>
                    <a:lnTo>
                      <a:pt x="1824" y="1629"/>
                    </a:lnTo>
                    <a:lnTo>
                      <a:pt x="1787" y="1675"/>
                    </a:lnTo>
                    <a:lnTo>
                      <a:pt x="1748" y="1719"/>
                    </a:lnTo>
                    <a:lnTo>
                      <a:pt x="1817" y="1787"/>
                    </a:lnTo>
                    <a:lnTo>
                      <a:pt x="1861" y="1739"/>
                    </a:lnTo>
                    <a:lnTo>
                      <a:pt x="1902" y="1685"/>
                    </a:lnTo>
                    <a:lnTo>
                      <a:pt x="1938" y="1631"/>
                    </a:lnTo>
                    <a:lnTo>
                      <a:pt x="1972" y="1575"/>
                    </a:lnTo>
                    <a:lnTo>
                      <a:pt x="2000" y="1518"/>
                    </a:lnTo>
                    <a:lnTo>
                      <a:pt x="1912" y="1480"/>
                    </a:lnTo>
                    <a:close/>
                    <a:moveTo>
                      <a:pt x="312" y="1480"/>
                    </a:moveTo>
                    <a:lnTo>
                      <a:pt x="225" y="1518"/>
                    </a:lnTo>
                    <a:lnTo>
                      <a:pt x="254" y="1576"/>
                    </a:lnTo>
                    <a:lnTo>
                      <a:pt x="287" y="1632"/>
                    </a:lnTo>
                    <a:lnTo>
                      <a:pt x="324" y="1687"/>
                    </a:lnTo>
                    <a:lnTo>
                      <a:pt x="365" y="1739"/>
                    </a:lnTo>
                    <a:lnTo>
                      <a:pt x="409" y="1787"/>
                    </a:lnTo>
                    <a:lnTo>
                      <a:pt x="477" y="1719"/>
                    </a:lnTo>
                    <a:lnTo>
                      <a:pt x="438" y="1675"/>
                    </a:lnTo>
                    <a:lnTo>
                      <a:pt x="401" y="1629"/>
                    </a:lnTo>
                    <a:lnTo>
                      <a:pt x="369" y="1581"/>
                    </a:lnTo>
                    <a:lnTo>
                      <a:pt x="339" y="1532"/>
                    </a:lnTo>
                    <a:lnTo>
                      <a:pt x="312" y="1480"/>
                    </a:lnTo>
                    <a:close/>
                    <a:moveTo>
                      <a:pt x="1130" y="1388"/>
                    </a:moveTo>
                    <a:lnTo>
                      <a:pt x="1130" y="1922"/>
                    </a:lnTo>
                    <a:lnTo>
                      <a:pt x="1167" y="1921"/>
                    </a:lnTo>
                    <a:lnTo>
                      <a:pt x="1203" y="1915"/>
                    </a:lnTo>
                    <a:lnTo>
                      <a:pt x="1239" y="1910"/>
                    </a:lnTo>
                    <a:lnTo>
                      <a:pt x="1130" y="1388"/>
                    </a:lnTo>
                    <a:close/>
                    <a:moveTo>
                      <a:pt x="1096" y="1386"/>
                    </a:moveTo>
                    <a:lnTo>
                      <a:pt x="986" y="1910"/>
                    </a:lnTo>
                    <a:lnTo>
                      <a:pt x="1022" y="1915"/>
                    </a:lnTo>
                    <a:lnTo>
                      <a:pt x="1059" y="1921"/>
                    </a:lnTo>
                    <a:lnTo>
                      <a:pt x="1096" y="1922"/>
                    </a:lnTo>
                    <a:lnTo>
                      <a:pt x="1096" y="1386"/>
                    </a:lnTo>
                    <a:close/>
                    <a:moveTo>
                      <a:pt x="1016" y="1368"/>
                    </a:moveTo>
                    <a:lnTo>
                      <a:pt x="799" y="1860"/>
                    </a:lnTo>
                    <a:lnTo>
                      <a:pt x="834" y="1874"/>
                    </a:lnTo>
                    <a:lnTo>
                      <a:pt x="869" y="1884"/>
                    </a:lnTo>
                    <a:lnTo>
                      <a:pt x="906" y="1893"/>
                    </a:lnTo>
                    <a:lnTo>
                      <a:pt x="1016" y="1368"/>
                    </a:lnTo>
                    <a:close/>
                    <a:moveTo>
                      <a:pt x="1209" y="1367"/>
                    </a:moveTo>
                    <a:lnTo>
                      <a:pt x="1319" y="1893"/>
                    </a:lnTo>
                    <a:lnTo>
                      <a:pt x="1356" y="1884"/>
                    </a:lnTo>
                    <a:lnTo>
                      <a:pt x="1391" y="1874"/>
                    </a:lnTo>
                    <a:lnTo>
                      <a:pt x="1427" y="1860"/>
                    </a:lnTo>
                    <a:lnTo>
                      <a:pt x="1209" y="1367"/>
                    </a:lnTo>
                    <a:close/>
                    <a:moveTo>
                      <a:pt x="1054" y="1193"/>
                    </a:moveTo>
                    <a:lnTo>
                      <a:pt x="548" y="1696"/>
                    </a:lnTo>
                    <a:lnTo>
                      <a:pt x="589" y="1731"/>
                    </a:lnTo>
                    <a:lnTo>
                      <a:pt x="630" y="1765"/>
                    </a:lnTo>
                    <a:lnTo>
                      <a:pt x="674" y="1795"/>
                    </a:lnTo>
                    <a:lnTo>
                      <a:pt x="721" y="1822"/>
                    </a:lnTo>
                    <a:lnTo>
                      <a:pt x="769" y="1847"/>
                    </a:lnTo>
                    <a:lnTo>
                      <a:pt x="1049" y="1211"/>
                    </a:lnTo>
                    <a:lnTo>
                      <a:pt x="1054" y="1193"/>
                    </a:lnTo>
                    <a:close/>
                    <a:moveTo>
                      <a:pt x="1171" y="1190"/>
                    </a:moveTo>
                    <a:lnTo>
                      <a:pt x="1174" y="1208"/>
                    </a:lnTo>
                    <a:lnTo>
                      <a:pt x="1457" y="1847"/>
                    </a:lnTo>
                    <a:lnTo>
                      <a:pt x="1516" y="1815"/>
                    </a:lnTo>
                    <a:lnTo>
                      <a:pt x="1574" y="1780"/>
                    </a:lnTo>
                    <a:lnTo>
                      <a:pt x="1627" y="1740"/>
                    </a:lnTo>
                    <a:lnTo>
                      <a:pt x="1677" y="1696"/>
                    </a:lnTo>
                    <a:lnTo>
                      <a:pt x="1171" y="1190"/>
                    </a:lnTo>
                    <a:close/>
                    <a:moveTo>
                      <a:pt x="1188" y="1160"/>
                    </a:moveTo>
                    <a:lnTo>
                      <a:pt x="1701" y="1672"/>
                    </a:lnTo>
                    <a:lnTo>
                      <a:pt x="1745" y="1622"/>
                    </a:lnTo>
                    <a:lnTo>
                      <a:pt x="1785" y="1569"/>
                    </a:lnTo>
                    <a:lnTo>
                      <a:pt x="1821" y="1512"/>
                    </a:lnTo>
                    <a:lnTo>
                      <a:pt x="1852" y="1453"/>
                    </a:lnTo>
                    <a:lnTo>
                      <a:pt x="1188" y="1160"/>
                    </a:lnTo>
                    <a:close/>
                    <a:moveTo>
                      <a:pt x="1038" y="1160"/>
                    </a:moveTo>
                    <a:lnTo>
                      <a:pt x="374" y="1453"/>
                    </a:lnTo>
                    <a:lnTo>
                      <a:pt x="405" y="1512"/>
                    </a:lnTo>
                    <a:lnTo>
                      <a:pt x="441" y="1569"/>
                    </a:lnTo>
                    <a:lnTo>
                      <a:pt x="480" y="1622"/>
                    </a:lnTo>
                    <a:lnTo>
                      <a:pt x="525" y="1672"/>
                    </a:lnTo>
                    <a:lnTo>
                      <a:pt x="1038" y="1160"/>
                    </a:lnTo>
                    <a:close/>
                    <a:moveTo>
                      <a:pt x="1196" y="1126"/>
                    </a:moveTo>
                    <a:lnTo>
                      <a:pt x="1196" y="1128"/>
                    </a:lnTo>
                    <a:lnTo>
                      <a:pt x="1866" y="1423"/>
                    </a:lnTo>
                    <a:lnTo>
                      <a:pt x="1884" y="1375"/>
                    </a:lnTo>
                    <a:lnTo>
                      <a:pt x="1900" y="1326"/>
                    </a:lnTo>
                    <a:lnTo>
                      <a:pt x="1912" y="1275"/>
                    </a:lnTo>
                    <a:lnTo>
                      <a:pt x="1912" y="1273"/>
                    </a:lnTo>
                    <a:lnTo>
                      <a:pt x="1918" y="1238"/>
                    </a:lnTo>
                    <a:lnTo>
                      <a:pt x="1923" y="1203"/>
                    </a:lnTo>
                    <a:lnTo>
                      <a:pt x="1924" y="1199"/>
                    </a:lnTo>
                    <a:lnTo>
                      <a:pt x="1924" y="1196"/>
                    </a:lnTo>
                    <a:lnTo>
                      <a:pt x="1925" y="1191"/>
                    </a:lnTo>
                    <a:lnTo>
                      <a:pt x="1927" y="1159"/>
                    </a:lnTo>
                    <a:lnTo>
                      <a:pt x="1928" y="1126"/>
                    </a:lnTo>
                    <a:lnTo>
                      <a:pt x="1196" y="1126"/>
                    </a:lnTo>
                    <a:close/>
                    <a:moveTo>
                      <a:pt x="1994" y="1126"/>
                    </a:moveTo>
                    <a:lnTo>
                      <a:pt x="1994" y="1162"/>
                    </a:lnTo>
                    <a:lnTo>
                      <a:pt x="1991" y="1199"/>
                    </a:lnTo>
                    <a:lnTo>
                      <a:pt x="1990" y="1204"/>
                    </a:lnTo>
                    <a:lnTo>
                      <a:pt x="1990" y="1210"/>
                    </a:lnTo>
                    <a:lnTo>
                      <a:pt x="1984" y="1249"/>
                    </a:lnTo>
                    <a:lnTo>
                      <a:pt x="1977" y="1286"/>
                    </a:lnTo>
                    <a:lnTo>
                      <a:pt x="1964" y="1342"/>
                    </a:lnTo>
                    <a:lnTo>
                      <a:pt x="1948" y="1396"/>
                    </a:lnTo>
                    <a:lnTo>
                      <a:pt x="1928" y="1449"/>
                    </a:lnTo>
                    <a:lnTo>
                      <a:pt x="2015" y="1488"/>
                    </a:lnTo>
                    <a:lnTo>
                      <a:pt x="2041" y="1417"/>
                    </a:lnTo>
                    <a:lnTo>
                      <a:pt x="2061" y="1346"/>
                    </a:lnTo>
                    <a:lnTo>
                      <a:pt x="2077" y="1274"/>
                    </a:lnTo>
                    <a:lnTo>
                      <a:pt x="2087" y="1200"/>
                    </a:lnTo>
                    <a:lnTo>
                      <a:pt x="2091" y="1126"/>
                    </a:lnTo>
                    <a:lnTo>
                      <a:pt x="1994" y="1126"/>
                    </a:lnTo>
                    <a:close/>
                    <a:moveTo>
                      <a:pt x="298" y="1126"/>
                    </a:moveTo>
                    <a:lnTo>
                      <a:pt x="299" y="1159"/>
                    </a:lnTo>
                    <a:lnTo>
                      <a:pt x="301" y="1191"/>
                    </a:lnTo>
                    <a:lnTo>
                      <a:pt x="303" y="1205"/>
                    </a:lnTo>
                    <a:lnTo>
                      <a:pt x="307" y="1239"/>
                    </a:lnTo>
                    <a:lnTo>
                      <a:pt x="314" y="1273"/>
                    </a:lnTo>
                    <a:lnTo>
                      <a:pt x="314" y="1274"/>
                    </a:lnTo>
                    <a:lnTo>
                      <a:pt x="315" y="1276"/>
                    </a:lnTo>
                    <a:lnTo>
                      <a:pt x="327" y="1326"/>
                    </a:lnTo>
                    <a:lnTo>
                      <a:pt x="342" y="1375"/>
                    </a:lnTo>
                    <a:lnTo>
                      <a:pt x="359" y="1422"/>
                    </a:lnTo>
                    <a:lnTo>
                      <a:pt x="1030" y="1127"/>
                    </a:lnTo>
                    <a:lnTo>
                      <a:pt x="1030" y="1126"/>
                    </a:lnTo>
                    <a:lnTo>
                      <a:pt x="298" y="1126"/>
                    </a:lnTo>
                    <a:close/>
                    <a:moveTo>
                      <a:pt x="134" y="1126"/>
                    </a:moveTo>
                    <a:lnTo>
                      <a:pt x="138" y="1201"/>
                    </a:lnTo>
                    <a:lnTo>
                      <a:pt x="148" y="1276"/>
                    </a:lnTo>
                    <a:lnTo>
                      <a:pt x="163" y="1349"/>
                    </a:lnTo>
                    <a:lnTo>
                      <a:pt x="184" y="1419"/>
                    </a:lnTo>
                    <a:lnTo>
                      <a:pt x="210" y="1488"/>
                    </a:lnTo>
                    <a:lnTo>
                      <a:pt x="298" y="1449"/>
                    </a:lnTo>
                    <a:lnTo>
                      <a:pt x="279" y="1397"/>
                    </a:lnTo>
                    <a:lnTo>
                      <a:pt x="262" y="1345"/>
                    </a:lnTo>
                    <a:lnTo>
                      <a:pt x="249" y="1291"/>
                    </a:lnTo>
                    <a:lnTo>
                      <a:pt x="249" y="1289"/>
                    </a:lnTo>
                    <a:lnTo>
                      <a:pt x="248" y="1286"/>
                    </a:lnTo>
                    <a:lnTo>
                      <a:pt x="242" y="1250"/>
                    </a:lnTo>
                    <a:lnTo>
                      <a:pt x="237" y="1213"/>
                    </a:lnTo>
                    <a:lnTo>
                      <a:pt x="236" y="1206"/>
                    </a:lnTo>
                    <a:lnTo>
                      <a:pt x="234" y="1199"/>
                    </a:lnTo>
                    <a:lnTo>
                      <a:pt x="232" y="1162"/>
                    </a:lnTo>
                    <a:lnTo>
                      <a:pt x="231" y="1126"/>
                    </a:lnTo>
                    <a:lnTo>
                      <a:pt x="134" y="1126"/>
                    </a:lnTo>
                    <a:close/>
                    <a:moveTo>
                      <a:pt x="1866" y="796"/>
                    </a:moveTo>
                    <a:lnTo>
                      <a:pt x="1196" y="1091"/>
                    </a:lnTo>
                    <a:lnTo>
                      <a:pt x="1196" y="1093"/>
                    </a:lnTo>
                    <a:lnTo>
                      <a:pt x="1928" y="1093"/>
                    </a:lnTo>
                    <a:lnTo>
                      <a:pt x="1927" y="1060"/>
                    </a:lnTo>
                    <a:lnTo>
                      <a:pt x="1925" y="1027"/>
                    </a:lnTo>
                    <a:lnTo>
                      <a:pt x="1923" y="1020"/>
                    </a:lnTo>
                    <a:lnTo>
                      <a:pt x="1922" y="1012"/>
                    </a:lnTo>
                    <a:lnTo>
                      <a:pt x="1918" y="979"/>
                    </a:lnTo>
                    <a:lnTo>
                      <a:pt x="1912" y="946"/>
                    </a:lnTo>
                    <a:lnTo>
                      <a:pt x="1911" y="944"/>
                    </a:lnTo>
                    <a:lnTo>
                      <a:pt x="1911" y="943"/>
                    </a:lnTo>
                    <a:lnTo>
                      <a:pt x="1910" y="941"/>
                    </a:lnTo>
                    <a:lnTo>
                      <a:pt x="1910" y="939"/>
                    </a:lnTo>
                    <a:lnTo>
                      <a:pt x="1899" y="890"/>
                    </a:lnTo>
                    <a:lnTo>
                      <a:pt x="1883" y="842"/>
                    </a:lnTo>
                    <a:lnTo>
                      <a:pt x="1866" y="796"/>
                    </a:lnTo>
                    <a:close/>
                    <a:moveTo>
                      <a:pt x="359" y="796"/>
                    </a:moveTo>
                    <a:lnTo>
                      <a:pt x="340" y="848"/>
                    </a:lnTo>
                    <a:lnTo>
                      <a:pt x="324" y="903"/>
                    </a:lnTo>
                    <a:lnTo>
                      <a:pt x="311" y="959"/>
                    </a:lnTo>
                    <a:lnTo>
                      <a:pt x="303" y="1016"/>
                    </a:lnTo>
                    <a:lnTo>
                      <a:pt x="302" y="1020"/>
                    </a:lnTo>
                    <a:lnTo>
                      <a:pt x="302" y="1023"/>
                    </a:lnTo>
                    <a:lnTo>
                      <a:pt x="301" y="1027"/>
                    </a:lnTo>
                    <a:lnTo>
                      <a:pt x="299" y="1059"/>
                    </a:lnTo>
                    <a:lnTo>
                      <a:pt x="298" y="1093"/>
                    </a:lnTo>
                    <a:lnTo>
                      <a:pt x="1030" y="1093"/>
                    </a:lnTo>
                    <a:lnTo>
                      <a:pt x="1030" y="1091"/>
                    </a:lnTo>
                    <a:lnTo>
                      <a:pt x="359" y="796"/>
                    </a:lnTo>
                    <a:close/>
                    <a:moveTo>
                      <a:pt x="2015" y="731"/>
                    </a:moveTo>
                    <a:lnTo>
                      <a:pt x="1927" y="769"/>
                    </a:lnTo>
                    <a:lnTo>
                      <a:pt x="1947" y="821"/>
                    </a:lnTo>
                    <a:lnTo>
                      <a:pt x="1962" y="873"/>
                    </a:lnTo>
                    <a:lnTo>
                      <a:pt x="1976" y="927"/>
                    </a:lnTo>
                    <a:lnTo>
                      <a:pt x="1977" y="930"/>
                    </a:lnTo>
                    <a:lnTo>
                      <a:pt x="1977" y="933"/>
                    </a:lnTo>
                    <a:lnTo>
                      <a:pt x="1983" y="969"/>
                    </a:lnTo>
                    <a:lnTo>
                      <a:pt x="1989" y="1005"/>
                    </a:lnTo>
                    <a:lnTo>
                      <a:pt x="1990" y="1013"/>
                    </a:lnTo>
                    <a:lnTo>
                      <a:pt x="1991" y="1020"/>
                    </a:lnTo>
                    <a:lnTo>
                      <a:pt x="1994" y="1056"/>
                    </a:lnTo>
                    <a:lnTo>
                      <a:pt x="1995" y="1093"/>
                    </a:lnTo>
                    <a:lnTo>
                      <a:pt x="2091" y="1093"/>
                    </a:lnTo>
                    <a:lnTo>
                      <a:pt x="2087" y="1019"/>
                    </a:lnTo>
                    <a:lnTo>
                      <a:pt x="2077" y="945"/>
                    </a:lnTo>
                    <a:lnTo>
                      <a:pt x="2061" y="872"/>
                    </a:lnTo>
                    <a:lnTo>
                      <a:pt x="2041" y="800"/>
                    </a:lnTo>
                    <a:lnTo>
                      <a:pt x="2015" y="731"/>
                    </a:lnTo>
                    <a:close/>
                    <a:moveTo>
                      <a:pt x="210" y="731"/>
                    </a:moveTo>
                    <a:lnTo>
                      <a:pt x="184" y="799"/>
                    </a:lnTo>
                    <a:lnTo>
                      <a:pt x="163" y="870"/>
                    </a:lnTo>
                    <a:lnTo>
                      <a:pt x="148" y="943"/>
                    </a:lnTo>
                    <a:lnTo>
                      <a:pt x="138" y="1017"/>
                    </a:lnTo>
                    <a:lnTo>
                      <a:pt x="134" y="1093"/>
                    </a:lnTo>
                    <a:lnTo>
                      <a:pt x="231" y="1093"/>
                    </a:lnTo>
                    <a:lnTo>
                      <a:pt x="232" y="1056"/>
                    </a:lnTo>
                    <a:lnTo>
                      <a:pt x="234" y="1020"/>
                    </a:lnTo>
                    <a:lnTo>
                      <a:pt x="235" y="1014"/>
                    </a:lnTo>
                    <a:lnTo>
                      <a:pt x="236" y="1008"/>
                    </a:lnTo>
                    <a:lnTo>
                      <a:pt x="248" y="933"/>
                    </a:lnTo>
                    <a:lnTo>
                      <a:pt x="249" y="931"/>
                    </a:lnTo>
                    <a:lnTo>
                      <a:pt x="249" y="930"/>
                    </a:lnTo>
                    <a:lnTo>
                      <a:pt x="249" y="930"/>
                    </a:lnTo>
                    <a:lnTo>
                      <a:pt x="262" y="876"/>
                    </a:lnTo>
                    <a:lnTo>
                      <a:pt x="278" y="822"/>
                    </a:lnTo>
                    <a:lnTo>
                      <a:pt x="299" y="769"/>
                    </a:lnTo>
                    <a:lnTo>
                      <a:pt x="210" y="731"/>
                    </a:lnTo>
                    <a:close/>
                    <a:moveTo>
                      <a:pt x="525" y="547"/>
                    </a:moveTo>
                    <a:lnTo>
                      <a:pt x="480" y="597"/>
                    </a:lnTo>
                    <a:lnTo>
                      <a:pt x="441" y="650"/>
                    </a:lnTo>
                    <a:lnTo>
                      <a:pt x="405" y="707"/>
                    </a:lnTo>
                    <a:lnTo>
                      <a:pt x="374" y="766"/>
                    </a:lnTo>
                    <a:lnTo>
                      <a:pt x="1038" y="1057"/>
                    </a:lnTo>
                    <a:lnTo>
                      <a:pt x="525" y="547"/>
                    </a:lnTo>
                    <a:close/>
                    <a:moveTo>
                      <a:pt x="1701" y="546"/>
                    </a:moveTo>
                    <a:lnTo>
                      <a:pt x="1188" y="1057"/>
                    </a:lnTo>
                    <a:lnTo>
                      <a:pt x="1852" y="766"/>
                    </a:lnTo>
                    <a:lnTo>
                      <a:pt x="1821" y="707"/>
                    </a:lnTo>
                    <a:lnTo>
                      <a:pt x="1785" y="650"/>
                    </a:lnTo>
                    <a:lnTo>
                      <a:pt x="1745" y="597"/>
                    </a:lnTo>
                    <a:lnTo>
                      <a:pt x="1701" y="546"/>
                    </a:lnTo>
                    <a:close/>
                    <a:moveTo>
                      <a:pt x="1817" y="431"/>
                    </a:moveTo>
                    <a:lnTo>
                      <a:pt x="1748" y="499"/>
                    </a:lnTo>
                    <a:lnTo>
                      <a:pt x="1787" y="544"/>
                    </a:lnTo>
                    <a:lnTo>
                      <a:pt x="1824" y="589"/>
                    </a:lnTo>
                    <a:lnTo>
                      <a:pt x="1857" y="637"/>
                    </a:lnTo>
                    <a:lnTo>
                      <a:pt x="1886" y="687"/>
                    </a:lnTo>
                    <a:lnTo>
                      <a:pt x="1912" y="739"/>
                    </a:lnTo>
                    <a:lnTo>
                      <a:pt x="2000" y="701"/>
                    </a:lnTo>
                    <a:lnTo>
                      <a:pt x="1972" y="643"/>
                    </a:lnTo>
                    <a:lnTo>
                      <a:pt x="1938" y="587"/>
                    </a:lnTo>
                    <a:lnTo>
                      <a:pt x="1902" y="533"/>
                    </a:lnTo>
                    <a:lnTo>
                      <a:pt x="1861" y="481"/>
                    </a:lnTo>
                    <a:lnTo>
                      <a:pt x="1817" y="431"/>
                    </a:lnTo>
                    <a:close/>
                    <a:moveTo>
                      <a:pt x="409" y="431"/>
                    </a:moveTo>
                    <a:lnTo>
                      <a:pt x="365" y="480"/>
                    </a:lnTo>
                    <a:lnTo>
                      <a:pt x="324" y="532"/>
                    </a:lnTo>
                    <a:lnTo>
                      <a:pt x="287" y="586"/>
                    </a:lnTo>
                    <a:lnTo>
                      <a:pt x="254" y="642"/>
                    </a:lnTo>
                    <a:lnTo>
                      <a:pt x="225" y="701"/>
                    </a:lnTo>
                    <a:lnTo>
                      <a:pt x="312" y="739"/>
                    </a:lnTo>
                    <a:lnTo>
                      <a:pt x="346" y="675"/>
                    </a:lnTo>
                    <a:lnTo>
                      <a:pt x="384" y="613"/>
                    </a:lnTo>
                    <a:lnTo>
                      <a:pt x="428" y="555"/>
                    </a:lnTo>
                    <a:lnTo>
                      <a:pt x="477" y="499"/>
                    </a:lnTo>
                    <a:lnTo>
                      <a:pt x="409" y="431"/>
                    </a:lnTo>
                    <a:close/>
                    <a:moveTo>
                      <a:pt x="1457" y="373"/>
                    </a:moveTo>
                    <a:lnTo>
                      <a:pt x="1163" y="1034"/>
                    </a:lnTo>
                    <a:lnTo>
                      <a:pt x="1677" y="523"/>
                    </a:lnTo>
                    <a:lnTo>
                      <a:pt x="1627" y="479"/>
                    </a:lnTo>
                    <a:lnTo>
                      <a:pt x="1573" y="439"/>
                    </a:lnTo>
                    <a:lnTo>
                      <a:pt x="1516" y="403"/>
                    </a:lnTo>
                    <a:lnTo>
                      <a:pt x="1457" y="373"/>
                    </a:lnTo>
                    <a:close/>
                    <a:moveTo>
                      <a:pt x="769" y="373"/>
                    </a:moveTo>
                    <a:lnTo>
                      <a:pt x="709" y="403"/>
                    </a:lnTo>
                    <a:lnTo>
                      <a:pt x="652" y="439"/>
                    </a:lnTo>
                    <a:lnTo>
                      <a:pt x="598" y="479"/>
                    </a:lnTo>
                    <a:lnTo>
                      <a:pt x="548" y="523"/>
                    </a:lnTo>
                    <a:lnTo>
                      <a:pt x="1062" y="1034"/>
                    </a:lnTo>
                    <a:lnTo>
                      <a:pt x="769" y="373"/>
                    </a:lnTo>
                    <a:close/>
                    <a:moveTo>
                      <a:pt x="1130" y="296"/>
                    </a:moveTo>
                    <a:lnTo>
                      <a:pt x="1130" y="1026"/>
                    </a:lnTo>
                    <a:lnTo>
                      <a:pt x="1131" y="1026"/>
                    </a:lnTo>
                    <a:lnTo>
                      <a:pt x="1427" y="358"/>
                    </a:lnTo>
                    <a:lnTo>
                      <a:pt x="1380" y="341"/>
                    </a:lnTo>
                    <a:lnTo>
                      <a:pt x="1332" y="325"/>
                    </a:lnTo>
                    <a:lnTo>
                      <a:pt x="1283" y="314"/>
                    </a:lnTo>
                    <a:lnTo>
                      <a:pt x="1281" y="313"/>
                    </a:lnTo>
                    <a:lnTo>
                      <a:pt x="1279" y="313"/>
                    </a:lnTo>
                    <a:lnTo>
                      <a:pt x="1277" y="312"/>
                    </a:lnTo>
                    <a:lnTo>
                      <a:pt x="1212" y="302"/>
                    </a:lnTo>
                    <a:lnTo>
                      <a:pt x="1206" y="301"/>
                    </a:lnTo>
                    <a:lnTo>
                      <a:pt x="1201" y="300"/>
                    </a:lnTo>
                    <a:lnTo>
                      <a:pt x="1195" y="300"/>
                    </a:lnTo>
                    <a:lnTo>
                      <a:pt x="1163" y="297"/>
                    </a:lnTo>
                    <a:lnTo>
                      <a:pt x="1130" y="296"/>
                    </a:lnTo>
                    <a:close/>
                    <a:moveTo>
                      <a:pt x="1096" y="296"/>
                    </a:moveTo>
                    <a:lnTo>
                      <a:pt x="1063" y="297"/>
                    </a:lnTo>
                    <a:lnTo>
                      <a:pt x="1031" y="300"/>
                    </a:lnTo>
                    <a:lnTo>
                      <a:pt x="1026" y="300"/>
                    </a:lnTo>
                    <a:lnTo>
                      <a:pt x="1023" y="300"/>
                    </a:lnTo>
                    <a:lnTo>
                      <a:pt x="1020" y="300"/>
                    </a:lnTo>
                    <a:lnTo>
                      <a:pt x="963" y="310"/>
                    </a:lnTo>
                    <a:lnTo>
                      <a:pt x="907" y="322"/>
                    </a:lnTo>
                    <a:lnTo>
                      <a:pt x="852" y="339"/>
                    </a:lnTo>
                    <a:lnTo>
                      <a:pt x="799" y="358"/>
                    </a:lnTo>
                    <a:lnTo>
                      <a:pt x="1094" y="1026"/>
                    </a:lnTo>
                    <a:lnTo>
                      <a:pt x="1096" y="1026"/>
                    </a:lnTo>
                    <a:lnTo>
                      <a:pt x="1096" y="296"/>
                    </a:lnTo>
                    <a:close/>
                    <a:moveTo>
                      <a:pt x="702" y="223"/>
                    </a:moveTo>
                    <a:lnTo>
                      <a:pt x="645" y="252"/>
                    </a:lnTo>
                    <a:lnTo>
                      <a:pt x="589" y="286"/>
                    </a:lnTo>
                    <a:lnTo>
                      <a:pt x="534" y="322"/>
                    </a:lnTo>
                    <a:lnTo>
                      <a:pt x="482" y="363"/>
                    </a:lnTo>
                    <a:lnTo>
                      <a:pt x="433" y="407"/>
                    </a:lnTo>
                    <a:lnTo>
                      <a:pt x="501" y="476"/>
                    </a:lnTo>
                    <a:lnTo>
                      <a:pt x="545" y="435"/>
                    </a:lnTo>
                    <a:lnTo>
                      <a:pt x="592" y="400"/>
                    </a:lnTo>
                    <a:lnTo>
                      <a:pt x="640" y="367"/>
                    </a:lnTo>
                    <a:lnTo>
                      <a:pt x="690" y="338"/>
                    </a:lnTo>
                    <a:lnTo>
                      <a:pt x="742" y="311"/>
                    </a:lnTo>
                    <a:lnTo>
                      <a:pt x="702" y="223"/>
                    </a:lnTo>
                    <a:close/>
                    <a:moveTo>
                      <a:pt x="1523" y="222"/>
                    </a:moveTo>
                    <a:lnTo>
                      <a:pt x="1484" y="311"/>
                    </a:lnTo>
                    <a:lnTo>
                      <a:pt x="1535" y="338"/>
                    </a:lnTo>
                    <a:lnTo>
                      <a:pt x="1585" y="367"/>
                    </a:lnTo>
                    <a:lnTo>
                      <a:pt x="1634" y="400"/>
                    </a:lnTo>
                    <a:lnTo>
                      <a:pt x="1680" y="435"/>
                    </a:lnTo>
                    <a:lnTo>
                      <a:pt x="1725" y="476"/>
                    </a:lnTo>
                    <a:lnTo>
                      <a:pt x="1793" y="407"/>
                    </a:lnTo>
                    <a:lnTo>
                      <a:pt x="1744" y="363"/>
                    </a:lnTo>
                    <a:lnTo>
                      <a:pt x="1691" y="322"/>
                    </a:lnTo>
                    <a:lnTo>
                      <a:pt x="1637" y="285"/>
                    </a:lnTo>
                    <a:lnTo>
                      <a:pt x="1581" y="252"/>
                    </a:lnTo>
                    <a:lnTo>
                      <a:pt x="1523" y="222"/>
                    </a:lnTo>
                    <a:close/>
                    <a:moveTo>
                      <a:pt x="1130" y="134"/>
                    </a:moveTo>
                    <a:lnTo>
                      <a:pt x="1130" y="229"/>
                    </a:lnTo>
                    <a:lnTo>
                      <a:pt x="1165" y="231"/>
                    </a:lnTo>
                    <a:lnTo>
                      <a:pt x="1203" y="233"/>
                    </a:lnTo>
                    <a:lnTo>
                      <a:pt x="1208" y="234"/>
                    </a:lnTo>
                    <a:lnTo>
                      <a:pt x="1213" y="235"/>
                    </a:lnTo>
                    <a:lnTo>
                      <a:pt x="1218" y="236"/>
                    </a:lnTo>
                    <a:lnTo>
                      <a:pt x="1254" y="240"/>
                    </a:lnTo>
                    <a:lnTo>
                      <a:pt x="1290" y="246"/>
                    </a:lnTo>
                    <a:lnTo>
                      <a:pt x="1293" y="247"/>
                    </a:lnTo>
                    <a:lnTo>
                      <a:pt x="1295" y="248"/>
                    </a:lnTo>
                    <a:lnTo>
                      <a:pt x="1350" y="261"/>
                    </a:lnTo>
                    <a:lnTo>
                      <a:pt x="1402" y="277"/>
                    </a:lnTo>
                    <a:lnTo>
                      <a:pt x="1454" y="297"/>
                    </a:lnTo>
                    <a:lnTo>
                      <a:pt x="1492" y="209"/>
                    </a:lnTo>
                    <a:lnTo>
                      <a:pt x="1424" y="183"/>
                    </a:lnTo>
                    <a:lnTo>
                      <a:pt x="1352" y="162"/>
                    </a:lnTo>
                    <a:lnTo>
                      <a:pt x="1280" y="147"/>
                    </a:lnTo>
                    <a:lnTo>
                      <a:pt x="1205" y="138"/>
                    </a:lnTo>
                    <a:lnTo>
                      <a:pt x="1130" y="134"/>
                    </a:lnTo>
                    <a:close/>
                    <a:moveTo>
                      <a:pt x="1096" y="134"/>
                    </a:moveTo>
                    <a:lnTo>
                      <a:pt x="1020" y="137"/>
                    </a:lnTo>
                    <a:lnTo>
                      <a:pt x="946" y="147"/>
                    </a:lnTo>
                    <a:lnTo>
                      <a:pt x="873" y="162"/>
                    </a:lnTo>
                    <a:lnTo>
                      <a:pt x="802" y="183"/>
                    </a:lnTo>
                    <a:lnTo>
                      <a:pt x="733" y="209"/>
                    </a:lnTo>
                    <a:lnTo>
                      <a:pt x="772" y="297"/>
                    </a:lnTo>
                    <a:lnTo>
                      <a:pt x="831" y="274"/>
                    </a:lnTo>
                    <a:lnTo>
                      <a:pt x="890" y="257"/>
                    </a:lnTo>
                    <a:lnTo>
                      <a:pt x="950" y="244"/>
                    </a:lnTo>
                    <a:lnTo>
                      <a:pt x="1013" y="235"/>
                    </a:lnTo>
                    <a:lnTo>
                      <a:pt x="1018" y="234"/>
                    </a:lnTo>
                    <a:lnTo>
                      <a:pt x="1023" y="233"/>
                    </a:lnTo>
                    <a:lnTo>
                      <a:pt x="1060" y="231"/>
                    </a:lnTo>
                    <a:lnTo>
                      <a:pt x="1096" y="229"/>
                    </a:lnTo>
                    <a:lnTo>
                      <a:pt x="1096" y="134"/>
                    </a:lnTo>
                    <a:close/>
                    <a:moveTo>
                      <a:pt x="1113" y="0"/>
                    </a:moveTo>
                    <a:lnTo>
                      <a:pt x="1193" y="3"/>
                    </a:lnTo>
                    <a:lnTo>
                      <a:pt x="1272" y="11"/>
                    </a:lnTo>
                    <a:lnTo>
                      <a:pt x="1351" y="25"/>
                    </a:lnTo>
                    <a:lnTo>
                      <a:pt x="1428" y="44"/>
                    </a:lnTo>
                    <a:lnTo>
                      <a:pt x="1503" y="69"/>
                    </a:lnTo>
                    <a:lnTo>
                      <a:pt x="1575" y="98"/>
                    </a:lnTo>
                    <a:lnTo>
                      <a:pt x="1646" y="134"/>
                    </a:lnTo>
                    <a:lnTo>
                      <a:pt x="1713" y="174"/>
                    </a:lnTo>
                    <a:lnTo>
                      <a:pt x="1778" y="219"/>
                    </a:lnTo>
                    <a:lnTo>
                      <a:pt x="1841" y="269"/>
                    </a:lnTo>
                    <a:lnTo>
                      <a:pt x="1899" y="324"/>
                    </a:lnTo>
                    <a:lnTo>
                      <a:pt x="1953" y="382"/>
                    </a:lnTo>
                    <a:lnTo>
                      <a:pt x="2002" y="443"/>
                    </a:lnTo>
                    <a:lnTo>
                      <a:pt x="2047" y="506"/>
                    </a:lnTo>
                    <a:lnTo>
                      <a:pt x="2087" y="572"/>
                    </a:lnTo>
                    <a:lnTo>
                      <a:pt x="2121" y="639"/>
                    </a:lnTo>
                    <a:lnTo>
                      <a:pt x="2150" y="709"/>
                    </a:lnTo>
                    <a:lnTo>
                      <a:pt x="2175" y="780"/>
                    </a:lnTo>
                    <a:lnTo>
                      <a:pt x="2195" y="851"/>
                    </a:lnTo>
                    <a:lnTo>
                      <a:pt x="2209" y="924"/>
                    </a:lnTo>
                    <a:lnTo>
                      <a:pt x="2219" y="998"/>
                    </a:lnTo>
                    <a:lnTo>
                      <a:pt x="2224" y="1072"/>
                    </a:lnTo>
                    <a:lnTo>
                      <a:pt x="2224" y="1147"/>
                    </a:lnTo>
                    <a:lnTo>
                      <a:pt x="2219" y="1221"/>
                    </a:lnTo>
                    <a:lnTo>
                      <a:pt x="2209" y="1294"/>
                    </a:lnTo>
                    <a:lnTo>
                      <a:pt x="2195" y="1367"/>
                    </a:lnTo>
                    <a:lnTo>
                      <a:pt x="2175" y="1439"/>
                    </a:lnTo>
                    <a:lnTo>
                      <a:pt x="2150" y="1510"/>
                    </a:lnTo>
                    <a:lnTo>
                      <a:pt x="2121" y="1579"/>
                    </a:lnTo>
                    <a:lnTo>
                      <a:pt x="2087" y="1647"/>
                    </a:lnTo>
                    <a:lnTo>
                      <a:pt x="2047" y="1713"/>
                    </a:lnTo>
                    <a:lnTo>
                      <a:pt x="2002" y="1776"/>
                    </a:lnTo>
                    <a:lnTo>
                      <a:pt x="1953" y="1836"/>
                    </a:lnTo>
                    <a:lnTo>
                      <a:pt x="1899" y="1895"/>
                    </a:lnTo>
                    <a:lnTo>
                      <a:pt x="1844" y="1947"/>
                    </a:lnTo>
                    <a:lnTo>
                      <a:pt x="1784" y="1994"/>
                    </a:lnTo>
                    <a:lnTo>
                      <a:pt x="1723" y="2038"/>
                    </a:lnTo>
                    <a:lnTo>
                      <a:pt x="1658" y="2077"/>
                    </a:lnTo>
                    <a:lnTo>
                      <a:pt x="1592" y="2111"/>
                    </a:lnTo>
                    <a:lnTo>
                      <a:pt x="1524" y="2141"/>
                    </a:lnTo>
                    <a:lnTo>
                      <a:pt x="1453" y="2166"/>
                    </a:lnTo>
                    <a:lnTo>
                      <a:pt x="1381" y="2186"/>
                    </a:lnTo>
                    <a:lnTo>
                      <a:pt x="1476" y="2636"/>
                    </a:lnTo>
                    <a:lnTo>
                      <a:pt x="1975" y="2636"/>
                    </a:lnTo>
                    <a:lnTo>
                      <a:pt x="1975" y="2797"/>
                    </a:lnTo>
                    <a:lnTo>
                      <a:pt x="256" y="2797"/>
                    </a:lnTo>
                    <a:lnTo>
                      <a:pt x="256" y="2636"/>
                    </a:lnTo>
                    <a:lnTo>
                      <a:pt x="750" y="2636"/>
                    </a:lnTo>
                    <a:lnTo>
                      <a:pt x="844" y="2186"/>
                    </a:lnTo>
                    <a:lnTo>
                      <a:pt x="772" y="2166"/>
                    </a:lnTo>
                    <a:lnTo>
                      <a:pt x="702" y="2140"/>
                    </a:lnTo>
                    <a:lnTo>
                      <a:pt x="634" y="2111"/>
                    </a:lnTo>
                    <a:lnTo>
                      <a:pt x="567" y="2077"/>
                    </a:lnTo>
                    <a:lnTo>
                      <a:pt x="503" y="2037"/>
                    </a:lnTo>
                    <a:lnTo>
                      <a:pt x="441" y="1994"/>
                    </a:lnTo>
                    <a:lnTo>
                      <a:pt x="382" y="1947"/>
                    </a:lnTo>
                    <a:lnTo>
                      <a:pt x="326" y="1895"/>
                    </a:lnTo>
                    <a:lnTo>
                      <a:pt x="272" y="1835"/>
                    </a:lnTo>
                    <a:lnTo>
                      <a:pt x="221" y="1774"/>
                    </a:lnTo>
                    <a:lnTo>
                      <a:pt x="176" y="1708"/>
                    </a:lnTo>
                    <a:lnTo>
                      <a:pt x="135" y="1641"/>
                    </a:lnTo>
                    <a:lnTo>
                      <a:pt x="100" y="1571"/>
                    </a:lnTo>
                    <a:lnTo>
                      <a:pt x="70" y="1498"/>
                    </a:lnTo>
                    <a:lnTo>
                      <a:pt x="46" y="1423"/>
                    </a:lnTo>
                    <a:lnTo>
                      <a:pt x="26" y="1347"/>
                    </a:lnTo>
                    <a:lnTo>
                      <a:pt x="11" y="1269"/>
                    </a:lnTo>
                    <a:lnTo>
                      <a:pt x="3" y="1190"/>
                    </a:lnTo>
                    <a:lnTo>
                      <a:pt x="0" y="1109"/>
                    </a:lnTo>
                    <a:lnTo>
                      <a:pt x="3" y="1029"/>
                    </a:lnTo>
                    <a:lnTo>
                      <a:pt x="11" y="950"/>
                    </a:lnTo>
                    <a:lnTo>
                      <a:pt x="26" y="872"/>
                    </a:lnTo>
                    <a:lnTo>
                      <a:pt x="46" y="795"/>
                    </a:lnTo>
                    <a:lnTo>
                      <a:pt x="70" y="721"/>
                    </a:lnTo>
                    <a:lnTo>
                      <a:pt x="100" y="649"/>
                    </a:lnTo>
                    <a:lnTo>
                      <a:pt x="135" y="578"/>
                    </a:lnTo>
                    <a:lnTo>
                      <a:pt x="176" y="510"/>
                    </a:lnTo>
                    <a:lnTo>
                      <a:pt x="221" y="445"/>
                    </a:lnTo>
                    <a:lnTo>
                      <a:pt x="272" y="383"/>
                    </a:lnTo>
                    <a:lnTo>
                      <a:pt x="326" y="324"/>
                    </a:lnTo>
                    <a:lnTo>
                      <a:pt x="385" y="269"/>
                    </a:lnTo>
                    <a:lnTo>
                      <a:pt x="448" y="219"/>
                    </a:lnTo>
                    <a:lnTo>
                      <a:pt x="513" y="174"/>
                    </a:lnTo>
                    <a:lnTo>
                      <a:pt x="580" y="134"/>
                    </a:lnTo>
                    <a:lnTo>
                      <a:pt x="651" y="98"/>
                    </a:lnTo>
                    <a:lnTo>
                      <a:pt x="723" y="69"/>
                    </a:lnTo>
                    <a:lnTo>
                      <a:pt x="798" y="44"/>
                    </a:lnTo>
                    <a:lnTo>
                      <a:pt x="875" y="25"/>
                    </a:lnTo>
                    <a:lnTo>
                      <a:pt x="952" y="11"/>
                    </a:lnTo>
                    <a:lnTo>
                      <a:pt x="1033" y="3"/>
                    </a:lnTo>
                    <a:lnTo>
                      <a:pt x="11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61" name="Group 88"/>
            <p:cNvGrpSpPr>
              <a:grpSpLocks noChangeAspect="1"/>
            </p:cNvGrpSpPr>
            <p:nvPr/>
          </p:nvGrpSpPr>
          <p:grpSpPr bwMode="auto">
            <a:xfrm>
              <a:off x="-12304" y="6161651"/>
              <a:ext cx="1228725" cy="719138"/>
              <a:chOff x="1410" y="1963"/>
              <a:chExt cx="774" cy="453"/>
            </a:xfrm>
            <a:solidFill>
              <a:srgbClr val="00ADEF"/>
            </a:solidFill>
          </p:grpSpPr>
          <p:sp>
            <p:nvSpPr>
              <p:cNvPr id="362" name="Freeform 90"/>
              <p:cNvSpPr>
                <a:spLocks noEditPoints="1"/>
              </p:cNvSpPr>
              <p:nvPr/>
            </p:nvSpPr>
            <p:spPr bwMode="auto">
              <a:xfrm>
                <a:off x="1619" y="2077"/>
                <a:ext cx="39" cy="70"/>
              </a:xfrm>
              <a:custGeom>
                <a:avLst/>
                <a:gdLst>
                  <a:gd name="T0" fmla="*/ 98 w 196"/>
                  <a:gd name="T1" fmla="*/ 50 h 348"/>
                  <a:gd name="T2" fmla="*/ 82 w 196"/>
                  <a:gd name="T3" fmla="*/ 52 h 348"/>
                  <a:gd name="T4" fmla="*/ 69 w 196"/>
                  <a:gd name="T5" fmla="*/ 60 h 348"/>
                  <a:gd name="T6" fmla="*/ 59 w 196"/>
                  <a:gd name="T7" fmla="*/ 70 h 348"/>
                  <a:gd name="T8" fmla="*/ 52 w 196"/>
                  <a:gd name="T9" fmla="*/ 83 h 348"/>
                  <a:gd name="T10" fmla="*/ 49 w 196"/>
                  <a:gd name="T11" fmla="*/ 98 h 348"/>
                  <a:gd name="T12" fmla="*/ 49 w 196"/>
                  <a:gd name="T13" fmla="*/ 299 h 348"/>
                  <a:gd name="T14" fmla="*/ 146 w 196"/>
                  <a:gd name="T15" fmla="*/ 299 h 348"/>
                  <a:gd name="T16" fmla="*/ 146 w 196"/>
                  <a:gd name="T17" fmla="*/ 98 h 348"/>
                  <a:gd name="T18" fmla="*/ 144 w 196"/>
                  <a:gd name="T19" fmla="*/ 83 h 348"/>
                  <a:gd name="T20" fmla="*/ 137 w 196"/>
                  <a:gd name="T21" fmla="*/ 70 h 348"/>
                  <a:gd name="T22" fmla="*/ 127 w 196"/>
                  <a:gd name="T23" fmla="*/ 60 h 348"/>
                  <a:gd name="T24" fmla="*/ 114 w 196"/>
                  <a:gd name="T25" fmla="*/ 52 h 348"/>
                  <a:gd name="T26" fmla="*/ 98 w 196"/>
                  <a:gd name="T27" fmla="*/ 50 h 348"/>
                  <a:gd name="T28" fmla="*/ 98 w 196"/>
                  <a:gd name="T29" fmla="*/ 0 h 348"/>
                  <a:gd name="T30" fmla="*/ 124 w 196"/>
                  <a:gd name="T31" fmla="*/ 3 h 348"/>
                  <a:gd name="T32" fmla="*/ 148 w 196"/>
                  <a:gd name="T33" fmla="*/ 14 h 348"/>
                  <a:gd name="T34" fmla="*/ 168 w 196"/>
                  <a:gd name="T35" fmla="*/ 29 h 348"/>
                  <a:gd name="T36" fmla="*/ 183 w 196"/>
                  <a:gd name="T37" fmla="*/ 49 h 348"/>
                  <a:gd name="T38" fmla="*/ 192 w 196"/>
                  <a:gd name="T39" fmla="*/ 72 h 348"/>
                  <a:gd name="T40" fmla="*/ 196 w 196"/>
                  <a:gd name="T41" fmla="*/ 98 h 348"/>
                  <a:gd name="T42" fmla="*/ 196 w 196"/>
                  <a:gd name="T43" fmla="*/ 323 h 348"/>
                  <a:gd name="T44" fmla="*/ 192 w 196"/>
                  <a:gd name="T45" fmla="*/ 336 h 348"/>
                  <a:gd name="T46" fmla="*/ 184 w 196"/>
                  <a:gd name="T47" fmla="*/ 345 h 348"/>
                  <a:gd name="T48" fmla="*/ 171 w 196"/>
                  <a:gd name="T49" fmla="*/ 348 h 348"/>
                  <a:gd name="T50" fmla="*/ 25 w 196"/>
                  <a:gd name="T51" fmla="*/ 348 h 348"/>
                  <a:gd name="T52" fmla="*/ 12 w 196"/>
                  <a:gd name="T53" fmla="*/ 345 h 348"/>
                  <a:gd name="T54" fmla="*/ 3 w 196"/>
                  <a:gd name="T55" fmla="*/ 336 h 348"/>
                  <a:gd name="T56" fmla="*/ 0 w 196"/>
                  <a:gd name="T57" fmla="*/ 323 h 348"/>
                  <a:gd name="T58" fmla="*/ 0 w 196"/>
                  <a:gd name="T59" fmla="*/ 98 h 348"/>
                  <a:gd name="T60" fmla="*/ 3 w 196"/>
                  <a:gd name="T61" fmla="*/ 72 h 348"/>
                  <a:gd name="T62" fmla="*/ 13 w 196"/>
                  <a:gd name="T63" fmla="*/ 49 h 348"/>
                  <a:gd name="T64" fmla="*/ 28 w 196"/>
                  <a:gd name="T65" fmla="*/ 29 h 348"/>
                  <a:gd name="T66" fmla="*/ 48 w 196"/>
                  <a:gd name="T67" fmla="*/ 14 h 348"/>
                  <a:gd name="T68" fmla="*/ 71 w 196"/>
                  <a:gd name="T69" fmla="*/ 3 h 348"/>
                  <a:gd name="T70" fmla="*/ 98 w 196"/>
                  <a:gd name="T71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6" h="348">
                    <a:moveTo>
                      <a:pt x="98" y="50"/>
                    </a:moveTo>
                    <a:lnTo>
                      <a:pt x="82" y="52"/>
                    </a:lnTo>
                    <a:lnTo>
                      <a:pt x="69" y="60"/>
                    </a:lnTo>
                    <a:lnTo>
                      <a:pt x="59" y="70"/>
                    </a:lnTo>
                    <a:lnTo>
                      <a:pt x="52" y="83"/>
                    </a:lnTo>
                    <a:lnTo>
                      <a:pt x="49" y="98"/>
                    </a:lnTo>
                    <a:lnTo>
                      <a:pt x="49" y="299"/>
                    </a:lnTo>
                    <a:lnTo>
                      <a:pt x="146" y="299"/>
                    </a:lnTo>
                    <a:lnTo>
                      <a:pt x="146" y="98"/>
                    </a:lnTo>
                    <a:lnTo>
                      <a:pt x="144" y="83"/>
                    </a:lnTo>
                    <a:lnTo>
                      <a:pt x="137" y="70"/>
                    </a:lnTo>
                    <a:lnTo>
                      <a:pt x="127" y="60"/>
                    </a:lnTo>
                    <a:lnTo>
                      <a:pt x="114" y="52"/>
                    </a:lnTo>
                    <a:lnTo>
                      <a:pt x="98" y="50"/>
                    </a:lnTo>
                    <a:close/>
                    <a:moveTo>
                      <a:pt x="98" y="0"/>
                    </a:moveTo>
                    <a:lnTo>
                      <a:pt x="124" y="3"/>
                    </a:lnTo>
                    <a:lnTo>
                      <a:pt x="148" y="14"/>
                    </a:lnTo>
                    <a:lnTo>
                      <a:pt x="168" y="29"/>
                    </a:lnTo>
                    <a:lnTo>
                      <a:pt x="183" y="49"/>
                    </a:lnTo>
                    <a:lnTo>
                      <a:pt x="192" y="72"/>
                    </a:lnTo>
                    <a:lnTo>
                      <a:pt x="196" y="98"/>
                    </a:lnTo>
                    <a:lnTo>
                      <a:pt x="196" y="323"/>
                    </a:lnTo>
                    <a:lnTo>
                      <a:pt x="192" y="336"/>
                    </a:lnTo>
                    <a:lnTo>
                      <a:pt x="184" y="345"/>
                    </a:lnTo>
                    <a:lnTo>
                      <a:pt x="171" y="348"/>
                    </a:lnTo>
                    <a:lnTo>
                      <a:pt x="25" y="348"/>
                    </a:lnTo>
                    <a:lnTo>
                      <a:pt x="12" y="345"/>
                    </a:lnTo>
                    <a:lnTo>
                      <a:pt x="3" y="336"/>
                    </a:lnTo>
                    <a:lnTo>
                      <a:pt x="0" y="323"/>
                    </a:lnTo>
                    <a:lnTo>
                      <a:pt x="0" y="98"/>
                    </a:lnTo>
                    <a:lnTo>
                      <a:pt x="3" y="72"/>
                    </a:lnTo>
                    <a:lnTo>
                      <a:pt x="13" y="49"/>
                    </a:lnTo>
                    <a:lnTo>
                      <a:pt x="28" y="29"/>
                    </a:lnTo>
                    <a:lnTo>
                      <a:pt x="48" y="14"/>
                    </a:lnTo>
                    <a:lnTo>
                      <a:pt x="71" y="3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3" name="Freeform 91"/>
              <p:cNvSpPr>
                <a:spLocks noEditPoints="1"/>
              </p:cNvSpPr>
              <p:nvPr/>
            </p:nvSpPr>
            <p:spPr bwMode="auto">
              <a:xfrm>
                <a:off x="1936" y="2077"/>
                <a:ext cx="39" cy="70"/>
              </a:xfrm>
              <a:custGeom>
                <a:avLst/>
                <a:gdLst>
                  <a:gd name="T0" fmla="*/ 98 w 196"/>
                  <a:gd name="T1" fmla="*/ 50 h 348"/>
                  <a:gd name="T2" fmla="*/ 82 w 196"/>
                  <a:gd name="T3" fmla="*/ 52 h 348"/>
                  <a:gd name="T4" fmla="*/ 69 w 196"/>
                  <a:gd name="T5" fmla="*/ 60 h 348"/>
                  <a:gd name="T6" fmla="*/ 59 w 196"/>
                  <a:gd name="T7" fmla="*/ 70 h 348"/>
                  <a:gd name="T8" fmla="*/ 52 w 196"/>
                  <a:gd name="T9" fmla="*/ 83 h 348"/>
                  <a:gd name="T10" fmla="*/ 50 w 196"/>
                  <a:gd name="T11" fmla="*/ 98 h 348"/>
                  <a:gd name="T12" fmla="*/ 50 w 196"/>
                  <a:gd name="T13" fmla="*/ 299 h 348"/>
                  <a:gd name="T14" fmla="*/ 147 w 196"/>
                  <a:gd name="T15" fmla="*/ 299 h 348"/>
                  <a:gd name="T16" fmla="*/ 147 w 196"/>
                  <a:gd name="T17" fmla="*/ 98 h 348"/>
                  <a:gd name="T18" fmla="*/ 145 w 196"/>
                  <a:gd name="T19" fmla="*/ 83 h 348"/>
                  <a:gd name="T20" fmla="*/ 137 w 196"/>
                  <a:gd name="T21" fmla="*/ 70 h 348"/>
                  <a:gd name="T22" fmla="*/ 127 w 196"/>
                  <a:gd name="T23" fmla="*/ 60 h 348"/>
                  <a:gd name="T24" fmla="*/ 113 w 196"/>
                  <a:gd name="T25" fmla="*/ 52 h 348"/>
                  <a:gd name="T26" fmla="*/ 98 w 196"/>
                  <a:gd name="T27" fmla="*/ 50 h 348"/>
                  <a:gd name="T28" fmla="*/ 98 w 196"/>
                  <a:gd name="T29" fmla="*/ 0 h 348"/>
                  <a:gd name="T30" fmla="*/ 123 w 196"/>
                  <a:gd name="T31" fmla="*/ 3 h 348"/>
                  <a:gd name="T32" fmla="*/ 147 w 196"/>
                  <a:gd name="T33" fmla="*/ 14 h 348"/>
                  <a:gd name="T34" fmla="*/ 167 w 196"/>
                  <a:gd name="T35" fmla="*/ 29 h 348"/>
                  <a:gd name="T36" fmla="*/ 182 w 196"/>
                  <a:gd name="T37" fmla="*/ 49 h 348"/>
                  <a:gd name="T38" fmla="*/ 193 w 196"/>
                  <a:gd name="T39" fmla="*/ 72 h 348"/>
                  <a:gd name="T40" fmla="*/ 196 w 196"/>
                  <a:gd name="T41" fmla="*/ 98 h 348"/>
                  <a:gd name="T42" fmla="*/ 196 w 196"/>
                  <a:gd name="T43" fmla="*/ 323 h 348"/>
                  <a:gd name="T44" fmla="*/ 193 w 196"/>
                  <a:gd name="T45" fmla="*/ 336 h 348"/>
                  <a:gd name="T46" fmla="*/ 183 w 196"/>
                  <a:gd name="T47" fmla="*/ 345 h 348"/>
                  <a:gd name="T48" fmla="*/ 171 w 196"/>
                  <a:gd name="T49" fmla="*/ 348 h 348"/>
                  <a:gd name="T50" fmla="*/ 25 w 196"/>
                  <a:gd name="T51" fmla="*/ 348 h 348"/>
                  <a:gd name="T52" fmla="*/ 12 w 196"/>
                  <a:gd name="T53" fmla="*/ 345 h 348"/>
                  <a:gd name="T54" fmla="*/ 3 w 196"/>
                  <a:gd name="T55" fmla="*/ 336 h 348"/>
                  <a:gd name="T56" fmla="*/ 0 w 196"/>
                  <a:gd name="T57" fmla="*/ 323 h 348"/>
                  <a:gd name="T58" fmla="*/ 0 w 196"/>
                  <a:gd name="T59" fmla="*/ 98 h 348"/>
                  <a:gd name="T60" fmla="*/ 4 w 196"/>
                  <a:gd name="T61" fmla="*/ 72 h 348"/>
                  <a:gd name="T62" fmla="*/ 13 w 196"/>
                  <a:gd name="T63" fmla="*/ 49 h 348"/>
                  <a:gd name="T64" fmla="*/ 28 w 196"/>
                  <a:gd name="T65" fmla="*/ 29 h 348"/>
                  <a:gd name="T66" fmla="*/ 48 w 196"/>
                  <a:gd name="T67" fmla="*/ 14 h 348"/>
                  <a:gd name="T68" fmla="*/ 72 w 196"/>
                  <a:gd name="T69" fmla="*/ 3 h 348"/>
                  <a:gd name="T70" fmla="*/ 98 w 196"/>
                  <a:gd name="T71" fmla="*/ 0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6" h="348">
                    <a:moveTo>
                      <a:pt x="98" y="50"/>
                    </a:moveTo>
                    <a:lnTo>
                      <a:pt x="82" y="52"/>
                    </a:lnTo>
                    <a:lnTo>
                      <a:pt x="69" y="60"/>
                    </a:lnTo>
                    <a:lnTo>
                      <a:pt x="59" y="70"/>
                    </a:lnTo>
                    <a:lnTo>
                      <a:pt x="52" y="83"/>
                    </a:lnTo>
                    <a:lnTo>
                      <a:pt x="50" y="98"/>
                    </a:lnTo>
                    <a:lnTo>
                      <a:pt x="50" y="299"/>
                    </a:lnTo>
                    <a:lnTo>
                      <a:pt x="147" y="299"/>
                    </a:lnTo>
                    <a:lnTo>
                      <a:pt x="147" y="98"/>
                    </a:lnTo>
                    <a:lnTo>
                      <a:pt x="145" y="83"/>
                    </a:lnTo>
                    <a:lnTo>
                      <a:pt x="137" y="70"/>
                    </a:lnTo>
                    <a:lnTo>
                      <a:pt x="127" y="60"/>
                    </a:lnTo>
                    <a:lnTo>
                      <a:pt x="113" y="52"/>
                    </a:lnTo>
                    <a:lnTo>
                      <a:pt x="98" y="50"/>
                    </a:lnTo>
                    <a:close/>
                    <a:moveTo>
                      <a:pt x="98" y="0"/>
                    </a:moveTo>
                    <a:lnTo>
                      <a:pt x="123" y="3"/>
                    </a:lnTo>
                    <a:lnTo>
                      <a:pt x="147" y="14"/>
                    </a:lnTo>
                    <a:lnTo>
                      <a:pt x="167" y="29"/>
                    </a:lnTo>
                    <a:lnTo>
                      <a:pt x="182" y="49"/>
                    </a:lnTo>
                    <a:lnTo>
                      <a:pt x="193" y="72"/>
                    </a:lnTo>
                    <a:lnTo>
                      <a:pt x="196" y="98"/>
                    </a:lnTo>
                    <a:lnTo>
                      <a:pt x="196" y="323"/>
                    </a:lnTo>
                    <a:lnTo>
                      <a:pt x="193" y="336"/>
                    </a:lnTo>
                    <a:lnTo>
                      <a:pt x="183" y="345"/>
                    </a:lnTo>
                    <a:lnTo>
                      <a:pt x="171" y="348"/>
                    </a:lnTo>
                    <a:lnTo>
                      <a:pt x="25" y="348"/>
                    </a:lnTo>
                    <a:lnTo>
                      <a:pt x="12" y="345"/>
                    </a:lnTo>
                    <a:lnTo>
                      <a:pt x="3" y="336"/>
                    </a:lnTo>
                    <a:lnTo>
                      <a:pt x="0" y="323"/>
                    </a:lnTo>
                    <a:lnTo>
                      <a:pt x="0" y="98"/>
                    </a:lnTo>
                    <a:lnTo>
                      <a:pt x="4" y="72"/>
                    </a:lnTo>
                    <a:lnTo>
                      <a:pt x="13" y="49"/>
                    </a:lnTo>
                    <a:lnTo>
                      <a:pt x="28" y="29"/>
                    </a:lnTo>
                    <a:lnTo>
                      <a:pt x="48" y="14"/>
                    </a:lnTo>
                    <a:lnTo>
                      <a:pt x="72" y="3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4" name="Freeform 92"/>
              <p:cNvSpPr>
                <a:spLocks noEditPoints="1"/>
              </p:cNvSpPr>
              <p:nvPr/>
            </p:nvSpPr>
            <p:spPr bwMode="auto">
              <a:xfrm>
                <a:off x="1410" y="1963"/>
                <a:ext cx="774" cy="453"/>
              </a:xfrm>
              <a:custGeom>
                <a:avLst/>
                <a:gdLst>
                  <a:gd name="T0" fmla="*/ 2403 w 3870"/>
                  <a:gd name="T1" fmla="*/ 1699 h 2265"/>
                  <a:gd name="T2" fmla="*/ 2352 w 3870"/>
                  <a:gd name="T3" fmla="*/ 1823 h 2265"/>
                  <a:gd name="T4" fmla="*/ 1516 w 3870"/>
                  <a:gd name="T5" fmla="*/ 1699 h 2265"/>
                  <a:gd name="T6" fmla="*/ 885 w 3870"/>
                  <a:gd name="T7" fmla="*/ 1699 h 2265"/>
                  <a:gd name="T8" fmla="*/ 1377 w 3870"/>
                  <a:gd name="T9" fmla="*/ 1649 h 2265"/>
                  <a:gd name="T10" fmla="*/ 3821 w 3870"/>
                  <a:gd name="T11" fmla="*/ 1649 h 2265"/>
                  <a:gd name="T12" fmla="*/ 909 w 3870"/>
                  <a:gd name="T13" fmla="*/ 1581 h 2265"/>
                  <a:gd name="T14" fmla="*/ 3471 w 3870"/>
                  <a:gd name="T15" fmla="*/ 995 h 2265"/>
                  <a:gd name="T16" fmla="*/ 469 w 3870"/>
                  <a:gd name="T17" fmla="*/ 965 h 2265"/>
                  <a:gd name="T18" fmla="*/ 1377 w 3870"/>
                  <a:gd name="T19" fmla="*/ 698 h 2265"/>
                  <a:gd name="T20" fmla="*/ 2961 w 3870"/>
                  <a:gd name="T21" fmla="*/ 1531 h 2265"/>
                  <a:gd name="T22" fmla="*/ 3023 w 3870"/>
                  <a:gd name="T23" fmla="*/ 686 h 2265"/>
                  <a:gd name="T24" fmla="*/ 807 w 3870"/>
                  <a:gd name="T25" fmla="*/ 732 h 2265"/>
                  <a:gd name="T26" fmla="*/ 909 w 3870"/>
                  <a:gd name="T27" fmla="*/ 592 h 2265"/>
                  <a:gd name="T28" fmla="*/ 2542 w 3870"/>
                  <a:gd name="T29" fmla="*/ 425 h 2265"/>
                  <a:gd name="T30" fmla="*/ 958 w 3870"/>
                  <a:gd name="T31" fmla="*/ 1649 h 2265"/>
                  <a:gd name="T32" fmla="*/ 2683 w 3870"/>
                  <a:gd name="T33" fmla="*/ 301 h 2265"/>
                  <a:gd name="T34" fmla="*/ 2584 w 3870"/>
                  <a:gd name="T35" fmla="*/ 293 h 2265"/>
                  <a:gd name="T36" fmla="*/ 2891 w 3870"/>
                  <a:gd name="T37" fmla="*/ 230 h 2265"/>
                  <a:gd name="T38" fmla="*/ 2778 w 3870"/>
                  <a:gd name="T39" fmla="*/ 307 h 2265"/>
                  <a:gd name="T40" fmla="*/ 1100 w 3870"/>
                  <a:gd name="T41" fmla="*/ 301 h 2265"/>
                  <a:gd name="T42" fmla="*/ 999 w 3870"/>
                  <a:gd name="T43" fmla="*/ 293 h 2265"/>
                  <a:gd name="T44" fmla="*/ 1306 w 3870"/>
                  <a:gd name="T45" fmla="*/ 230 h 2265"/>
                  <a:gd name="T46" fmla="*/ 1195 w 3870"/>
                  <a:gd name="T47" fmla="*/ 307 h 2265"/>
                  <a:gd name="T48" fmla="*/ 1150 w 3870"/>
                  <a:gd name="T49" fmla="*/ 2 h 2265"/>
                  <a:gd name="T50" fmla="*/ 1286 w 3870"/>
                  <a:gd name="T51" fmla="*/ 136 h 2265"/>
                  <a:gd name="T52" fmla="*/ 1376 w 3870"/>
                  <a:gd name="T53" fmla="*/ 277 h 2265"/>
                  <a:gd name="T54" fmla="*/ 2493 w 3870"/>
                  <a:gd name="T55" fmla="*/ 282 h 2265"/>
                  <a:gd name="T56" fmla="*/ 2560 w 3870"/>
                  <a:gd name="T57" fmla="*/ 128 h 2265"/>
                  <a:gd name="T58" fmla="*/ 2701 w 3870"/>
                  <a:gd name="T59" fmla="*/ 19 h 2265"/>
                  <a:gd name="T60" fmla="*/ 2744 w 3870"/>
                  <a:gd name="T61" fmla="*/ 9 h 2265"/>
                  <a:gd name="T62" fmla="*/ 2879 w 3870"/>
                  <a:gd name="T63" fmla="*/ 130 h 2265"/>
                  <a:gd name="T64" fmla="*/ 2960 w 3870"/>
                  <a:gd name="T65" fmla="*/ 277 h 2265"/>
                  <a:gd name="T66" fmla="*/ 2989 w 3870"/>
                  <a:gd name="T67" fmla="*/ 535 h 2265"/>
                  <a:gd name="T68" fmla="*/ 3149 w 3870"/>
                  <a:gd name="T69" fmla="*/ 747 h 2265"/>
                  <a:gd name="T70" fmla="*/ 3417 w 3870"/>
                  <a:gd name="T71" fmla="*/ 918 h 2265"/>
                  <a:gd name="T72" fmla="*/ 3741 w 3870"/>
                  <a:gd name="T73" fmla="*/ 1016 h 2265"/>
                  <a:gd name="T74" fmla="*/ 3866 w 3870"/>
                  <a:gd name="T75" fmla="*/ 1060 h 2265"/>
                  <a:gd name="T76" fmla="*/ 3592 w 3870"/>
                  <a:gd name="T77" fmla="*/ 1036 h 2265"/>
                  <a:gd name="T78" fmla="*/ 3870 w 3870"/>
                  <a:gd name="T79" fmla="*/ 1675 h 2265"/>
                  <a:gd name="T80" fmla="*/ 3032 w 3870"/>
                  <a:gd name="T81" fmla="*/ 2252 h 2265"/>
                  <a:gd name="T82" fmla="*/ 2419 w 3870"/>
                  <a:gd name="T83" fmla="*/ 2240 h 2265"/>
                  <a:gd name="T84" fmla="*/ 1438 w 3870"/>
                  <a:gd name="T85" fmla="*/ 2261 h 2265"/>
                  <a:gd name="T86" fmla="*/ 835 w 3870"/>
                  <a:gd name="T87" fmla="*/ 1699 h 2265"/>
                  <a:gd name="T88" fmla="*/ 4 w 3870"/>
                  <a:gd name="T89" fmla="*/ 1543 h 2265"/>
                  <a:gd name="T90" fmla="*/ 148 w 3870"/>
                  <a:gd name="T91" fmla="*/ 1063 h 2265"/>
                  <a:gd name="T92" fmla="*/ 4 w 3870"/>
                  <a:gd name="T93" fmla="*/ 1036 h 2265"/>
                  <a:gd name="T94" fmla="*/ 239 w 3870"/>
                  <a:gd name="T95" fmla="*/ 995 h 2265"/>
                  <a:gd name="T96" fmla="*/ 599 w 3870"/>
                  <a:gd name="T97" fmla="*/ 837 h 2265"/>
                  <a:gd name="T98" fmla="*/ 782 w 3870"/>
                  <a:gd name="T99" fmla="*/ 686 h 2265"/>
                  <a:gd name="T100" fmla="*/ 905 w 3870"/>
                  <a:gd name="T101" fmla="*/ 447 h 2265"/>
                  <a:gd name="T102" fmla="*/ 957 w 3870"/>
                  <a:gd name="T103" fmla="*/ 136 h 2265"/>
                  <a:gd name="T104" fmla="*/ 1040 w 3870"/>
                  <a:gd name="T105" fmla="*/ 260 h 2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70" h="2265">
                    <a:moveTo>
                      <a:pt x="2469" y="1699"/>
                    </a:moveTo>
                    <a:lnTo>
                      <a:pt x="2469" y="2216"/>
                    </a:lnTo>
                    <a:lnTo>
                      <a:pt x="2985" y="2216"/>
                    </a:lnTo>
                    <a:lnTo>
                      <a:pt x="2985" y="1699"/>
                    </a:lnTo>
                    <a:lnTo>
                      <a:pt x="2469" y="1699"/>
                    </a:lnTo>
                    <a:close/>
                    <a:moveTo>
                      <a:pt x="2403" y="1699"/>
                    </a:moveTo>
                    <a:lnTo>
                      <a:pt x="2403" y="1843"/>
                    </a:lnTo>
                    <a:lnTo>
                      <a:pt x="2419" y="1850"/>
                    </a:lnTo>
                    <a:lnTo>
                      <a:pt x="2419" y="1699"/>
                    </a:lnTo>
                    <a:lnTo>
                      <a:pt x="2403" y="1699"/>
                    </a:lnTo>
                    <a:close/>
                    <a:moveTo>
                      <a:pt x="2058" y="1699"/>
                    </a:moveTo>
                    <a:lnTo>
                      <a:pt x="2352" y="1823"/>
                    </a:lnTo>
                    <a:lnTo>
                      <a:pt x="2352" y="1699"/>
                    </a:lnTo>
                    <a:lnTo>
                      <a:pt x="2058" y="1699"/>
                    </a:lnTo>
                    <a:close/>
                    <a:moveTo>
                      <a:pt x="1516" y="1699"/>
                    </a:moveTo>
                    <a:lnTo>
                      <a:pt x="1516" y="1823"/>
                    </a:lnTo>
                    <a:lnTo>
                      <a:pt x="1812" y="1699"/>
                    </a:lnTo>
                    <a:lnTo>
                      <a:pt x="1516" y="1699"/>
                    </a:lnTo>
                    <a:close/>
                    <a:moveTo>
                      <a:pt x="1451" y="1699"/>
                    </a:moveTo>
                    <a:lnTo>
                      <a:pt x="1451" y="1850"/>
                    </a:lnTo>
                    <a:lnTo>
                      <a:pt x="1467" y="1843"/>
                    </a:lnTo>
                    <a:lnTo>
                      <a:pt x="1467" y="1699"/>
                    </a:lnTo>
                    <a:lnTo>
                      <a:pt x="1451" y="1699"/>
                    </a:lnTo>
                    <a:close/>
                    <a:moveTo>
                      <a:pt x="885" y="1699"/>
                    </a:moveTo>
                    <a:lnTo>
                      <a:pt x="885" y="2216"/>
                    </a:lnTo>
                    <a:lnTo>
                      <a:pt x="1401" y="2216"/>
                    </a:lnTo>
                    <a:lnTo>
                      <a:pt x="1401" y="1699"/>
                    </a:lnTo>
                    <a:lnTo>
                      <a:pt x="885" y="1699"/>
                    </a:lnTo>
                    <a:close/>
                    <a:moveTo>
                      <a:pt x="1377" y="1624"/>
                    </a:moveTo>
                    <a:lnTo>
                      <a:pt x="1377" y="1649"/>
                    </a:lnTo>
                    <a:lnTo>
                      <a:pt x="2492" y="1649"/>
                    </a:lnTo>
                    <a:lnTo>
                      <a:pt x="2492" y="1624"/>
                    </a:lnTo>
                    <a:lnTo>
                      <a:pt x="1377" y="1624"/>
                    </a:lnTo>
                    <a:close/>
                    <a:moveTo>
                      <a:pt x="2961" y="1581"/>
                    </a:moveTo>
                    <a:lnTo>
                      <a:pt x="2961" y="1649"/>
                    </a:lnTo>
                    <a:lnTo>
                      <a:pt x="3821" y="1649"/>
                    </a:lnTo>
                    <a:lnTo>
                      <a:pt x="3821" y="1581"/>
                    </a:lnTo>
                    <a:lnTo>
                      <a:pt x="2961" y="1581"/>
                    </a:lnTo>
                    <a:close/>
                    <a:moveTo>
                      <a:pt x="49" y="1581"/>
                    </a:moveTo>
                    <a:lnTo>
                      <a:pt x="49" y="1649"/>
                    </a:lnTo>
                    <a:lnTo>
                      <a:pt x="909" y="1649"/>
                    </a:lnTo>
                    <a:lnTo>
                      <a:pt x="909" y="1581"/>
                    </a:lnTo>
                    <a:lnTo>
                      <a:pt x="49" y="1581"/>
                    </a:lnTo>
                    <a:close/>
                    <a:moveTo>
                      <a:pt x="3265" y="893"/>
                    </a:moveTo>
                    <a:lnTo>
                      <a:pt x="3265" y="1531"/>
                    </a:lnTo>
                    <a:lnTo>
                      <a:pt x="3543" y="1531"/>
                    </a:lnTo>
                    <a:lnTo>
                      <a:pt x="3543" y="1020"/>
                    </a:lnTo>
                    <a:lnTo>
                      <a:pt x="3471" y="995"/>
                    </a:lnTo>
                    <a:lnTo>
                      <a:pt x="3401" y="965"/>
                    </a:lnTo>
                    <a:lnTo>
                      <a:pt x="3332" y="930"/>
                    </a:lnTo>
                    <a:lnTo>
                      <a:pt x="3265" y="893"/>
                    </a:lnTo>
                    <a:close/>
                    <a:moveTo>
                      <a:pt x="605" y="893"/>
                    </a:moveTo>
                    <a:lnTo>
                      <a:pt x="538" y="930"/>
                    </a:lnTo>
                    <a:lnTo>
                      <a:pt x="469" y="965"/>
                    </a:lnTo>
                    <a:lnTo>
                      <a:pt x="399" y="995"/>
                    </a:lnTo>
                    <a:lnTo>
                      <a:pt x="327" y="1020"/>
                    </a:lnTo>
                    <a:lnTo>
                      <a:pt x="327" y="1531"/>
                    </a:lnTo>
                    <a:lnTo>
                      <a:pt x="605" y="1531"/>
                    </a:lnTo>
                    <a:lnTo>
                      <a:pt x="605" y="893"/>
                    </a:lnTo>
                    <a:close/>
                    <a:moveTo>
                      <a:pt x="1377" y="698"/>
                    </a:moveTo>
                    <a:lnTo>
                      <a:pt x="1377" y="1575"/>
                    </a:lnTo>
                    <a:lnTo>
                      <a:pt x="2492" y="1575"/>
                    </a:lnTo>
                    <a:lnTo>
                      <a:pt x="2492" y="698"/>
                    </a:lnTo>
                    <a:lnTo>
                      <a:pt x="1377" y="698"/>
                    </a:lnTo>
                    <a:close/>
                    <a:moveTo>
                      <a:pt x="2961" y="592"/>
                    </a:moveTo>
                    <a:lnTo>
                      <a:pt x="2961" y="1531"/>
                    </a:lnTo>
                    <a:lnTo>
                      <a:pt x="3214" y="1531"/>
                    </a:lnTo>
                    <a:lnTo>
                      <a:pt x="3214" y="860"/>
                    </a:lnTo>
                    <a:lnTo>
                      <a:pt x="3158" y="819"/>
                    </a:lnTo>
                    <a:lnTo>
                      <a:pt x="3108" y="776"/>
                    </a:lnTo>
                    <a:lnTo>
                      <a:pt x="3062" y="732"/>
                    </a:lnTo>
                    <a:lnTo>
                      <a:pt x="3023" y="686"/>
                    </a:lnTo>
                    <a:lnTo>
                      <a:pt x="2989" y="640"/>
                    </a:lnTo>
                    <a:lnTo>
                      <a:pt x="2961" y="592"/>
                    </a:lnTo>
                    <a:close/>
                    <a:moveTo>
                      <a:pt x="909" y="592"/>
                    </a:moveTo>
                    <a:lnTo>
                      <a:pt x="881" y="640"/>
                    </a:lnTo>
                    <a:lnTo>
                      <a:pt x="847" y="686"/>
                    </a:lnTo>
                    <a:lnTo>
                      <a:pt x="807" y="732"/>
                    </a:lnTo>
                    <a:lnTo>
                      <a:pt x="762" y="776"/>
                    </a:lnTo>
                    <a:lnTo>
                      <a:pt x="711" y="819"/>
                    </a:lnTo>
                    <a:lnTo>
                      <a:pt x="654" y="860"/>
                    </a:lnTo>
                    <a:lnTo>
                      <a:pt x="654" y="1531"/>
                    </a:lnTo>
                    <a:lnTo>
                      <a:pt x="909" y="1531"/>
                    </a:lnTo>
                    <a:lnTo>
                      <a:pt x="909" y="592"/>
                    </a:lnTo>
                    <a:close/>
                    <a:moveTo>
                      <a:pt x="1377" y="579"/>
                    </a:moveTo>
                    <a:lnTo>
                      <a:pt x="1377" y="649"/>
                    </a:lnTo>
                    <a:lnTo>
                      <a:pt x="2492" y="649"/>
                    </a:lnTo>
                    <a:lnTo>
                      <a:pt x="2492" y="579"/>
                    </a:lnTo>
                    <a:lnTo>
                      <a:pt x="1377" y="579"/>
                    </a:lnTo>
                    <a:close/>
                    <a:moveTo>
                      <a:pt x="2542" y="425"/>
                    </a:moveTo>
                    <a:lnTo>
                      <a:pt x="2542" y="1649"/>
                    </a:lnTo>
                    <a:lnTo>
                      <a:pt x="2912" y="1649"/>
                    </a:lnTo>
                    <a:lnTo>
                      <a:pt x="2912" y="425"/>
                    </a:lnTo>
                    <a:lnTo>
                      <a:pt x="2542" y="425"/>
                    </a:lnTo>
                    <a:close/>
                    <a:moveTo>
                      <a:pt x="958" y="425"/>
                    </a:moveTo>
                    <a:lnTo>
                      <a:pt x="958" y="1649"/>
                    </a:lnTo>
                    <a:lnTo>
                      <a:pt x="1328" y="1649"/>
                    </a:lnTo>
                    <a:lnTo>
                      <a:pt x="1328" y="425"/>
                    </a:lnTo>
                    <a:lnTo>
                      <a:pt x="958" y="425"/>
                    </a:lnTo>
                    <a:close/>
                    <a:moveTo>
                      <a:pt x="2725" y="131"/>
                    </a:moveTo>
                    <a:lnTo>
                      <a:pt x="2689" y="291"/>
                    </a:lnTo>
                    <a:lnTo>
                      <a:pt x="2683" y="301"/>
                    </a:lnTo>
                    <a:lnTo>
                      <a:pt x="2675" y="307"/>
                    </a:lnTo>
                    <a:lnTo>
                      <a:pt x="2664" y="310"/>
                    </a:lnTo>
                    <a:lnTo>
                      <a:pt x="2607" y="310"/>
                    </a:lnTo>
                    <a:lnTo>
                      <a:pt x="2596" y="308"/>
                    </a:lnTo>
                    <a:lnTo>
                      <a:pt x="2588" y="303"/>
                    </a:lnTo>
                    <a:lnTo>
                      <a:pt x="2584" y="293"/>
                    </a:lnTo>
                    <a:lnTo>
                      <a:pt x="2561" y="230"/>
                    </a:lnTo>
                    <a:lnTo>
                      <a:pt x="2542" y="290"/>
                    </a:lnTo>
                    <a:lnTo>
                      <a:pt x="2542" y="375"/>
                    </a:lnTo>
                    <a:lnTo>
                      <a:pt x="2912" y="375"/>
                    </a:lnTo>
                    <a:lnTo>
                      <a:pt x="2912" y="290"/>
                    </a:lnTo>
                    <a:lnTo>
                      <a:pt x="2891" y="230"/>
                    </a:lnTo>
                    <a:lnTo>
                      <a:pt x="2871" y="293"/>
                    </a:lnTo>
                    <a:lnTo>
                      <a:pt x="2865" y="301"/>
                    </a:lnTo>
                    <a:lnTo>
                      <a:pt x="2857" y="308"/>
                    </a:lnTo>
                    <a:lnTo>
                      <a:pt x="2847" y="310"/>
                    </a:lnTo>
                    <a:lnTo>
                      <a:pt x="2789" y="310"/>
                    </a:lnTo>
                    <a:lnTo>
                      <a:pt x="2778" y="307"/>
                    </a:lnTo>
                    <a:lnTo>
                      <a:pt x="2770" y="301"/>
                    </a:lnTo>
                    <a:lnTo>
                      <a:pt x="2765" y="291"/>
                    </a:lnTo>
                    <a:lnTo>
                      <a:pt x="2725" y="131"/>
                    </a:lnTo>
                    <a:close/>
                    <a:moveTo>
                      <a:pt x="1141" y="131"/>
                    </a:moveTo>
                    <a:lnTo>
                      <a:pt x="1105" y="291"/>
                    </a:lnTo>
                    <a:lnTo>
                      <a:pt x="1100" y="301"/>
                    </a:lnTo>
                    <a:lnTo>
                      <a:pt x="1091" y="307"/>
                    </a:lnTo>
                    <a:lnTo>
                      <a:pt x="1080" y="310"/>
                    </a:lnTo>
                    <a:lnTo>
                      <a:pt x="1023" y="310"/>
                    </a:lnTo>
                    <a:lnTo>
                      <a:pt x="1013" y="308"/>
                    </a:lnTo>
                    <a:lnTo>
                      <a:pt x="1005" y="303"/>
                    </a:lnTo>
                    <a:lnTo>
                      <a:pt x="999" y="293"/>
                    </a:lnTo>
                    <a:lnTo>
                      <a:pt x="977" y="230"/>
                    </a:lnTo>
                    <a:lnTo>
                      <a:pt x="958" y="290"/>
                    </a:lnTo>
                    <a:lnTo>
                      <a:pt x="958" y="375"/>
                    </a:lnTo>
                    <a:lnTo>
                      <a:pt x="1328" y="375"/>
                    </a:lnTo>
                    <a:lnTo>
                      <a:pt x="1328" y="290"/>
                    </a:lnTo>
                    <a:lnTo>
                      <a:pt x="1306" y="230"/>
                    </a:lnTo>
                    <a:lnTo>
                      <a:pt x="1286" y="293"/>
                    </a:lnTo>
                    <a:lnTo>
                      <a:pt x="1282" y="301"/>
                    </a:lnTo>
                    <a:lnTo>
                      <a:pt x="1274" y="308"/>
                    </a:lnTo>
                    <a:lnTo>
                      <a:pt x="1263" y="310"/>
                    </a:lnTo>
                    <a:lnTo>
                      <a:pt x="1206" y="310"/>
                    </a:lnTo>
                    <a:lnTo>
                      <a:pt x="1195" y="307"/>
                    </a:lnTo>
                    <a:lnTo>
                      <a:pt x="1186" y="301"/>
                    </a:lnTo>
                    <a:lnTo>
                      <a:pt x="1181" y="291"/>
                    </a:lnTo>
                    <a:lnTo>
                      <a:pt x="1141" y="131"/>
                    </a:lnTo>
                    <a:close/>
                    <a:moveTo>
                      <a:pt x="1140" y="0"/>
                    </a:moveTo>
                    <a:lnTo>
                      <a:pt x="1140" y="0"/>
                    </a:lnTo>
                    <a:lnTo>
                      <a:pt x="1150" y="2"/>
                    </a:lnTo>
                    <a:lnTo>
                      <a:pt x="1160" y="9"/>
                    </a:lnTo>
                    <a:lnTo>
                      <a:pt x="1165" y="19"/>
                    </a:lnTo>
                    <a:lnTo>
                      <a:pt x="1224" y="260"/>
                    </a:lnTo>
                    <a:lnTo>
                      <a:pt x="1245" y="260"/>
                    </a:lnTo>
                    <a:lnTo>
                      <a:pt x="1282" y="145"/>
                    </a:lnTo>
                    <a:lnTo>
                      <a:pt x="1286" y="136"/>
                    </a:lnTo>
                    <a:lnTo>
                      <a:pt x="1295" y="130"/>
                    </a:lnTo>
                    <a:lnTo>
                      <a:pt x="1305" y="128"/>
                    </a:lnTo>
                    <a:lnTo>
                      <a:pt x="1315" y="130"/>
                    </a:lnTo>
                    <a:lnTo>
                      <a:pt x="1324" y="136"/>
                    </a:lnTo>
                    <a:lnTo>
                      <a:pt x="1329" y="144"/>
                    </a:lnTo>
                    <a:lnTo>
                      <a:pt x="1376" y="277"/>
                    </a:lnTo>
                    <a:lnTo>
                      <a:pt x="1377" y="282"/>
                    </a:lnTo>
                    <a:lnTo>
                      <a:pt x="1377" y="285"/>
                    </a:lnTo>
                    <a:lnTo>
                      <a:pt x="1377" y="530"/>
                    </a:lnTo>
                    <a:lnTo>
                      <a:pt x="2492" y="530"/>
                    </a:lnTo>
                    <a:lnTo>
                      <a:pt x="2492" y="285"/>
                    </a:lnTo>
                    <a:lnTo>
                      <a:pt x="2493" y="282"/>
                    </a:lnTo>
                    <a:lnTo>
                      <a:pt x="2493" y="278"/>
                    </a:lnTo>
                    <a:lnTo>
                      <a:pt x="2537" y="145"/>
                    </a:lnTo>
                    <a:lnTo>
                      <a:pt x="2541" y="136"/>
                    </a:lnTo>
                    <a:lnTo>
                      <a:pt x="2550" y="130"/>
                    </a:lnTo>
                    <a:lnTo>
                      <a:pt x="2559" y="128"/>
                    </a:lnTo>
                    <a:lnTo>
                      <a:pt x="2560" y="128"/>
                    </a:lnTo>
                    <a:lnTo>
                      <a:pt x="2569" y="130"/>
                    </a:lnTo>
                    <a:lnTo>
                      <a:pt x="2578" y="136"/>
                    </a:lnTo>
                    <a:lnTo>
                      <a:pt x="2584" y="144"/>
                    </a:lnTo>
                    <a:lnTo>
                      <a:pt x="2625" y="260"/>
                    </a:lnTo>
                    <a:lnTo>
                      <a:pt x="2645" y="260"/>
                    </a:lnTo>
                    <a:lnTo>
                      <a:pt x="2701" y="19"/>
                    </a:lnTo>
                    <a:lnTo>
                      <a:pt x="2705" y="9"/>
                    </a:lnTo>
                    <a:lnTo>
                      <a:pt x="2714" y="2"/>
                    </a:lnTo>
                    <a:lnTo>
                      <a:pt x="2724" y="0"/>
                    </a:lnTo>
                    <a:lnTo>
                      <a:pt x="2724" y="0"/>
                    </a:lnTo>
                    <a:lnTo>
                      <a:pt x="2735" y="2"/>
                    </a:lnTo>
                    <a:lnTo>
                      <a:pt x="2744" y="9"/>
                    </a:lnTo>
                    <a:lnTo>
                      <a:pt x="2749" y="19"/>
                    </a:lnTo>
                    <a:lnTo>
                      <a:pt x="2809" y="260"/>
                    </a:lnTo>
                    <a:lnTo>
                      <a:pt x="2829" y="260"/>
                    </a:lnTo>
                    <a:lnTo>
                      <a:pt x="2866" y="145"/>
                    </a:lnTo>
                    <a:lnTo>
                      <a:pt x="2871" y="136"/>
                    </a:lnTo>
                    <a:lnTo>
                      <a:pt x="2879" y="130"/>
                    </a:lnTo>
                    <a:lnTo>
                      <a:pt x="2890" y="128"/>
                    </a:lnTo>
                    <a:lnTo>
                      <a:pt x="2890" y="128"/>
                    </a:lnTo>
                    <a:lnTo>
                      <a:pt x="2899" y="130"/>
                    </a:lnTo>
                    <a:lnTo>
                      <a:pt x="2907" y="136"/>
                    </a:lnTo>
                    <a:lnTo>
                      <a:pt x="2913" y="144"/>
                    </a:lnTo>
                    <a:lnTo>
                      <a:pt x="2960" y="277"/>
                    </a:lnTo>
                    <a:lnTo>
                      <a:pt x="2961" y="282"/>
                    </a:lnTo>
                    <a:lnTo>
                      <a:pt x="2961" y="285"/>
                    </a:lnTo>
                    <a:lnTo>
                      <a:pt x="2961" y="400"/>
                    </a:lnTo>
                    <a:lnTo>
                      <a:pt x="2965" y="447"/>
                    </a:lnTo>
                    <a:lnTo>
                      <a:pt x="2974" y="491"/>
                    </a:lnTo>
                    <a:lnTo>
                      <a:pt x="2989" y="535"/>
                    </a:lnTo>
                    <a:lnTo>
                      <a:pt x="3008" y="576"/>
                    </a:lnTo>
                    <a:lnTo>
                      <a:pt x="3032" y="615"/>
                    </a:lnTo>
                    <a:lnTo>
                      <a:pt x="3058" y="651"/>
                    </a:lnTo>
                    <a:lnTo>
                      <a:pt x="3087" y="686"/>
                    </a:lnTo>
                    <a:lnTo>
                      <a:pt x="3118" y="718"/>
                    </a:lnTo>
                    <a:lnTo>
                      <a:pt x="3149" y="747"/>
                    </a:lnTo>
                    <a:lnTo>
                      <a:pt x="3180" y="773"/>
                    </a:lnTo>
                    <a:lnTo>
                      <a:pt x="3212" y="798"/>
                    </a:lnTo>
                    <a:lnTo>
                      <a:pt x="3243" y="819"/>
                    </a:lnTo>
                    <a:lnTo>
                      <a:pt x="3270" y="837"/>
                    </a:lnTo>
                    <a:lnTo>
                      <a:pt x="3342" y="880"/>
                    </a:lnTo>
                    <a:lnTo>
                      <a:pt x="3417" y="918"/>
                    </a:lnTo>
                    <a:lnTo>
                      <a:pt x="3495" y="951"/>
                    </a:lnTo>
                    <a:lnTo>
                      <a:pt x="3572" y="978"/>
                    </a:lnTo>
                    <a:lnTo>
                      <a:pt x="3573" y="978"/>
                    </a:lnTo>
                    <a:lnTo>
                      <a:pt x="3631" y="995"/>
                    </a:lnTo>
                    <a:lnTo>
                      <a:pt x="3686" y="1006"/>
                    </a:lnTo>
                    <a:lnTo>
                      <a:pt x="3741" y="1016"/>
                    </a:lnTo>
                    <a:lnTo>
                      <a:pt x="3794" y="1022"/>
                    </a:lnTo>
                    <a:lnTo>
                      <a:pt x="3845" y="1024"/>
                    </a:lnTo>
                    <a:lnTo>
                      <a:pt x="3857" y="1026"/>
                    </a:lnTo>
                    <a:lnTo>
                      <a:pt x="3866" y="1036"/>
                    </a:lnTo>
                    <a:lnTo>
                      <a:pt x="3870" y="1049"/>
                    </a:lnTo>
                    <a:lnTo>
                      <a:pt x="3866" y="1060"/>
                    </a:lnTo>
                    <a:lnTo>
                      <a:pt x="3857" y="1070"/>
                    </a:lnTo>
                    <a:lnTo>
                      <a:pt x="3845" y="1073"/>
                    </a:lnTo>
                    <a:lnTo>
                      <a:pt x="3784" y="1071"/>
                    </a:lnTo>
                    <a:lnTo>
                      <a:pt x="3722" y="1063"/>
                    </a:lnTo>
                    <a:lnTo>
                      <a:pt x="3658" y="1051"/>
                    </a:lnTo>
                    <a:lnTo>
                      <a:pt x="3592" y="1036"/>
                    </a:lnTo>
                    <a:lnTo>
                      <a:pt x="3592" y="1531"/>
                    </a:lnTo>
                    <a:lnTo>
                      <a:pt x="3845" y="1531"/>
                    </a:lnTo>
                    <a:lnTo>
                      <a:pt x="3857" y="1534"/>
                    </a:lnTo>
                    <a:lnTo>
                      <a:pt x="3866" y="1543"/>
                    </a:lnTo>
                    <a:lnTo>
                      <a:pt x="3870" y="1555"/>
                    </a:lnTo>
                    <a:lnTo>
                      <a:pt x="3870" y="1675"/>
                    </a:lnTo>
                    <a:lnTo>
                      <a:pt x="3866" y="1687"/>
                    </a:lnTo>
                    <a:lnTo>
                      <a:pt x="3857" y="1696"/>
                    </a:lnTo>
                    <a:lnTo>
                      <a:pt x="3845" y="1699"/>
                    </a:lnTo>
                    <a:lnTo>
                      <a:pt x="3034" y="1699"/>
                    </a:lnTo>
                    <a:lnTo>
                      <a:pt x="3034" y="2240"/>
                    </a:lnTo>
                    <a:lnTo>
                      <a:pt x="3032" y="2252"/>
                    </a:lnTo>
                    <a:lnTo>
                      <a:pt x="3022" y="2261"/>
                    </a:lnTo>
                    <a:lnTo>
                      <a:pt x="3009" y="2265"/>
                    </a:lnTo>
                    <a:lnTo>
                      <a:pt x="2444" y="2265"/>
                    </a:lnTo>
                    <a:lnTo>
                      <a:pt x="2431" y="2261"/>
                    </a:lnTo>
                    <a:lnTo>
                      <a:pt x="2423" y="2252"/>
                    </a:lnTo>
                    <a:lnTo>
                      <a:pt x="2419" y="2240"/>
                    </a:lnTo>
                    <a:lnTo>
                      <a:pt x="2419" y="1904"/>
                    </a:lnTo>
                    <a:lnTo>
                      <a:pt x="1934" y="1701"/>
                    </a:lnTo>
                    <a:lnTo>
                      <a:pt x="1451" y="1904"/>
                    </a:lnTo>
                    <a:lnTo>
                      <a:pt x="1451" y="2240"/>
                    </a:lnTo>
                    <a:lnTo>
                      <a:pt x="1447" y="2252"/>
                    </a:lnTo>
                    <a:lnTo>
                      <a:pt x="1438" y="2261"/>
                    </a:lnTo>
                    <a:lnTo>
                      <a:pt x="1426" y="2265"/>
                    </a:lnTo>
                    <a:lnTo>
                      <a:pt x="860" y="2265"/>
                    </a:lnTo>
                    <a:lnTo>
                      <a:pt x="848" y="2261"/>
                    </a:lnTo>
                    <a:lnTo>
                      <a:pt x="839" y="2252"/>
                    </a:lnTo>
                    <a:lnTo>
                      <a:pt x="835" y="2240"/>
                    </a:lnTo>
                    <a:lnTo>
                      <a:pt x="835" y="1699"/>
                    </a:lnTo>
                    <a:lnTo>
                      <a:pt x="25" y="1699"/>
                    </a:lnTo>
                    <a:lnTo>
                      <a:pt x="12" y="1696"/>
                    </a:lnTo>
                    <a:lnTo>
                      <a:pt x="4" y="1687"/>
                    </a:lnTo>
                    <a:lnTo>
                      <a:pt x="0" y="1675"/>
                    </a:lnTo>
                    <a:lnTo>
                      <a:pt x="0" y="1555"/>
                    </a:lnTo>
                    <a:lnTo>
                      <a:pt x="4" y="1543"/>
                    </a:lnTo>
                    <a:lnTo>
                      <a:pt x="12" y="1534"/>
                    </a:lnTo>
                    <a:lnTo>
                      <a:pt x="25" y="1531"/>
                    </a:lnTo>
                    <a:lnTo>
                      <a:pt x="277" y="1531"/>
                    </a:lnTo>
                    <a:lnTo>
                      <a:pt x="277" y="1036"/>
                    </a:lnTo>
                    <a:lnTo>
                      <a:pt x="212" y="1051"/>
                    </a:lnTo>
                    <a:lnTo>
                      <a:pt x="148" y="1063"/>
                    </a:lnTo>
                    <a:lnTo>
                      <a:pt x="84" y="1071"/>
                    </a:lnTo>
                    <a:lnTo>
                      <a:pt x="25" y="1073"/>
                    </a:lnTo>
                    <a:lnTo>
                      <a:pt x="12" y="1070"/>
                    </a:lnTo>
                    <a:lnTo>
                      <a:pt x="4" y="1060"/>
                    </a:lnTo>
                    <a:lnTo>
                      <a:pt x="0" y="1049"/>
                    </a:lnTo>
                    <a:lnTo>
                      <a:pt x="4" y="1036"/>
                    </a:lnTo>
                    <a:lnTo>
                      <a:pt x="12" y="1026"/>
                    </a:lnTo>
                    <a:lnTo>
                      <a:pt x="25" y="1024"/>
                    </a:lnTo>
                    <a:lnTo>
                      <a:pt x="76" y="1022"/>
                    </a:lnTo>
                    <a:lnTo>
                      <a:pt x="129" y="1016"/>
                    </a:lnTo>
                    <a:lnTo>
                      <a:pt x="184" y="1006"/>
                    </a:lnTo>
                    <a:lnTo>
                      <a:pt x="239" y="995"/>
                    </a:lnTo>
                    <a:lnTo>
                      <a:pt x="296" y="978"/>
                    </a:lnTo>
                    <a:lnTo>
                      <a:pt x="297" y="978"/>
                    </a:lnTo>
                    <a:lnTo>
                      <a:pt x="375" y="951"/>
                    </a:lnTo>
                    <a:lnTo>
                      <a:pt x="453" y="918"/>
                    </a:lnTo>
                    <a:lnTo>
                      <a:pt x="528" y="880"/>
                    </a:lnTo>
                    <a:lnTo>
                      <a:pt x="599" y="837"/>
                    </a:lnTo>
                    <a:lnTo>
                      <a:pt x="627" y="819"/>
                    </a:lnTo>
                    <a:lnTo>
                      <a:pt x="658" y="798"/>
                    </a:lnTo>
                    <a:lnTo>
                      <a:pt x="688" y="773"/>
                    </a:lnTo>
                    <a:lnTo>
                      <a:pt x="720" y="747"/>
                    </a:lnTo>
                    <a:lnTo>
                      <a:pt x="752" y="718"/>
                    </a:lnTo>
                    <a:lnTo>
                      <a:pt x="782" y="686"/>
                    </a:lnTo>
                    <a:lnTo>
                      <a:pt x="812" y="651"/>
                    </a:lnTo>
                    <a:lnTo>
                      <a:pt x="839" y="615"/>
                    </a:lnTo>
                    <a:lnTo>
                      <a:pt x="861" y="576"/>
                    </a:lnTo>
                    <a:lnTo>
                      <a:pt x="881" y="535"/>
                    </a:lnTo>
                    <a:lnTo>
                      <a:pt x="896" y="491"/>
                    </a:lnTo>
                    <a:lnTo>
                      <a:pt x="905" y="447"/>
                    </a:lnTo>
                    <a:lnTo>
                      <a:pt x="909" y="400"/>
                    </a:lnTo>
                    <a:lnTo>
                      <a:pt x="909" y="285"/>
                    </a:lnTo>
                    <a:lnTo>
                      <a:pt x="909" y="282"/>
                    </a:lnTo>
                    <a:lnTo>
                      <a:pt x="910" y="278"/>
                    </a:lnTo>
                    <a:lnTo>
                      <a:pt x="952" y="145"/>
                    </a:lnTo>
                    <a:lnTo>
                      <a:pt x="957" y="136"/>
                    </a:lnTo>
                    <a:lnTo>
                      <a:pt x="965" y="130"/>
                    </a:lnTo>
                    <a:lnTo>
                      <a:pt x="976" y="128"/>
                    </a:lnTo>
                    <a:lnTo>
                      <a:pt x="985" y="130"/>
                    </a:lnTo>
                    <a:lnTo>
                      <a:pt x="993" y="136"/>
                    </a:lnTo>
                    <a:lnTo>
                      <a:pt x="999" y="144"/>
                    </a:lnTo>
                    <a:lnTo>
                      <a:pt x="1040" y="260"/>
                    </a:lnTo>
                    <a:lnTo>
                      <a:pt x="1061" y="260"/>
                    </a:lnTo>
                    <a:lnTo>
                      <a:pt x="1116" y="19"/>
                    </a:lnTo>
                    <a:lnTo>
                      <a:pt x="1121" y="9"/>
                    </a:lnTo>
                    <a:lnTo>
                      <a:pt x="1129" y="2"/>
                    </a:lnTo>
                    <a:lnTo>
                      <a:pt x="11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65" name="Group 95"/>
            <p:cNvGrpSpPr>
              <a:grpSpLocks noChangeAspect="1"/>
            </p:cNvGrpSpPr>
            <p:nvPr/>
          </p:nvGrpSpPr>
          <p:grpSpPr bwMode="auto">
            <a:xfrm>
              <a:off x="8080600" y="6288861"/>
              <a:ext cx="762000" cy="585788"/>
              <a:chOff x="2689" y="3589"/>
              <a:chExt cx="480" cy="369"/>
            </a:xfrm>
            <a:solidFill>
              <a:srgbClr val="00ADEF"/>
            </a:solidFill>
          </p:grpSpPr>
          <p:sp>
            <p:nvSpPr>
              <p:cNvPr id="366" name="Freeform 97"/>
              <p:cNvSpPr>
                <a:spLocks/>
              </p:cNvSpPr>
              <p:nvPr/>
            </p:nvSpPr>
            <p:spPr bwMode="auto">
              <a:xfrm>
                <a:off x="2854" y="3802"/>
                <a:ext cx="36" cy="156"/>
              </a:xfrm>
              <a:custGeom>
                <a:avLst/>
                <a:gdLst>
                  <a:gd name="T0" fmla="*/ 40 w 253"/>
                  <a:gd name="T1" fmla="*/ 0 h 1088"/>
                  <a:gd name="T2" fmla="*/ 212 w 253"/>
                  <a:gd name="T3" fmla="*/ 0 h 1088"/>
                  <a:gd name="T4" fmla="*/ 226 w 253"/>
                  <a:gd name="T5" fmla="*/ 2 h 1088"/>
                  <a:gd name="T6" fmla="*/ 237 w 253"/>
                  <a:gd name="T7" fmla="*/ 7 h 1088"/>
                  <a:gd name="T8" fmla="*/ 246 w 253"/>
                  <a:gd name="T9" fmla="*/ 16 h 1088"/>
                  <a:gd name="T10" fmla="*/ 251 w 253"/>
                  <a:gd name="T11" fmla="*/ 28 h 1088"/>
                  <a:gd name="T12" fmla="*/ 253 w 253"/>
                  <a:gd name="T13" fmla="*/ 41 h 1088"/>
                  <a:gd name="T14" fmla="*/ 253 w 253"/>
                  <a:gd name="T15" fmla="*/ 1045 h 1088"/>
                  <a:gd name="T16" fmla="*/ 251 w 253"/>
                  <a:gd name="T17" fmla="*/ 1059 h 1088"/>
                  <a:gd name="T18" fmla="*/ 246 w 253"/>
                  <a:gd name="T19" fmla="*/ 1070 h 1088"/>
                  <a:gd name="T20" fmla="*/ 237 w 253"/>
                  <a:gd name="T21" fmla="*/ 1079 h 1088"/>
                  <a:gd name="T22" fmla="*/ 226 w 253"/>
                  <a:gd name="T23" fmla="*/ 1084 h 1088"/>
                  <a:gd name="T24" fmla="*/ 212 w 253"/>
                  <a:gd name="T25" fmla="*/ 1088 h 1088"/>
                  <a:gd name="T26" fmla="*/ 40 w 253"/>
                  <a:gd name="T27" fmla="*/ 1088 h 1088"/>
                  <a:gd name="T28" fmla="*/ 27 w 253"/>
                  <a:gd name="T29" fmla="*/ 1084 h 1088"/>
                  <a:gd name="T30" fmla="*/ 16 w 253"/>
                  <a:gd name="T31" fmla="*/ 1079 h 1088"/>
                  <a:gd name="T32" fmla="*/ 7 w 253"/>
                  <a:gd name="T33" fmla="*/ 1070 h 1088"/>
                  <a:gd name="T34" fmla="*/ 2 w 253"/>
                  <a:gd name="T35" fmla="*/ 1059 h 1088"/>
                  <a:gd name="T36" fmla="*/ 0 w 253"/>
                  <a:gd name="T37" fmla="*/ 1045 h 1088"/>
                  <a:gd name="T38" fmla="*/ 0 w 253"/>
                  <a:gd name="T39" fmla="*/ 41 h 1088"/>
                  <a:gd name="T40" fmla="*/ 2 w 253"/>
                  <a:gd name="T41" fmla="*/ 28 h 1088"/>
                  <a:gd name="T42" fmla="*/ 7 w 253"/>
                  <a:gd name="T43" fmla="*/ 16 h 1088"/>
                  <a:gd name="T44" fmla="*/ 16 w 253"/>
                  <a:gd name="T45" fmla="*/ 7 h 1088"/>
                  <a:gd name="T46" fmla="*/ 27 w 253"/>
                  <a:gd name="T47" fmla="*/ 2 h 1088"/>
                  <a:gd name="T48" fmla="*/ 40 w 253"/>
                  <a:gd name="T49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3" h="1088">
                    <a:moveTo>
                      <a:pt x="40" y="0"/>
                    </a:moveTo>
                    <a:lnTo>
                      <a:pt x="212" y="0"/>
                    </a:lnTo>
                    <a:lnTo>
                      <a:pt x="226" y="2"/>
                    </a:lnTo>
                    <a:lnTo>
                      <a:pt x="237" y="7"/>
                    </a:lnTo>
                    <a:lnTo>
                      <a:pt x="246" y="16"/>
                    </a:lnTo>
                    <a:lnTo>
                      <a:pt x="251" y="28"/>
                    </a:lnTo>
                    <a:lnTo>
                      <a:pt x="253" y="41"/>
                    </a:lnTo>
                    <a:lnTo>
                      <a:pt x="253" y="1045"/>
                    </a:lnTo>
                    <a:lnTo>
                      <a:pt x="251" y="1059"/>
                    </a:lnTo>
                    <a:lnTo>
                      <a:pt x="246" y="1070"/>
                    </a:lnTo>
                    <a:lnTo>
                      <a:pt x="237" y="1079"/>
                    </a:lnTo>
                    <a:lnTo>
                      <a:pt x="226" y="1084"/>
                    </a:lnTo>
                    <a:lnTo>
                      <a:pt x="212" y="1088"/>
                    </a:lnTo>
                    <a:lnTo>
                      <a:pt x="40" y="1088"/>
                    </a:lnTo>
                    <a:lnTo>
                      <a:pt x="27" y="1084"/>
                    </a:lnTo>
                    <a:lnTo>
                      <a:pt x="16" y="1079"/>
                    </a:lnTo>
                    <a:lnTo>
                      <a:pt x="7" y="1070"/>
                    </a:lnTo>
                    <a:lnTo>
                      <a:pt x="2" y="1059"/>
                    </a:lnTo>
                    <a:lnTo>
                      <a:pt x="0" y="1045"/>
                    </a:lnTo>
                    <a:lnTo>
                      <a:pt x="0" y="41"/>
                    </a:lnTo>
                    <a:lnTo>
                      <a:pt x="2" y="28"/>
                    </a:lnTo>
                    <a:lnTo>
                      <a:pt x="7" y="16"/>
                    </a:lnTo>
                    <a:lnTo>
                      <a:pt x="16" y="7"/>
                    </a:lnTo>
                    <a:lnTo>
                      <a:pt x="27" y="2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7" name="Freeform 98"/>
              <p:cNvSpPr>
                <a:spLocks/>
              </p:cNvSpPr>
              <p:nvPr/>
            </p:nvSpPr>
            <p:spPr bwMode="auto">
              <a:xfrm>
                <a:off x="2968" y="3802"/>
                <a:ext cx="36" cy="156"/>
              </a:xfrm>
              <a:custGeom>
                <a:avLst/>
                <a:gdLst>
                  <a:gd name="T0" fmla="*/ 42 w 254"/>
                  <a:gd name="T1" fmla="*/ 0 h 1088"/>
                  <a:gd name="T2" fmla="*/ 214 w 254"/>
                  <a:gd name="T3" fmla="*/ 0 h 1088"/>
                  <a:gd name="T4" fmla="*/ 227 w 254"/>
                  <a:gd name="T5" fmla="*/ 2 h 1088"/>
                  <a:gd name="T6" fmla="*/ 238 w 254"/>
                  <a:gd name="T7" fmla="*/ 7 h 1088"/>
                  <a:gd name="T8" fmla="*/ 246 w 254"/>
                  <a:gd name="T9" fmla="*/ 16 h 1088"/>
                  <a:gd name="T10" fmla="*/ 252 w 254"/>
                  <a:gd name="T11" fmla="*/ 28 h 1088"/>
                  <a:gd name="T12" fmla="*/ 254 w 254"/>
                  <a:gd name="T13" fmla="*/ 41 h 1088"/>
                  <a:gd name="T14" fmla="*/ 254 w 254"/>
                  <a:gd name="T15" fmla="*/ 1045 h 1088"/>
                  <a:gd name="T16" fmla="*/ 252 w 254"/>
                  <a:gd name="T17" fmla="*/ 1059 h 1088"/>
                  <a:gd name="T18" fmla="*/ 247 w 254"/>
                  <a:gd name="T19" fmla="*/ 1070 h 1088"/>
                  <a:gd name="T20" fmla="*/ 238 w 254"/>
                  <a:gd name="T21" fmla="*/ 1079 h 1088"/>
                  <a:gd name="T22" fmla="*/ 227 w 254"/>
                  <a:gd name="T23" fmla="*/ 1084 h 1088"/>
                  <a:gd name="T24" fmla="*/ 214 w 254"/>
                  <a:gd name="T25" fmla="*/ 1088 h 1088"/>
                  <a:gd name="T26" fmla="*/ 42 w 254"/>
                  <a:gd name="T27" fmla="*/ 1088 h 1088"/>
                  <a:gd name="T28" fmla="*/ 28 w 254"/>
                  <a:gd name="T29" fmla="*/ 1084 h 1088"/>
                  <a:gd name="T30" fmla="*/ 17 w 254"/>
                  <a:gd name="T31" fmla="*/ 1079 h 1088"/>
                  <a:gd name="T32" fmla="*/ 8 w 254"/>
                  <a:gd name="T33" fmla="*/ 1070 h 1088"/>
                  <a:gd name="T34" fmla="*/ 2 w 254"/>
                  <a:gd name="T35" fmla="*/ 1059 h 1088"/>
                  <a:gd name="T36" fmla="*/ 0 w 254"/>
                  <a:gd name="T37" fmla="*/ 1045 h 1088"/>
                  <a:gd name="T38" fmla="*/ 0 w 254"/>
                  <a:gd name="T39" fmla="*/ 41 h 1088"/>
                  <a:gd name="T40" fmla="*/ 2 w 254"/>
                  <a:gd name="T41" fmla="*/ 28 h 1088"/>
                  <a:gd name="T42" fmla="*/ 8 w 254"/>
                  <a:gd name="T43" fmla="*/ 16 h 1088"/>
                  <a:gd name="T44" fmla="*/ 17 w 254"/>
                  <a:gd name="T45" fmla="*/ 7 h 1088"/>
                  <a:gd name="T46" fmla="*/ 28 w 254"/>
                  <a:gd name="T47" fmla="*/ 2 h 1088"/>
                  <a:gd name="T48" fmla="*/ 42 w 254"/>
                  <a:gd name="T49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4" h="1088">
                    <a:moveTo>
                      <a:pt x="42" y="0"/>
                    </a:moveTo>
                    <a:lnTo>
                      <a:pt x="214" y="0"/>
                    </a:lnTo>
                    <a:lnTo>
                      <a:pt x="227" y="2"/>
                    </a:lnTo>
                    <a:lnTo>
                      <a:pt x="238" y="7"/>
                    </a:lnTo>
                    <a:lnTo>
                      <a:pt x="246" y="16"/>
                    </a:lnTo>
                    <a:lnTo>
                      <a:pt x="252" y="28"/>
                    </a:lnTo>
                    <a:lnTo>
                      <a:pt x="254" y="41"/>
                    </a:lnTo>
                    <a:lnTo>
                      <a:pt x="254" y="1045"/>
                    </a:lnTo>
                    <a:lnTo>
                      <a:pt x="252" y="1059"/>
                    </a:lnTo>
                    <a:lnTo>
                      <a:pt x="247" y="1070"/>
                    </a:lnTo>
                    <a:lnTo>
                      <a:pt x="238" y="1079"/>
                    </a:lnTo>
                    <a:lnTo>
                      <a:pt x="227" y="1084"/>
                    </a:lnTo>
                    <a:lnTo>
                      <a:pt x="214" y="1088"/>
                    </a:lnTo>
                    <a:lnTo>
                      <a:pt x="42" y="1088"/>
                    </a:lnTo>
                    <a:lnTo>
                      <a:pt x="28" y="1084"/>
                    </a:lnTo>
                    <a:lnTo>
                      <a:pt x="17" y="1079"/>
                    </a:lnTo>
                    <a:lnTo>
                      <a:pt x="8" y="1070"/>
                    </a:lnTo>
                    <a:lnTo>
                      <a:pt x="2" y="1059"/>
                    </a:lnTo>
                    <a:lnTo>
                      <a:pt x="0" y="1045"/>
                    </a:lnTo>
                    <a:lnTo>
                      <a:pt x="0" y="41"/>
                    </a:lnTo>
                    <a:lnTo>
                      <a:pt x="2" y="28"/>
                    </a:lnTo>
                    <a:lnTo>
                      <a:pt x="8" y="16"/>
                    </a:lnTo>
                    <a:lnTo>
                      <a:pt x="17" y="7"/>
                    </a:lnTo>
                    <a:lnTo>
                      <a:pt x="28" y="2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8" name="Freeform 99"/>
              <p:cNvSpPr>
                <a:spLocks noEditPoints="1"/>
              </p:cNvSpPr>
              <p:nvPr/>
            </p:nvSpPr>
            <p:spPr bwMode="auto">
              <a:xfrm>
                <a:off x="2689" y="3589"/>
                <a:ext cx="480" cy="369"/>
              </a:xfrm>
              <a:custGeom>
                <a:avLst/>
                <a:gdLst>
                  <a:gd name="T0" fmla="*/ 2913 w 3360"/>
                  <a:gd name="T1" fmla="*/ 1503 h 2578"/>
                  <a:gd name="T2" fmla="*/ 2913 w 3360"/>
                  <a:gd name="T3" fmla="*/ 1941 h 2578"/>
                  <a:gd name="T4" fmla="*/ 3088 w 3360"/>
                  <a:gd name="T5" fmla="*/ 1945 h 2578"/>
                  <a:gd name="T6" fmla="*/ 3095 w 3360"/>
                  <a:gd name="T7" fmla="*/ 1509 h 2578"/>
                  <a:gd name="T8" fmla="*/ 3007 w 3360"/>
                  <a:gd name="T9" fmla="*/ 1397 h 2578"/>
                  <a:gd name="T10" fmla="*/ 348 w 3360"/>
                  <a:gd name="T11" fmla="*/ 1400 h 2578"/>
                  <a:gd name="T12" fmla="*/ 265 w 3360"/>
                  <a:gd name="T13" fmla="*/ 1935 h 2578"/>
                  <a:gd name="T14" fmla="*/ 275 w 3360"/>
                  <a:gd name="T15" fmla="*/ 1945 h 2578"/>
                  <a:gd name="T16" fmla="*/ 448 w 3360"/>
                  <a:gd name="T17" fmla="*/ 1939 h 2578"/>
                  <a:gd name="T18" fmla="*/ 365 w 3360"/>
                  <a:gd name="T19" fmla="*/ 1400 h 2578"/>
                  <a:gd name="T20" fmla="*/ 1689 w 3360"/>
                  <a:gd name="T21" fmla="*/ 2 h 2578"/>
                  <a:gd name="T22" fmla="*/ 3360 w 3360"/>
                  <a:gd name="T23" fmla="*/ 434 h 2578"/>
                  <a:gd name="T24" fmla="*/ 3333 w 3360"/>
                  <a:gd name="T25" fmla="*/ 572 h 2578"/>
                  <a:gd name="T26" fmla="*/ 3254 w 3360"/>
                  <a:gd name="T27" fmla="*/ 2560 h 2578"/>
                  <a:gd name="T28" fmla="*/ 2774 w 3360"/>
                  <a:gd name="T29" fmla="*/ 2574 h 2578"/>
                  <a:gd name="T30" fmla="*/ 2745 w 3360"/>
                  <a:gd name="T31" fmla="*/ 1261 h 2578"/>
                  <a:gd name="T32" fmla="*/ 2740 w 3360"/>
                  <a:gd name="T33" fmla="*/ 1184 h 2578"/>
                  <a:gd name="T34" fmla="*/ 2686 w 3360"/>
                  <a:gd name="T35" fmla="*/ 1041 h 2578"/>
                  <a:gd name="T36" fmla="*/ 2550 w 3360"/>
                  <a:gd name="T37" fmla="*/ 950 h 2578"/>
                  <a:gd name="T38" fmla="*/ 2366 w 3360"/>
                  <a:gd name="T39" fmla="*/ 959 h 2578"/>
                  <a:gd name="T40" fmla="*/ 2247 w 3360"/>
                  <a:gd name="T41" fmla="*/ 1067 h 2578"/>
                  <a:gd name="T42" fmla="*/ 2207 w 3360"/>
                  <a:gd name="T43" fmla="*/ 1207 h 2578"/>
                  <a:gd name="T44" fmla="*/ 2204 w 3360"/>
                  <a:gd name="T45" fmla="*/ 1314 h 2578"/>
                  <a:gd name="T46" fmla="*/ 2251 w 3360"/>
                  <a:gd name="T47" fmla="*/ 1321 h 2578"/>
                  <a:gd name="T48" fmla="*/ 2245 w 3360"/>
                  <a:gd name="T49" fmla="*/ 1417 h 2578"/>
                  <a:gd name="T50" fmla="*/ 1905 w 3360"/>
                  <a:gd name="T51" fmla="*/ 1413 h 2578"/>
                  <a:gd name="T52" fmla="*/ 1905 w 3360"/>
                  <a:gd name="T53" fmla="*/ 1318 h 2578"/>
                  <a:gd name="T54" fmla="*/ 1950 w 3360"/>
                  <a:gd name="T55" fmla="*/ 1261 h 2578"/>
                  <a:gd name="T56" fmla="*/ 1945 w 3360"/>
                  <a:gd name="T57" fmla="*/ 1184 h 2578"/>
                  <a:gd name="T58" fmla="*/ 1891 w 3360"/>
                  <a:gd name="T59" fmla="*/ 1041 h 2578"/>
                  <a:gd name="T60" fmla="*/ 1754 w 3360"/>
                  <a:gd name="T61" fmla="*/ 950 h 2578"/>
                  <a:gd name="T62" fmla="*/ 1572 w 3360"/>
                  <a:gd name="T63" fmla="*/ 959 h 2578"/>
                  <a:gd name="T64" fmla="*/ 1452 w 3360"/>
                  <a:gd name="T65" fmla="*/ 1068 h 2578"/>
                  <a:gd name="T66" fmla="*/ 1412 w 3360"/>
                  <a:gd name="T67" fmla="*/ 1207 h 2578"/>
                  <a:gd name="T68" fmla="*/ 1409 w 3360"/>
                  <a:gd name="T69" fmla="*/ 1314 h 2578"/>
                  <a:gd name="T70" fmla="*/ 1456 w 3360"/>
                  <a:gd name="T71" fmla="*/ 1321 h 2578"/>
                  <a:gd name="T72" fmla="*/ 1452 w 3360"/>
                  <a:gd name="T73" fmla="*/ 1416 h 2578"/>
                  <a:gd name="T74" fmla="*/ 1113 w 3360"/>
                  <a:gd name="T75" fmla="*/ 1416 h 2578"/>
                  <a:gd name="T76" fmla="*/ 1109 w 3360"/>
                  <a:gd name="T77" fmla="*/ 1321 h 2578"/>
                  <a:gd name="T78" fmla="*/ 1156 w 3360"/>
                  <a:gd name="T79" fmla="*/ 1314 h 2578"/>
                  <a:gd name="T80" fmla="*/ 1153 w 3360"/>
                  <a:gd name="T81" fmla="*/ 1208 h 2578"/>
                  <a:gd name="T82" fmla="*/ 1113 w 3360"/>
                  <a:gd name="T83" fmla="*/ 1069 h 2578"/>
                  <a:gd name="T84" fmla="*/ 993 w 3360"/>
                  <a:gd name="T85" fmla="*/ 960 h 2578"/>
                  <a:gd name="T86" fmla="*/ 809 w 3360"/>
                  <a:gd name="T87" fmla="*/ 950 h 2578"/>
                  <a:gd name="T88" fmla="*/ 675 w 3360"/>
                  <a:gd name="T89" fmla="*/ 1038 h 2578"/>
                  <a:gd name="T90" fmla="*/ 621 w 3360"/>
                  <a:gd name="T91" fmla="*/ 1183 h 2578"/>
                  <a:gd name="T92" fmla="*/ 615 w 3360"/>
                  <a:gd name="T93" fmla="*/ 1259 h 2578"/>
                  <a:gd name="T94" fmla="*/ 586 w 3360"/>
                  <a:gd name="T95" fmla="*/ 2574 h 2578"/>
                  <a:gd name="T96" fmla="*/ 106 w 3360"/>
                  <a:gd name="T97" fmla="*/ 2560 h 2578"/>
                  <a:gd name="T98" fmla="*/ 27 w 3360"/>
                  <a:gd name="T99" fmla="*/ 572 h 2578"/>
                  <a:gd name="T100" fmla="*/ 0 w 3360"/>
                  <a:gd name="T101" fmla="*/ 434 h 2578"/>
                  <a:gd name="T102" fmla="*/ 1671 w 3360"/>
                  <a:gd name="T103" fmla="*/ 2 h 2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360" h="2578">
                    <a:moveTo>
                      <a:pt x="3004" y="1396"/>
                    </a:moveTo>
                    <a:lnTo>
                      <a:pt x="3001" y="1397"/>
                    </a:lnTo>
                    <a:lnTo>
                      <a:pt x="2998" y="1398"/>
                    </a:lnTo>
                    <a:lnTo>
                      <a:pt x="2995" y="1400"/>
                    </a:lnTo>
                    <a:lnTo>
                      <a:pt x="2913" y="1503"/>
                    </a:lnTo>
                    <a:lnTo>
                      <a:pt x="2912" y="1506"/>
                    </a:lnTo>
                    <a:lnTo>
                      <a:pt x="2911" y="1509"/>
                    </a:lnTo>
                    <a:lnTo>
                      <a:pt x="2911" y="1935"/>
                    </a:lnTo>
                    <a:lnTo>
                      <a:pt x="2912" y="1939"/>
                    </a:lnTo>
                    <a:lnTo>
                      <a:pt x="2913" y="1941"/>
                    </a:lnTo>
                    <a:lnTo>
                      <a:pt x="2915" y="1943"/>
                    </a:lnTo>
                    <a:lnTo>
                      <a:pt x="2918" y="1945"/>
                    </a:lnTo>
                    <a:lnTo>
                      <a:pt x="2921" y="1945"/>
                    </a:lnTo>
                    <a:lnTo>
                      <a:pt x="3085" y="1945"/>
                    </a:lnTo>
                    <a:lnTo>
                      <a:pt x="3088" y="1945"/>
                    </a:lnTo>
                    <a:lnTo>
                      <a:pt x="3091" y="1943"/>
                    </a:lnTo>
                    <a:lnTo>
                      <a:pt x="3093" y="1941"/>
                    </a:lnTo>
                    <a:lnTo>
                      <a:pt x="3095" y="1939"/>
                    </a:lnTo>
                    <a:lnTo>
                      <a:pt x="3095" y="1935"/>
                    </a:lnTo>
                    <a:lnTo>
                      <a:pt x="3095" y="1509"/>
                    </a:lnTo>
                    <a:lnTo>
                      <a:pt x="3095" y="1506"/>
                    </a:lnTo>
                    <a:lnTo>
                      <a:pt x="3093" y="1503"/>
                    </a:lnTo>
                    <a:lnTo>
                      <a:pt x="3012" y="1400"/>
                    </a:lnTo>
                    <a:lnTo>
                      <a:pt x="3009" y="1398"/>
                    </a:lnTo>
                    <a:lnTo>
                      <a:pt x="3007" y="1397"/>
                    </a:lnTo>
                    <a:lnTo>
                      <a:pt x="3004" y="1396"/>
                    </a:lnTo>
                    <a:close/>
                    <a:moveTo>
                      <a:pt x="356" y="1396"/>
                    </a:moveTo>
                    <a:lnTo>
                      <a:pt x="353" y="1397"/>
                    </a:lnTo>
                    <a:lnTo>
                      <a:pt x="351" y="1398"/>
                    </a:lnTo>
                    <a:lnTo>
                      <a:pt x="348" y="1400"/>
                    </a:lnTo>
                    <a:lnTo>
                      <a:pt x="267" y="1503"/>
                    </a:lnTo>
                    <a:lnTo>
                      <a:pt x="266" y="1505"/>
                    </a:lnTo>
                    <a:lnTo>
                      <a:pt x="265" y="1507"/>
                    </a:lnTo>
                    <a:lnTo>
                      <a:pt x="265" y="1509"/>
                    </a:lnTo>
                    <a:lnTo>
                      <a:pt x="265" y="1935"/>
                    </a:lnTo>
                    <a:lnTo>
                      <a:pt x="265" y="1939"/>
                    </a:lnTo>
                    <a:lnTo>
                      <a:pt x="267" y="1941"/>
                    </a:lnTo>
                    <a:lnTo>
                      <a:pt x="269" y="1943"/>
                    </a:lnTo>
                    <a:lnTo>
                      <a:pt x="272" y="1945"/>
                    </a:lnTo>
                    <a:lnTo>
                      <a:pt x="275" y="1945"/>
                    </a:lnTo>
                    <a:lnTo>
                      <a:pt x="439" y="1945"/>
                    </a:lnTo>
                    <a:lnTo>
                      <a:pt x="442" y="1945"/>
                    </a:lnTo>
                    <a:lnTo>
                      <a:pt x="445" y="1943"/>
                    </a:lnTo>
                    <a:lnTo>
                      <a:pt x="447" y="1941"/>
                    </a:lnTo>
                    <a:lnTo>
                      <a:pt x="448" y="1939"/>
                    </a:lnTo>
                    <a:lnTo>
                      <a:pt x="449" y="1935"/>
                    </a:lnTo>
                    <a:lnTo>
                      <a:pt x="449" y="1509"/>
                    </a:lnTo>
                    <a:lnTo>
                      <a:pt x="448" y="1506"/>
                    </a:lnTo>
                    <a:lnTo>
                      <a:pt x="447" y="1503"/>
                    </a:lnTo>
                    <a:lnTo>
                      <a:pt x="365" y="1400"/>
                    </a:lnTo>
                    <a:lnTo>
                      <a:pt x="362" y="1398"/>
                    </a:lnTo>
                    <a:lnTo>
                      <a:pt x="359" y="1397"/>
                    </a:lnTo>
                    <a:lnTo>
                      <a:pt x="356" y="1396"/>
                    </a:lnTo>
                    <a:close/>
                    <a:moveTo>
                      <a:pt x="1680" y="0"/>
                    </a:moveTo>
                    <a:lnTo>
                      <a:pt x="1689" y="2"/>
                    </a:lnTo>
                    <a:lnTo>
                      <a:pt x="3328" y="393"/>
                    </a:lnTo>
                    <a:lnTo>
                      <a:pt x="3341" y="399"/>
                    </a:lnTo>
                    <a:lnTo>
                      <a:pt x="3351" y="408"/>
                    </a:lnTo>
                    <a:lnTo>
                      <a:pt x="3358" y="420"/>
                    </a:lnTo>
                    <a:lnTo>
                      <a:pt x="3360" y="434"/>
                    </a:lnTo>
                    <a:lnTo>
                      <a:pt x="3360" y="533"/>
                    </a:lnTo>
                    <a:lnTo>
                      <a:pt x="3358" y="546"/>
                    </a:lnTo>
                    <a:lnTo>
                      <a:pt x="3352" y="557"/>
                    </a:lnTo>
                    <a:lnTo>
                      <a:pt x="3344" y="565"/>
                    </a:lnTo>
                    <a:lnTo>
                      <a:pt x="3333" y="572"/>
                    </a:lnTo>
                    <a:lnTo>
                      <a:pt x="3319" y="574"/>
                    </a:lnTo>
                    <a:lnTo>
                      <a:pt x="3261" y="574"/>
                    </a:lnTo>
                    <a:lnTo>
                      <a:pt x="3261" y="2535"/>
                    </a:lnTo>
                    <a:lnTo>
                      <a:pt x="3259" y="2549"/>
                    </a:lnTo>
                    <a:lnTo>
                      <a:pt x="3254" y="2560"/>
                    </a:lnTo>
                    <a:lnTo>
                      <a:pt x="3245" y="2569"/>
                    </a:lnTo>
                    <a:lnTo>
                      <a:pt x="3234" y="2574"/>
                    </a:lnTo>
                    <a:lnTo>
                      <a:pt x="3221" y="2578"/>
                    </a:lnTo>
                    <a:lnTo>
                      <a:pt x="2786" y="2578"/>
                    </a:lnTo>
                    <a:lnTo>
                      <a:pt x="2774" y="2574"/>
                    </a:lnTo>
                    <a:lnTo>
                      <a:pt x="2762" y="2569"/>
                    </a:lnTo>
                    <a:lnTo>
                      <a:pt x="2753" y="2560"/>
                    </a:lnTo>
                    <a:lnTo>
                      <a:pt x="2747" y="2549"/>
                    </a:lnTo>
                    <a:lnTo>
                      <a:pt x="2745" y="2535"/>
                    </a:lnTo>
                    <a:lnTo>
                      <a:pt x="2745" y="1261"/>
                    </a:lnTo>
                    <a:lnTo>
                      <a:pt x="2745" y="1256"/>
                    </a:lnTo>
                    <a:lnTo>
                      <a:pt x="2745" y="1245"/>
                    </a:lnTo>
                    <a:lnTo>
                      <a:pt x="2745" y="1229"/>
                    </a:lnTo>
                    <a:lnTo>
                      <a:pt x="2743" y="1208"/>
                    </a:lnTo>
                    <a:lnTo>
                      <a:pt x="2740" y="1184"/>
                    </a:lnTo>
                    <a:lnTo>
                      <a:pt x="2735" y="1157"/>
                    </a:lnTo>
                    <a:lnTo>
                      <a:pt x="2727" y="1128"/>
                    </a:lnTo>
                    <a:lnTo>
                      <a:pt x="2717" y="1099"/>
                    </a:lnTo>
                    <a:lnTo>
                      <a:pt x="2703" y="1069"/>
                    </a:lnTo>
                    <a:lnTo>
                      <a:pt x="2686" y="1041"/>
                    </a:lnTo>
                    <a:lnTo>
                      <a:pt x="2664" y="1014"/>
                    </a:lnTo>
                    <a:lnTo>
                      <a:pt x="2640" y="992"/>
                    </a:lnTo>
                    <a:lnTo>
                      <a:pt x="2613" y="974"/>
                    </a:lnTo>
                    <a:lnTo>
                      <a:pt x="2582" y="960"/>
                    </a:lnTo>
                    <a:lnTo>
                      <a:pt x="2550" y="950"/>
                    </a:lnTo>
                    <a:lnTo>
                      <a:pt x="2513" y="943"/>
                    </a:lnTo>
                    <a:lnTo>
                      <a:pt x="2474" y="941"/>
                    </a:lnTo>
                    <a:lnTo>
                      <a:pt x="2435" y="943"/>
                    </a:lnTo>
                    <a:lnTo>
                      <a:pt x="2400" y="950"/>
                    </a:lnTo>
                    <a:lnTo>
                      <a:pt x="2366" y="959"/>
                    </a:lnTo>
                    <a:lnTo>
                      <a:pt x="2337" y="973"/>
                    </a:lnTo>
                    <a:lnTo>
                      <a:pt x="2310" y="991"/>
                    </a:lnTo>
                    <a:lnTo>
                      <a:pt x="2286" y="1012"/>
                    </a:lnTo>
                    <a:lnTo>
                      <a:pt x="2264" y="1039"/>
                    </a:lnTo>
                    <a:lnTo>
                      <a:pt x="2247" y="1067"/>
                    </a:lnTo>
                    <a:lnTo>
                      <a:pt x="2234" y="1096"/>
                    </a:lnTo>
                    <a:lnTo>
                      <a:pt x="2224" y="1126"/>
                    </a:lnTo>
                    <a:lnTo>
                      <a:pt x="2216" y="1155"/>
                    </a:lnTo>
                    <a:lnTo>
                      <a:pt x="2210" y="1183"/>
                    </a:lnTo>
                    <a:lnTo>
                      <a:pt x="2207" y="1207"/>
                    </a:lnTo>
                    <a:lnTo>
                      <a:pt x="2205" y="1228"/>
                    </a:lnTo>
                    <a:lnTo>
                      <a:pt x="2204" y="1244"/>
                    </a:lnTo>
                    <a:lnTo>
                      <a:pt x="2204" y="1255"/>
                    </a:lnTo>
                    <a:lnTo>
                      <a:pt x="2204" y="1259"/>
                    </a:lnTo>
                    <a:lnTo>
                      <a:pt x="2204" y="1314"/>
                    </a:lnTo>
                    <a:lnTo>
                      <a:pt x="2241" y="1314"/>
                    </a:lnTo>
                    <a:lnTo>
                      <a:pt x="2245" y="1314"/>
                    </a:lnTo>
                    <a:lnTo>
                      <a:pt x="2247" y="1316"/>
                    </a:lnTo>
                    <a:lnTo>
                      <a:pt x="2249" y="1318"/>
                    </a:lnTo>
                    <a:lnTo>
                      <a:pt x="2251" y="1321"/>
                    </a:lnTo>
                    <a:lnTo>
                      <a:pt x="2251" y="1324"/>
                    </a:lnTo>
                    <a:lnTo>
                      <a:pt x="2251" y="1408"/>
                    </a:lnTo>
                    <a:lnTo>
                      <a:pt x="2251" y="1411"/>
                    </a:lnTo>
                    <a:lnTo>
                      <a:pt x="2248" y="1415"/>
                    </a:lnTo>
                    <a:lnTo>
                      <a:pt x="2245" y="1417"/>
                    </a:lnTo>
                    <a:lnTo>
                      <a:pt x="2241" y="1418"/>
                    </a:lnTo>
                    <a:lnTo>
                      <a:pt x="1913" y="1418"/>
                    </a:lnTo>
                    <a:lnTo>
                      <a:pt x="1910" y="1417"/>
                    </a:lnTo>
                    <a:lnTo>
                      <a:pt x="1907" y="1416"/>
                    </a:lnTo>
                    <a:lnTo>
                      <a:pt x="1905" y="1413"/>
                    </a:lnTo>
                    <a:lnTo>
                      <a:pt x="1904" y="1411"/>
                    </a:lnTo>
                    <a:lnTo>
                      <a:pt x="1903" y="1408"/>
                    </a:lnTo>
                    <a:lnTo>
                      <a:pt x="1903" y="1324"/>
                    </a:lnTo>
                    <a:lnTo>
                      <a:pt x="1904" y="1321"/>
                    </a:lnTo>
                    <a:lnTo>
                      <a:pt x="1905" y="1318"/>
                    </a:lnTo>
                    <a:lnTo>
                      <a:pt x="1907" y="1316"/>
                    </a:lnTo>
                    <a:lnTo>
                      <a:pt x="1910" y="1314"/>
                    </a:lnTo>
                    <a:lnTo>
                      <a:pt x="1913" y="1314"/>
                    </a:lnTo>
                    <a:lnTo>
                      <a:pt x="1950" y="1314"/>
                    </a:lnTo>
                    <a:lnTo>
                      <a:pt x="1950" y="1261"/>
                    </a:lnTo>
                    <a:lnTo>
                      <a:pt x="1950" y="1256"/>
                    </a:lnTo>
                    <a:lnTo>
                      <a:pt x="1950" y="1245"/>
                    </a:lnTo>
                    <a:lnTo>
                      <a:pt x="1950" y="1229"/>
                    </a:lnTo>
                    <a:lnTo>
                      <a:pt x="1948" y="1208"/>
                    </a:lnTo>
                    <a:lnTo>
                      <a:pt x="1945" y="1184"/>
                    </a:lnTo>
                    <a:lnTo>
                      <a:pt x="1940" y="1157"/>
                    </a:lnTo>
                    <a:lnTo>
                      <a:pt x="1931" y="1128"/>
                    </a:lnTo>
                    <a:lnTo>
                      <a:pt x="1921" y="1099"/>
                    </a:lnTo>
                    <a:lnTo>
                      <a:pt x="1908" y="1069"/>
                    </a:lnTo>
                    <a:lnTo>
                      <a:pt x="1891" y="1041"/>
                    </a:lnTo>
                    <a:lnTo>
                      <a:pt x="1868" y="1014"/>
                    </a:lnTo>
                    <a:lnTo>
                      <a:pt x="1845" y="992"/>
                    </a:lnTo>
                    <a:lnTo>
                      <a:pt x="1817" y="974"/>
                    </a:lnTo>
                    <a:lnTo>
                      <a:pt x="1787" y="960"/>
                    </a:lnTo>
                    <a:lnTo>
                      <a:pt x="1754" y="950"/>
                    </a:lnTo>
                    <a:lnTo>
                      <a:pt x="1719" y="943"/>
                    </a:lnTo>
                    <a:lnTo>
                      <a:pt x="1679" y="941"/>
                    </a:lnTo>
                    <a:lnTo>
                      <a:pt x="1640" y="943"/>
                    </a:lnTo>
                    <a:lnTo>
                      <a:pt x="1605" y="950"/>
                    </a:lnTo>
                    <a:lnTo>
                      <a:pt x="1572" y="959"/>
                    </a:lnTo>
                    <a:lnTo>
                      <a:pt x="1542" y="973"/>
                    </a:lnTo>
                    <a:lnTo>
                      <a:pt x="1515" y="991"/>
                    </a:lnTo>
                    <a:lnTo>
                      <a:pt x="1492" y="1012"/>
                    </a:lnTo>
                    <a:lnTo>
                      <a:pt x="1469" y="1039"/>
                    </a:lnTo>
                    <a:lnTo>
                      <a:pt x="1452" y="1068"/>
                    </a:lnTo>
                    <a:lnTo>
                      <a:pt x="1439" y="1098"/>
                    </a:lnTo>
                    <a:lnTo>
                      <a:pt x="1427" y="1127"/>
                    </a:lnTo>
                    <a:lnTo>
                      <a:pt x="1420" y="1156"/>
                    </a:lnTo>
                    <a:lnTo>
                      <a:pt x="1415" y="1183"/>
                    </a:lnTo>
                    <a:lnTo>
                      <a:pt x="1412" y="1207"/>
                    </a:lnTo>
                    <a:lnTo>
                      <a:pt x="1410" y="1228"/>
                    </a:lnTo>
                    <a:lnTo>
                      <a:pt x="1409" y="1244"/>
                    </a:lnTo>
                    <a:lnTo>
                      <a:pt x="1409" y="1255"/>
                    </a:lnTo>
                    <a:lnTo>
                      <a:pt x="1409" y="1259"/>
                    </a:lnTo>
                    <a:lnTo>
                      <a:pt x="1409" y="1314"/>
                    </a:lnTo>
                    <a:lnTo>
                      <a:pt x="1446" y="1314"/>
                    </a:lnTo>
                    <a:lnTo>
                      <a:pt x="1450" y="1314"/>
                    </a:lnTo>
                    <a:lnTo>
                      <a:pt x="1452" y="1316"/>
                    </a:lnTo>
                    <a:lnTo>
                      <a:pt x="1455" y="1318"/>
                    </a:lnTo>
                    <a:lnTo>
                      <a:pt x="1456" y="1321"/>
                    </a:lnTo>
                    <a:lnTo>
                      <a:pt x="1456" y="1324"/>
                    </a:lnTo>
                    <a:lnTo>
                      <a:pt x="1456" y="1408"/>
                    </a:lnTo>
                    <a:lnTo>
                      <a:pt x="1456" y="1411"/>
                    </a:lnTo>
                    <a:lnTo>
                      <a:pt x="1455" y="1413"/>
                    </a:lnTo>
                    <a:lnTo>
                      <a:pt x="1452" y="1416"/>
                    </a:lnTo>
                    <a:lnTo>
                      <a:pt x="1450" y="1417"/>
                    </a:lnTo>
                    <a:lnTo>
                      <a:pt x="1446" y="1418"/>
                    </a:lnTo>
                    <a:lnTo>
                      <a:pt x="1119" y="1418"/>
                    </a:lnTo>
                    <a:lnTo>
                      <a:pt x="1115" y="1417"/>
                    </a:lnTo>
                    <a:lnTo>
                      <a:pt x="1113" y="1416"/>
                    </a:lnTo>
                    <a:lnTo>
                      <a:pt x="1110" y="1413"/>
                    </a:lnTo>
                    <a:lnTo>
                      <a:pt x="1109" y="1411"/>
                    </a:lnTo>
                    <a:lnTo>
                      <a:pt x="1109" y="1408"/>
                    </a:lnTo>
                    <a:lnTo>
                      <a:pt x="1109" y="1324"/>
                    </a:lnTo>
                    <a:lnTo>
                      <a:pt x="1109" y="1321"/>
                    </a:lnTo>
                    <a:lnTo>
                      <a:pt x="1110" y="1318"/>
                    </a:lnTo>
                    <a:lnTo>
                      <a:pt x="1113" y="1316"/>
                    </a:lnTo>
                    <a:lnTo>
                      <a:pt x="1115" y="1314"/>
                    </a:lnTo>
                    <a:lnTo>
                      <a:pt x="1119" y="1314"/>
                    </a:lnTo>
                    <a:lnTo>
                      <a:pt x="1156" y="1314"/>
                    </a:lnTo>
                    <a:lnTo>
                      <a:pt x="1156" y="1261"/>
                    </a:lnTo>
                    <a:lnTo>
                      <a:pt x="1156" y="1256"/>
                    </a:lnTo>
                    <a:lnTo>
                      <a:pt x="1156" y="1245"/>
                    </a:lnTo>
                    <a:lnTo>
                      <a:pt x="1155" y="1229"/>
                    </a:lnTo>
                    <a:lnTo>
                      <a:pt x="1153" y="1208"/>
                    </a:lnTo>
                    <a:lnTo>
                      <a:pt x="1150" y="1184"/>
                    </a:lnTo>
                    <a:lnTo>
                      <a:pt x="1144" y="1156"/>
                    </a:lnTo>
                    <a:lnTo>
                      <a:pt x="1137" y="1127"/>
                    </a:lnTo>
                    <a:lnTo>
                      <a:pt x="1126" y="1099"/>
                    </a:lnTo>
                    <a:lnTo>
                      <a:pt x="1113" y="1069"/>
                    </a:lnTo>
                    <a:lnTo>
                      <a:pt x="1096" y="1040"/>
                    </a:lnTo>
                    <a:lnTo>
                      <a:pt x="1074" y="1014"/>
                    </a:lnTo>
                    <a:lnTo>
                      <a:pt x="1050" y="992"/>
                    </a:lnTo>
                    <a:lnTo>
                      <a:pt x="1022" y="974"/>
                    </a:lnTo>
                    <a:lnTo>
                      <a:pt x="993" y="960"/>
                    </a:lnTo>
                    <a:lnTo>
                      <a:pt x="959" y="950"/>
                    </a:lnTo>
                    <a:lnTo>
                      <a:pt x="923" y="943"/>
                    </a:lnTo>
                    <a:lnTo>
                      <a:pt x="885" y="941"/>
                    </a:lnTo>
                    <a:lnTo>
                      <a:pt x="846" y="943"/>
                    </a:lnTo>
                    <a:lnTo>
                      <a:pt x="809" y="950"/>
                    </a:lnTo>
                    <a:lnTo>
                      <a:pt x="777" y="959"/>
                    </a:lnTo>
                    <a:lnTo>
                      <a:pt x="747" y="973"/>
                    </a:lnTo>
                    <a:lnTo>
                      <a:pt x="721" y="991"/>
                    </a:lnTo>
                    <a:lnTo>
                      <a:pt x="696" y="1012"/>
                    </a:lnTo>
                    <a:lnTo>
                      <a:pt x="675" y="1038"/>
                    </a:lnTo>
                    <a:lnTo>
                      <a:pt x="658" y="1067"/>
                    </a:lnTo>
                    <a:lnTo>
                      <a:pt x="643" y="1096"/>
                    </a:lnTo>
                    <a:lnTo>
                      <a:pt x="633" y="1126"/>
                    </a:lnTo>
                    <a:lnTo>
                      <a:pt x="626" y="1155"/>
                    </a:lnTo>
                    <a:lnTo>
                      <a:pt x="621" y="1183"/>
                    </a:lnTo>
                    <a:lnTo>
                      <a:pt x="617" y="1206"/>
                    </a:lnTo>
                    <a:lnTo>
                      <a:pt x="616" y="1228"/>
                    </a:lnTo>
                    <a:lnTo>
                      <a:pt x="615" y="1243"/>
                    </a:lnTo>
                    <a:lnTo>
                      <a:pt x="615" y="1255"/>
                    </a:lnTo>
                    <a:lnTo>
                      <a:pt x="615" y="1259"/>
                    </a:lnTo>
                    <a:lnTo>
                      <a:pt x="615" y="2535"/>
                    </a:lnTo>
                    <a:lnTo>
                      <a:pt x="613" y="2549"/>
                    </a:lnTo>
                    <a:lnTo>
                      <a:pt x="607" y="2560"/>
                    </a:lnTo>
                    <a:lnTo>
                      <a:pt x="598" y="2569"/>
                    </a:lnTo>
                    <a:lnTo>
                      <a:pt x="586" y="2574"/>
                    </a:lnTo>
                    <a:lnTo>
                      <a:pt x="574" y="2578"/>
                    </a:lnTo>
                    <a:lnTo>
                      <a:pt x="139" y="2578"/>
                    </a:lnTo>
                    <a:lnTo>
                      <a:pt x="126" y="2574"/>
                    </a:lnTo>
                    <a:lnTo>
                      <a:pt x="115" y="2569"/>
                    </a:lnTo>
                    <a:lnTo>
                      <a:pt x="106" y="2560"/>
                    </a:lnTo>
                    <a:lnTo>
                      <a:pt x="101" y="2549"/>
                    </a:lnTo>
                    <a:lnTo>
                      <a:pt x="99" y="2535"/>
                    </a:lnTo>
                    <a:lnTo>
                      <a:pt x="99" y="574"/>
                    </a:lnTo>
                    <a:lnTo>
                      <a:pt x="41" y="574"/>
                    </a:lnTo>
                    <a:lnTo>
                      <a:pt x="27" y="572"/>
                    </a:lnTo>
                    <a:lnTo>
                      <a:pt x="16" y="565"/>
                    </a:lnTo>
                    <a:lnTo>
                      <a:pt x="8" y="557"/>
                    </a:lnTo>
                    <a:lnTo>
                      <a:pt x="2" y="546"/>
                    </a:lnTo>
                    <a:lnTo>
                      <a:pt x="0" y="533"/>
                    </a:lnTo>
                    <a:lnTo>
                      <a:pt x="0" y="434"/>
                    </a:lnTo>
                    <a:lnTo>
                      <a:pt x="2" y="420"/>
                    </a:lnTo>
                    <a:lnTo>
                      <a:pt x="9" y="408"/>
                    </a:lnTo>
                    <a:lnTo>
                      <a:pt x="18" y="399"/>
                    </a:lnTo>
                    <a:lnTo>
                      <a:pt x="32" y="393"/>
                    </a:lnTo>
                    <a:lnTo>
                      <a:pt x="1671" y="2"/>
                    </a:lnTo>
                    <a:lnTo>
                      <a:pt x="16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69" name="Group 102"/>
            <p:cNvGrpSpPr>
              <a:grpSpLocks noChangeAspect="1"/>
            </p:cNvGrpSpPr>
            <p:nvPr/>
          </p:nvGrpSpPr>
          <p:grpSpPr bwMode="auto">
            <a:xfrm>
              <a:off x="6830374" y="5946049"/>
              <a:ext cx="959939" cy="911185"/>
              <a:chOff x="3791" y="3591"/>
              <a:chExt cx="571" cy="542"/>
            </a:xfrm>
            <a:solidFill>
              <a:srgbClr val="00ADEF"/>
            </a:solidFill>
          </p:grpSpPr>
          <p:sp>
            <p:nvSpPr>
              <p:cNvPr id="370" name="Freeform 104"/>
              <p:cNvSpPr>
                <a:spLocks/>
              </p:cNvSpPr>
              <p:nvPr/>
            </p:nvSpPr>
            <p:spPr bwMode="auto">
              <a:xfrm>
                <a:off x="3799" y="3674"/>
                <a:ext cx="556" cy="16"/>
              </a:xfrm>
              <a:custGeom>
                <a:avLst/>
                <a:gdLst>
                  <a:gd name="T0" fmla="*/ 76 w 3338"/>
                  <a:gd name="T1" fmla="*/ 0 h 93"/>
                  <a:gd name="T2" fmla="*/ 3261 w 3338"/>
                  <a:gd name="T3" fmla="*/ 0 h 93"/>
                  <a:gd name="T4" fmla="*/ 3281 w 3338"/>
                  <a:gd name="T5" fmla="*/ 1 h 93"/>
                  <a:gd name="T6" fmla="*/ 3300 w 3338"/>
                  <a:gd name="T7" fmla="*/ 6 h 93"/>
                  <a:gd name="T8" fmla="*/ 3315 w 3338"/>
                  <a:gd name="T9" fmla="*/ 14 h 93"/>
                  <a:gd name="T10" fmla="*/ 3327 w 3338"/>
                  <a:gd name="T11" fmla="*/ 23 h 93"/>
                  <a:gd name="T12" fmla="*/ 3335 w 3338"/>
                  <a:gd name="T13" fmla="*/ 35 h 93"/>
                  <a:gd name="T14" fmla="*/ 3338 w 3338"/>
                  <a:gd name="T15" fmla="*/ 46 h 93"/>
                  <a:gd name="T16" fmla="*/ 3335 w 3338"/>
                  <a:gd name="T17" fmla="*/ 59 h 93"/>
                  <a:gd name="T18" fmla="*/ 3327 w 3338"/>
                  <a:gd name="T19" fmla="*/ 70 h 93"/>
                  <a:gd name="T20" fmla="*/ 3315 w 3338"/>
                  <a:gd name="T21" fmla="*/ 80 h 93"/>
                  <a:gd name="T22" fmla="*/ 3300 w 3338"/>
                  <a:gd name="T23" fmla="*/ 87 h 93"/>
                  <a:gd name="T24" fmla="*/ 3281 w 3338"/>
                  <a:gd name="T25" fmla="*/ 91 h 93"/>
                  <a:gd name="T26" fmla="*/ 3261 w 3338"/>
                  <a:gd name="T27" fmla="*/ 93 h 93"/>
                  <a:gd name="T28" fmla="*/ 76 w 3338"/>
                  <a:gd name="T29" fmla="*/ 93 h 93"/>
                  <a:gd name="T30" fmla="*/ 57 w 3338"/>
                  <a:gd name="T31" fmla="*/ 91 h 93"/>
                  <a:gd name="T32" fmla="*/ 38 w 3338"/>
                  <a:gd name="T33" fmla="*/ 87 h 93"/>
                  <a:gd name="T34" fmla="*/ 22 w 3338"/>
                  <a:gd name="T35" fmla="*/ 80 h 93"/>
                  <a:gd name="T36" fmla="*/ 11 w 3338"/>
                  <a:gd name="T37" fmla="*/ 70 h 93"/>
                  <a:gd name="T38" fmla="*/ 2 w 3338"/>
                  <a:gd name="T39" fmla="*/ 59 h 93"/>
                  <a:gd name="T40" fmla="*/ 0 w 3338"/>
                  <a:gd name="T41" fmla="*/ 46 h 93"/>
                  <a:gd name="T42" fmla="*/ 2 w 3338"/>
                  <a:gd name="T43" fmla="*/ 35 h 93"/>
                  <a:gd name="T44" fmla="*/ 11 w 3338"/>
                  <a:gd name="T45" fmla="*/ 23 h 93"/>
                  <a:gd name="T46" fmla="*/ 22 w 3338"/>
                  <a:gd name="T47" fmla="*/ 14 h 93"/>
                  <a:gd name="T48" fmla="*/ 38 w 3338"/>
                  <a:gd name="T49" fmla="*/ 6 h 93"/>
                  <a:gd name="T50" fmla="*/ 57 w 3338"/>
                  <a:gd name="T51" fmla="*/ 1 h 93"/>
                  <a:gd name="T52" fmla="*/ 76 w 3338"/>
                  <a:gd name="T5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38" h="93">
                    <a:moveTo>
                      <a:pt x="76" y="0"/>
                    </a:moveTo>
                    <a:lnTo>
                      <a:pt x="3261" y="0"/>
                    </a:lnTo>
                    <a:lnTo>
                      <a:pt x="3281" y="1"/>
                    </a:lnTo>
                    <a:lnTo>
                      <a:pt x="3300" y="6"/>
                    </a:lnTo>
                    <a:lnTo>
                      <a:pt x="3315" y="14"/>
                    </a:lnTo>
                    <a:lnTo>
                      <a:pt x="3327" y="23"/>
                    </a:lnTo>
                    <a:lnTo>
                      <a:pt x="3335" y="35"/>
                    </a:lnTo>
                    <a:lnTo>
                      <a:pt x="3338" y="46"/>
                    </a:lnTo>
                    <a:lnTo>
                      <a:pt x="3335" y="59"/>
                    </a:lnTo>
                    <a:lnTo>
                      <a:pt x="3327" y="70"/>
                    </a:lnTo>
                    <a:lnTo>
                      <a:pt x="3315" y="80"/>
                    </a:lnTo>
                    <a:lnTo>
                      <a:pt x="3300" y="87"/>
                    </a:lnTo>
                    <a:lnTo>
                      <a:pt x="3281" y="91"/>
                    </a:lnTo>
                    <a:lnTo>
                      <a:pt x="3261" y="93"/>
                    </a:lnTo>
                    <a:lnTo>
                      <a:pt x="76" y="93"/>
                    </a:lnTo>
                    <a:lnTo>
                      <a:pt x="57" y="91"/>
                    </a:lnTo>
                    <a:lnTo>
                      <a:pt x="38" y="87"/>
                    </a:lnTo>
                    <a:lnTo>
                      <a:pt x="22" y="80"/>
                    </a:lnTo>
                    <a:lnTo>
                      <a:pt x="11" y="70"/>
                    </a:lnTo>
                    <a:lnTo>
                      <a:pt x="2" y="59"/>
                    </a:lnTo>
                    <a:lnTo>
                      <a:pt x="0" y="46"/>
                    </a:lnTo>
                    <a:lnTo>
                      <a:pt x="2" y="35"/>
                    </a:lnTo>
                    <a:lnTo>
                      <a:pt x="11" y="23"/>
                    </a:lnTo>
                    <a:lnTo>
                      <a:pt x="22" y="14"/>
                    </a:lnTo>
                    <a:lnTo>
                      <a:pt x="38" y="6"/>
                    </a:lnTo>
                    <a:lnTo>
                      <a:pt x="57" y="1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1" name="Freeform 105"/>
              <p:cNvSpPr>
                <a:spLocks/>
              </p:cNvSpPr>
              <p:nvPr/>
            </p:nvSpPr>
            <p:spPr bwMode="auto">
              <a:xfrm>
                <a:off x="3819" y="3591"/>
                <a:ext cx="516" cy="73"/>
              </a:xfrm>
              <a:custGeom>
                <a:avLst/>
                <a:gdLst>
                  <a:gd name="T0" fmla="*/ 1546 w 3094"/>
                  <a:gd name="T1" fmla="*/ 0 h 440"/>
                  <a:gd name="T2" fmla="*/ 1574 w 3094"/>
                  <a:gd name="T3" fmla="*/ 2 h 440"/>
                  <a:gd name="T4" fmla="*/ 1599 w 3094"/>
                  <a:gd name="T5" fmla="*/ 4 h 440"/>
                  <a:gd name="T6" fmla="*/ 1621 w 3094"/>
                  <a:gd name="T7" fmla="*/ 9 h 440"/>
                  <a:gd name="T8" fmla="*/ 3065 w 3094"/>
                  <a:gd name="T9" fmla="*/ 419 h 440"/>
                  <a:gd name="T10" fmla="*/ 3080 w 3094"/>
                  <a:gd name="T11" fmla="*/ 425 h 440"/>
                  <a:gd name="T12" fmla="*/ 3090 w 3094"/>
                  <a:gd name="T13" fmla="*/ 429 h 440"/>
                  <a:gd name="T14" fmla="*/ 3094 w 3094"/>
                  <a:gd name="T15" fmla="*/ 433 h 440"/>
                  <a:gd name="T16" fmla="*/ 3094 w 3094"/>
                  <a:gd name="T17" fmla="*/ 436 h 440"/>
                  <a:gd name="T18" fmla="*/ 3088 w 3094"/>
                  <a:gd name="T19" fmla="*/ 438 h 440"/>
                  <a:gd name="T20" fmla="*/ 3077 w 3094"/>
                  <a:gd name="T21" fmla="*/ 440 h 440"/>
                  <a:gd name="T22" fmla="*/ 3062 w 3094"/>
                  <a:gd name="T23" fmla="*/ 440 h 440"/>
                  <a:gd name="T24" fmla="*/ 31 w 3094"/>
                  <a:gd name="T25" fmla="*/ 440 h 440"/>
                  <a:gd name="T26" fmla="*/ 16 w 3094"/>
                  <a:gd name="T27" fmla="*/ 440 h 440"/>
                  <a:gd name="T28" fmla="*/ 5 w 3094"/>
                  <a:gd name="T29" fmla="*/ 438 h 440"/>
                  <a:gd name="T30" fmla="*/ 0 w 3094"/>
                  <a:gd name="T31" fmla="*/ 436 h 440"/>
                  <a:gd name="T32" fmla="*/ 0 w 3094"/>
                  <a:gd name="T33" fmla="*/ 433 h 440"/>
                  <a:gd name="T34" fmla="*/ 4 w 3094"/>
                  <a:gd name="T35" fmla="*/ 429 h 440"/>
                  <a:gd name="T36" fmla="*/ 14 w 3094"/>
                  <a:gd name="T37" fmla="*/ 425 h 440"/>
                  <a:gd name="T38" fmla="*/ 29 w 3094"/>
                  <a:gd name="T39" fmla="*/ 419 h 440"/>
                  <a:gd name="T40" fmla="*/ 1473 w 3094"/>
                  <a:gd name="T41" fmla="*/ 9 h 440"/>
                  <a:gd name="T42" fmla="*/ 1495 w 3094"/>
                  <a:gd name="T43" fmla="*/ 4 h 440"/>
                  <a:gd name="T44" fmla="*/ 1520 w 3094"/>
                  <a:gd name="T45" fmla="*/ 2 h 440"/>
                  <a:gd name="T46" fmla="*/ 1546 w 3094"/>
                  <a:gd name="T47" fmla="*/ 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94" h="440">
                    <a:moveTo>
                      <a:pt x="1546" y="0"/>
                    </a:moveTo>
                    <a:lnTo>
                      <a:pt x="1574" y="2"/>
                    </a:lnTo>
                    <a:lnTo>
                      <a:pt x="1599" y="4"/>
                    </a:lnTo>
                    <a:lnTo>
                      <a:pt x="1621" y="9"/>
                    </a:lnTo>
                    <a:lnTo>
                      <a:pt x="3065" y="419"/>
                    </a:lnTo>
                    <a:lnTo>
                      <a:pt x="3080" y="425"/>
                    </a:lnTo>
                    <a:lnTo>
                      <a:pt x="3090" y="429"/>
                    </a:lnTo>
                    <a:lnTo>
                      <a:pt x="3094" y="433"/>
                    </a:lnTo>
                    <a:lnTo>
                      <a:pt x="3094" y="436"/>
                    </a:lnTo>
                    <a:lnTo>
                      <a:pt x="3088" y="438"/>
                    </a:lnTo>
                    <a:lnTo>
                      <a:pt x="3077" y="440"/>
                    </a:lnTo>
                    <a:lnTo>
                      <a:pt x="3062" y="440"/>
                    </a:lnTo>
                    <a:lnTo>
                      <a:pt x="31" y="440"/>
                    </a:lnTo>
                    <a:lnTo>
                      <a:pt x="16" y="440"/>
                    </a:lnTo>
                    <a:lnTo>
                      <a:pt x="5" y="438"/>
                    </a:lnTo>
                    <a:lnTo>
                      <a:pt x="0" y="436"/>
                    </a:lnTo>
                    <a:lnTo>
                      <a:pt x="0" y="433"/>
                    </a:lnTo>
                    <a:lnTo>
                      <a:pt x="4" y="429"/>
                    </a:lnTo>
                    <a:lnTo>
                      <a:pt x="14" y="425"/>
                    </a:lnTo>
                    <a:lnTo>
                      <a:pt x="29" y="419"/>
                    </a:lnTo>
                    <a:lnTo>
                      <a:pt x="1473" y="9"/>
                    </a:lnTo>
                    <a:lnTo>
                      <a:pt x="1495" y="4"/>
                    </a:lnTo>
                    <a:lnTo>
                      <a:pt x="1520" y="2"/>
                    </a:lnTo>
                    <a:lnTo>
                      <a:pt x="15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2" name="Freeform 106"/>
              <p:cNvSpPr>
                <a:spLocks/>
              </p:cNvSpPr>
              <p:nvPr/>
            </p:nvSpPr>
            <p:spPr bwMode="auto">
              <a:xfrm>
                <a:off x="3811" y="3700"/>
                <a:ext cx="531" cy="47"/>
              </a:xfrm>
              <a:custGeom>
                <a:avLst/>
                <a:gdLst>
                  <a:gd name="T0" fmla="*/ 77 w 3185"/>
                  <a:gd name="T1" fmla="*/ 0 h 279"/>
                  <a:gd name="T2" fmla="*/ 3108 w 3185"/>
                  <a:gd name="T3" fmla="*/ 0 h 279"/>
                  <a:gd name="T4" fmla="*/ 3129 w 3185"/>
                  <a:gd name="T5" fmla="*/ 3 h 279"/>
                  <a:gd name="T6" fmla="*/ 3146 w 3185"/>
                  <a:gd name="T7" fmla="*/ 11 h 279"/>
                  <a:gd name="T8" fmla="*/ 3162 w 3185"/>
                  <a:gd name="T9" fmla="*/ 23 h 279"/>
                  <a:gd name="T10" fmla="*/ 3175 w 3185"/>
                  <a:gd name="T11" fmla="*/ 38 h 279"/>
                  <a:gd name="T12" fmla="*/ 3182 w 3185"/>
                  <a:gd name="T13" fmla="*/ 57 h 279"/>
                  <a:gd name="T14" fmla="*/ 3185 w 3185"/>
                  <a:gd name="T15" fmla="*/ 77 h 279"/>
                  <a:gd name="T16" fmla="*/ 3185 w 3185"/>
                  <a:gd name="T17" fmla="*/ 202 h 279"/>
                  <a:gd name="T18" fmla="*/ 3182 w 3185"/>
                  <a:gd name="T19" fmla="*/ 222 h 279"/>
                  <a:gd name="T20" fmla="*/ 3175 w 3185"/>
                  <a:gd name="T21" fmla="*/ 241 h 279"/>
                  <a:gd name="T22" fmla="*/ 3162 w 3185"/>
                  <a:gd name="T23" fmla="*/ 257 h 279"/>
                  <a:gd name="T24" fmla="*/ 3146 w 3185"/>
                  <a:gd name="T25" fmla="*/ 268 h 279"/>
                  <a:gd name="T26" fmla="*/ 3129 w 3185"/>
                  <a:gd name="T27" fmla="*/ 277 h 279"/>
                  <a:gd name="T28" fmla="*/ 3108 w 3185"/>
                  <a:gd name="T29" fmla="*/ 279 h 279"/>
                  <a:gd name="T30" fmla="*/ 77 w 3185"/>
                  <a:gd name="T31" fmla="*/ 279 h 279"/>
                  <a:gd name="T32" fmla="*/ 57 w 3185"/>
                  <a:gd name="T33" fmla="*/ 277 h 279"/>
                  <a:gd name="T34" fmla="*/ 39 w 3185"/>
                  <a:gd name="T35" fmla="*/ 268 h 279"/>
                  <a:gd name="T36" fmla="*/ 24 w 3185"/>
                  <a:gd name="T37" fmla="*/ 257 h 279"/>
                  <a:gd name="T38" fmla="*/ 11 w 3185"/>
                  <a:gd name="T39" fmla="*/ 241 h 279"/>
                  <a:gd name="T40" fmla="*/ 4 w 3185"/>
                  <a:gd name="T41" fmla="*/ 222 h 279"/>
                  <a:gd name="T42" fmla="*/ 0 w 3185"/>
                  <a:gd name="T43" fmla="*/ 202 h 279"/>
                  <a:gd name="T44" fmla="*/ 0 w 3185"/>
                  <a:gd name="T45" fmla="*/ 77 h 279"/>
                  <a:gd name="T46" fmla="*/ 4 w 3185"/>
                  <a:gd name="T47" fmla="*/ 57 h 279"/>
                  <a:gd name="T48" fmla="*/ 11 w 3185"/>
                  <a:gd name="T49" fmla="*/ 38 h 279"/>
                  <a:gd name="T50" fmla="*/ 24 w 3185"/>
                  <a:gd name="T51" fmla="*/ 23 h 279"/>
                  <a:gd name="T52" fmla="*/ 39 w 3185"/>
                  <a:gd name="T53" fmla="*/ 11 h 279"/>
                  <a:gd name="T54" fmla="*/ 57 w 3185"/>
                  <a:gd name="T55" fmla="*/ 3 h 279"/>
                  <a:gd name="T56" fmla="*/ 77 w 3185"/>
                  <a:gd name="T57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85" h="279">
                    <a:moveTo>
                      <a:pt x="77" y="0"/>
                    </a:moveTo>
                    <a:lnTo>
                      <a:pt x="3108" y="0"/>
                    </a:lnTo>
                    <a:lnTo>
                      <a:pt x="3129" y="3"/>
                    </a:lnTo>
                    <a:lnTo>
                      <a:pt x="3146" y="11"/>
                    </a:lnTo>
                    <a:lnTo>
                      <a:pt x="3162" y="23"/>
                    </a:lnTo>
                    <a:lnTo>
                      <a:pt x="3175" y="38"/>
                    </a:lnTo>
                    <a:lnTo>
                      <a:pt x="3182" y="57"/>
                    </a:lnTo>
                    <a:lnTo>
                      <a:pt x="3185" y="77"/>
                    </a:lnTo>
                    <a:lnTo>
                      <a:pt x="3185" y="202"/>
                    </a:lnTo>
                    <a:lnTo>
                      <a:pt x="3182" y="222"/>
                    </a:lnTo>
                    <a:lnTo>
                      <a:pt x="3175" y="241"/>
                    </a:lnTo>
                    <a:lnTo>
                      <a:pt x="3162" y="257"/>
                    </a:lnTo>
                    <a:lnTo>
                      <a:pt x="3146" y="268"/>
                    </a:lnTo>
                    <a:lnTo>
                      <a:pt x="3129" y="277"/>
                    </a:lnTo>
                    <a:lnTo>
                      <a:pt x="3108" y="279"/>
                    </a:lnTo>
                    <a:lnTo>
                      <a:pt x="77" y="279"/>
                    </a:lnTo>
                    <a:lnTo>
                      <a:pt x="57" y="277"/>
                    </a:lnTo>
                    <a:lnTo>
                      <a:pt x="39" y="268"/>
                    </a:lnTo>
                    <a:lnTo>
                      <a:pt x="24" y="257"/>
                    </a:lnTo>
                    <a:lnTo>
                      <a:pt x="11" y="241"/>
                    </a:lnTo>
                    <a:lnTo>
                      <a:pt x="4" y="222"/>
                    </a:lnTo>
                    <a:lnTo>
                      <a:pt x="0" y="202"/>
                    </a:lnTo>
                    <a:lnTo>
                      <a:pt x="0" y="77"/>
                    </a:lnTo>
                    <a:lnTo>
                      <a:pt x="4" y="57"/>
                    </a:lnTo>
                    <a:lnTo>
                      <a:pt x="11" y="38"/>
                    </a:lnTo>
                    <a:lnTo>
                      <a:pt x="24" y="23"/>
                    </a:lnTo>
                    <a:lnTo>
                      <a:pt x="39" y="11"/>
                    </a:lnTo>
                    <a:lnTo>
                      <a:pt x="57" y="3"/>
                    </a:lnTo>
                    <a:lnTo>
                      <a:pt x="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3" name="Freeform 107"/>
              <p:cNvSpPr>
                <a:spLocks/>
              </p:cNvSpPr>
              <p:nvPr/>
            </p:nvSpPr>
            <p:spPr bwMode="auto">
              <a:xfrm>
                <a:off x="3791" y="4087"/>
                <a:ext cx="571" cy="46"/>
              </a:xfrm>
              <a:custGeom>
                <a:avLst/>
                <a:gdLst>
                  <a:gd name="T0" fmla="*/ 121 w 3428"/>
                  <a:gd name="T1" fmla="*/ 0 h 279"/>
                  <a:gd name="T2" fmla="*/ 3306 w 3428"/>
                  <a:gd name="T3" fmla="*/ 0 h 279"/>
                  <a:gd name="T4" fmla="*/ 3327 w 3428"/>
                  <a:gd name="T5" fmla="*/ 3 h 279"/>
                  <a:gd name="T6" fmla="*/ 3347 w 3428"/>
                  <a:gd name="T7" fmla="*/ 11 h 279"/>
                  <a:gd name="T8" fmla="*/ 3365 w 3428"/>
                  <a:gd name="T9" fmla="*/ 22 h 279"/>
                  <a:gd name="T10" fmla="*/ 3380 w 3428"/>
                  <a:gd name="T11" fmla="*/ 38 h 279"/>
                  <a:gd name="T12" fmla="*/ 3392 w 3428"/>
                  <a:gd name="T13" fmla="*/ 56 h 279"/>
                  <a:gd name="T14" fmla="*/ 3398 w 3428"/>
                  <a:gd name="T15" fmla="*/ 76 h 279"/>
                  <a:gd name="T16" fmla="*/ 3426 w 3428"/>
                  <a:gd name="T17" fmla="*/ 204 h 279"/>
                  <a:gd name="T18" fmla="*/ 3428 w 3428"/>
                  <a:gd name="T19" fmla="*/ 224 h 279"/>
                  <a:gd name="T20" fmla="*/ 3424 w 3428"/>
                  <a:gd name="T21" fmla="*/ 242 h 279"/>
                  <a:gd name="T22" fmla="*/ 3414 w 3428"/>
                  <a:gd name="T23" fmla="*/ 257 h 279"/>
                  <a:gd name="T24" fmla="*/ 3402 w 3428"/>
                  <a:gd name="T25" fmla="*/ 269 h 279"/>
                  <a:gd name="T26" fmla="*/ 3385 w 3428"/>
                  <a:gd name="T27" fmla="*/ 277 h 279"/>
                  <a:gd name="T28" fmla="*/ 3365 w 3428"/>
                  <a:gd name="T29" fmla="*/ 279 h 279"/>
                  <a:gd name="T30" fmla="*/ 63 w 3428"/>
                  <a:gd name="T31" fmla="*/ 279 h 279"/>
                  <a:gd name="T32" fmla="*/ 43 w 3428"/>
                  <a:gd name="T33" fmla="*/ 277 h 279"/>
                  <a:gd name="T34" fmla="*/ 26 w 3428"/>
                  <a:gd name="T35" fmla="*/ 269 h 279"/>
                  <a:gd name="T36" fmla="*/ 13 w 3428"/>
                  <a:gd name="T37" fmla="*/ 257 h 279"/>
                  <a:gd name="T38" fmla="*/ 4 w 3428"/>
                  <a:gd name="T39" fmla="*/ 242 h 279"/>
                  <a:gd name="T40" fmla="*/ 0 w 3428"/>
                  <a:gd name="T41" fmla="*/ 224 h 279"/>
                  <a:gd name="T42" fmla="*/ 2 w 3428"/>
                  <a:gd name="T43" fmla="*/ 204 h 279"/>
                  <a:gd name="T44" fmla="*/ 29 w 3428"/>
                  <a:gd name="T45" fmla="*/ 76 h 279"/>
                  <a:gd name="T46" fmla="*/ 36 w 3428"/>
                  <a:gd name="T47" fmla="*/ 56 h 279"/>
                  <a:gd name="T48" fmla="*/ 47 w 3428"/>
                  <a:gd name="T49" fmla="*/ 38 h 279"/>
                  <a:gd name="T50" fmla="*/ 63 w 3428"/>
                  <a:gd name="T51" fmla="*/ 22 h 279"/>
                  <a:gd name="T52" fmla="*/ 81 w 3428"/>
                  <a:gd name="T53" fmla="*/ 11 h 279"/>
                  <a:gd name="T54" fmla="*/ 101 w 3428"/>
                  <a:gd name="T55" fmla="*/ 3 h 279"/>
                  <a:gd name="T56" fmla="*/ 121 w 3428"/>
                  <a:gd name="T57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428" h="279">
                    <a:moveTo>
                      <a:pt x="121" y="0"/>
                    </a:moveTo>
                    <a:lnTo>
                      <a:pt x="3306" y="0"/>
                    </a:lnTo>
                    <a:lnTo>
                      <a:pt x="3327" y="3"/>
                    </a:lnTo>
                    <a:lnTo>
                      <a:pt x="3347" y="11"/>
                    </a:lnTo>
                    <a:lnTo>
                      <a:pt x="3365" y="22"/>
                    </a:lnTo>
                    <a:lnTo>
                      <a:pt x="3380" y="38"/>
                    </a:lnTo>
                    <a:lnTo>
                      <a:pt x="3392" y="56"/>
                    </a:lnTo>
                    <a:lnTo>
                      <a:pt x="3398" y="76"/>
                    </a:lnTo>
                    <a:lnTo>
                      <a:pt x="3426" y="204"/>
                    </a:lnTo>
                    <a:lnTo>
                      <a:pt x="3428" y="224"/>
                    </a:lnTo>
                    <a:lnTo>
                      <a:pt x="3424" y="242"/>
                    </a:lnTo>
                    <a:lnTo>
                      <a:pt x="3414" y="257"/>
                    </a:lnTo>
                    <a:lnTo>
                      <a:pt x="3402" y="269"/>
                    </a:lnTo>
                    <a:lnTo>
                      <a:pt x="3385" y="277"/>
                    </a:lnTo>
                    <a:lnTo>
                      <a:pt x="3365" y="279"/>
                    </a:lnTo>
                    <a:lnTo>
                      <a:pt x="63" y="279"/>
                    </a:lnTo>
                    <a:lnTo>
                      <a:pt x="43" y="277"/>
                    </a:lnTo>
                    <a:lnTo>
                      <a:pt x="26" y="269"/>
                    </a:lnTo>
                    <a:lnTo>
                      <a:pt x="13" y="257"/>
                    </a:lnTo>
                    <a:lnTo>
                      <a:pt x="4" y="242"/>
                    </a:lnTo>
                    <a:lnTo>
                      <a:pt x="0" y="224"/>
                    </a:lnTo>
                    <a:lnTo>
                      <a:pt x="2" y="204"/>
                    </a:lnTo>
                    <a:lnTo>
                      <a:pt x="29" y="76"/>
                    </a:lnTo>
                    <a:lnTo>
                      <a:pt x="36" y="56"/>
                    </a:lnTo>
                    <a:lnTo>
                      <a:pt x="47" y="38"/>
                    </a:lnTo>
                    <a:lnTo>
                      <a:pt x="63" y="22"/>
                    </a:lnTo>
                    <a:lnTo>
                      <a:pt x="81" y="11"/>
                    </a:lnTo>
                    <a:lnTo>
                      <a:pt x="101" y="3"/>
                    </a:lnTo>
                    <a:lnTo>
                      <a:pt x="1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4" name="Freeform 108"/>
              <p:cNvSpPr>
                <a:spLocks/>
              </p:cNvSpPr>
              <p:nvPr/>
            </p:nvSpPr>
            <p:spPr bwMode="auto">
              <a:xfrm>
                <a:off x="3816" y="3763"/>
                <a:ext cx="46" cy="15"/>
              </a:xfrm>
              <a:custGeom>
                <a:avLst/>
                <a:gdLst>
                  <a:gd name="T0" fmla="*/ 47 w 273"/>
                  <a:gd name="T1" fmla="*/ 0 h 92"/>
                  <a:gd name="T2" fmla="*/ 227 w 273"/>
                  <a:gd name="T3" fmla="*/ 0 h 92"/>
                  <a:gd name="T4" fmla="*/ 246 w 273"/>
                  <a:gd name="T5" fmla="*/ 2 h 92"/>
                  <a:gd name="T6" fmla="*/ 260 w 273"/>
                  <a:gd name="T7" fmla="*/ 7 h 92"/>
                  <a:gd name="T8" fmla="*/ 269 w 273"/>
                  <a:gd name="T9" fmla="*/ 14 h 92"/>
                  <a:gd name="T10" fmla="*/ 273 w 273"/>
                  <a:gd name="T11" fmla="*/ 23 h 92"/>
                  <a:gd name="T12" fmla="*/ 272 w 273"/>
                  <a:gd name="T13" fmla="*/ 34 h 92"/>
                  <a:gd name="T14" fmla="*/ 264 w 273"/>
                  <a:gd name="T15" fmla="*/ 46 h 92"/>
                  <a:gd name="T16" fmla="*/ 251 w 273"/>
                  <a:gd name="T17" fmla="*/ 59 h 92"/>
                  <a:gd name="T18" fmla="*/ 233 w 273"/>
                  <a:gd name="T19" fmla="*/ 69 h 92"/>
                  <a:gd name="T20" fmla="*/ 214 w 273"/>
                  <a:gd name="T21" fmla="*/ 79 h 92"/>
                  <a:gd name="T22" fmla="*/ 192 w 273"/>
                  <a:gd name="T23" fmla="*/ 86 h 92"/>
                  <a:gd name="T24" fmla="*/ 170 w 273"/>
                  <a:gd name="T25" fmla="*/ 90 h 92"/>
                  <a:gd name="T26" fmla="*/ 148 w 273"/>
                  <a:gd name="T27" fmla="*/ 92 h 92"/>
                  <a:gd name="T28" fmla="*/ 126 w 273"/>
                  <a:gd name="T29" fmla="*/ 92 h 92"/>
                  <a:gd name="T30" fmla="*/ 104 w 273"/>
                  <a:gd name="T31" fmla="*/ 90 h 92"/>
                  <a:gd name="T32" fmla="*/ 82 w 273"/>
                  <a:gd name="T33" fmla="*/ 86 h 92"/>
                  <a:gd name="T34" fmla="*/ 60 w 273"/>
                  <a:gd name="T35" fmla="*/ 79 h 92"/>
                  <a:gd name="T36" fmla="*/ 40 w 273"/>
                  <a:gd name="T37" fmla="*/ 69 h 92"/>
                  <a:gd name="T38" fmla="*/ 23 w 273"/>
                  <a:gd name="T39" fmla="*/ 59 h 92"/>
                  <a:gd name="T40" fmla="*/ 9 w 273"/>
                  <a:gd name="T41" fmla="*/ 46 h 92"/>
                  <a:gd name="T42" fmla="*/ 2 w 273"/>
                  <a:gd name="T43" fmla="*/ 34 h 92"/>
                  <a:gd name="T44" fmla="*/ 0 w 273"/>
                  <a:gd name="T45" fmla="*/ 23 h 92"/>
                  <a:gd name="T46" fmla="*/ 4 w 273"/>
                  <a:gd name="T47" fmla="*/ 14 h 92"/>
                  <a:gd name="T48" fmla="*/ 14 w 273"/>
                  <a:gd name="T49" fmla="*/ 7 h 92"/>
                  <a:gd name="T50" fmla="*/ 28 w 273"/>
                  <a:gd name="T51" fmla="*/ 2 h 92"/>
                  <a:gd name="T52" fmla="*/ 47 w 273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3" h="92">
                    <a:moveTo>
                      <a:pt x="47" y="0"/>
                    </a:moveTo>
                    <a:lnTo>
                      <a:pt x="227" y="0"/>
                    </a:lnTo>
                    <a:lnTo>
                      <a:pt x="246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3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3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9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5" name="Freeform 109"/>
              <p:cNvSpPr>
                <a:spLocks/>
              </p:cNvSpPr>
              <p:nvPr/>
            </p:nvSpPr>
            <p:spPr bwMode="auto">
              <a:xfrm>
                <a:off x="3884" y="3763"/>
                <a:ext cx="46" cy="15"/>
              </a:xfrm>
              <a:custGeom>
                <a:avLst/>
                <a:gdLst>
                  <a:gd name="T0" fmla="*/ 47 w 274"/>
                  <a:gd name="T1" fmla="*/ 0 h 92"/>
                  <a:gd name="T2" fmla="*/ 227 w 274"/>
                  <a:gd name="T3" fmla="*/ 0 h 92"/>
                  <a:gd name="T4" fmla="*/ 245 w 274"/>
                  <a:gd name="T5" fmla="*/ 2 h 92"/>
                  <a:gd name="T6" fmla="*/ 260 w 274"/>
                  <a:gd name="T7" fmla="*/ 7 h 92"/>
                  <a:gd name="T8" fmla="*/ 269 w 274"/>
                  <a:gd name="T9" fmla="*/ 14 h 92"/>
                  <a:gd name="T10" fmla="*/ 274 w 274"/>
                  <a:gd name="T11" fmla="*/ 23 h 92"/>
                  <a:gd name="T12" fmla="*/ 272 w 274"/>
                  <a:gd name="T13" fmla="*/ 34 h 92"/>
                  <a:gd name="T14" fmla="*/ 264 w 274"/>
                  <a:gd name="T15" fmla="*/ 46 h 92"/>
                  <a:gd name="T16" fmla="*/ 251 w 274"/>
                  <a:gd name="T17" fmla="*/ 59 h 92"/>
                  <a:gd name="T18" fmla="*/ 234 w 274"/>
                  <a:gd name="T19" fmla="*/ 69 h 92"/>
                  <a:gd name="T20" fmla="*/ 214 w 274"/>
                  <a:gd name="T21" fmla="*/ 79 h 92"/>
                  <a:gd name="T22" fmla="*/ 192 w 274"/>
                  <a:gd name="T23" fmla="*/ 86 h 92"/>
                  <a:gd name="T24" fmla="*/ 170 w 274"/>
                  <a:gd name="T25" fmla="*/ 90 h 92"/>
                  <a:gd name="T26" fmla="*/ 148 w 274"/>
                  <a:gd name="T27" fmla="*/ 92 h 92"/>
                  <a:gd name="T28" fmla="*/ 126 w 274"/>
                  <a:gd name="T29" fmla="*/ 92 h 92"/>
                  <a:gd name="T30" fmla="*/ 104 w 274"/>
                  <a:gd name="T31" fmla="*/ 90 h 92"/>
                  <a:gd name="T32" fmla="*/ 82 w 274"/>
                  <a:gd name="T33" fmla="*/ 86 h 92"/>
                  <a:gd name="T34" fmla="*/ 60 w 274"/>
                  <a:gd name="T35" fmla="*/ 79 h 92"/>
                  <a:gd name="T36" fmla="*/ 40 w 274"/>
                  <a:gd name="T37" fmla="*/ 69 h 92"/>
                  <a:gd name="T38" fmla="*/ 22 w 274"/>
                  <a:gd name="T39" fmla="*/ 59 h 92"/>
                  <a:gd name="T40" fmla="*/ 10 w 274"/>
                  <a:gd name="T41" fmla="*/ 46 h 92"/>
                  <a:gd name="T42" fmla="*/ 2 w 274"/>
                  <a:gd name="T43" fmla="*/ 34 h 92"/>
                  <a:gd name="T44" fmla="*/ 0 w 274"/>
                  <a:gd name="T45" fmla="*/ 23 h 92"/>
                  <a:gd name="T46" fmla="*/ 4 w 274"/>
                  <a:gd name="T47" fmla="*/ 14 h 92"/>
                  <a:gd name="T48" fmla="*/ 14 w 274"/>
                  <a:gd name="T49" fmla="*/ 7 h 92"/>
                  <a:gd name="T50" fmla="*/ 28 w 274"/>
                  <a:gd name="T51" fmla="*/ 2 h 92"/>
                  <a:gd name="T52" fmla="*/ 47 w 274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4" h="92">
                    <a:moveTo>
                      <a:pt x="47" y="0"/>
                    </a:moveTo>
                    <a:lnTo>
                      <a:pt x="227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4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2" y="59"/>
                    </a:lnTo>
                    <a:lnTo>
                      <a:pt x="10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6" name="Freeform 110"/>
              <p:cNvSpPr>
                <a:spLocks/>
              </p:cNvSpPr>
              <p:nvPr/>
            </p:nvSpPr>
            <p:spPr bwMode="auto">
              <a:xfrm>
                <a:off x="3952" y="3763"/>
                <a:ext cx="46" cy="15"/>
              </a:xfrm>
              <a:custGeom>
                <a:avLst/>
                <a:gdLst>
                  <a:gd name="T0" fmla="*/ 47 w 273"/>
                  <a:gd name="T1" fmla="*/ 0 h 92"/>
                  <a:gd name="T2" fmla="*/ 226 w 273"/>
                  <a:gd name="T3" fmla="*/ 0 h 92"/>
                  <a:gd name="T4" fmla="*/ 245 w 273"/>
                  <a:gd name="T5" fmla="*/ 2 h 92"/>
                  <a:gd name="T6" fmla="*/ 259 w 273"/>
                  <a:gd name="T7" fmla="*/ 7 h 92"/>
                  <a:gd name="T8" fmla="*/ 269 w 273"/>
                  <a:gd name="T9" fmla="*/ 14 h 92"/>
                  <a:gd name="T10" fmla="*/ 273 w 273"/>
                  <a:gd name="T11" fmla="*/ 23 h 92"/>
                  <a:gd name="T12" fmla="*/ 272 w 273"/>
                  <a:gd name="T13" fmla="*/ 34 h 92"/>
                  <a:gd name="T14" fmla="*/ 264 w 273"/>
                  <a:gd name="T15" fmla="*/ 46 h 92"/>
                  <a:gd name="T16" fmla="*/ 251 w 273"/>
                  <a:gd name="T17" fmla="*/ 59 h 92"/>
                  <a:gd name="T18" fmla="*/ 233 w 273"/>
                  <a:gd name="T19" fmla="*/ 69 h 92"/>
                  <a:gd name="T20" fmla="*/ 213 w 273"/>
                  <a:gd name="T21" fmla="*/ 79 h 92"/>
                  <a:gd name="T22" fmla="*/ 191 w 273"/>
                  <a:gd name="T23" fmla="*/ 86 h 92"/>
                  <a:gd name="T24" fmla="*/ 169 w 273"/>
                  <a:gd name="T25" fmla="*/ 90 h 92"/>
                  <a:gd name="T26" fmla="*/ 147 w 273"/>
                  <a:gd name="T27" fmla="*/ 92 h 92"/>
                  <a:gd name="T28" fmla="*/ 125 w 273"/>
                  <a:gd name="T29" fmla="*/ 92 h 92"/>
                  <a:gd name="T30" fmla="*/ 103 w 273"/>
                  <a:gd name="T31" fmla="*/ 90 h 92"/>
                  <a:gd name="T32" fmla="*/ 81 w 273"/>
                  <a:gd name="T33" fmla="*/ 86 h 92"/>
                  <a:gd name="T34" fmla="*/ 59 w 273"/>
                  <a:gd name="T35" fmla="*/ 79 h 92"/>
                  <a:gd name="T36" fmla="*/ 39 w 273"/>
                  <a:gd name="T37" fmla="*/ 69 h 92"/>
                  <a:gd name="T38" fmla="*/ 23 w 273"/>
                  <a:gd name="T39" fmla="*/ 59 h 92"/>
                  <a:gd name="T40" fmla="*/ 9 w 273"/>
                  <a:gd name="T41" fmla="*/ 46 h 92"/>
                  <a:gd name="T42" fmla="*/ 2 w 273"/>
                  <a:gd name="T43" fmla="*/ 34 h 92"/>
                  <a:gd name="T44" fmla="*/ 0 w 273"/>
                  <a:gd name="T45" fmla="*/ 23 h 92"/>
                  <a:gd name="T46" fmla="*/ 4 w 273"/>
                  <a:gd name="T47" fmla="*/ 14 h 92"/>
                  <a:gd name="T48" fmla="*/ 13 w 273"/>
                  <a:gd name="T49" fmla="*/ 7 h 92"/>
                  <a:gd name="T50" fmla="*/ 28 w 273"/>
                  <a:gd name="T51" fmla="*/ 2 h 92"/>
                  <a:gd name="T52" fmla="*/ 47 w 273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3" h="92">
                    <a:moveTo>
                      <a:pt x="47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59" y="7"/>
                    </a:lnTo>
                    <a:lnTo>
                      <a:pt x="269" y="14"/>
                    </a:lnTo>
                    <a:lnTo>
                      <a:pt x="273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3" y="69"/>
                    </a:lnTo>
                    <a:lnTo>
                      <a:pt x="213" y="79"/>
                    </a:lnTo>
                    <a:lnTo>
                      <a:pt x="191" y="86"/>
                    </a:lnTo>
                    <a:lnTo>
                      <a:pt x="169" y="90"/>
                    </a:lnTo>
                    <a:lnTo>
                      <a:pt x="147" y="92"/>
                    </a:lnTo>
                    <a:lnTo>
                      <a:pt x="125" y="92"/>
                    </a:lnTo>
                    <a:lnTo>
                      <a:pt x="103" y="90"/>
                    </a:lnTo>
                    <a:lnTo>
                      <a:pt x="81" y="86"/>
                    </a:lnTo>
                    <a:lnTo>
                      <a:pt x="59" y="79"/>
                    </a:lnTo>
                    <a:lnTo>
                      <a:pt x="39" y="69"/>
                    </a:lnTo>
                    <a:lnTo>
                      <a:pt x="23" y="59"/>
                    </a:lnTo>
                    <a:lnTo>
                      <a:pt x="9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3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7" name="Freeform 111"/>
              <p:cNvSpPr>
                <a:spLocks/>
              </p:cNvSpPr>
              <p:nvPr/>
            </p:nvSpPr>
            <p:spPr bwMode="auto">
              <a:xfrm>
                <a:off x="4020" y="3763"/>
                <a:ext cx="45" cy="15"/>
              </a:xfrm>
              <a:custGeom>
                <a:avLst/>
                <a:gdLst>
                  <a:gd name="T0" fmla="*/ 46 w 272"/>
                  <a:gd name="T1" fmla="*/ 0 h 92"/>
                  <a:gd name="T2" fmla="*/ 226 w 272"/>
                  <a:gd name="T3" fmla="*/ 0 h 92"/>
                  <a:gd name="T4" fmla="*/ 245 w 272"/>
                  <a:gd name="T5" fmla="*/ 2 h 92"/>
                  <a:gd name="T6" fmla="*/ 260 w 272"/>
                  <a:gd name="T7" fmla="*/ 7 h 92"/>
                  <a:gd name="T8" fmla="*/ 269 w 272"/>
                  <a:gd name="T9" fmla="*/ 14 h 92"/>
                  <a:gd name="T10" fmla="*/ 272 w 272"/>
                  <a:gd name="T11" fmla="*/ 23 h 92"/>
                  <a:gd name="T12" fmla="*/ 271 w 272"/>
                  <a:gd name="T13" fmla="*/ 34 h 92"/>
                  <a:gd name="T14" fmla="*/ 264 w 272"/>
                  <a:gd name="T15" fmla="*/ 46 h 92"/>
                  <a:gd name="T16" fmla="*/ 250 w 272"/>
                  <a:gd name="T17" fmla="*/ 59 h 92"/>
                  <a:gd name="T18" fmla="*/ 234 w 272"/>
                  <a:gd name="T19" fmla="*/ 69 h 92"/>
                  <a:gd name="T20" fmla="*/ 213 w 272"/>
                  <a:gd name="T21" fmla="*/ 79 h 92"/>
                  <a:gd name="T22" fmla="*/ 192 w 272"/>
                  <a:gd name="T23" fmla="*/ 86 h 92"/>
                  <a:gd name="T24" fmla="*/ 169 w 272"/>
                  <a:gd name="T25" fmla="*/ 90 h 92"/>
                  <a:gd name="T26" fmla="*/ 148 w 272"/>
                  <a:gd name="T27" fmla="*/ 92 h 92"/>
                  <a:gd name="T28" fmla="*/ 126 w 272"/>
                  <a:gd name="T29" fmla="*/ 92 h 92"/>
                  <a:gd name="T30" fmla="*/ 104 w 272"/>
                  <a:gd name="T31" fmla="*/ 90 h 92"/>
                  <a:gd name="T32" fmla="*/ 82 w 272"/>
                  <a:gd name="T33" fmla="*/ 86 h 92"/>
                  <a:gd name="T34" fmla="*/ 60 w 272"/>
                  <a:gd name="T35" fmla="*/ 79 h 92"/>
                  <a:gd name="T36" fmla="*/ 40 w 272"/>
                  <a:gd name="T37" fmla="*/ 69 h 92"/>
                  <a:gd name="T38" fmla="*/ 22 w 272"/>
                  <a:gd name="T39" fmla="*/ 59 h 92"/>
                  <a:gd name="T40" fmla="*/ 9 w 272"/>
                  <a:gd name="T41" fmla="*/ 46 h 92"/>
                  <a:gd name="T42" fmla="*/ 1 w 272"/>
                  <a:gd name="T43" fmla="*/ 34 h 92"/>
                  <a:gd name="T44" fmla="*/ 0 w 272"/>
                  <a:gd name="T45" fmla="*/ 23 h 92"/>
                  <a:gd name="T46" fmla="*/ 4 w 272"/>
                  <a:gd name="T47" fmla="*/ 14 h 92"/>
                  <a:gd name="T48" fmla="*/ 14 w 272"/>
                  <a:gd name="T49" fmla="*/ 7 h 92"/>
                  <a:gd name="T50" fmla="*/ 27 w 272"/>
                  <a:gd name="T51" fmla="*/ 2 h 92"/>
                  <a:gd name="T52" fmla="*/ 46 w 272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2" h="92">
                    <a:moveTo>
                      <a:pt x="46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2" y="23"/>
                    </a:lnTo>
                    <a:lnTo>
                      <a:pt x="271" y="34"/>
                    </a:lnTo>
                    <a:lnTo>
                      <a:pt x="264" y="46"/>
                    </a:lnTo>
                    <a:lnTo>
                      <a:pt x="250" y="59"/>
                    </a:lnTo>
                    <a:lnTo>
                      <a:pt x="234" y="69"/>
                    </a:lnTo>
                    <a:lnTo>
                      <a:pt x="213" y="79"/>
                    </a:lnTo>
                    <a:lnTo>
                      <a:pt x="192" y="86"/>
                    </a:lnTo>
                    <a:lnTo>
                      <a:pt x="169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2" y="59"/>
                    </a:lnTo>
                    <a:lnTo>
                      <a:pt x="9" y="46"/>
                    </a:lnTo>
                    <a:lnTo>
                      <a:pt x="1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7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8" name="Freeform 112"/>
              <p:cNvSpPr>
                <a:spLocks/>
              </p:cNvSpPr>
              <p:nvPr/>
            </p:nvSpPr>
            <p:spPr bwMode="auto">
              <a:xfrm>
                <a:off x="4088" y="3763"/>
                <a:ext cx="45" cy="15"/>
              </a:xfrm>
              <a:custGeom>
                <a:avLst/>
                <a:gdLst>
                  <a:gd name="T0" fmla="*/ 47 w 274"/>
                  <a:gd name="T1" fmla="*/ 0 h 92"/>
                  <a:gd name="T2" fmla="*/ 227 w 274"/>
                  <a:gd name="T3" fmla="*/ 0 h 92"/>
                  <a:gd name="T4" fmla="*/ 245 w 274"/>
                  <a:gd name="T5" fmla="*/ 2 h 92"/>
                  <a:gd name="T6" fmla="*/ 260 w 274"/>
                  <a:gd name="T7" fmla="*/ 7 h 92"/>
                  <a:gd name="T8" fmla="*/ 270 w 274"/>
                  <a:gd name="T9" fmla="*/ 14 h 92"/>
                  <a:gd name="T10" fmla="*/ 274 w 274"/>
                  <a:gd name="T11" fmla="*/ 23 h 92"/>
                  <a:gd name="T12" fmla="*/ 272 w 274"/>
                  <a:gd name="T13" fmla="*/ 34 h 92"/>
                  <a:gd name="T14" fmla="*/ 264 w 274"/>
                  <a:gd name="T15" fmla="*/ 46 h 92"/>
                  <a:gd name="T16" fmla="*/ 251 w 274"/>
                  <a:gd name="T17" fmla="*/ 59 h 92"/>
                  <a:gd name="T18" fmla="*/ 234 w 274"/>
                  <a:gd name="T19" fmla="*/ 69 h 92"/>
                  <a:gd name="T20" fmla="*/ 214 w 274"/>
                  <a:gd name="T21" fmla="*/ 79 h 92"/>
                  <a:gd name="T22" fmla="*/ 192 w 274"/>
                  <a:gd name="T23" fmla="*/ 86 h 92"/>
                  <a:gd name="T24" fmla="*/ 170 w 274"/>
                  <a:gd name="T25" fmla="*/ 90 h 92"/>
                  <a:gd name="T26" fmla="*/ 148 w 274"/>
                  <a:gd name="T27" fmla="*/ 92 h 92"/>
                  <a:gd name="T28" fmla="*/ 126 w 274"/>
                  <a:gd name="T29" fmla="*/ 92 h 92"/>
                  <a:gd name="T30" fmla="*/ 104 w 274"/>
                  <a:gd name="T31" fmla="*/ 90 h 92"/>
                  <a:gd name="T32" fmla="*/ 82 w 274"/>
                  <a:gd name="T33" fmla="*/ 86 h 92"/>
                  <a:gd name="T34" fmla="*/ 60 w 274"/>
                  <a:gd name="T35" fmla="*/ 79 h 92"/>
                  <a:gd name="T36" fmla="*/ 40 w 274"/>
                  <a:gd name="T37" fmla="*/ 69 h 92"/>
                  <a:gd name="T38" fmla="*/ 23 w 274"/>
                  <a:gd name="T39" fmla="*/ 59 h 92"/>
                  <a:gd name="T40" fmla="*/ 10 w 274"/>
                  <a:gd name="T41" fmla="*/ 46 h 92"/>
                  <a:gd name="T42" fmla="*/ 2 w 274"/>
                  <a:gd name="T43" fmla="*/ 34 h 92"/>
                  <a:gd name="T44" fmla="*/ 0 w 274"/>
                  <a:gd name="T45" fmla="*/ 23 h 92"/>
                  <a:gd name="T46" fmla="*/ 5 w 274"/>
                  <a:gd name="T47" fmla="*/ 14 h 92"/>
                  <a:gd name="T48" fmla="*/ 14 w 274"/>
                  <a:gd name="T49" fmla="*/ 7 h 92"/>
                  <a:gd name="T50" fmla="*/ 29 w 274"/>
                  <a:gd name="T51" fmla="*/ 2 h 92"/>
                  <a:gd name="T52" fmla="*/ 47 w 274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4" h="92">
                    <a:moveTo>
                      <a:pt x="47" y="0"/>
                    </a:moveTo>
                    <a:lnTo>
                      <a:pt x="227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70" y="14"/>
                    </a:lnTo>
                    <a:lnTo>
                      <a:pt x="274" y="23"/>
                    </a:lnTo>
                    <a:lnTo>
                      <a:pt x="272" y="34"/>
                    </a:lnTo>
                    <a:lnTo>
                      <a:pt x="264" y="46"/>
                    </a:lnTo>
                    <a:lnTo>
                      <a:pt x="251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10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5" y="14"/>
                    </a:lnTo>
                    <a:lnTo>
                      <a:pt x="14" y="7"/>
                    </a:lnTo>
                    <a:lnTo>
                      <a:pt x="29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9" name="Freeform 113"/>
              <p:cNvSpPr>
                <a:spLocks/>
              </p:cNvSpPr>
              <p:nvPr/>
            </p:nvSpPr>
            <p:spPr bwMode="auto">
              <a:xfrm>
                <a:off x="4156" y="3763"/>
                <a:ext cx="45" cy="15"/>
              </a:xfrm>
              <a:custGeom>
                <a:avLst/>
                <a:gdLst>
                  <a:gd name="T0" fmla="*/ 46 w 272"/>
                  <a:gd name="T1" fmla="*/ 0 h 92"/>
                  <a:gd name="T2" fmla="*/ 226 w 272"/>
                  <a:gd name="T3" fmla="*/ 0 h 92"/>
                  <a:gd name="T4" fmla="*/ 245 w 272"/>
                  <a:gd name="T5" fmla="*/ 2 h 92"/>
                  <a:gd name="T6" fmla="*/ 258 w 272"/>
                  <a:gd name="T7" fmla="*/ 7 h 92"/>
                  <a:gd name="T8" fmla="*/ 268 w 272"/>
                  <a:gd name="T9" fmla="*/ 14 h 92"/>
                  <a:gd name="T10" fmla="*/ 272 w 272"/>
                  <a:gd name="T11" fmla="*/ 23 h 92"/>
                  <a:gd name="T12" fmla="*/ 271 w 272"/>
                  <a:gd name="T13" fmla="*/ 34 h 92"/>
                  <a:gd name="T14" fmla="*/ 263 w 272"/>
                  <a:gd name="T15" fmla="*/ 46 h 92"/>
                  <a:gd name="T16" fmla="*/ 250 w 272"/>
                  <a:gd name="T17" fmla="*/ 59 h 92"/>
                  <a:gd name="T18" fmla="*/ 232 w 272"/>
                  <a:gd name="T19" fmla="*/ 69 h 92"/>
                  <a:gd name="T20" fmla="*/ 212 w 272"/>
                  <a:gd name="T21" fmla="*/ 79 h 92"/>
                  <a:gd name="T22" fmla="*/ 191 w 272"/>
                  <a:gd name="T23" fmla="*/ 86 h 92"/>
                  <a:gd name="T24" fmla="*/ 168 w 272"/>
                  <a:gd name="T25" fmla="*/ 90 h 92"/>
                  <a:gd name="T26" fmla="*/ 147 w 272"/>
                  <a:gd name="T27" fmla="*/ 92 h 92"/>
                  <a:gd name="T28" fmla="*/ 124 w 272"/>
                  <a:gd name="T29" fmla="*/ 92 h 92"/>
                  <a:gd name="T30" fmla="*/ 103 w 272"/>
                  <a:gd name="T31" fmla="*/ 90 h 92"/>
                  <a:gd name="T32" fmla="*/ 80 w 272"/>
                  <a:gd name="T33" fmla="*/ 86 h 92"/>
                  <a:gd name="T34" fmla="*/ 59 w 272"/>
                  <a:gd name="T35" fmla="*/ 79 h 92"/>
                  <a:gd name="T36" fmla="*/ 40 w 272"/>
                  <a:gd name="T37" fmla="*/ 69 h 92"/>
                  <a:gd name="T38" fmla="*/ 22 w 272"/>
                  <a:gd name="T39" fmla="*/ 59 h 92"/>
                  <a:gd name="T40" fmla="*/ 9 w 272"/>
                  <a:gd name="T41" fmla="*/ 46 h 92"/>
                  <a:gd name="T42" fmla="*/ 1 w 272"/>
                  <a:gd name="T43" fmla="*/ 34 h 92"/>
                  <a:gd name="T44" fmla="*/ 0 w 272"/>
                  <a:gd name="T45" fmla="*/ 23 h 92"/>
                  <a:gd name="T46" fmla="*/ 4 w 272"/>
                  <a:gd name="T47" fmla="*/ 14 h 92"/>
                  <a:gd name="T48" fmla="*/ 13 w 272"/>
                  <a:gd name="T49" fmla="*/ 7 h 92"/>
                  <a:gd name="T50" fmla="*/ 27 w 272"/>
                  <a:gd name="T51" fmla="*/ 2 h 92"/>
                  <a:gd name="T52" fmla="*/ 46 w 272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2" h="92">
                    <a:moveTo>
                      <a:pt x="46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58" y="7"/>
                    </a:lnTo>
                    <a:lnTo>
                      <a:pt x="268" y="14"/>
                    </a:lnTo>
                    <a:lnTo>
                      <a:pt x="272" y="23"/>
                    </a:lnTo>
                    <a:lnTo>
                      <a:pt x="271" y="34"/>
                    </a:lnTo>
                    <a:lnTo>
                      <a:pt x="263" y="46"/>
                    </a:lnTo>
                    <a:lnTo>
                      <a:pt x="250" y="59"/>
                    </a:lnTo>
                    <a:lnTo>
                      <a:pt x="232" y="69"/>
                    </a:lnTo>
                    <a:lnTo>
                      <a:pt x="212" y="79"/>
                    </a:lnTo>
                    <a:lnTo>
                      <a:pt x="191" y="86"/>
                    </a:lnTo>
                    <a:lnTo>
                      <a:pt x="168" y="90"/>
                    </a:lnTo>
                    <a:lnTo>
                      <a:pt x="147" y="92"/>
                    </a:lnTo>
                    <a:lnTo>
                      <a:pt x="124" y="92"/>
                    </a:lnTo>
                    <a:lnTo>
                      <a:pt x="103" y="90"/>
                    </a:lnTo>
                    <a:lnTo>
                      <a:pt x="80" y="86"/>
                    </a:lnTo>
                    <a:lnTo>
                      <a:pt x="59" y="79"/>
                    </a:lnTo>
                    <a:lnTo>
                      <a:pt x="40" y="69"/>
                    </a:lnTo>
                    <a:lnTo>
                      <a:pt x="22" y="59"/>
                    </a:lnTo>
                    <a:lnTo>
                      <a:pt x="9" y="46"/>
                    </a:lnTo>
                    <a:lnTo>
                      <a:pt x="1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3" y="7"/>
                    </a:lnTo>
                    <a:lnTo>
                      <a:pt x="27" y="2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Freeform 114"/>
              <p:cNvSpPr>
                <a:spLocks/>
              </p:cNvSpPr>
              <p:nvPr/>
            </p:nvSpPr>
            <p:spPr bwMode="auto">
              <a:xfrm>
                <a:off x="4223" y="3763"/>
                <a:ext cx="46" cy="15"/>
              </a:xfrm>
              <a:custGeom>
                <a:avLst/>
                <a:gdLst>
                  <a:gd name="T0" fmla="*/ 47 w 273"/>
                  <a:gd name="T1" fmla="*/ 0 h 92"/>
                  <a:gd name="T2" fmla="*/ 226 w 273"/>
                  <a:gd name="T3" fmla="*/ 0 h 92"/>
                  <a:gd name="T4" fmla="*/ 245 w 273"/>
                  <a:gd name="T5" fmla="*/ 2 h 92"/>
                  <a:gd name="T6" fmla="*/ 260 w 273"/>
                  <a:gd name="T7" fmla="*/ 7 h 92"/>
                  <a:gd name="T8" fmla="*/ 269 w 273"/>
                  <a:gd name="T9" fmla="*/ 14 h 92"/>
                  <a:gd name="T10" fmla="*/ 273 w 273"/>
                  <a:gd name="T11" fmla="*/ 23 h 92"/>
                  <a:gd name="T12" fmla="*/ 271 w 273"/>
                  <a:gd name="T13" fmla="*/ 34 h 92"/>
                  <a:gd name="T14" fmla="*/ 264 w 273"/>
                  <a:gd name="T15" fmla="*/ 46 h 92"/>
                  <a:gd name="T16" fmla="*/ 250 w 273"/>
                  <a:gd name="T17" fmla="*/ 59 h 92"/>
                  <a:gd name="T18" fmla="*/ 234 w 273"/>
                  <a:gd name="T19" fmla="*/ 69 h 92"/>
                  <a:gd name="T20" fmla="*/ 214 w 273"/>
                  <a:gd name="T21" fmla="*/ 79 h 92"/>
                  <a:gd name="T22" fmla="*/ 192 w 273"/>
                  <a:gd name="T23" fmla="*/ 86 h 92"/>
                  <a:gd name="T24" fmla="*/ 170 w 273"/>
                  <a:gd name="T25" fmla="*/ 90 h 92"/>
                  <a:gd name="T26" fmla="*/ 148 w 273"/>
                  <a:gd name="T27" fmla="*/ 92 h 92"/>
                  <a:gd name="T28" fmla="*/ 126 w 273"/>
                  <a:gd name="T29" fmla="*/ 92 h 92"/>
                  <a:gd name="T30" fmla="*/ 104 w 273"/>
                  <a:gd name="T31" fmla="*/ 90 h 92"/>
                  <a:gd name="T32" fmla="*/ 82 w 273"/>
                  <a:gd name="T33" fmla="*/ 86 h 92"/>
                  <a:gd name="T34" fmla="*/ 60 w 273"/>
                  <a:gd name="T35" fmla="*/ 79 h 92"/>
                  <a:gd name="T36" fmla="*/ 40 w 273"/>
                  <a:gd name="T37" fmla="*/ 69 h 92"/>
                  <a:gd name="T38" fmla="*/ 23 w 273"/>
                  <a:gd name="T39" fmla="*/ 59 h 92"/>
                  <a:gd name="T40" fmla="*/ 10 w 273"/>
                  <a:gd name="T41" fmla="*/ 46 h 92"/>
                  <a:gd name="T42" fmla="*/ 2 w 273"/>
                  <a:gd name="T43" fmla="*/ 34 h 92"/>
                  <a:gd name="T44" fmla="*/ 0 w 273"/>
                  <a:gd name="T45" fmla="*/ 23 h 92"/>
                  <a:gd name="T46" fmla="*/ 4 w 273"/>
                  <a:gd name="T47" fmla="*/ 14 h 92"/>
                  <a:gd name="T48" fmla="*/ 14 w 273"/>
                  <a:gd name="T49" fmla="*/ 7 h 92"/>
                  <a:gd name="T50" fmla="*/ 28 w 273"/>
                  <a:gd name="T51" fmla="*/ 2 h 92"/>
                  <a:gd name="T52" fmla="*/ 47 w 273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3" h="92">
                    <a:moveTo>
                      <a:pt x="47" y="0"/>
                    </a:moveTo>
                    <a:lnTo>
                      <a:pt x="226" y="0"/>
                    </a:lnTo>
                    <a:lnTo>
                      <a:pt x="245" y="2"/>
                    </a:lnTo>
                    <a:lnTo>
                      <a:pt x="260" y="7"/>
                    </a:lnTo>
                    <a:lnTo>
                      <a:pt x="269" y="14"/>
                    </a:lnTo>
                    <a:lnTo>
                      <a:pt x="273" y="23"/>
                    </a:lnTo>
                    <a:lnTo>
                      <a:pt x="271" y="34"/>
                    </a:lnTo>
                    <a:lnTo>
                      <a:pt x="264" y="46"/>
                    </a:lnTo>
                    <a:lnTo>
                      <a:pt x="250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10" y="46"/>
                    </a:lnTo>
                    <a:lnTo>
                      <a:pt x="2" y="34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4" y="7"/>
                    </a:lnTo>
                    <a:lnTo>
                      <a:pt x="28" y="2"/>
                    </a:lnTo>
                    <a:lnTo>
                      <a:pt x="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1" name="Freeform 115"/>
              <p:cNvSpPr>
                <a:spLocks/>
              </p:cNvSpPr>
              <p:nvPr/>
            </p:nvSpPr>
            <p:spPr bwMode="auto">
              <a:xfrm>
                <a:off x="4291" y="3763"/>
                <a:ext cx="46" cy="15"/>
              </a:xfrm>
              <a:custGeom>
                <a:avLst/>
                <a:gdLst>
                  <a:gd name="T0" fmla="*/ 48 w 274"/>
                  <a:gd name="T1" fmla="*/ 0 h 92"/>
                  <a:gd name="T2" fmla="*/ 228 w 274"/>
                  <a:gd name="T3" fmla="*/ 0 h 92"/>
                  <a:gd name="T4" fmla="*/ 247 w 274"/>
                  <a:gd name="T5" fmla="*/ 2 h 92"/>
                  <a:gd name="T6" fmla="*/ 260 w 274"/>
                  <a:gd name="T7" fmla="*/ 7 h 92"/>
                  <a:gd name="T8" fmla="*/ 270 w 274"/>
                  <a:gd name="T9" fmla="*/ 14 h 92"/>
                  <a:gd name="T10" fmla="*/ 274 w 274"/>
                  <a:gd name="T11" fmla="*/ 23 h 92"/>
                  <a:gd name="T12" fmla="*/ 273 w 274"/>
                  <a:gd name="T13" fmla="*/ 34 h 92"/>
                  <a:gd name="T14" fmla="*/ 264 w 274"/>
                  <a:gd name="T15" fmla="*/ 46 h 92"/>
                  <a:gd name="T16" fmla="*/ 252 w 274"/>
                  <a:gd name="T17" fmla="*/ 59 h 92"/>
                  <a:gd name="T18" fmla="*/ 234 w 274"/>
                  <a:gd name="T19" fmla="*/ 69 h 92"/>
                  <a:gd name="T20" fmla="*/ 214 w 274"/>
                  <a:gd name="T21" fmla="*/ 79 h 92"/>
                  <a:gd name="T22" fmla="*/ 192 w 274"/>
                  <a:gd name="T23" fmla="*/ 86 h 92"/>
                  <a:gd name="T24" fmla="*/ 170 w 274"/>
                  <a:gd name="T25" fmla="*/ 90 h 92"/>
                  <a:gd name="T26" fmla="*/ 148 w 274"/>
                  <a:gd name="T27" fmla="*/ 92 h 92"/>
                  <a:gd name="T28" fmla="*/ 126 w 274"/>
                  <a:gd name="T29" fmla="*/ 92 h 92"/>
                  <a:gd name="T30" fmla="*/ 104 w 274"/>
                  <a:gd name="T31" fmla="*/ 90 h 92"/>
                  <a:gd name="T32" fmla="*/ 82 w 274"/>
                  <a:gd name="T33" fmla="*/ 86 h 92"/>
                  <a:gd name="T34" fmla="*/ 60 w 274"/>
                  <a:gd name="T35" fmla="*/ 79 h 92"/>
                  <a:gd name="T36" fmla="*/ 40 w 274"/>
                  <a:gd name="T37" fmla="*/ 69 h 92"/>
                  <a:gd name="T38" fmla="*/ 23 w 274"/>
                  <a:gd name="T39" fmla="*/ 59 h 92"/>
                  <a:gd name="T40" fmla="*/ 10 w 274"/>
                  <a:gd name="T41" fmla="*/ 46 h 92"/>
                  <a:gd name="T42" fmla="*/ 3 w 274"/>
                  <a:gd name="T43" fmla="*/ 34 h 92"/>
                  <a:gd name="T44" fmla="*/ 0 w 274"/>
                  <a:gd name="T45" fmla="*/ 23 h 92"/>
                  <a:gd name="T46" fmla="*/ 5 w 274"/>
                  <a:gd name="T47" fmla="*/ 14 h 92"/>
                  <a:gd name="T48" fmla="*/ 14 w 274"/>
                  <a:gd name="T49" fmla="*/ 7 h 92"/>
                  <a:gd name="T50" fmla="*/ 29 w 274"/>
                  <a:gd name="T51" fmla="*/ 2 h 92"/>
                  <a:gd name="T52" fmla="*/ 48 w 274"/>
                  <a:gd name="T5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4" h="92">
                    <a:moveTo>
                      <a:pt x="48" y="0"/>
                    </a:moveTo>
                    <a:lnTo>
                      <a:pt x="228" y="0"/>
                    </a:lnTo>
                    <a:lnTo>
                      <a:pt x="247" y="2"/>
                    </a:lnTo>
                    <a:lnTo>
                      <a:pt x="260" y="7"/>
                    </a:lnTo>
                    <a:lnTo>
                      <a:pt x="270" y="14"/>
                    </a:lnTo>
                    <a:lnTo>
                      <a:pt x="274" y="23"/>
                    </a:lnTo>
                    <a:lnTo>
                      <a:pt x="273" y="34"/>
                    </a:lnTo>
                    <a:lnTo>
                      <a:pt x="264" y="46"/>
                    </a:lnTo>
                    <a:lnTo>
                      <a:pt x="252" y="59"/>
                    </a:lnTo>
                    <a:lnTo>
                      <a:pt x="234" y="69"/>
                    </a:lnTo>
                    <a:lnTo>
                      <a:pt x="214" y="79"/>
                    </a:lnTo>
                    <a:lnTo>
                      <a:pt x="192" y="86"/>
                    </a:lnTo>
                    <a:lnTo>
                      <a:pt x="170" y="90"/>
                    </a:lnTo>
                    <a:lnTo>
                      <a:pt x="148" y="92"/>
                    </a:lnTo>
                    <a:lnTo>
                      <a:pt x="126" y="92"/>
                    </a:lnTo>
                    <a:lnTo>
                      <a:pt x="104" y="90"/>
                    </a:lnTo>
                    <a:lnTo>
                      <a:pt x="82" y="86"/>
                    </a:lnTo>
                    <a:lnTo>
                      <a:pt x="60" y="79"/>
                    </a:lnTo>
                    <a:lnTo>
                      <a:pt x="40" y="69"/>
                    </a:lnTo>
                    <a:lnTo>
                      <a:pt x="23" y="59"/>
                    </a:lnTo>
                    <a:lnTo>
                      <a:pt x="10" y="46"/>
                    </a:lnTo>
                    <a:lnTo>
                      <a:pt x="3" y="34"/>
                    </a:lnTo>
                    <a:lnTo>
                      <a:pt x="0" y="23"/>
                    </a:lnTo>
                    <a:lnTo>
                      <a:pt x="5" y="14"/>
                    </a:lnTo>
                    <a:lnTo>
                      <a:pt x="14" y="7"/>
                    </a:lnTo>
                    <a:lnTo>
                      <a:pt x="29" y="2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2" name="Freeform 116"/>
              <p:cNvSpPr>
                <a:spLocks/>
              </p:cNvSpPr>
              <p:nvPr/>
            </p:nvSpPr>
            <p:spPr bwMode="auto">
              <a:xfrm>
                <a:off x="3815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6 w 268"/>
                  <a:gd name="T5" fmla="*/ 3 h 1692"/>
                  <a:gd name="T6" fmla="*/ 173 w 268"/>
                  <a:gd name="T7" fmla="*/ 11 h 1692"/>
                  <a:gd name="T8" fmla="*/ 190 w 268"/>
                  <a:gd name="T9" fmla="*/ 23 h 1692"/>
                  <a:gd name="T10" fmla="*/ 203 w 268"/>
                  <a:gd name="T11" fmla="*/ 39 h 1692"/>
                  <a:gd name="T12" fmla="*/ 211 w 268"/>
                  <a:gd name="T13" fmla="*/ 57 h 1692"/>
                  <a:gd name="T14" fmla="*/ 214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2 w 268"/>
                  <a:gd name="T25" fmla="*/ 1681 h 1692"/>
                  <a:gd name="T26" fmla="*/ 214 w 268"/>
                  <a:gd name="T27" fmla="*/ 1690 h 1692"/>
                  <a:gd name="T28" fmla="*/ 193 w 268"/>
                  <a:gd name="T29" fmla="*/ 1692 h 1692"/>
                  <a:gd name="T30" fmla="*/ 74 w 268"/>
                  <a:gd name="T31" fmla="*/ 1692 h 1692"/>
                  <a:gd name="T32" fmla="*/ 54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7 w 268"/>
                  <a:gd name="T47" fmla="*/ 57 h 1692"/>
                  <a:gd name="T48" fmla="*/ 66 w 268"/>
                  <a:gd name="T49" fmla="*/ 39 h 1692"/>
                  <a:gd name="T50" fmla="*/ 78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3" y="11"/>
                    </a:lnTo>
                    <a:lnTo>
                      <a:pt x="190" y="23"/>
                    </a:lnTo>
                    <a:lnTo>
                      <a:pt x="203" y="39"/>
                    </a:lnTo>
                    <a:lnTo>
                      <a:pt x="211" y="57"/>
                    </a:lnTo>
                    <a:lnTo>
                      <a:pt x="214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2" y="1681"/>
                    </a:lnTo>
                    <a:lnTo>
                      <a:pt x="214" y="1690"/>
                    </a:lnTo>
                    <a:lnTo>
                      <a:pt x="193" y="1692"/>
                    </a:lnTo>
                    <a:lnTo>
                      <a:pt x="74" y="1692"/>
                    </a:lnTo>
                    <a:lnTo>
                      <a:pt x="54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7" y="57"/>
                    </a:lnTo>
                    <a:lnTo>
                      <a:pt x="66" y="39"/>
                    </a:lnTo>
                    <a:lnTo>
                      <a:pt x="78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3" name="Freeform 117"/>
              <p:cNvSpPr>
                <a:spLocks/>
              </p:cNvSpPr>
              <p:nvPr/>
            </p:nvSpPr>
            <p:spPr bwMode="auto">
              <a:xfrm>
                <a:off x="3885" y="3788"/>
                <a:ext cx="44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6 w 268"/>
                  <a:gd name="T5" fmla="*/ 3 h 1692"/>
                  <a:gd name="T6" fmla="*/ 174 w 268"/>
                  <a:gd name="T7" fmla="*/ 11 h 1692"/>
                  <a:gd name="T8" fmla="*/ 191 w 268"/>
                  <a:gd name="T9" fmla="*/ 23 h 1692"/>
                  <a:gd name="T10" fmla="*/ 204 w 268"/>
                  <a:gd name="T11" fmla="*/ 39 h 1692"/>
                  <a:gd name="T12" fmla="*/ 212 w 268"/>
                  <a:gd name="T13" fmla="*/ 57 h 1692"/>
                  <a:gd name="T14" fmla="*/ 215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60 w 268"/>
                  <a:gd name="T21" fmla="*/ 1654 h 1692"/>
                  <a:gd name="T22" fmla="*/ 249 w 268"/>
                  <a:gd name="T23" fmla="*/ 1670 h 1692"/>
                  <a:gd name="T24" fmla="*/ 233 w 268"/>
                  <a:gd name="T25" fmla="*/ 1681 h 1692"/>
                  <a:gd name="T26" fmla="*/ 215 w 268"/>
                  <a:gd name="T27" fmla="*/ 1690 h 1692"/>
                  <a:gd name="T28" fmla="*/ 194 w 268"/>
                  <a:gd name="T29" fmla="*/ 1692 h 1692"/>
                  <a:gd name="T30" fmla="*/ 75 w 268"/>
                  <a:gd name="T31" fmla="*/ 1692 h 1692"/>
                  <a:gd name="T32" fmla="*/ 55 w 268"/>
                  <a:gd name="T33" fmla="*/ 1690 h 1692"/>
                  <a:gd name="T34" fmla="*/ 36 w 268"/>
                  <a:gd name="T35" fmla="*/ 1681 h 1692"/>
                  <a:gd name="T36" fmla="*/ 21 w 268"/>
                  <a:gd name="T37" fmla="*/ 1670 h 1692"/>
                  <a:gd name="T38" fmla="*/ 10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4 w 268"/>
                  <a:gd name="T45" fmla="*/ 78 h 1692"/>
                  <a:gd name="T46" fmla="*/ 58 w 268"/>
                  <a:gd name="T47" fmla="*/ 57 h 1692"/>
                  <a:gd name="T48" fmla="*/ 66 w 268"/>
                  <a:gd name="T49" fmla="*/ 39 h 1692"/>
                  <a:gd name="T50" fmla="*/ 79 w 268"/>
                  <a:gd name="T51" fmla="*/ 23 h 1692"/>
                  <a:gd name="T52" fmla="*/ 95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4" y="11"/>
                    </a:lnTo>
                    <a:lnTo>
                      <a:pt x="191" y="23"/>
                    </a:lnTo>
                    <a:lnTo>
                      <a:pt x="204" y="39"/>
                    </a:lnTo>
                    <a:lnTo>
                      <a:pt x="212" y="57"/>
                    </a:lnTo>
                    <a:lnTo>
                      <a:pt x="215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60" y="1654"/>
                    </a:lnTo>
                    <a:lnTo>
                      <a:pt x="249" y="1670"/>
                    </a:lnTo>
                    <a:lnTo>
                      <a:pt x="233" y="1681"/>
                    </a:lnTo>
                    <a:lnTo>
                      <a:pt x="215" y="1690"/>
                    </a:lnTo>
                    <a:lnTo>
                      <a:pt x="194" y="1692"/>
                    </a:lnTo>
                    <a:lnTo>
                      <a:pt x="75" y="1692"/>
                    </a:lnTo>
                    <a:lnTo>
                      <a:pt x="55" y="1690"/>
                    </a:lnTo>
                    <a:lnTo>
                      <a:pt x="36" y="1681"/>
                    </a:lnTo>
                    <a:lnTo>
                      <a:pt x="21" y="1670"/>
                    </a:lnTo>
                    <a:lnTo>
                      <a:pt x="10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4" y="78"/>
                    </a:lnTo>
                    <a:lnTo>
                      <a:pt x="58" y="57"/>
                    </a:lnTo>
                    <a:lnTo>
                      <a:pt x="66" y="39"/>
                    </a:lnTo>
                    <a:lnTo>
                      <a:pt x="79" y="23"/>
                    </a:lnTo>
                    <a:lnTo>
                      <a:pt x="95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4" name="Freeform 118"/>
              <p:cNvSpPr>
                <a:spLocks/>
              </p:cNvSpPr>
              <p:nvPr/>
            </p:nvSpPr>
            <p:spPr bwMode="auto">
              <a:xfrm>
                <a:off x="3953" y="3788"/>
                <a:ext cx="44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4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3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1 w 268"/>
                  <a:gd name="T25" fmla="*/ 1681 h 1692"/>
                  <a:gd name="T26" fmla="*/ 213 w 268"/>
                  <a:gd name="T27" fmla="*/ 1690 h 1692"/>
                  <a:gd name="T28" fmla="*/ 194 w 268"/>
                  <a:gd name="T29" fmla="*/ 1692 h 1692"/>
                  <a:gd name="T30" fmla="*/ 74 w 268"/>
                  <a:gd name="T31" fmla="*/ 1692 h 1692"/>
                  <a:gd name="T32" fmla="*/ 53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6 w 268"/>
                  <a:gd name="T47" fmla="*/ 57 h 1692"/>
                  <a:gd name="T48" fmla="*/ 65 w 268"/>
                  <a:gd name="T49" fmla="*/ 39 h 1692"/>
                  <a:gd name="T50" fmla="*/ 77 w 268"/>
                  <a:gd name="T51" fmla="*/ 23 h 1692"/>
                  <a:gd name="T52" fmla="*/ 94 w 268"/>
                  <a:gd name="T53" fmla="*/ 11 h 1692"/>
                  <a:gd name="T54" fmla="*/ 112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4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3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1" y="1681"/>
                    </a:lnTo>
                    <a:lnTo>
                      <a:pt x="213" y="1690"/>
                    </a:lnTo>
                    <a:lnTo>
                      <a:pt x="194" y="1692"/>
                    </a:lnTo>
                    <a:lnTo>
                      <a:pt x="74" y="1692"/>
                    </a:lnTo>
                    <a:lnTo>
                      <a:pt x="53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6" y="57"/>
                    </a:lnTo>
                    <a:lnTo>
                      <a:pt x="65" y="39"/>
                    </a:lnTo>
                    <a:lnTo>
                      <a:pt x="77" y="23"/>
                    </a:lnTo>
                    <a:lnTo>
                      <a:pt x="94" y="11"/>
                    </a:lnTo>
                    <a:lnTo>
                      <a:pt x="112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5" name="Freeform 119"/>
              <p:cNvSpPr>
                <a:spLocks/>
              </p:cNvSpPr>
              <p:nvPr/>
            </p:nvSpPr>
            <p:spPr bwMode="auto">
              <a:xfrm>
                <a:off x="4020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6 w 268"/>
                  <a:gd name="T5" fmla="*/ 3 h 1692"/>
                  <a:gd name="T6" fmla="*/ 174 w 268"/>
                  <a:gd name="T7" fmla="*/ 11 h 1692"/>
                  <a:gd name="T8" fmla="*/ 190 w 268"/>
                  <a:gd name="T9" fmla="*/ 23 h 1692"/>
                  <a:gd name="T10" fmla="*/ 202 w 268"/>
                  <a:gd name="T11" fmla="*/ 39 h 1692"/>
                  <a:gd name="T12" fmla="*/ 211 w 268"/>
                  <a:gd name="T13" fmla="*/ 57 h 1692"/>
                  <a:gd name="T14" fmla="*/ 215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9 w 268"/>
                  <a:gd name="T21" fmla="*/ 1654 h 1692"/>
                  <a:gd name="T22" fmla="*/ 247 w 268"/>
                  <a:gd name="T23" fmla="*/ 1670 h 1692"/>
                  <a:gd name="T24" fmla="*/ 233 w 268"/>
                  <a:gd name="T25" fmla="*/ 1681 h 1692"/>
                  <a:gd name="T26" fmla="*/ 215 w 268"/>
                  <a:gd name="T27" fmla="*/ 1690 h 1692"/>
                  <a:gd name="T28" fmla="*/ 194 w 268"/>
                  <a:gd name="T29" fmla="*/ 1692 h 1692"/>
                  <a:gd name="T30" fmla="*/ 74 w 268"/>
                  <a:gd name="T31" fmla="*/ 1692 h 1692"/>
                  <a:gd name="T32" fmla="*/ 55 w 268"/>
                  <a:gd name="T33" fmla="*/ 1690 h 1692"/>
                  <a:gd name="T34" fmla="*/ 36 w 268"/>
                  <a:gd name="T35" fmla="*/ 1681 h 1692"/>
                  <a:gd name="T36" fmla="*/ 21 w 268"/>
                  <a:gd name="T37" fmla="*/ 1670 h 1692"/>
                  <a:gd name="T38" fmla="*/ 10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5 w 268"/>
                  <a:gd name="T45" fmla="*/ 78 h 1692"/>
                  <a:gd name="T46" fmla="*/ 58 w 268"/>
                  <a:gd name="T47" fmla="*/ 57 h 1692"/>
                  <a:gd name="T48" fmla="*/ 66 w 268"/>
                  <a:gd name="T49" fmla="*/ 39 h 1692"/>
                  <a:gd name="T50" fmla="*/ 79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4" y="11"/>
                    </a:lnTo>
                    <a:lnTo>
                      <a:pt x="190" y="23"/>
                    </a:lnTo>
                    <a:lnTo>
                      <a:pt x="202" y="39"/>
                    </a:lnTo>
                    <a:lnTo>
                      <a:pt x="211" y="57"/>
                    </a:lnTo>
                    <a:lnTo>
                      <a:pt x="215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9" y="1654"/>
                    </a:lnTo>
                    <a:lnTo>
                      <a:pt x="247" y="1670"/>
                    </a:lnTo>
                    <a:lnTo>
                      <a:pt x="233" y="1681"/>
                    </a:lnTo>
                    <a:lnTo>
                      <a:pt x="215" y="1690"/>
                    </a:lnTo>
                    <a:lnTo>
                      <a:pt x="194" y="1692"/>
                    </a:lnTo>
                    <a:lnTo>
                      <a:pt x="74" y="1692"/>
                    </a:lnTo>
                    <a:lnTo>
                      <a:pt x="55" y="1690"/>
                    </a:lnTo>
                    <a:lnTo>
                      <a:pt x="36" y="1681"/>
                    </a:lnTo>
                    <a:lnTo>
                      <a:pt x="21" y="1670"/>
                    </a:lnTo>
                    <a:lnTo>
                      <a:pt x="10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5" y="78"/>
                    </a:lnTo>
                    <a:lnTo>
                      <a:pt x="58" y="57"/>
                    </a:lnTo>
                    <a:lnTo>
                      <a:pt x="66" y="39"/>
                    </a:lnTo>
                    <a:lnTo>
                      <a:pt x="79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6" name="Freeform 120"/>
              <p:cNvSpPr>
                <a:spLocks/>
              </p:cNvSpPr>
              <p:nvPr/>
            </p:nvSpPr>
            <p:spPr bwMode="auto">
              <a:xfrm>
                <a:off x="4088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3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3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1 w 268"/>
                  <a:gd name="T25" fmla="*/ 1681 h 1692"/>
                  <a:gd name="T26" fmla="*/ 213 w 268"/>
                  <a:gd name="T27" fmla="*/ 1690 h 1692"/>
                  <a:gd name="T28" fmla="*/ 193 w 268"/>
                  <a:gd name="T29" fmla="*/ 1692 h 1692"/>
                  <a:gd name="T30" fmla="*/ 73 w 268"/>
                  <a:gd name="T31" fmla="*/ 1692 h 1692"/>
                  <a:gd name="T32" fmla="*/ 53 w 268"/>
                  <a:gd name="T33" fmla="*/ 1690 h 1692"/>
                  <a:gd name="T34" fmla="*/ 35 w 268"/>
                  <a:gd name="T35" fmla="*/ 1681 h 1692"/>
                  <a:gd name="T36" fmla="*/ 19 w 268"/>
                  <a:gd name="T37" fmla="*/ 1670 h 1692"/>
                  <a:gd name="T38" fmla="*/ 8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6 w 268"/>
                  <a:gd name="T47" fmla="*/ 57 h 1692"/>
                  <a:gd name="T48" fmla="*/ 64 w 268"/>
                  <a:gd name="T49" fmla="*/ 39 h 1692"/>
                  <a:gd name="T50" fmla="*/ 77 w 268"/>
                  <a:gd name="T51" fmla="*/ 23 h 1692"/>
                  <a:gd name="T52" fmla="*/ 93 w 268"/>
                  <a:gd name="T53" fmla="*/ 11 h 1692"/>
                  <a:gd name="T54" fmla="*/ 112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3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3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1" y="1681"/>
                    </a:lnTo>
                    <a:lnTo>
                      <a:pt x="213" y="1690"/>
                    </a:lnTo>
                    <a:lnTo>
                      <a:pt x="193" y="1692"/>
                    </a:lnTo>
                    <a:lnTo>
                      <a:pt x="73" y="1692"/>
                    </a:lnTo>
                    <a:lnTo>
                      <a:pt x="53" y="1690"/>
                    </a:lnTo>
                    <a:lnTo>
                      <a:pt x="35" y="1681"/>
                    </a:lnTo>
                    <a:lnTo>
                      <a:pt x="19" y="1670"/>
                    </a:lnTo>
                    <a:lnTo>
                      <a:pt x="8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6" y="57"/>
                    </a:lnTo>
                    <a:lnTo>
                      <a:pt x="64" y="39"/>
                    </a:lnTo>
                    <a:lnTo>
                      <a:pt x="77" y="23"/>
                    </a:lnTo>
                    <a:lnTo>
                      <a:pt x="93" y="11"/>
                    </a:lnTo>
                    <a:lnTo>
                      <a:pt x="112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7" name="Freeform 121"/>
              <p:cNvSpPr>
                <a:spLocks/>
              </p:cNvSpPr>
              <p:nvPr/>
            </p:nvSpPr>
            <p:spPr bwMode="auto">
              <a:xfrm>
                <a:off x="4156" y="3788"/>
                <a:ext cx="45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4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5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9 w 268"/>
                  <a:gd name="T21" fmla="*/ 1654 h 1692"/>
                  <a:gd name="T22" fmla="*/ 247 w 268"/>
                  <a:gd name="T23" fmla="*/ 1670 h 1692"/>
                  <a:gd name="T24" fmla="*/ 232 w 268"/>
                  <a:gd name="T25" fmla="*/ 1681 h 1692"/>
                  <a:gd name="T26" fmla="*/ 215 w 268"/>
                  <a:gd name="T27" fmla="*/ 1690 h 1692"/>
                  <a:gd name="T28" fmla="*/ 194 w 268"/>
                  <a:gd name="T29" fmla="*/ 1692 h 1692"/>
                  <a:gd name="T30" fmla="*/ 74 w 268"/>
                  <a:gd name="T31" fmla="*/ 1692 h 1692"/>
                  <a:gd name="T32" fmla="*/ 54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7 w 268"/>
                  <a:gd name="T47" fmla="*/ 57 h 1692"/>
                  <a:gd name="T48" fmla="*/ 66 w 268"/>
                  <a:gd name="T49" fmla="*/ 39 h 1692"/>
                  <a:gd name="T50" fmla="*/ 78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4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5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9" y="1654"/>
                    </a:lnTo>
                    <a:lnTo>
                      <a:pt x="247" y="1670"/>
                    </a:lnTo>
                    <a:lnTo>
                      <a:pt x="232" y="1681"/>
                    </a:lnTo>
                    <a:lnTo>
                      <a:pt x="215" y="1690"/>
                    </a:lnTo>
                    <a:lnTo>
                      <a:pt x="194" y="1692"/>
                    </a:lnTo>
                    <a:lnTo>
                      <a:pt x="74" y="1692"/>
                    </a:lnTo>
                    <a:lnTo>
                      <a:pt x="54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7" y="57"/>
                    </a:lnTo>
                    <a:lnTo>
                      <a:pt x="66" y="39"/>
                    </a:lnTo>
                    <a:lnTo>
                      <a:pt x="78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Freeform 122"/>
              <p:cNvSpPr>
                <a:spLocks/>
              </p:cNvSpPr>
              <p:nvPr/>
            </p:nvSpPr>
            <p:spPr bwMode="auto">
              <a:xfrm>
                <a:off x="4224" y="3788"/>
                <a:ext cx="45" cy="282"/>
              </a:xfrm>
              <a:custGeom>
                <a:avLst/>
                <a:gdLst>
                  <a:gd name="T0" fmla="*/ 134 w 269"/>
                  <a:gd name="T1" fmla="*/ 0 h 1692"/>
                  <a:gd name="T2" fmla="*/ 135 w 269"/>
                  <a:gd name="T3" fmla="*/ 0 h 1692"/>
                  <a:gd name="T4" fmla="*/ 156 w 269"/>
                  <a:gd name="T5" fmla="*/ 3 h 1692"/>
                  <a:gd name="T6" fmla="*/ 175 w 269"/>
                  <a:gd name="T7" fmla="*/ 11 h 1692"/>
                  <a:gd name="T8" fmla="*/ 191 w 269"/>
                  <a:gd name="T9" fmla="*/ 23 h 1692"/>
                  <a:gd name="T10" fmla="*/ 203 w 269"/>
                  <a:gd name="T11" fmla="*/ 39 h 1692"/>
                  <a:gd name="T12" fmla="*/ 212 w 269"/>
                  <a:gd name="T13" fmla="*/ 57 h 1692"/>
                  <a:gd name="T14" fmla="*/ 215 w 269"/>
                  <a:gd name="T15" fmla="*/ 78 h 1692"/>
                  <a:gd name="T16" fmla="*/ 269 w 269"/>
                  <a:gd name="T17" fmla="*/ 1615 h 1692"/>
                  <a:gd name="T18" fmla="*/ 267 w 269"/>
                  <a:gd name="T19" fmla="*/ 1635 h 1692"/>
                  <a:gd name="T20" fmla="*/ 260 w 269"/>
                  <a:gd name="T21" fmla="*/ 1654 h 1692"/>
                  <a:gd name="T22" fmla="*/ 248 w 269"/>
                  <a:gd name="T23" fmla="*/ 1670 h 1692"/>
                  <a:gd name="T24" fmla="*/ 233 w 269"/>
                  <a:gd name="T25" fmla="*/ 1681 h 1692"/>
                  <a:gd name="T26" fmla="*/ 215 w 269"/>
                  <a:gd name="T27" fmla="*/ 1690 h 1692"/>
                  <a:gd name="T28" fmla="*/ 195 w 269"/>
                  <a:gd name="T29" fmla="*/ 1692 h 1692"/>
                  <a:gd name="T30" fmla="*/ 75 w 269"/>
                  <a:gd name="T31" fmla="*/ 1692 h 1692"/>
                  <a:gd name="T32" fmla="*/ 55 w 269"/>
                  <a:gd name="T33" fmla="*/ 1690 h 1692"/>
                  <a:gd name="T34" fmla="*/ 37 w 269"/>
                  <a:gd name="T35" fmla="*/ 1681 h 1692"/>
                  <a:gd name="T36" fmla="*/ 21 w 269"/>
                  <a:gd name="T37" fmla="*/ 1670 h 1692"/>
                  <a:gd name="T38" fmla="*/ 10 w 269"/>
                  <a:gd name="T39" fmla="*/ 1654 h 1692"/>
                  <a:gd name="T40" fmla="*/ 2 w 269"/>
                  <a:gd name="T41" fmla="*/ 1635 h 1692"/>
                  <a:gd name="T42" fmla="*/ 0 w 269"/>
                  <a:gd name="T43" fmla="*/ 1615 h 1692"/>
                  <a:gd name="T44" fmla="*/ 55 w 269"/>
                  <a:gd name="T45" fmla="*/ 78 h 1692"/>
                  <a:gd name="T46" fmla="*/ 58 w 269"/>
                  <a:gd name="T47" fmla="*/ 57 h 1692"/>
                  <a:gd name="T48" fmla="*/ 66 w 269"/>
                  <a:gd name="T49" fmla="*/ 39 h 1692"/>
                  <a:gd name="T50" fmla="*/ 79 w 269"/>
                  <a:gd name="T51" fmla="*/ 23 h 1692"/>
                  <a:gd name="T52" fmla="*/ 94 w 269"/>
                  <a:gd name="T53" fmla="*/ 11 h 1692"/>
                  <a:gd name="T54" fmla="*/ 113 w 269"/>
                  <a:gd name="T55" fmla="*/ 3 h 1692"/>
                  <a:gd name="T56" fmla="*/ 134 w 269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9" h="1692">
                    <a:moveTo>
                      <a:pt x="134" y="0"/>
                    </a:moveTo>
                    <a:lnTo>
                      <a:pt x="135" y="0"/>
                    </a:lnTo>
                    <a:lnTo>
                      <a:pt x="156" y="3"/>
                    </a:lnTo>
                    <a:lnTo>
                      <a:pt x="175" y="11"/>
                    </a:lnTo>
                    <a:lnTo>
                      <a:pt x="191" y="23"/>
                    </a:lnTo>
                    <a:lnTo>
                      <a:pt x="203" y="39"/>
                    </a:lnTo>
                    <a:lnTo>
                      <a:pt x="212" y="57"/>
                    </a:lnTo>
                    <a:lnTo>
                      <a:pt x="215" y="78"/>
                    </a:lnTo>
                    <a:lnTo>
                      <a:pt x="269" y="1615"/>
                    </a:lnTo>
                    <a:lnTo>
                      <a:pt x="267" y="1635"/>
                    </a:lnTo>
                    <a:lnTo>
                      <a:pt x="260" y="1654"/>
                    </a:lnTo>
                    <a:lnTo>
                      <a:pt x="248" y="1670"/>
                    </a:lnTo>
                    <a:lnTo>
                      <a:pt x="233" y="1681"/>
                    </a:lnTo>
                    <a:lnTo>
                      <a:pt x="215" y="1690"/>
                    </a:lnTo>
                    <a:lnTo>
                      <a:pt x="195" y="1692"/>
                    </a:lnTo>
                    <a:lnTo>
                      <a:pt x="75" y="1692"/>
                    </a:lnTo>
                    <a:lnTo>
                      <a:pt x="55" y="1690"/>
                    </a:lnTo>
                    <a:lnTo>
                      <a:pt x="37" y="1681"/>
                    </a:lnTo>
                    <a:lnTo>
                      <a:pt x="21" y="1670"/>
                    </a:lnTo>
                    <a:lnTo>
                      <a:pt x="10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5" y="78"/>
                    </a:lnTo>
                    <a:lnTo>
                      <a:pt x="58" y="57"/>
                    </a:lnTo>
                    <a:lnTo>
                      <a:pt x="66" y="39"/>
                    </a:lnTo>
                    <a:lnTo>
                      <a:pt x="79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9" name="Freeform 123"/>
              <p:cNvSpPr>
                <a:spLocks/>
              </p:cNvSpPr>
              <p:nvPr/>
            </p:nvSpPr>
            <p:spPr bwMode="auto">
              <a:xfrm>
                <a:off x="4292" y="3788"/>
                <a:ext cx="44" cy="282"/>
              </a:xfrm>
              <a:custGeom>
                <a:avLst/>
                <a:gdLst>
                  <a:gd name="T0" fmla="*/ 133 w 268"/>
                  <a:gd name="T1" fmla="*/ 0 h 1692"/>
                  <a:gd name="T2" fmla="*/ 135 w 268"/>
                  <a:gd name="T3" fmla="*/ 0 h 1692"/>
                  <a:gd name="T4" fmla="*/ 155 w 268"/>
                  <a:gd name="T5" fmla="*/ 3 h 1692"/>
                  <a:gd name="T6" fmla="*/ 173 w 268"/>
                  <a:gd name="T7" fmla="*/ 11 h 1692"/>
                  <a:gd name="T8" fmla="*/ 189 w 268"/>
                  <a:gd name="T9" fmla="*/ 23 h 1692"/>
                  <a:gd name="T10" fmla="*/ 202 w 268"/>
                  <a:gd name="T11" fmla="*/ 39 h 1692"/>
                  <a:gd name="T12" fmla="*/ 210 w 268"/>
                  <a:gd name="T13" fmla="*/ 57 h 1692"/>
                  <a:gd name="T14" fmla="*/ 214 w 268"/>
                  <a:gd name="T15" fmla="*/ 78 h 1692"/>
                  <a:gd name="T16" fmla="*/ 268 w 268"/>
                  <a:gd name="T17" fmla="*/ 1615 h 1692"/>
                  <a:gd name="T18" fmla="*/ 266 w 268"/>
                  <a:gd name="T19" fmla="*/ 1635 h 1692"/>
                  <a:gd name="T20" fmla="*/ 258 w 268"/>
                  <a:gd name="T21" fmla="*/ 1654 h 1692"/>
                  <a:gd name="T22" fmla="*/ 247 w 268"/>
                  <a:gd name="T23" fmla="*/ 1670 h 1692"/>
                  <a:gd name="T24" fmla="*/ 232 w 268"/>
                  <a:gd name="T25" fmla="*/ 1681 h 1692"/>
                  <a:gd name="T26" fmla="*/ 213 w 268"/>
                  <a:gd name="T27" fmla="*/ 1690 h 1692"/>
                  <a:gd name="T28" fmla="*/ 193 w 268"/>
                  <a:gd name="T29" fmla="*/ 1692 h 1692"/>
                  <a:gd name="T30" fmla="*/ 74 w 268"/>
                  <a:gd name="T31" fmla="*/ 1692 h 1692"/>
                  <a:gd name="T32" fmla="*/ 53 w 268"/>
                  <a:gd name="T33" fmla="*/ 1690 h 1692"/>
                  <a:gd name="T34" fmla="*/ 35 w 268"/>
                  <a:gd name="T35" fmla="*/ 1681 h 1692"/>
                  <a:gd name="T36" fmla="*/ 21 w 268"/>
                  <a:gd name="T37" fmla="*/ 1670 h 1692"/>
                  <a:gd name="T38" fmla="*/ 9 w 268"/>
                  <a:gd name="T39" fmla="*/ 1654 h 1692"/>
                  <a:gd name="T40" fmla="*/ 2 w 268"/>
                  <a:gd name="T41" fmla="*/ 1635 h 1692"/>
                  <a:gd name="T42" fmla="*/ 0 w 268"/>
                  <a:gd name="T43" fmla="*/ 1615 h 1692"/>
                  <a:gd name="T44" fmla="*/ 53 w 268"/>
                  <a:gd name="T45" fmla="*/ 78 h 1692"/>
                  <a:gd name="T46" fmla="*/ 57 w 268"/>
                  <a:gd name="T47" fmla="*/ 57 h 1692"/>
                  <a:gd name="T48" fmla="*/ 66 w 268"/>
                  <a:gd name="T49" fmla="*/ 39 h 1692"/>
                  <a:gd name="T50" fmla="*/ 78 w 268"/>
                  <a:gd name="T51" fmla="*/ 23 h 1692"/>
                  <a:gd name="T52" fmla="*/ 94 w 268"/>
                  <a:gd name="T53" fmla="*/ 11 h 1692"/>
                  <a:gd name="T54" fmla="*/ 113 w 268"/>
                  <a:gd name="T55" fmla="*/ 3 h 1692"/>
                  <a:gd name="T56" fmla="*/ 133 w 268"/>
                  <a:gd name="T57" fmla="*/ 0 h 1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68" h="1692">
                    <a:moveTo>
                      <a:pt x="133" y="0"/>
                    </a:moveTo>
                    <a:lnTo>
                      <a:pt x="135" y="0"/>
                    </a:lnTo>
                    <a:lnTo>
                      <a:pt x="155" y="3"/>
                    </a:lnTo>
                    <a:lnTo>
                      <a:pt x="173" y="11"/>
                    </a:lnTo>
                    <a:lnTo>
                      <a:pt x="189" y="23"/>
                    </a:lnTo>
                    <a:lnTo>
                      <a:pt x="202" y="39"/>
                    </a:lnTo>
                    <a:lnTo>
                      <a:pt x="210" y="57"/>
                    </a:lnTo>
                    <a:lnTo>
                      <a:pt x="214" y="78"/>
                    </a:lnTo>
                    <a:lnTo>
                      <a:pt x="268" y="1615"/>
                    </a:lnTo>
                    <a:lnTo>
                      <a:pt x="266" y="1635"/>
                    </a:lnTo>
                    <a:lnTo>
                      <a:pt x="258" y="1654"/>
                    </a:lnTo>
                    <a:lnTo>
                      <a:pt x="247" y="1670"/>
                    </a:lnTo>
                    <a:lnTo>
                      <a:pt x="232" y="1681"/>
                    </a:lnTo>
                    <a:lnTo>
                      <a:pt x="213" y="1690"/>
                    </a:lnTo>
                    <a:lnTo>
                      <a:pt x="193" y="1692"/>
                    </a:lnTo>
                    <a:lnTo>
                      <a:pt x="74" y="1692"/>
                    </a:lnTo>
                    <a:lnTo>
                      <a:pt x="53" y="1690"/>
                    </a:lnTo>
                    <a:lnTo>
                      <a:pt x="35" y="1681"/>
                    </a:lnTo>
                    <a:lnTo>
                      <a:pt x="21" y="1670"/>
                    </a:lnTo>
                    <a:lnTo>
                      <a:pt x="9" y="1654"/>
                    </a:lnTo>
                    <a:lnTo>
                      <a:pt x="2" y="1635"/>
                    </a:lnTo>
                    <a:lnTo>
                      <a:pt x="0" y="1615"/>
                    </a:lnTo>
                    <a:lnTo>
                      <a:pt x="53" y="78"/>
                    </a:lnTo>
                    <a:lnTo>
                      <a:pt x="57" y="57"/>
                    </a:lnTo>
                    <a:lnTo>
                      <a:pt x="66" y="39"/>
                    </a:lnTo>
                    <a:lnTo>
                      <a:pt x="78" y="23"/>
                    </a:lnTo>
                    <a:lnTo>
                      <a:pt x="94" y="11"/>
                    </a:lnTo>
                    <a:lnTo>
                      <a:pt x="113" y="3"/>
                    </a:lnTo>
                    <a:lnTo>
                      <a:pt x="1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7750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02008" y="946712"/>
            <a:ext cx="5690538" cy="5539654"/>
            <a:chOff x="3024755" y="648838"/>
            <a:chExt cx="5690538" cy="5539654"/>
          </a:xfrm>
        </p:grpSpPr>
        <p:grpSp>
          <p:nvGrpSpPr>
            <p:cNvPr id="25" name="그룹 24"/>
            <p:cNvGrpSpPr/>
            <p:nvPr/>
          </p:nvGrpSpPr>
          <p:grpSpPr>
            <a:xfrm>
              <a:off x="3024755" y="648838"/>
              <a:ext cx="5690538" cy="5539654"/>
              <a:chOff x="4446494" y="842682"/>
              <a:chExt cx="4593455" cy="4471660"/>
            </a:xfrm>
          </p:grpSpPr>
          <p:sp>
            <p:nvSpPr>
              <p:cNvPr id="9" name="한쪽 모서리가 둥근 사각형 8"/>
              <p:cNvSpPr/>
              <p:nvPr/>
            </p:nvSpPr>
            <p:spPr>
              <a:xfrm flipV="1">
                <a:off x="7049287" y="3275560"/>
                <a:ext cx="1457447" cy="1443275"/>
              </a:xfrm>
              <a:prstGeom prst="round1Rect">
                <a:avLst/>
              </a:prstGeom>
              <a:solidFill>
                <a:srgbClr val="3331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806048" y="3275556"/>
                <a:ext cx="2241185" cy="20387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03200" dist="457200" sx="88000" sy="88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한쪽 모서리가 둥근 사각형 9"/>
              <p:cNvSpPr/>
              <p:nvPr/>
            </p:nvSpPr>
            <p:spPr>
              <a:xfrm flipH="1" flipV="1">
                <a:off x="5778082" y="3275559"/>
                <a:ext cx="1271205" cy="1249537"/>
              </a:xfrm>
              <a:prstGeom prst="round1Rect">
                <a:avLst/>
              </a:prstGeom>
              <a:solidFill>
                <a:srgbClr val="014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7049286" y="1511246"/>
                <a:ext cx="1990663" cy="17643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03200" dist="482600" dir="3600000" sx="88000" sy="88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한쪽 모서리가 둥근 사각형 6"/>
              <p:cNvSpPr/>
              <p:nvPr/>
            </p:nvSpPr>
            <p:spPr>
              <a:xfrm>
                <a:off x="7049286" y="2026023"/>
                <a:ext cx="1271205" cy="1249537"/>
              </a:xfrm>
              <a:prstGeom prst="round1Rect">
                <a:avLst/>
              </a:prstGeom>
              <a:solidFill>
                <a:srgbClr val="014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4446494" y="842682"/>
                <a:ext cx="2602792" cy="24328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03200" dist="711200" dir="1800000" sx="88000" sy="88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한쪽 모서리가 둥근 사각형 7"/>
              <p:cNvSpPr/>
              <p:nvPr/>
            </p:nvSpPr>
            <p:spPr>
              <a:xfrm flipH="1">
                <a:off x="5471499" y="1724667"/>
                <a:ext cx="1577788" cy="1550894"/>
              </a:xfrm>
              <a:prstGeom prst="round1Rect">
                <a:avLst/>
              </a:prstGeom>
              <a:solidFill>
                <a:srgbClr val="3331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4453455" y="2168957"/>
              <a:ext cx="1649941" cy="1200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4267" b="1" dirty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S</a:t>
              </a:r>
            </a:p>
            <a:p>
              <a:pPr algn="ctr"/>
              <a:r>
                <a:rPr lang="en-US" altLang="ko-KR" sz="1333" dirty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Strength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067" dirty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강점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235968" y="2501213"/>
              <a:ext cx="154877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latin typeface="+mn-ea"/>
                </a:rPr>
                <a:t>W</a:t>
              </a:r>
            </a:p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+mn-ea"/>
                </a:rPr>
                <a:t>Weakness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bg1"/>
                  </a:solidFill>
                  <a:latin typeface="+mn-ea"/>
                </a:rPr>
                <a:t>약점</a:t>
              </a: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720872" y="3956126"/>
              <a:ext cx="1555728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latin typeface="+mn-ea"/>
                </a:rPr>
                <a:t>O</a:t>
              </a:r>
            </a:p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+mn-ea"/>
                </a:rPr>
                <a:t>Opportunity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900" dirty="0">
                  <a:solidFill>
                    <a:schemeClr val="bg1"/>
                  </a:solidFill>
                  <a:latin typeface="+mn-ea"/>
                </a:rPr>
                <a:t>기회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323098" y="3975440"/>
              <a:ext cx="1649941" cy="12004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4267" b="1" dirty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T</a:t>
              </a:r>
            </a:p>
            <a:p>
              <a:pPr algn="ctr"/>
              <a:r>
                <a:rPr lang="en-US" altLang="ko-KR" sz="1333" dirty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Threat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067" dirty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위협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48216" y="1999679"/>
            <a:ext cx="3531793" cy="1539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강점 </a:t>
            </a:r>
            <a:r>
              <a:rPr lang="en-US" altLang="ko-KR" sz="14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Strength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기업의 환경분석을 통해 강점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(strength)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과 약점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(weakness),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기회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(opportunity)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와 위협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(threat) 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요인을 규정하고 이를 토대로 마케팅 전략을 수립하는 기법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966749" y="2098292"/>
            <a:ext cx="3676657" cy="1539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약점 </a:t>
            </a:r>
            <a:r>
              <a:rPr lang="en-US" altLang="ko-KR" sz="14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Weakness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기업의 환경분석을 통해 강점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(strength)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과 약점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(weakness),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기회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(opportunity)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와 위협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(threat)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요인을 규정하고 이를 토대로 마케팅 전략을 수립하는 기법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832830" y="4258851"/>
            <a:ext cx="4121046" cy="1539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7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위협 </a:t>
            </a:r>
            <a:r>
              <a:rPr lang="en-US" altLang="ko-KR" sz="147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Threat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기업의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환경분석을 통해 강점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(strength)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과 약점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(weakness),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기회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(opportunity)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와 위협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(threat)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요인을 규정하고 이를 토대로 마케팅 전략을 수립하는 기법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61491" y="4072786"/>
            <a:ext cx="2744599" cy="1816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7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기회 </a:t>
            </a:r>
            <a:r>
              <a:rPr lang="en-US" altLang="ko-KR" sz="147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Opportunity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기업의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환경분석을 통해 강점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(strength)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과 약점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(weakness),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기회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(opportunity)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와 위협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(threat) 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요인을 규정하고 이를 토대로 마케팅 전략을 수립하는 기법</a:t>
            </a:r>
          </a:p>
        </p:txBody>
      </p:sp>
      <p:sp>
        <p:nvSpPr>
          <p:cNvPr id="19" name="자유형 18"/>
          <p:cNvSpPr/>
          <p:nvPr/>
        </p:nvSpPr>
        <p:spPr>
          <a:xfrm flipV="1">
            <a:off x="1" y="78431"/>
            <a:ext cx="12201069" cy="1427352"/>
          </a:xfrm>
          <a:custGeom>
            <a:avLst/>
            <a:gdLst>
              <a:gd name="connsiteX0" fmla="*/ 5386811 w 12201069"/>
              <a:gd name="connsiteY0" fmla="*/ 1427352 h 1427352"/>
              <a:gd name="connsiteX1" fmla="*/ 5547181 w 12201069"/>
              <a:gd name="connsiteY1" fmla="*/ 1417657 h 1427352"/>
              <a:gd name="connsiteX2" fmla="*/ 12191999 w 12201069"/>
              <a:gd name="connsiteY2" fmla="*/ 1417657 h 1427352"/>
              <a:gd name="connsiteX3" fmla="*/ 12191999 w 12201069"/>
              <a:gd name="connsiteY3" fmla="*/ 1194768 h 1427352"/>
              <a:gd name="connsiteX4" fmla="*/ 12201069 w 12201069"/>
              <a:gd name="connsiteY4" fmla="*/ 1192116 h 1427352"/>
              <a:gd name="connsiteX5" fmla="*/ 12201069 w 12201069"/>
              <a:gd name="connsiteY5" fmla="*/ 178220 h 1427352"/>
              <a:gd name="connsiteX6" fmla="*/ 12120366 w 12201069"/>
              <a:gd name="connsiteY6" fmla="*/ 154618 h 1427352"/>
              <a:gd name="connsiteX7" fmla="*/ 11704384 w 12201069"/>
              <a:gd name="connsiteY7" fmla="*/ 109369 h 1427352"/>
              <a:gd name="connsiteX8" fmla="*/ 10818211 w 12201069"/>
              <a:gd name="connsiteY8" fmla="*/ 363233 h 1427352"/>
              <a:gd name="connsiteX9" fmla="*/ 10787651 w 12201069"/>
              <a:gd name="connsiteY9" fmla="*/ 393569 h 1427352"/>
              <a:gd name="connsiteX10" fmla="*/ 10689856 w 12201069"/>
              <a:gd name="connsiteY10" fmla="*/ 362157 h 1427352"/>
              <a:gd name="connsiteX11" fmla="*/ 9877694 w 12201069"/>
              <a:gd name="connsiteY11" fmla="*/ 265580 h 1427352"/>
              <a:gd name="connsiteX12" fmla="*/ 9584945 w 12201069"/>
              <a:gd name="connsiteY12" fmla="*/ 277069 h 1427352"/>
              <a:gd name="connsiteX13" fmla="*/ 9575516 w 12201069"/>
              <a:gd name="connsiteY13" fmla="*/ 278208 h 1427352"/>
              <a:gd name="connsiteX14" fmla="*/ 9534039 w 12201069"/>
              <a:gd name="connsiteY14" fmla="*/ 229994 h 1427352"/>
              <a:gd name="connsiteX15" fmla="*/ 8968472 w 12201069"/>
              <a:gd name="connsiteY15" fmla="*/ 40267 h 1427352"/>
              <a:gd name="connsiteX16" fmla="*/ 8402905 w 12201069"/>
              <a:gd name="connsiteY16" fmla="*/ 229994 h 1427352"/>
              <a:gd name="connsiteX17" fmla="*/ 8351559 w 12201069"/>
              <a:gd name="connsiteY17" fmla="*/ 289680 h 1427352"/>
              <a:gd name="connsiteX18" fmla="*/ 8280984 w 12201069"/>
              <a:gd name="connsiteY18" fmla="*/ 277292 h 1427352"/>
              <a:gd name="connsiteX19" fmla="*/ 8214540 w 12201069"/>
              <a:gd name="connsiteY19" fmla="*/ 246363 h 1427352"/>
              <a:gd name="connsiteX20" fmla="*/ 7136941 w 12201069"/>
              <a:gd name="connsiteY20" fmla="*/ 74933 h 1427352"/>
              <a:gd name="connsiteX21" fmla="*/ 6284883 w 12201069"/>
              <a:gd name="connsiteY21" fmla="*/ 174893 h 1427352"/>
              <a:gd name="connsiteX22" fmla="*/ 6207307 w 12201069"/>
              <a:gd name="connsiteY22" fmla="*/ 199475 h 1427352"/>
              <a:gd name="connsiteX23" fmla="*/ 6186982 w 12201069"/>
              <a:gd name="connsiteY23" fmla="*/ 185400 h 1427352"/>
              <a:gd name="connsiteX24" fmla="*/ 5386811 w 12201069"/>
              <a:gd name="connsiteY24" fmla="*/ 0 h 1427352"/>
              <a:gd name="connsiteX25" fmla="*/ 4923585 w 12201069"/>
              <a:gd name="connsiteY25" fmla="*/ 56084 h 1427352"/>
              <a:gd name="connsiteX26" fmla="*/ 4825189 w 12201069"/>
              <a:gd name="connsiteY26" fmla="*/ 88113 h 1427352"/>
              <a:gd name="connsiteX27" fmla="*/ 4695448 w 12201069"/>
              <a:gd name="connsiteY27" fmla="*/ 55192 h 1427352"/>
              <a:gd name="connsiteX28" fmla="*/ 4110684 w 12201069"/>
              <a:gd name="connsiteY28" fmla="*/ 0 h 1427352"/>
              <a:gd name="connsiteX29" fmla="*/ 3048394 w 12201069"/>
              <a:gd name="connsiteY29" fmla="*/ 205704 h 1427352"/>
              <a:gd name="connsiteX30" fmla="*/ 2967627 w 12201069"/>
              <a:gd name="connsiteY30" fmla="*/ 251468 h 1427352"/>
              <a:gd name="connsiteX31" fmla="*/ 2960971 w 12201069"/>
              <a:gd name="connsiteY31" fmla="*/ 252548 h 1427352"/>
              <a:gd name="connsiteX32" fmla="*/ 2744847 w 12201069"/>
              <a:gd name="connsiteY32" fmla="*/ 305884 h 1427352"/>
              <a:gd name="connsiteX33" fmla="*/ 2737794 w 12201069"/>
              <a:gd name="connsiteY33" fmla="*/ 308441 h 1427352"/>
              <a:gd name="connsiteX34" fmla="*/ 2461468 w 12201069"/>
              <a:gd name="connsiteY34" fmla="*/ 183453 h 1427352"/>
              <a:gd name="connsiteX35" fmla="*/ 1249280 w 12201069"/>
              <a:gd name="connsiteY35" fmla="*/ 0 h 1427352"/>
              <a:gd name="connsiteX36" fmla="*/ 241295 w 12201069"/>
              <a:gd name="connsiteY36" fmla="*/ 120605 h 1427352"/>
              <a:gd name="connsiteX37" fmla="*/ 0 w 12201069"/>
              <a:gd name="connsiteY37" fmla="*/ 198588 h 1427352"/>
              <a:gd name="connsiteX38" fmla="*/ 0 w 12201069"/>
              <a:gd name="connsiteY38" fmla="*/ 1213777 h 1427352"/>
              <a:gd name="connsiteX39" fmla="*/ 1 w 12201069"/>
              <a:gd name="connsiteY39" fmla="*/ 1213777 h 1427352"/>
              <a:gd name="connsiteX40" fmla="*/ 1 w 12201069"/>
              <a:gd name="connsiteY40" fmla="*/ 1417657 h 1427352"/>
              <a:gd name="connsiteX41" fmla="*/ 5226441 w 12201069"/>
              <a:gd name="connsiteY41" fmla="*/ 1417657 h 142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201069" h="1427352">
                <a:moveTo>
                  <a:pt x="5386811" y="1427352"/>
                </a:moveTo>
                <a:lnTo>
                  <a:pt x="5547181" y="1417657"/>
                </a:lnTo>
                <a:lnTo>
                  <a:pt x="12191999" y="1417657"/>
                </a:lnTo>
                <a:lnTo>
                  <a:pt x="12191999" y="1194768"/>
                </a:lnTo>
                <a:lnTo>
                  <a:pt x="12201069" y="1192116"/>
                </a:lnTo>
                <a:lnTo>
                  <a:pt x="12201069" y="178220"/>
                </a:lnTo>
                <a:lnTo>
                  <a:pt x="12120366" y="154618"/>
                </a:lnTo>
                <a:cubicBezTo>
                  <a:pt x="11992511" y="125481"/>
                  <a:pt x="11851940" y="109369"/>
                  <a:pt x="11704384" y="109369"/>
                </a:cubicBezTo>
                <a:cubicBezTo>
                  <a:pt x="11335496" y="109369"/>
                  <a:pt x="11010262" y="210070"/>
                  <a:pt x="10818211" y="363233"/>
                </a:cubicBezTo>
                <a:lnTo>
                  <a:pt x="10787651" y="393569"/>
                </a:lnTo>
                <a:lnTo>
                  <a:pt x="10689856" y="362157"/>
                </a:lnTo>
                <a:cubicBezTo>
                  <a:pt x="10458020" y="301183"/>
                  <a:pt x="10178537" y="265580"/>
                  <a:pt x="9877694" y="265580"/>
                </a:cubicBezTo>
                <a:cubicBezTo>
                  <a:pt x="9777413" y="265580"/>
                  <a:pt x="9679505" y="269536"/>
                  <a:pt x="9584945" y="277069"/>
                </a:cubicBezTo>
                <a:lnTo>
                  <a:pt x="9575516" y="278208"/>
                </a:lnTo>
                <a:lnTo>
                  <a:pt x="9534039" y="229994"/>
                </a:lnTo>
                <a:cubicBezTo>
                  <a:pt x="9411469" y="115526"/>
                  <a:pt x="9203901" y="40267"/>
                  <a:pt x="8968472" y="40267"/>
                </a:cubicBezTo>
                <a:cubicBezTo>
                  <a:pt x="8733043" y="40267"/>
                  <a:pt x="8525475" y="115526"/>
                  <a:pt x="8402905" y="229994"/>
                </a:cubicBezTo>
                <a:lnTo>
                  <a:pt x="8351559" y="289680"/>
                </a:lnTo>
                <a:lnTo>
                  <a:pt x="8280984" y="277292"/>
                </a:lnTo>
                <a:lnTo>
                  <a:pt x="8214540" y="246363"/>
                </a:lnTo>
                <a:cubicBezTo>
                  <a:pt x="7938758" y="140445"/>
                  <a:pt x="7557769" y="74933"/>
                  <a:pt x="7136941" y="74933"/>
                </a:cubicBezTo>
                <a:cubicBezTo>
                  <a:pt x="6821319" y="74933"/>
                  <a:pt x="6528108" y="111783"/>
                  <a:pt x="6284883" y="174893"/>
                </a:cubicBezTo>
                <a:lnTo>
                  <a:pt x="6207307" y="199475"/>
                </a:lnTo>
                <a:lnTo>
                  <a:pt x="6186982" y="185400"/>
                </a:lnTo>
                <a:cubicBezTo>
                  <a:pt x="5975642" y="70208"/>
                  <a:pt x="5694899" y="0"/>
                  <a:pt x="5386811" y="0"/>
                </a:cubicBezTo>
                <a:cubicBezTo>
                  <a:pt x="5222498" y="0"/>
                  <a:pt x="5065963" y="19970"/>
                  <a:pt x="4923585" y="56084"/>
                </a:cubicBezTo>
                <a:lnTo>
                  <a:pt x="4825189" y="88113"/>
                </a:lnTo>
                <a:lnTo>
                  <a:pt x="4695448" y="55192"/>
                </a:lnTo>
                <a:cubicBezTo>
                  <a:pt x="4515715" y="19652"/>
                  <a:pt x="4318109" y="0"/>
                  <a:pt x="4110684" y="0"/>
                </a:cubicBezTo>
                <a:cubicBezTo>
                  <a:pt x="3695834" y="0"/>
                  <a:pt x="3320258" y="78610"/>
                  <a:pt x="3048394" y="205704"/>
                </a:cubicBezTo>
                <a:lnTo>
                  <a:pt x="2967627" y="251468"/>
                </a:lnTo>
                <a:lnTo>
                  <a:pt x="2960971" y="252548"/>
                </a:lnTo>
                <a:cubicBezTo>
                  <a:pt x="2883281" y="268247"/>
                  <a:pt x="2810914" y="286123"/>
                  <a:pt x="2744847" y="305884"/>
                </a:cubicBezTo>
                <a:lnTo>
                  <a:pt x="2737794" y="308441"/>
                </a:lnTo>
                <a:lnTo>
                  <a:pt x="2461468" y="183453"/>
                </a:lnTo>
                <a:cubicBezTo>
                  <a:pt x="2141308" y="69471"/>
                  <a:pt x="1716005" y="0"/>
                  <a:pt x="1249280" y="0"/>
                </a:cubicBezTo>
                <a:cubicBezTo>
                  <a:pt x="875899" y="0"/>
                  <a:pt x="529031" y="44461"/>
                  <a:pt x="241295" y="120605"/>
                </a:cubicBezTo>
                <a:lnTo>
                  <a:pt x="0" y="198588"/>
                </a:lnTo>
                <a:lnTo>
                  <a:pt x="0" y="1213777"/>
                </a:lnTo>
                <a:lnTo>
                  <a:pt x="1" y="1213777"/>
                </a:lnTo>
                <a:lnTo>
                  <a:pt x="1" y="1417657"/>
                </a:lnTo>
                <a:lnTo>
                  <a:pt x="5226441" y="141765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 flipV="1">
            <a:off x="1" y="-9696"/>
            <a:ext cx="12201069" cy="1427352"/>
          </a:xfrm>
          <a:custGeom>
            <a:avLst/>
            <a:gdLst>
              <a:gd name="connsiteX0" fmla="*/ 5386811 w 12201069"/>
              <a:gd name="connsiteY0" fmla="*/ 1427352 h 1427352"/>
              <a:gd name="connsiteX1" fmla="*/ 5547181 w 12201069"/>
              <a:gd name="connsiteY1" fmla="*/ 1417657 h 1427352"/>
              <a:gd name="connsiteX2" fmla="*/ 12191999 w 12201069"/>
              <a:gd name="connsiteY2" fmla="*/ 1417657 h 1427352"/>
              <a:gd name="connsiteX3" fmla="*/ 12191999 w 12201069"/>
              <a:gd name="connsiteY3" fmla="*/ 1194768 h 1427352"/>
              <a:gd name="connsiteX4" fmla="*/ 12201069 w 12201069"/>
              <a:gd name="connsiteY4" fmla="*/ 1192116 h 1427352"/>
              <a:gd name="connsiteX5" fmla="*/ 12201069 w 12201069"/>
              <a:gd name="connsiteY5" fmla="*/ 178220 h 1427352"/>
              <a:gd name="connsiteX6" fmla="*/ 12120366 w 12201069"/>
              <a:gd name="connsiteY6" fmla="*/ 154618 h 1427352"/>
              <a:gd name="connsiteX7" fmla="*/ 11704384 w 12201069"/>
              <a:gd name="connsiteY7" fmla="*/ 109369 h 1427352"/>
              <a:gd name="connsiteX8" fmla="*/ 10818211 w 12201069"/>
              <a:gd name="connsiteY8" fmla="*/ 363233 h 1427352"/>
              <a:gd name="connsiteX9" fmla="*/ 10787651 w 12201069"/>
              <a:gd name="connsiteY9" fmla="*/ 393569 h 1427352"/>
              <a:gd name="connsiteX10" fmla="*/ 10689856 w 12201069"/>
              <a:gd name="connsiteY10" fmla="*/ 362157 h 1427352"/>
              <a:gd name="connsiteX11" fmla="*/ 9877694 w 12201069"/>
              <a:gd name="connsiteY11" fmla="*/ 265580 h 1427352"/>
              <a:gd name="connsiteX12" fmla="*/ 9584945 w 12201069"/>
              <a:gd name="connsiteY12" fmla="*/ 277069 h 1427352"/>
              <a:gd name="connsiteX13" fmla="*/ 9575516 w 12201069"/>
              <a:gd name="connsiteY13" fmla="*/ 278208 h 1427352"/>
              <a:gd name="connsiteX14" fmla="*/ 9534039 w 12201069"/>
              <a:gd name="connsiteY14" fmla="*/ 229994 h 1427352"/>
              <a:gd name="connsiteX15" fmla="*/ 8968472 w 12201069"/>
              <a:gd name="connsiteY15" fmla="*/ 40267 h 1427352"/>
              <a:gd name="connsiteX16" fmla="*/ 8402905 w 12201069"/>
              <a:gd name="connsiteY16" fmla="*/ 229994 h 1427352"/>
              <a:gd name="connsiteX17" fmla="*/ 8351559 w 12201069"/>
              <a:gd name="connsiteY17" fmla="*/ 289680 h 1427352"/>
              <a:gd name="connsiteX18" fmla="*/ 8280984 w 12201069"/>
              <a:gd name="connsiteY18" fmla="*/ 277292 h 1427352"/>
              <a:gd name="connsiteX19" fmla="*/ 8214540 w 12201069"/>
              <a:gd name="connsiteY19" fmla="*/ 246363 h 1427352"/>
              <a:gd name="connsiteX20" fmla="*/ 7136941 w 12201069"/>
              <a:gd name="connsiteY20" fmla="*/ 74933 h 1427352"/>
              <a:gd name="connsiteX21" fmla="*/ 6284883 w 12201069"/>
              <a:gd name="connsiteY21" fmla="*/ 174893 h 1427352"/>
              <a:gd name="connsiteX22" fmla="*/ 6207307 w 12201069"/>
              <a:gd name="connsiteY22" fmla="*/ 199475 h 1427352"/>
              <a:gd name="connsiteX23" fmla="*/ 6186982 w 12201069"/>
              <a:gd name="connsiteY23" fmla="*/ 185400 h 1427352"/>
              <a:gd name="connsiteX24" fmla="*/ 5386811 w 12201069"/>
              <a:gd name="connsiteY24" fmla="*/ 0 h 1427352"/>
              <a:gd name="connsiteX25" fmla="*/ 4923585 w 12201069"/>
              <a:gd name="connsiteY25" fmla="*/ 56084 h 1427352"/>
              <a:gd name="connsiteX26" fmla="*/ 4825189 w 12201069"/>
              <a:gd name="connsiteY26" fmla="*/ 88113 h 1427352"/>
              <a:gd name="connsiteX27" fmla="*/ 4695448 w 12201069"/>
              <a:gd name="connsiteY27" fmla="*/ 55192 h 1427352"/>
              <a:gd name="connsiteX28" fmla="*/ 4110684 w 12201069"/>
              <a:gd name="connsiteY28" fmla="*/ 0 h 1427352"/>
              <a:gd name="connsiteX29" fmla="*/ 3048394 w 12201069"/>
              <a:gd name="connsiteY29" fmla="*/ 205704 h 1427352"/>
              <a:gd name="connsiteX30" fmla="*/ 2967627 w 12201069"/>
              <a:gd name="connsiteY30" fmla="*/ 251468 h 1427352"/>
              <a:gd name="connsiteX31" fmla="*/ 2960971 w 12201069"/>
              <a:gd name="connsiteY31" fmla="*/ 252548 h 1427352"/>
              <a:gd name="connsiteX32" fmla="*/ 2744847 w 12201069"/>
              <a:gd name="connsiteY32" fmla="*/ 305884 h 1427352"/>
              <a:gd name="connsiteX33" fmla="*/ 2737794 w 12201069"/>
              <a:gd name="connsiteY33" fmla="*/ 308441 h 1427352"/>
              <a:gd name="connsiteX34" fmla="*/ 2461468 w 12201069"/>
              <a:gd name="connsiteY34" fmla="*/ 183453 h 1427352"/>
              <a:gd name="connsiteX35" fmla="*/ 1249280 w 12201069"/>
              <a:gd name="connsiteY35" fmla="*/ 0 h 1427352"/>
              <a:gd name="connsiteX36" fmla="*/ 241295 w 12201069"/>
              <a:gd name="connsiteY36" fmla="*/ 120605 h 1427352"/>
              <a:gd name="connsiteX37" fmla="*/ 0 w 12201069"/>
              <a:gd name="connsiteY37" fmla="*/ 198588 h 1427352"/>
              <a:gd name="connsiteX38" fmla="*/ 0 w 12201069"/>
              <a:gd name="connsiteY38" fmla="*/ 1213777 h 1427352"/>
              <a:gd name="connsiteX39" fmla="*/ 1 w 12201069"/>
              <a:gd name="connsiteY39" fmla="*/ 1213777 h 1427352"/>
              <a:gd name="connsiteX40" fmla="*/ 1 w 12201069"/>
              <a:gd name="connsiteY40" fmla="*/ 1417657 h 1427352"/>
              <a:gd name="connsiteX41" fmla="*/ 5226441 w 12201069"/>
              <a:gd name="connsiteY41" fmla="*/ 1417657 h 142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201069" h="1427352">
                <a:moveTo>
                  <a:pt x="5386811" y="1427352"/>
                </a:moveTo>
                <a:lnTo>
                  <a:pt x="5547181" y="1417657"/>
                </a:lnTo>
                <a:lnTo>
                  <a:pt x="12191999" y="1417657"/>
                </a:lnTo>
                <a:lnTo>
                  <a:pt x="12191999" y="1194768"/>
                </a:lnTo>
                <a:lnTo>
                  <a:pt x="12201069" y="1192116"/>
                </a:lnTo>
                <a:lnTo>
                  <a:pt x="12201069" y="178220"/>
                </a:lnTo>
                <a:lnTo>
                  <a:pt x="12120366" y="154618"/>
                </a:lnTo>
                <a:cubicBezTo>
                  <a:pt x="11992511" y="125481"/>
                  <a:pt x="11851940" y="109369"/>
                  <a:pt x="11704384" y="109369"/>
                </a:cubicBezTo>
                <a:cubicBezTo>
                  <a:pt x="11335496" y="109369"/>
                  <a:pt x="11010262" y="210070"/>
                  <a:pt x="10818211" y="363233"/>
                </a:cubicBezTo>
                <a:lnTo>
                  <a:pt x="10787651" y="393569"/>
                </a:lnTo>
                <a:lnTo>
                  <a:pt x="10689856" y="362157"/>
                </a:lnTo>
                <a:cubicBezTo>
                  <a:pt x="10458020" y="301183"/>
                  <a:pt x="10178537" y="265580"/>
                  <a:pt x="9877694" y="265580"/>
                </a:cubicBezTo>
                <a:cubicBezTo>
                  <a:pt x="9777413" y="265580"/>
                  <a:pt x="9679505" y="269536"/>
                  <a:pt x="9584945" y="277069"/>
                </a:cubicBezTo>
                <a:lnTo>
                  <a:pt x="9575516" y="278208"/>
                </a:lnTo>
                <a:lnTo>
                  <a:pt x="9534039" y="229994"/>
                </a:lnTo>
                <a:cubicBezTo>
                  <a:pt x="9411469" y="115526"/>
                  <a:pt x="9203901" y="40267"/>
                  <a:pt x="8968472" y="40267"/>
                </a:cubicBezTo>
                <a:cubicBezTo>
                  <a:pt x="8733043" y="40267"/>
                  <a:pt x="8525475" y="115526"/>
                  <a:pt x="8402905" y="229994"/>
                </a:cubicBezTo>
                <a:lnTo>
                  <a:pt x="8351559" y="289680"/>
                </a:lnTo>
                <a:lnTo>
                  <a:pt x="8280984" y="277292"/>
                </a:lnTo>
                <a:lnTo>
                  <a:pt x="8214540" y="246363"/>
                </a:lnTo>
                <a:cubicBezTo>
                  <a:pt x="7938758" y="140445"/>
                  <a:pt x="7557769" y="74933"/>
                  <a:pt x="7136941" y="74933"/>
                </a:cubicBezTo>
                <a:cubicBezTo>
                  <a:pt x="6821319" y="74933"/>
                  <a:pt x="6528108" y="111783"/>
                  <a:pt x="6284883" y="174893"/>
                </a:cubicBezTo>
                <a:lnTo>
                  <a:pt x="6207307" y="199475"/>
                </a:lnTo>
                <a:lnTo>
                  <a:pt x="6186982" y="185400"/>
                </a:lnTo>
                <a:cubicBezTo>
                  <a:pt x="5975642" y="70208"/>
                  <a:pt x="5694899" y="0"/>
                  <a:pt x="5386811" y="0"/>
                </a:cubicBezTo>
                <a:cubicBezTo>
                  <a:pt x="5222498" y="0"/>
                  <a:pt x="5065963" y="19970"/>
                  <a:pt x="4923585" y="56084"/>
                </a:cubicBezTo>
                <a:lnTo>
                  <a:pt x="4825189" y="88113"/>
                </a:lnTo>
                <a:lnTo>
                  <a:pt x="4695448" y="55192"/>
                </a:lnTo>
                <a:cubicBezTo>
                  <a:pt x="4515715" y="19652"/>
                  <a:pt x="4318109" y="0"/>
                  <a:pt x="4110684" y="0"/>
                </a:cubicBezTo>
                <a:cubicBezTo>
                  <a:pt x="3695834" y="0"/>
                  <a:pt x="3320258" y="78610"/>
                  <a:pt x="3048394" y="205704"/>
                </a:cubicBezTo>
                <a:lnTo>
                  <a:pt x="2967627" y="251468"/>
                </a:lnTo>
                <a:lnTo>
                  <a:pt x="2960971" y="252548"/>
                </a:lnTo>
                <a:cubicBezTo>
                  <a:pt x="2883281" y="268247"/>
                  <a:pt x="2810914" y="286123"/>
                  <a:pt x="2744847" y="305884"/>
                </a:cubicBezTo>
                <a:lnTo>
                  <a:pt x="2737794" y="308441"/>
                </a:lnTo>
                <a:lnTo>
                  <a:pt x="2461468" y="183453"/>
                </a:lnTo>
                <a:cubicBezTo>
                  <a:pt x="2141308" y="69471"/>
                  <a:pt x="1716005" y="0"/>
                  <a:pt x="1249280" y="0"/>
                </a:cubicBezTo>
                <a:cubicBezTo>
                  <a:pt x="875899" y="0"/>
                  <a:pt x="529031" y="44461"/>
                  <a:pt x="241295" y="120605"/>
                </a:cubicBezTo>
                <a:lnTo>
                  <a:pt x="0" y="198588"/>
                </a:lnTo>
                <a:lnTo>
                  <a:pt x="0" y="1213777"/>
                </a:lnTo>
                <a:lnTo>
                  <a:pt x="1" y="1213777"/>
                </a:lnTo>
                <a:lnTo>
                  <a:pt x="1" y="1417657"/>
                </a:lnTo>
                <a:lnTo>
                  <a:pt x="5226441" y="1417657"/>
                </a:lnTo>
                <a:close/>
              </a:path>
            </a:pathLst>
          </a:custGeom>
          <a:solidFill>
            <a:srgbClr val="00AD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9365142" y="188809"/>
            <a:ext cx="2318908" cy="724477"/>
            <a:chOff x="9365142" y="188809"/>
            <a:chExt cx="2318908" cy="724477"/>
          </a:xfrm>
        </p:grpSpPr>
        <p:grpSp>
          <p:nvGrpSpPr>
            <p:cNvPr id="27" name="그룹 26"/>
            <p:cNvGrpSpPr/>
            <p:nvPr/>
          </p:nvGrpSpPr>
          <p:grpSpPr>
            <a:xfrm>
              <a:off x="10836940" y="188809"/>
              <a:ext cx="847110" cy="603298"/>
              <a:chOff x="8242760" y="356674"/>
              <a:chExt cx="1855788" cy="1321662"/>
            </a:xfrm>
          </p:grpSpPr>
          <p:sp>
            <p:nvSpPr>
              <p:cNvPr id="39" name="현 38"/>
              <p:cNvSpPr/>
              <p:nvPr/>
            </p:nvSpPr>
            <p:spPr>
              <a:xfrm>
                <a:off x="8399688" y="592222"/>
                <a:ext cx="1086114" cy="1086114"/>
              </a:xfrm>
              <a:prstGeom prst="chord">
                <a:avLst>
                  <a:gd name="adj1" fmla="val 10343950"/>
                  <a:gd name="adj2" fmla="val 50921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0" name="Group 4"/>
              <p:cNvGrpSpPr>
                <a:grpSpLocks noChangeAspect="1"/>
              </p:cNvGrpSpPr>
              <p:nvPr/>
            </p:nvGrpSpPr>
            <p:grpSpPr bwMode="auto">
              <a:xfrm rot="19501659">
                <a:off x="8242760" y="356674"/>
                <a:ext cx="1855788" cy="1190625"/>
                <a:chOff x="2916" y="429"/>
                <a:chExt cx="1169" cy="750"/>
              </a:xfrm>
              <a:solidFill>
                <a:schemeClr val="bg1"/>
              </a:solidFill>
            </p:grpSpPr>
            <p:sp>
              <p:nvSpPr>
                <p:cNvPr id="42" name="Freeform 6"/>
                <p:cNvSpPr>
                  <a:spLocks/>
                </p:cNvSpPr>
                <p:nvPr/>
              </p:nvSpPr>
              <p:spPr bwMode="auto">
                <a:xfrm>
                  <a:off x="2916" y="429"/>
                  <a:ext cx="1169" cy="750"/>
                </a:xfrm>
                <a:custGeom>
                  <a:avLst/>
                  <a:gdLst>
                    <a:gd name="T0" fmla="*/ 174 w 3507"/>
                    <a:gd name="T1" fmla="*/ 3 h 2251"/>
                    <a:gd name="T2" fmla="*/ 190 w 3507"/>
                    <a:gd name="T3" fmla="*/ 21 h 2251"/>
                    <a:gd name="T4" fmla="*/ 1569 w 3507"/>
                    <a:gd name="T5" fmla="*/ 1116 h 2251"/>
                    <a:gd name="T6" fmla="*/ 3083 w 3507"/>
                    <a:gd name="T7" fmla="*/ 1685 h 2251"/>
                    <a:gd name="T8" fmla="*/ 3135 w 3507"/>
                    <a:gd name="T9" fmla="*/ 1709 h 2251"/>
                    <a:gd name="T10" fmla="*/ 3193 w 3507"/>
                    <a:gd name="T11" fmla="*/ 1744 h 2251"/>
                    <a:gd name="T12" fmla="*/ 3256 w 3507"/>
                    <a:gd name="T13" fmla="*/ 1787 h 2251"/>
                    <a:gd name="T14" fmla="*/ 3321 w 3507"/>
                    <a:gd name="T15" fmla="*/ 1839 h 2251"/>
                    <a:gd name="T16" fmla="*/ 3382 w 3507"/>
                    <a:gd name="T17" fmla="*/ 1894 h 2251"/>
                    <a:gd name="T18" fmla="*/ 3434 w 3507"/>
                    <a:gd name="T19" fmla="*/ 1952 h 2251"/>
                    <a:gd name="T20" fmla="*/ 3475 w 3507"/>
                    <a:gd name="T21" fmla="*/ 2010 h 2251"/>
                    <a:gd name="T22" fmla="*/ 3501 w 3507"/>
                    <a:gd name="T23" fmla="*/ 2066 h 2251"/>
                    <a:gd name="T24" fmla="*/ 3507 w 3507"/>
                    <a:gd name="T25" fmla="*/ 2118 h 2251"/>
                    <a:gd name="T26" fmla="*/ 3491 w 3507"/>
                    <a:gd name="T27" fmla="*/ 2162 h 2251"/>
                    <a:gd name="T28" fmla="*/ 3455 w 3507"/>
                    <a:gd name="T29" fmla="*/ 2196 h 2251"/>
                    <a:gd name="T30" fmla="*/ 3403 w 3507"/>
                    <a:gd name="T31" fmla="*/ 2221 h 2251"/>
                    <a:gd name="T32" fmla="*/ 3339 w 3507"/>
                    <a:gd name="T33" fmla="*/ 2238 h 2251"/>
                    <a:gd name="T34" fmla="*/ 3266 w 3507"/>
                    <a:gd name="T35" fmla="*/ 2248 h 2251"/>
                    <a:gd name="T36" fmla="*/ 3189 w 3507"/>
                    <a:gd name="T37" fmla="*/ 2251 h 2251"/>
                    <a:gd name="T38" fmla="*/ 3111 w 3507"/>
                    <a:gd name="T39" fmla="*/ 2249 h 2251"/>
                    <a:gd name="T40" fmla="*/ 3036 w 3507"/>
                    <a:gd name="T41" fmla="*/ 2243 h 2251"/>
                    <a:gd name="T42" fmla="*/ 2969 w 3507"/>
                    <a:gd name="T43" fmla="*/ 2232 h 2251"/>
                    <a:gd name="T44" fmla="*/ 2911 w 3507"/>
                    <a:gd name="T45" fmla="*/ 2218 h 2251"/>
                    <a:gd name="T46" fmla="*/ 2503 w 3507"/>
                    <a:gd name="T47" fmla="*/ 2065 h 2251"/>
                    <a:gd name="T48" fmla="*/ 988 w 3507"/>
                    <a:gd name="T49" fmla="*/ 1923 h 2251"/>
                    <a:gd name="T50" fmla="*/ 959 w 3507"/>
                    <a:gd name="T51" fmla="*/ 1895 h 2251"/>
                    <a:gd name="T52" fmla="*/ 942 w 3507"/>
                    <a:gd name="T53" fmla="*/ 1853 h 2251"/>
                    <a:gd name="T54" fmla="*/ 946 w 3507"/>
                    <a:gd name="T55" fmla="*/ 1809 h 2251"/>
                    <a:gd name="T56" fmla="*/ 969 w 3507"/>
                    <a:gd name="T57" fmla="*/ 1770 h 2251"/>
                    <a:gd name="T58" fmla="*/ 299 w 3507"/>
                    <a:gd name="T59" fmla="*/ 1235 h 2251"/>
                    <a:gd name="T60" fmla="*/ 52 w 3507"/>
                    <a:gd name="T61" fmla="*/ 978 h 2251"/>
                    <a:gd name="T62" fmla="*/ 33 w 3507"/>
                    <a:gd name="T63" fmla="*/ 943 h 2251"/>
                    <a:gd name="T64" fmla="*/ 7 w 3507"/>
                    <a:gd name="T65" fmla="*/ 910 h 2251"/>
                    <a:gd name="T66" fmla="*/ 0 w 3507"/>
                    <a:gd name="T67" fmla="*/ 868 h 2251"/>
                    <a:gd name="T68" fmla="*/ 16 w 3507"/>
                    <a:gd name="T69" fmla="*/ 827 h 2251"/>
                    <a:gd name="T70" fmla="*/ 47 w 3507"/>
                    <a:gd name="T71" fmla="*/ 800 h 2251"/>
                    <a:gd name="T72" fmla="*/ 89 w 3507"/>
                    <a:gd name="T73" fmla="*/ 793 h 2251"/>
                    <a:gd name="T74" fmla="*/ 124 w 3507"/>
                    <a:gd name="T75" fmla="*/ 760 h 2251"/>
                    <a:gd name="T76" fmla="*/ 160 w 3507"/>
                    <a:gd name="T77" fmla="*/ 726 h 2251"/>
                    <a:gd name="T78" fmla="*/ 127 w 3507"/>
                    <a:gd name="T79" fmla="*/ 24 h 2251"/>
                    <a:gd name="T80" fmla="*/ 140 w 3507"/>
                    <a:gd name="T81" fmla="*/ 6 h 2251"/>
                    <a:gd name="T82" fmla="*/ 164 w 3507"/>
                    <a:gd name="T83" fmla="*/ 0 h 2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507" h="2251">
                      <a:moveTo>
                        <a:pt x="164" y="0"/>
                      </a:moveTo>
                      <a:lnTo>
                        <a:pt x="174" y="3"/>
                      </a:lnTo>
                      <a:lnTo>
                        <a:pt x="184" y="10"/>
                      </a:lnTo>
                      <a:lnTo>
                        <a:pt x="190" y="21"/>
                      </a:lnTo>
                      <a:lnTo>
                        <a:pt x="505" y="715"/>
                      </a:lnTo>
                      <a:lnTo>
                        <a:pt x="1569" y="1116"/>
                      </a:lnTo>
                      <a:lnTo>
                        <a:pt x="2506" y="1468"/>
                      </a:lnTo>
                      <a:lnTo>
                        <a:pt x="3083" y="1685"/>
                      </a:lnTo>
                      <a:lnTo>
                        <a:pt x="3108" y="1696"/>
                      </a:lnTo>
                      <a:lnTo>
                        <a:pt x="3135" y="1709"/>
                      </a:lnTo>
                      <a:lnTo>
                        <a:pt x="3163" y="1725"/>
                      </a:lnTo>
                      <a:lnTo>
                        <a:pt x="3193" y="1744"/>
                      </a:lnTo>
                      <a:lnTo>
                        <a:pt x="3224" y="1765"/>
                      </a:lnTo>
                      <a:lnTo>
                        <a:pt x="3256" y="1787"/>
                      </a:lnTo>
                      <a:lnTo>
                        <a:pt x="3290" y="1812"/>
                      </a:lnTo>
                      <a:lnTo>
                        <a:pt x="3321" y="1839"/>
                      </a:lnTo>
                      <a:lnTo>
                        <a:pt x="3352" y="1866"/>
                      </a:lnTo>
                      <a:lnTo>
                        <a:pt x="3382" y="1894"/>
                      </a:lnTo>
                      <a:lnTo>
                        <a:pt x="3408" y="1923"/>
                      </a:lnTo>
                      <a:lnTo>
                        <a:pt x="3434" y="1952"/>
                      </a:lnTo>
                      <a:lnTo>
                        <a:pt x="3456" y="1981"/>
                      </a:lnTo>
                      <a:lnTo>
                        <a:pt x="3475" y="2010"/>
                      </a:lnTo>
                      <a:lnTo>
                        <a:pt x="3491" y="2039"/>
                      </a:lnTo>
                      <a:lnTo>
                        <a:pt x="3501" y="2066"/>
                      </a:lnTo>
                      <a:lnTo>
                        <a:pt x="3507" y="2093"/>
                      </a:lnTo>
                      <a:lnTo>
                        <a:pt x="3507" y="2118"/>
                      </a:lnTo>
                      <a:lnTo>
                        <a:pt x="3501" y="2142"/>
                      </a:lnTo>
                      <a:lnTo>
                        <a:pt x="3491" y="2162"/>
                      </a:lnTo>
                      <a:lnTo>
                        <a:pt x="3476" y="2180"/>
                      </a:lnTo>
                      <a:lnTo>
                        <a:pt x="3455" y="2196"/>
                      </a:lnTo>
                      <a:lnTo>
                        <a:pt x="3431" y="2209"/>
                      </a:lnTo>
                      <a:lnTo>
                        <a:pt x="3403" y="2221"/>
                      </a:lnTo>
                      <a:lnTo>
                        <a:pt x="3372" y="2231"/>
                      </a:lnTo>
                      <a:lnTo>
                        <a:pt x="3339" y="2238"/>
                      </a:lnTo>
                      <a:lnTo>
                        <a:pt x="3303" y="2244"/>
                      </a:lnTo>
                      <a:lnTo>
                        <a:pt x="3266" y="2248"/>
                      </a:lnTo>
                      <a:lnTo>
                        <a:pt x="3229" y="2250"/>
                      </a:lnTo>
                      <a:lnTo>
                        <a:pt x="3189" y="2251"/>
                      </a:lnTo>
                      <a:lnTo>
                        <a:pt x="3151" y="2251"/>
                      </a:lnTo>
                      <a:lnTo>
                        <a:pt x="3111" y="2249"/>
                      </a:lnTo>
                      <a:lnTo>
                        <a:pt x="3074" y="2247"/>
                      </a:lnTo>
                      <a:lnTo>
                        <a:pt x="3036" y="2243"/>
                      </a:lnTo>
                      <a:lnTo>
                        <a:pt x="3002" y="2237"/>
                      </a:lnTo>
                      <a:lnTo>
                        <a:pt x="2969" y="2232"/>
                      </a:lnTo>
                      <a:lnTo>
                        <a:pt x="2938" y="2225"/>
                      </a:lnTo>
                      <a:lnTo>
                        <a:pt x="2911" y="2218"/>
                      </a:lnTo>
                      <a:lnTo>
                        <a:pt x="2888" y="2209"/>
                      </a:lnTo>
                      <a:lnTo>
                        <a:pt x="2503" y="2065"/>
                      </a:lnTo>
                      <a:lnTo>
                        <a:pt x="1005" y="1931"/>
                      </a:lnTo>
                      <a:lnTo>
                        <a:pt x="988" y="1923"/>
                      </a:lnTo>
                      <a:lnTo>
                        <a:pt x="972" y="1911"/>
                      </a:lnTo>
                      <a:lnTo>
                        <a:pt x="959" y="1895"/>
                      </a:lnTo>
                      <a:lnTo>
                        <a:pt x="948" y="1874"/>
                      </a:lnTo>
                      <a:lnTo>
                        <a:pt x="942" y="1853"/>
                      </a:lnTo>
                      <a:lnTo>
                        <a:pt x="942" y="1830"/>
                      </a:lnTo>
                      <a:lnTo>
                        <a:pt x="946" y="1809"/>
                      </a:lnTo>
                      <a:lnTo>
                        <a:pt x="955" y="1788"/>
                      </a:lnTo>
                      <a:lnTo>
                        <a:pt x="969" y="1770"/>
                      </a:lnTo>
                      <a:lnTo>
                        <a:pt x="1573" y="1715"/>
                      </a:lnTo>
                      <a:lnTo>
                        <a:pt x="299" y="1235"/>
                      </a:lnTo>
                      <a:lnTo>
                        <a:pt x="57" y="1001"/>
                      </a:lnTo>
                      <a:lnTo>
                        <a:pt x="52" y="978"/>
                      </a:lnTo>
                      <a:lnTo>
                        <a:pt x="51" y="954"/>
                      </a:lnTo>
                      <a:lnTo>
                        <a:pt x="33" y="943"/>
                      </a:lnTo>
                      <a:lnTo>
                        <a:pt x="17" y="928"/>
                      </a:lnTo>
                      <a:lnTo>
                        <a:pt x="7" y="910"/>
                      </a:lnTo>
                      <a:lnTo>
                        <a:pt x="1" y="889"/>
                      </a:lnTo>
                      <a:lnTo>
                        <a:pt x="0" y="868"/>
                      </a:lnTo>
                      <a:lnTo>
                        <a:pt x="5" y="846"/>
                      </a:lnTo>
                      <a:lnTo>
                        <a:pt x="16" y="827"/>
                      </a:lnTo>
                      <a:lnTo>
                        <a:pt x="30" y="812"/>
                      </a:lnTo>
                      <a:lnTo>
                        <a:pt x="47" y="800"/>
                      </a:lnTo>
                      <a:lnTo>
                        <a:pt x="67" y="794"/>
                      </a:lnTo>
                      <a:lnTo>
                        <a:pt x="89" y="793"/>
                      </a:lnTo>
                      <a:lnTo>
                        <a:pt x="110" y="796"/>
                      </a:lnTo>
                      <a:lnTo>
                        <a:pt x="124" y="760"/>
                      </a:lnTo>
                      <a:lnTo>
                        <a:pt x="141" y="742"/>
                      </a:lnTo>
                      <a:lnTo>
                        <a:pt x="160" y="726"/>
                      </a:lnTo>
                      <a:lnTo>
                        <a:pt x="125" y="36"/>
                      </a:lnTo>
                      <a:lnTo>
                        <a:pt x="127" y="24"/>
                      </a:lnTo>
                      <a:lnTo>
                        <a:pt x="133" y="14"/>
                      </a:lnTo>
                      <a:lnTo>
                        <a:pt x="140" y="6"/>
                      </a:lnTo>
                      <a:lnTo>
                        <a:pt x="152" y="1"/>
                      </a:lnTo>
                      <a:lnTo>
                        <a:pt x="16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3" name="Freeform 7"/>
                <p:cNvSpPr>
                  <a:spLocks/>
                </p:cNvSpPr>
                <p:nvPr/>
              </p:nvSpPr>
              <p:spPr bwMode="auto">
                <a:xfrm>
                  <a:off x="3376" y="707"/>
                  <a:ext cx="237" cy="143"/>
                </a:xfrm>
                <a:custGeom>
                  <a:avLst/>
                  <a:gdLst>
                    <a:gd name="T0" fmla="*/ 94 w 711"/>
                    <a:gd name="T1" fmla="*/ 0 h 428"/>
                    <a:gd name="T2" fmla="*/ 113 w 711"/>
                    <a:gd name="T3" fmla="*/ 1 h 428"/>
                    <a:gd name="T4" fmla="*/ 133 w 711"/>
                    <a:gd name="T5" fmla="*/ 6 h 428"/>
                    <a:gd name="T6" fmla="*/ 711 w 711"/>
                    <a:gd name="T7" fmla="*/ 428 h 428"/>
                    <a:gd name="T8" fmla="*/ 85 w 711"/>
                    <a:gd name="T9" fmla="*/ 192 h 428"/>
                    <a:gd name="T10" fmla="*/ 0 w 711"/>
                    <a:gd name="T11" fmla="*/ 104 h 428"/>
                    <a:gd name="T12" fmla="*/ 1 w 711"/>
                    <a:gd name="T13" fmla="*/ 81 h 428"/>
                    <a:gd name="T14" fmla="*/ 8 w 711"/>
                    <a:gd name="T15" fmla="*/ 59 h 428"/>
                    <a:gd name="T16" fmla="*/ 19 w 711"/>
                    <a:gd name="T17" fmla="*/ 39 h 428"/>
                    <a:gd name="T18" fmla="*/ 34 w 711"/>
                    <a:gd name="T19" fmla="*/ 23 h 428"/>
                    <a:gd name="T20" fmla="*/ 54 w 711"/>
                    <a:gd name="T21" fmla="*/ 11 h 428"/>
                    <a:gd name="T22" fmla="*/ 75 w 711"/>
                    <a:gd name="T23" fmla="*/ 3 h 428"/>
                    <a:gd name="T24" fmla="*/ 94 w 711"/>
                    <a:gd name="T25" fmla="*/ 0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11" h="428">
                      <a:moveTo>
                        <a:pt x="94" y="0"/>
                      </a:moveTo>
                      <a:lnTo>
                        <a:pt x="113" y="1"/>
                      </a:lnTo>
                      <a:lnTo>
                        <a:pt x="133" y="6"/>
                      </a:lnTo>
                      <a:lnTo>
                        <a:pt x="711" y="428"/>
                      </a:lnTo>
                      <a:lnTo>
                        <a:pt x="85" y="192"/>
                      </a:lnTo>
                      <a:lnTo>
                        <a:pt x="0" y="104"/>
                      </a:lnTo>
                      <a:lnTo>
                        <a:pt x="1" y="81"/>
                      </a:lnTo>
                      <a:lnTo>
                        <a:pt x="8" y="59"/>
                      </a:lnTo>
                      <a:lnTo>
                        <a:pt x="19" y="39"/>
                      </a:lnTo>
                      <a:lnTo>
                        <a:pt x="34" y="23"/>
                      </a:lnTo>
                      <a:lnTo>
                        <a:pt x="54" y="11"/>
                      </a:lnTo>
                      <a:lnTo>
                        <a:pt x="75" y="3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  <p:cxnSp>
          <p:nvCxnSpPr>
            <p:cNvPr id="28" name="직선 연결선 27"/>
            <p:cNvCxnSpPr/>
            <p:nvPr/>
          </p:nvCxnSpPr>
          <p:spPr>
            <a:xfrm flipV="1">
              <a:off x="9365142" y="567286"/>
              <a:ext cx="1029771" cy="24324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9724117" y="666152"/>
              <a:ext cx="877371" cy="247134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V="1">
              <a:off x="9602847" y="349521"/>
              <a:ext cx="1029771" cy="24324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247136" y="238826"/>
            <a:ext cx="6972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Calibri" panose="020F0502020204030204"/>
              </a:rPr>
              <a:t>SWOT Analysis </a:t>
            </a:r>
            <a:r>
              <a:rPr lang="en-US" altLang="ko-KR" sz="1400" b="1" dirty="0" smtClean="0">
                <a:solidFill>
                  <a:schemeClr val="bg1"/>
                </a:solidFill>
                <a:latin typeface="Calibri" panose="020F0502020204030204"/>
              </a:rPr>
              <a:t>strength / weakness / opportunity / threat</a:t>
            </a:r>
            <a:endParaRPr lang="ko-KR" altLang="en-US" sz="1400" b="1" dirty="0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9732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635</Words>
  <Application>Microsoft Office PowerPoint</Application>
  <PresentationFormat>와이드스크린</PresentationFormat>
  <Paragraphs>133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가나초콜릿</vt:lpstr>
      <vt:lpstr>나눔스퀘어 네오 Regular</vt:lpstr>
      <vt:lpstr>맑은 고딕</vt:lpstr>
      <vt:lpstr>야놀자 야체 B</vt:lpstr>
      <vt:lpstr>Arial</vt:lpstr>
      <vt:lpstr>Calibri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</dc:creator>
  <cp:lastModifiedBy>guro-hi</cp:lastModifiedBy>
  <cp:revision>37</cp:revision>
  <dcterms:created xsi:type="dcterms:W3CDTF">2016-04-27T10:47:32Z</dcterms:created>
  <dcterms:modified xsi:type="dcterms:W3CDTF">2023-10-18T12:45:15Z</dcterms:modified>
</cp:coreProperties>
</file>