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494" r:id="rId21"/>
    <p:sldId id="315" r:id="rId22"/>
    <p:sldId id="316" r:id="rId23"/>
    <p:sldId id="321" r:id="rId24"/>
    <p:sldId id="280" r:id="rId25"/>
    <p:sldId id="401" r:id="rId26"/>
    <p:sldId id="613" r:id="rId27"/>
    <p:sldId id="608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494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1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78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Students'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Students'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4073845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&gt;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Superset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 err="1"/>
              <a:t>a.intersection</a:t>
            </a:r>
            <a:r>
              <a:rPr lang="en-US" sz="2800" dirty="0"/>
              <a:t>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 dirty="0"/>
              <a:t>7</a:t>
            </a:r>
          </a:p>
          <a:p>
            <a:r>
              <a:rPr lang="en-US" sz="2600" dirty="0"/>
              <a:t>Lyle</a:t>
            </a:r>
          </a:p>
          <a:p>
            <a:r>
              <a:rPr lang="en-US" sz="2600" dirty="0"/>
              <a:t>Bruce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Easton</a:t>
            </a:r>
          </a:p>
          <a:p>
            <a:r>
              <a:rPr lang="en-US" sz="2600" dirty="0"/>
              <a:t>Shawn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The order does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Lyle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Bruce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Alice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Easton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1290</Words>
  <Application>Microsoft Office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Students' Grades</vt:lpstr>
      <vt:lpstr>Solution: Students' Grades</vt:lpstr>
      <vt:lpstr>Sets</vt:lpstr>
      <vt:lpstr>Definition</vt:lpstr>
      <vt:lpstr>Operators</vt:lpstr>
      <vt:lpstr>Methods</vt:lpstr>
      <vt:lpstr>Set Comprehension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70</cp:revision>
  <dcterms:created xsi:type="dcterms:W3CDTF">2018-05-23T13:08:44Z</dcterms:created>
  <dcterms:modified xsi:type="dcterms:W3CDTF">2022-12-22T14:38:37Z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