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8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_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(list(input()))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(row, col)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print(location)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2210</Words>
  <Application>Microsoft Office PowerPoint</Application>
  <PresentationFormat>Widescreen</PresentationFormat>
  <Paragraphs>332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114</cp:revision>
  <dcterms:created xsi:type="dcterms:W3CDTF">2018-05-23T13:08:44Z</dcterms:created>
  <dcterms:modified xsi:type="dcterms:W3CDTF">2022-12-22T14:38:56Z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