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 id="2147484060" r:id="rId6"/>
    <p:sldMasterId id="2147484078" r:id="rId7"/>
  </p:sldMasterIdLst>
  <p:notesMasterIdLst>
    <p:notesMasterId r:id="rId94"/>
  </p:notesMasterIdLst>
  <p:handoutMasterIdLst>
    <p:handoutMasterId r:id="rId95"/>
  </p:handoutMasterIdLst>
  <p:sldIdLst>
    <p:sldId id="1051" r:id="rId8"/>
    <p:sldId id="895" r:id="rId9"/>
    <p:sldId id="1049" r:id="rId10"/>
    <p:sldId id="1074" r:id="rId11"/>
    <p:sldId id="649" r:id="rId12"/>
    <p:sldId id="679" r:id="rId13"/>
    <p:sldId id="1024" r:id="rId14"/>
    <p:sldId id="680" r:id="rId15"/>
    <p:sldId id="591" r:id="rId16"/>
    <p:sldId id="592" r:id="rId17"/>
    <p:sldId id="672" r:id="rId18"/>
    <p:sldId id="684" r:id="rId19"/>
    <p:sldId id="985" r:id="rId20"/>
    <p:sldId id="986" r:id="rId21"/>
    <p:sldId id="893" r:id="rId22"/>
    <p:sldId id="1025" r:id="rId23"/>
    <p:sldId id="673" r:id="rId24"/>
    <p:sldId id="1026" r:id="rId25"/>
    <p:sldId id="794" r:id="rId26"/>
    <p:sldId id="1073" r:id="rId27"/>
    <p:sldId id="1027" r:id="rId28"/>
    <p:sldId id="993" r:id="rId29"/>
    <p:sldId id="1028" r:id="rId30"/>
    <p:sldId id="797" r:id="rId31"/>
    <p:sldId id="728" r:id="rId32"/>
    <p:sldId id="804" r:id="rId33"/>
    <p:sldId id="733" r:id="rId34"/>
    <p:sldId id="998" r:id="rId35"/>
    <p:sldId id="805" r:id="rId36"/>
    <p:sldId id="1029" r:id="rId37"/>
    <p:sldId id="1030" r:id="rId38"/>
    <p:sldId id="1002" r:id="rId39"/>
    <p:sldId id="1003" r:id="rId40"/>
    <p:sldId id="809" r:id="rId41"/>
    <p:sldId id="810" r:id="rId42"/>
    <p:sldId id="955" r:id="rId43"/>
    <p:sldId id="920" r:id="rId44"/>
    <p:sldId id="954" r:id="rId45"/>
    <p:sldId id="814" r:id="rId46"/>
    <p:sldId id="815" r:id="rId47"/>
    <p:sldId id="816" r:id="rId48"/>
    <p:sldId id="817" r:id="rId49"/>
    <p:sldId id="818" r:id="rId50"/>
    <p:sldId id="1031" r:id="rId51"/>
    <p:sldId id="1032" r:id="rId52"/>
    <p:sldId id="1033" r:id="rId53"/>
    <p:sldId id="1072" r:id="rId54"/>
    <p:sldId id="801" r:id="rId55"/>
    <p:sldId id="959" r:id="rId56"/>
    <p:sldId id="932" r:id="rId57"/>
    <p:sldId id="960" r:id="rId58"/>
    <p:sldId id="1036" r:id="rId59"/>
    <p:sldId id="1037" r:id="rId60"/>
    <p:sldId id="1038" r:id="rId61"/>
    <p:sldId id="1039" r:id="rId62"/>
    <p:sldId id="903" r:id="rId63"/>
    <p:sldId id="1034" r:id="rId64"/>
    <p:sldId id="1035" r:id="rId65"/>
    <p:sldId id="1058" r:id="rId66"/>
    <p:sldId id="1071" r:id="rId67"/>
    <p:sldId id="1047" r:id="rId68"/>
    <p:sldId id="935" r:id="rId69"/>
    <p:sldId id="835" r:id="rId70"/>
    <p:sldId id="951" r:id="rId71"/>
    <p:sldId id="837" r:id="rId72"/>
    <p:sldId id="839" r:id="rId73"/>
    <p:sldId id="840" r:id="rId74"/>
    <p:sldId id="841" r:id="rId75"/>
    <p:sldId id="949" r:id="rId76"/>
    <p:sldId id="950" r:id="rId77"/>
    <p:sldId id="896" r:id="rId78"/>
    <p:sldId id="1070" r:id="rId79"/>
    <p:sldId id="1060" r:id="rId80"/>
    <p:sldId id="1078" r:id="rId81"/>
    <p:sldId id="970" r:id="rId82"/>
    <p:sldId id="1069" r:id="rId83"/>
    <p:sldId id="1079" r:id="rId84"/>
    <p:sldId id="1068" r:id="rId85"/>
    <p:sldId id="906" r:id="rId86"/>
    <p:sldId id="907" r:id="rId87"/>
    <p:sldId id="910" r:id="rId88"/>
    <p:sldId id="913" r:id="rId89"/>
    <p:sldId id="941" r:id="rId90"/>
    <p:sldId id="1057" r:id="rId91"/>
    <p:sldId id="1064" r:id="rId92"/>
    <p:sldId id="1067" r:id="rId93"/>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7E"/>
    <a:srgbClr val="0AA8A7"/>
    <a:srgbClr val="85D4D4"/>
    <a:srgbClr val="D6F2F1"/>
    <a:srgbClr val="607F8E"/>
    <a:srgbClr val="5C5C5C"/>
    <a:srgbClr val="005D5D"/>
    <a:srgbClr val="A7A8A8"/>
    <a:srgbClr val="ECECEC"/>
    <a:srgbClr val="85A0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8" autoAdjust="0"/>
    <p:restoredTop sz="91654" autoAdjust="0"/>
  </p:normalViewPr>
  <p:slideViewPr>
    <p:cSldViewPr snapToGrid="0">
      <p:cViewPr varScale="1">
        <p:scale>
          <a:sx n="114" d="100"/>
          <a:sy n="114" d="100"/>
        </p:scale>
        <p:origin x="5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handoutMaster" Target="handoutMasters/handout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BAB7F45-9A36-45CB-B695-FF360FEE72C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ea typeface="Meiryo UI"/>
              </a:rPr>
              <a:t>© 2020 Toshiba Corporation </a:t>
            </a:r>
            <a:endParaRPr lang="ja-JP" sz="800" dirty="0">
              <a:solidFill>
                <a:srgbClr val="FFFFFF"/>
              </a:solidFill>
              <a:ea typeface="Meiryo UI"/>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0635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271463" indent="-271463">
              <a:lnSpc>
                <a:spcPct val="100000"/>
              </a:lnSpc>
              <a:spcBef>
                <a:spcPts val="1200"/>
              </a:spcBef>
              <a:spcAft>
                <a:spcPts val="750"/>
              </a:spcAft>
              <a:buFont typeface="Arial" panose="020B0604020202020204" pitchFamily="34" charset="0"/>
              <a:buChar char="•"/>
              <a:defRPr sz="2600">
                <a:latin typeface="+mn-lt"/>
                <a:ea typeface="+mn-ea"/>
              </a:defRPr>
            </a:lvl1pPr>
            <a:lvl2pPr marL="623888" indent="-265113">
              <a:lnSpc>
                <a:spcPct val="100000"/>
              </a:lnSpc>
              <a:spcBef>
                <a:spcPts val="300"/>
              </a:spcBef>
              <a:spcAft>
                <a:spcPts val="300"/>
              </a:spcAft>
              <a:buFont typeface="Arial" panose="020B0604020202020204" pitchFamily="34" charset="0"/>
              <a:buChar char="•"/>
              <a:defRPr sz="2400">
                <a:latin typeface="+mn-lt"/>
                <a:ea typeface="+mn-ea"/>
              </a:defRPr>
            </a:lvl2pPr>
            <a:lvl3pPr marL="984250" indent="-265113">
              <a:lnSpc>
                <a:spcPct val="100000"/>
              </a:lnSpc>
              <a:spcBef>
                <a:spcPts val="300"/>
              </a:spcBef>
              <a:spcAft>
                <a:spcPts val="300"/>
              </a:spcAft>
              <a:buFont typeface="Arial" panose="020B0604020202020204" pitchFamily="34" charset="0"/>
              <a:buChar char="•"/>
              <a:defRPr>
                <a:latin typeface="+mn-lt"/>
                <a:ea typeface="+mn-ea"/>
              </a:defRPr>
            </a:lvl3pPr>
            <a:lvl4pPr marL="1343025" indent="-265113">
              <a:buFont typeface="Arial" panose="020B0604020202020204" pitchFamily="34" charset="0"/>
              <a:buChar char="•"/>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第４レベル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3752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
        <p:nvSpPr>
          <p:cNvPr id="13" name="テキスト プレースホルダー 5"/>
          <p:cNvSpPr>
            <a:spLocks noGrp="1"/>
          </p:cNvSpPr>
          <p:nvPr>
            <p:ph type="body" sz="quarter" idx="14"/>
          </p:nvPr>
        </p:nvSpPr>
        <p:spPr>
          <a:xfrm>
            <a:off x="472333" y="989477"/>
            <a:ext cx="11247333"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19068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0" y="720000"/>
            <a:ext cx="12197713" cy="763625"/>
          </a:xfrm>
          <a:prstGeom prst="rect">
            <a:avLst/>
          </a:prstGeom>
          <a:solidFill>
            <a:schemeClr val="accent1"/>
          </a:solidFill>
          <a:ln>
            <a:noFill/>
          </a:ln>
        </p:spPr>
        <p:txBody>
          <a:bodyPr wrap="square" lIns="0" tIns="180000" rIns="0" bIns="180000" anchor="t"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006131"/>
      </p:ext>
    </p:extLst>
  </p:cSld>
  <p:clrMapOvr>
    <a:masterClrMapping/>
  </p:clrMapOvr>
  <p:extLst>
    <p:ext uri="{DCECCB84-F9BA-43D5-87BE-67443E8EF086}">
      <p15:sldGuideLst xmlns:p15="http://schemas.microsoft.com/office/powerpoint/2012/main">
        <p15:guide id="1" pos="7514">
          <p15:clr>
            <a:srgbClr val="FBAE40"/>
          </p15:clr>
        </p15:guide>
        <p15:guide id="2" pos="166">
          <p15:clr>
            <a:srgbClr val="FBAE40"/>
          </p15:clr>
        </p15:guide>
        <p15:guide id="3" orient="horz" pos="4065">
          <p15:clr>
            <a:srgbClr val="FBAE40"/>
          </p15:clr>
        </p15:guide>
        <p15:guide id="4"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9"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572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099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8"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868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10237811" y="6557529"/>
            <a:ext cx="147476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080272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84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2"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6957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0235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76080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095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algn="r" defTabSz="914228">
              <a:defRPr kumimoji="0" sz="800">
                <a:solidFill>
                  <a:srgbClr val="000000"/>
                </a:solidFill>
                <a:effectLst/>
                <a:cs typeface="Segoe UI" pitchFamily="34" charset="0"/>
              </a:defRPr>
            </a:lvl1pPr>
            <a:lvl2pPr marL="457114" defTabSz="914228"/>
            <a:lvl3pPr marL="914228" defTabSz="914228"/>
            <a:lvl4pPr marL="1371342" defTabSz="914228"/>
            <a:lvl5pPr marL="1828456" defTabSz="914228"/>
            <a:lvl6pPr marL="2285570" defTabSz="914228"/>
            <a:lvl7pPr marL="2742684" defTabSz="914228"/>
            <a:lvl8pPr marL="3199798" defTabSz="914228"/>
            <a:lvl9pPr marL="3656913" defTabSz="914228"/>
          </a:lstStyle>
          <a:p>
            <a:r>
              <a:rPr lang="en-US" altLang="ja-JP" dirty="0"/>
              <a:t>© 2020 Toshiba Corporation </a:t>
            </a:r>
            <a:endParaRPr lang="ja-JP" altLang="ja-JP" dirty="0"/>
          </a:p>
        </p:txBody>
      </p:sp>
    </p:spTree>
    <p:extLst>
      <p:ext uri="{BB962C8B-B14F-4D97-AF65-F5344CB8AC3E}">
        <p14:creationId xmlns:p14="http://schemas.microsoft.com/office/powerpoint/2010/main" val="4012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ea typeface="Meiryo UI"/>
              </a:rPr>
              <a:t>© 2020 Toshiba Corporation </a:t>
            </a:r>
            <a:endParaRPr lang="ja-JP" sz="800" dirty="0">
              <a:ea typeface="Meiryo UI"/>
            </a:endParaRPr>
          </a:p>
        </p:txBody>
      </p:sp>
    </p:spTree>
    <p:extLst>
      <p:ext uri="{BB962C8B-B14F-4D97-AF65-F5344CB8AC3E}">
        <p14:creationId xmlns:p14="http://schemas.microsoft.com/office/powerpoint/2010/main" val="41099338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2908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rPr>
              <a:t>© 2020 Toshiba Corporation </a:t>
            </a:r>
            <a:endParaRPr lang="ja-JP" sz="800"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2"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1846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4000379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7" r:id="rId1"/>
    <p:sldLayoutId id="2147483719" r:id="rId2"/>
    <p:sldLayoutId id="2147483720" r:id="rId3"/>
    <p:sldLayoutId id="2147483721" r:id="rId4"/>
    <p:sldLayoutId id="2147483723" r:id="rId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59" r:id="rId3"/>
    <p:sldLayoutId id="2147483860" r:id="rId4"/>
    <p:sldLayoutId id="2147483861" r:id="rId5"/>
    <p:sldLayoutId id="2147483862" r:id="rId6"/>
    <p:sldLayoutId id="2147483863" r:id="rId7"/>
    <p:sldLayoutId id="2147483872"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64700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71" r:id="rId6"/>
    <p:sldLayoutId id="2147484075" r:id="rId7"/>
    <p:sldLayoutId id="2147484076" r:id="rId8"/>
    <p:sldLayoutId id="2147484077"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00995"/>
      </p:ext>
    </p:extLst>
  </p:cSld>
  <p:clrMap bg1="lt1" tx1="dk1" bg2="lt2" tx2="dk2" accent1="accent1" accent2="accent2" accent3="accent3" accent4="accent4" accent5="accent5" accent6="accent6" hlink="hlink" folHlink="folHlink"/>
  <p:sldLayoutIdLst>
    <p:sldLayoutId id="2147484093" r:id="rId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4.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57" name="テキスト プレースホルダー 2"/>
          <p:cNvSpPr>
            <a:spLocks noGrp="1"/>
          </p:cNvSpPr>
          <p:nvPr>
            <p:ph type="body" sz="quarter" idx="4294967295"/>
          </p:nvPr>
        </p:nvSpPr>
        <p:spPr>
          <a:xfrm>
            <a:off x="5313139" y="2706209"/>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品質向上</a:t>
            </a:r>
          </a:p>
        </p:txBody>
      </p:sp>
      <p:sp>
        <p:nvSpPr>
          <p:cNvPr id="60" name="テキスト プレースホルダー 2"/>
          <p:cNvSpPr>
            <a:spLocks noGrp="1"/>
          </p:cNvSpPr>
          <p:nvPr>
            <p:ph type="body" sz="quarter" idx="4294967295"/>
          </p:nvPr>
        </p:nvSpPr>
        <p:spPr>
          <a:xfrm>
            <a:off x="7953675" y="4980126"/>
            <a:ext cx="828555" cy="1202580"/>
          </a:xfrm>
          <a:prstGeom prst="rect">
            <a:avLst/>
          </a:prstGeom>
          <a:solidFill>
            <a:srgbClr val="0AA8A7"/>
          </a:solidFill>
          <a:ln>
            <a:noFill/>
          </a:ln>
        </p:spPr>
        <p:txBody>
          <a:bodyPr wrap="none" lIns="0" tIns="0" rIns="0" bIns="0" anchor="ctr"/>
          <a:lstStyle/>
          <a:p>
            <a:pPr marL="0" indent="0" algn="ctr">
              <a:buNone/>
            </a:pPr>
            <a:r>
              <a:rPr lang="ja-JP" altLang="en-US" sz="2000" b="1" dirty="0">
                <a:solidFill>
                  <a:schemeClr val="bg1"/>
                </a:solidFill>
                <a:latin typeface="+mn-ea"/>
              </a:rPr>
              <a:t>会社</a:t>
            </a:r>
          </a:p>
        </p:txBody>
      </p:sp>
      <p:sp>
        <p:nvSpPr>
          <p:cNvPr id="64" name="テキスト プレースホルダー 2"/>
          <p:cNvSpPr>
            <a:spLocks noGrp="1"/>
          </p:cNvSpPr>
          <p:nvPr>
            <p:ph type="body" sz="quarter" idx="4294967295"/>
          </p:nvPr>
        </p:nvSpPr>
        <p:spPr>
          <a:xfrm>
            <a:off x="8834477" y="4978373"/>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リソース配分を最適化できる</a:t>
            </a:r>
          </a:p>
        </p:txBody>
      </p:sp>
      <p:sp>
        <p:nvSpPr>
          <p:cNvPr id="65" name="テキスト プレースホルダー 2"/>
          <p:cNvSpPr>
            <a:spLocks noGrp="1"/>
          </p:cNvSpPr>
          <p:nvPr>
            <p:ph type="body" sz="quarter" idx="4294967295"/>
          </p:nvPr>
        </p:nvSpPr>
        <p:spPr>
          <a:xfrm>
            <a:off x="8834477" y="5606706"/>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余力ができ、他へ注力できる</a:t>
            </a:r>
          </a:p>
        </p:txBody>
      </p:sp>
      <p:sp>
        <p:nvSpPr>
          <p:cNvPr id="71" name="テキスト プレースホルダー 2"/>
          <p:cNvSpPr>
            <a:spLocks noGrp="1"/>
          </p:cNvSpPr>
          <p:nvPr>
            <p:ph type="body" sz="quarter" idx="4294967295"/>
          </p:nvPr>
        </p:nvSpPr>
        <p:spPr>
          <a:xfrm>
            <a:off x="5313139" y="2077876"/>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6" name="テキスト プレースホルダー 2"/>
          <p:cNvSpPr>
            <a:spLocks noGrp="1"/>
          </p:cNvSpPr>
          <p:nvPr>
            <p:ph type="body" sz="quarter" idx="4294967295"/>
          </p:nvPr>
        </p:nvSpPr>
        <p:spPr>
          <a:xfrm>
            <a:off x="8692539" y="2918430"/>
            <a:ext cx="1260000" cy="576000"/>
          </a:xfrm>
          <a:prstGeom prst="rect">
            <a:avLst/>
          </a:prstGeom>
          <a:solidFill>
            <a:srgbClr val="85A0AD"/>
          </a:solidFill>
          <a:ln>
            <a:noFill/>
          </a:ln>
        </p:spPr>
        <p:txBody>
          <a:bodyPr l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grpSp>
        <p:nvGrpSpPr>
          <p:cNvPr id="79" name="グループ化 78"/>
          <p:cNvGrpSpPr/>
          <p:nvPr/>
        </p:nvGrpSpPr>
        <p:grpSpPr>
          <a:xfrm>
            <a:off x="3858444" y="3533378"/>
            <a:ext cx="2620082" cy="1117775"/>
            <a:chOff x="4287367" y="6887716"/>
            <a:chExt cx="2620082" cy="1117775"/>
          </a:xfrm>
        </p:grpSpPr>
        <p:grpSp>
          <p:nvGrpSpPr>
            <p:cNvPr id="80" name="グループ化 79"/>
            <p:cNvGrpSpPr/>
            <p:nvPr/>
          </p:nvGrpSpPr>
          <p:grpSpPr>
            <a:xfrm>
              <a:off x="4897602" y="7195075"/>
              <a:ext cx="544718" cy="564525"/>
              <a:chOff x="3398219" y="4584620"/>
              <a:chExt cx="601245" cy="623108"/>
            </a:xfrm>
            <a:solidFill>
              <a:schemeClr val="accent2">
                <a:lumMod val="75000"/>
              </a:schemeClr>
            </a:solidFill>
          </p:grpSpPr>
          <p:sp>
            <p:nvSpPr>
              <p:cNvPr id="97"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8"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1" name="グループ化 80"/>
            <p:cNvGrpSpPr/>
            <p:nvPr/>
          </p:nvGrpSpPr>
          <p:grpSpPr>
            <a:xfrm>
              <a:off x="6630416" y="6997491"/>
              <a:ext cx="277033" cy="287107"/>
              <a:chOff x="3398219" y="4584620"/>
              <a:chExt cx="601245" cy="623108"/>
            </a:xfrm>
            <a:solidFill>
              <a:schemeClr val="accent4">
                <a:lumMod val="60000"/>
                <a:lumOff val="40000"/>
              </a:schemeClr>
            </a:solidFill>
          </p:grpSpPr>
          <p:sp>
            <p:nvSpPr>
              <p:cNvPr id="9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2" name="グループ化 81"/>
            <p:cNvGrpSpPr/>
            <p:nvPr/>
          </p:nvGrpSpPr>
          <p:grpSpPr>
            <a:xfrm>
              <a:off x="6630416" y="7357938"/>
              <a:ext cx="277033" cy="287107"/>
              <a:chOff x="3398219" y="4584620"/>
              <a:chExt cx="601245" cy="623108"/>
            </a:xfrm>
            <a:solidFill>
              <a:schemeClr val="accent4">
                <a:lumMod val="60000"/>
                <a:lumOff val="40000"/>
              </a:schemeClr>
            </a:solidFill>
          </p:grpSpPr>
          <p:sp>
            <p:nvSpPr>
              <p:cNvPr id="9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3" name="グループ化 82"/>
            <p:cNvGrpSpPr/>
            <p:nvPr/>
          </p:nvGrpSpPr>
          <p:grpSpPr>
            <a:xfrm>
              <a:off x="6630416" y="7718384"/>
              <a:ext cx="277033" cy="287107"/>
              <a:chOff x="3398219" y="4584620"/>
              <a:chExt cx="601245" cy="623108"/>
            </a:xfrm>
            <a:solidFill>
              <a:schemeClr val="accent4">
                <a:lumMod val="60000"/>
                <a:lumOff val="40000"/>
              </a:schemeClr>
            </a:solidFill>
          </p:grpSpPr>
          <p:sp>
            <p:nvSpPr>
              <p:cNvPr id="9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84" name="直線矢印コネクタ 83"/>
            <p:cNvCxnSpPr/>
            <p:nvPr/>
          </p:nvCxnSpPr>
          <p:spPr>
            <a:xfrm rot="21420000" flipH="1" flipV="1">
              <a:off x="5483596" y="7504897"/>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rot="21480000" flipH="1" flipV="1">
              <a:off x="5475907" y="7598319"/>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6001086" y="7042185"/>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87" name="テキスト ボックス 86"/>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algn="ctr"/>
              <a:r>
                <a:rPr lang="en-US" altLang="ja-JP" sz="1600" b="1" dirty="0">
                  <a:solidFill>
                    <a:srgbClr val="FFFFFF"/>
                  </a:solidFill>
                  <a:latin typeface="+mn-ea"/>
                </a:rPr>
                <a:t>OK!</a:t>
              </a:r>
              <a:endParaRPr lang="ja-JP" altLang="ja-JP" sz="1600" b="1" dirty="0">
                <a:solidFill>
                  <a:srgbClr val="FFFFFF"/>
                </a:solidFill>
                <a:latin typeface="+mn-ea"/>
              </a:endParaRPr>
            </a:p>
          </p:txBody>
        </p:sp>
        <p:sp>
          <p:nvSpPr>
            <p:cNvPr id="88" name="テキスト ボックス 87"/>
            <p:cNvSpPr txBox="1"/>
            <p:nvPr/>
          </p:nvSpPr>
          <p:spPr>
            <a:xfrm>
              <a:off x="6001086" y="7402631"/>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89" name="テキスト ボックス 88"/>
            <p:cNvSpPr txBox="1"/>
            <p:nvPr/>
          </p:nvSpPr>
          <p:spPr>
            <a:xfrm>
              <a:off x="6001086" y="7763078"/>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Z</a:t>
              </a:r>
              <a:endParaRPr lang="ja-JP" altLang="ja-JP" sz="1400" dirty="0">
                <a:solidFill>
                  <a:schemeClr val="accent4"/>
                </a:solidFill>
                <a:latin typeface="+mn-ea"/>
              </a:endParaRPr>
            </a:p>
          </p:txBody>
        </p:sp>
        <p:cxnSp>
          <p:nvCxnSpPr>
            <p:cNvPr id="90" name="直線矢印コネクタ 89"/>
            <p:cNvCxnSpPr/>
            <p:nvPr/>
          </p:nvCxnSpPr>
          <p:spPr>
            <a:xfrm rot="120000" flipH="1">
              <a:off x="5470581" y="7145625"/>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グループ化 124"/>
          <p:cNvGrpSpPr/>
          <p:nvPr/>
        </p:nvGrpSpPr>
        <p:grpSpPr>
          <a:xfrm>
            <a:off x="4479357" y="5094797"/>
            <a:ext cx="2281178" cy="1008000"/>
            <a:chOff x="8469663" y="7270189"/>
            <a:chExt cx="2281178" cy="1008000"/>
          </a:xfrm>
        </p:grpSpPr>
        <p:sp>
          <p:nvSpPr>
            <p:cNvPr id="126" name="Freeform 15"/>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7" name="Freeform 15"/>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8" name="Freeform 15"/>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29" name="グループ化 128"/>
            <p:cNvGrpSpPr/>
            <p:nvPr/>
          </p:nvGrpSpPr>
          <p:grpSpPr>
            <a:xfrm>
              <a:off x="10473808" y="7270189"/>
              <a:ext cx="277033" cy="287107"/>
              <a:chOff x="3398219" y="4584620"/>
              <a:chExt cx="601245" cy="623108"/>
            </a:xfrm>
            <a:solidFill>
              <a:schemeClr val="accent4">
                <a:lumMod val="60000"/>
                <a:lumOff val="40000"/>
              </a:schemeClr>
            </a:solidFill>
          </p:grpSpPr>
          <p:sp>
            <p:nvSpPr>
              <p:cNvPr id="14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0" name="グループ化 129"/>
            <p:cNvGrpSpPr/>
            <p:nvPr/>
          </p:nvGrpSpPr>
          <p:grpSpPr>
            <a:xfrm>
              <a:off x="10473808" y="7635465"/>
              <a:ext cx="277033" cy="287107"/>
              <a:chOff x="3398219" y="4584620"/>
              <a:chExt cx="601245" cy="623108"/>
            </a:xfrm>
            <a:solidFill>
              <a:schemeClr val="accent4">
                <a:lumMod val="60000"/>
                <a:lumOff val="40000"/>
              </a:schemeClr>
            </a:solidFill>
          </p:grpSpPr>
          <p:sp>
            <p:nvSpPr>
              <p:cNvPr id="14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1" name="グループ化 130"/>
            <p:cNvGrpSpPr/>
            <p:nvPr/>
          </p:nvGrpSpPr>
          <p:grpSpPr>
            <a:xfrm>
              <a:off x="10473808" y="7991082"/>
              <a:ext cx="277033" cy="287107"/>
              <a:chOff x="3398219" y="4584620"/>
              <a:chExt cx="601245" cy="623108"/>
            </a:xfrm>
            <a:solidFill>
              <a:schemeClr val="accent4">
                <a:lumMod val="60000"/>
                <a:lumOff val="40000"/>
              </a:schemeClr>
            </a:solidFill>
          </p:grpSpPr>
          <p:sp>
            <p:nvSpPr>
              <p:cNvPr id="14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32" name="テキスト ボックス 131"/>
            <p:cNvSpPr txBox="1"/>
            <p:nvPr/>
          </p:nvSpPr>
          <p:spPr>
            <a:xfrm>
              <a:off x="9858767" y="7314883"/>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133" name="テキスト ボックス 132"/>
            <p:cNvSpPr txBox="1"/>
            <p:nvPr/>
          </p:nvSpPr>
          <p:spPr>
            <a:xfrm>
              <a:off x="9858767" y="7675329"/>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134" name="テキスト ボックス 133"/>
            <p:cNvSpPr txBox="1"/>
            <p:nvPr/>
          </p:nvSpPr>
          <p:spPr>
            <a:xfrm>
              <a:off x="9858767" y="8035776"/>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Z</a:t>
              </a:r>
              <a:endParaRPr lang="ja-JP" altLang="ja-JP" sz="1400" dirty="0">
                <a:solidFill>
                  <a:schemeClr val="accent4"/>
                </a:solidFill>
                <a:latin typeface="+mn-ea"/>
              </a:endParaRPr>
            </a:p>
          </p:txBody>
        </p:sp>
        <p:grpSp>
          <p:nvGrpSpPr>
            <p:cNvPr id="135" name="グループ化 134"/>
            <p:cNvGrpSpPr/>
            <p:nvPr/>
          </p:nvGrpSpPr>
          <p:grpSpPr>
            <a:xfrm>
              <a:off x="8469663" y="7467773"/>
              <a:ext cx="544718" cy="564523"/>
              <a:chOff x="3465504" y="4584622"/>
              <a:chExt cx="601245" cy="623106"/>
            </a:xfrm>
            <a:solidFill>
              <a:schemeClr val="accent2">
                <a:lumMod val="75000"/>
              </a:schemeClr>
            </a:solidFill>
          </p:grpSpPr>
          <p:sp>
            <p:nvSpPr>
              <p:cNvPr id="139" name="Oval 133"/>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0" name="Freeform 134"/>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36" name="直線矢印コネクタ 135"/>
            <p:cNvCxnSpPr/>
            <p:nvPr/>
          </p:nvCxnSpPr>
          <p:spPr>
            <a:xfrm rot="21420000" flipH="1" flipV="1">
              <a:off x="9061517" y="7767706"/>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600000" flipH="1">
              <a:off x="9048502" y="7412127"/>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rot="21000000" flipH="1" flipV="1">
              <a:off x="9063096" y="7856362"/>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kumimoji="1" lang="ja-JP" altLang="en-US" sz="2800" dirty="0">
                <a:solidFill>
                  <a:srgbClr val="D6F2F1"/>
                </a:solidFill>
              </a:rPr>
              <a:t>発表の流れ</a:t>
            </a: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lang="en-US" altLang="ja-JP" sz="2800" dirty="0">
                <a:latin typeface="+mn-ea"/>
                <a:ea typeface="+mn-ea"/>
              </a:rPr>
              <a:t>Color palette</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4.xml><?xml version="1.0" encoding="utf-8"?>
<a:theme xmlns:a="http://schemas.openxmlformats.org/drawingml/2006/main" name="3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5.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7C866-1E7E-4AE0-A638-02397759F7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6263</Words>
  <Application>Microsoft Office PowerPoint</Application>
  <PresentationFormat>ワイド画面</PresentationFormat>
  <Paragraphs>943</Paragraphs>
  <Slides>86</Slides>
  <Notes>77</Notes>
  <HiddenSlides>2</HiddenSlides>
  <MMClips>0</MMClips>
  <ScaleCrop>false</ScaleCrop>
  <HeadingPairs>
    <vt:vector size="6" baseType="variant">
      <vt:variant>
        <vt:lpstr>使用されているフォント</vt:lpstr>
      </vt:variant>
      <vt:variant>
        <vt:i4>11</vt:i4>
      </vt:variant>
      <vt:variant>
        <vt:lpstr>テーマ</vt:lpstr>
      </vt:variant>
      <vt:variant>
        <vt:i4>4</vt:i4>
      </vt:variant>
      <vt:variant>
        <vt:lpstr>スライド タイトル</vt:lpstr>
      </vt:variant>
      <vt:variant>
        <vt:i4>86</vt:i4>
      </vt:variant>
    </vt:vector>
  </HeadingPairs>
  <TitlesOfParts>
    <vt:vector size="101" baseType="lpstr">
      <vt:lpstr>HG丸ｺﾞｼｯｸM-PRO</vt:lpstr>
      <vt:lpstr>Meiryo UI</vt:lpstr>
      <vt:lpstr>Myriad Pro</vt:lpstr>
      <vt:lpstr>東芝 Pゴシック</vt:lpstr>
      <vt:lpstr>Arial</vt:lpstr>
      <vt:lpstr>Calibri</vt:lpstr>
      <vt:lpstr>Century Gothic</vt:lpstr>
      <vt:lpstr>Quattrocento Sans</vt:lpstr>
      <vt:lpstr>segoe ui</vt:lpstr>
      <vt:lpstr>segoe ui</vt:lpstr>
      <vt:lpstr>Wingdings</vt:lpstr>
      <vt:lpstr>2_Office テーマ</vt:lpstr>
      <vt:lpstr>6_Office テーマ</vt:lpstr>
      <vt:lpstr>11_テーマ1</vt:lpstr>
      <vt:lpstr>3_テーマ1</vt:lpstr>
      <vt:lpstr>PowerPoint プレゼンテーション</vt:lpstr>
      <vt:lpstr>PowerPoint プレゼンテーション</vt:lpstr>
      <vt:lpstr>発表の流れ</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Color palette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2022-09-23T12:24:38Z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