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Lst>
  <p:notesMasterIdLst>
    <p:notesMasterId r:id="rId92"/>
  </p:notesMasterIdLst>
  <p:handoutMasterIdLst>
    <p:handoutMasterId r:id="rId93"/>
  </p:handoutMasterIdLst>
  <p:sldIdLst>
    <p:sldId id="1051" r:id="rId6"/>
    <p:sldId id="895" r:id="rId7"/>
    <p:sldId id="1049" r:id="rId8"/>
    <p:sldId id="1074" r:id="rId9"/>
    <p:sldId id="649" r:id="rId10"/>
    <p:sldId id="679" r:id="rId11"/>
    <p:sldId id="1024" r:id="rId12"/>
    <p:sldId id="680" r:id="rId13"/>
    <p:sldId id="591" r:id="rId14"/>
    <p:sldId id="592" r:id="rId15"/>
    <p:sldId id="672" r:id="rId16"/>
    <p:sldId id="684" r:id="rId17"/>
    <p:sldId id="985" r:id="rId18"/>
    <p:sldId id="986" r:id="rId19"/>
    <p:sldId id="893" r:id="rId20"/>
    <p:sldId id="1025" r:id="rId21"/>
    <p:sldId id="673" r:id="rId22"/>
    <p:sldId id="1026" r:id="rId23"/>
    <p:sldId id="794" r:id="rId24"/>
    <p:sldId id="1073" r:id="rId25"/>
    <p:sldId id="1027" r:id="rId26"/>
    <p:sldId id="993" r:id="rId27"/>
    <p:sldId id="1028" r:id="rId28"/>
    <p:sldId id="797" r:id="rId29"/>
    <p:sldId id="728" r:id="rId30"/>
    <p:sldId id="804" r:id="rId31"/>
    <p:sldId id="733" r:id="rId32"/>
    <p:sldId id="998" r:id="rId33"/>
    <p:sldId id="805" r:id="rId34"/>
    <p:sldId id="1029" r:id="rId35"/>
    <p:sldId id="1030" r:id="rId36"/>
    <p:sldId id="1002" r:id="rId37"/>
    <p:sldId id="1003" r:id="rId38"/>
    <p:sldId id="809" r:id="rId39"/>
    <p:sldId id="810" r:id="rId40"/>
    <p:sldId id="955" r:id="rId41"/>
    <p:sldId id="920" r:id="rId42"/>
    <p:sldId id="954" r:id="rId43"/>
    <p:sldId id="814" r:id="rId44"/>
    <p:sldId id="815" r:id="rId45"/>
    <p:sldId id="816" r:id="rId46"/>
    <p:sldId id="817" r:id="rId47"/>
    <p:sldId id="818" r:id="rId48"/>
    <p:sldId id="1031" r:id="rId49"/>
    <p:sldId id="1032" r:id="rId50"/>
    <p:sldId id="1033" r:id="rId51"/>
    <p:sldId id="1072" r:id="rId52"/>
    <p:sldId id="801" r:id="rId53"/>
    <p:sldId id="959" r:id="rId54"/>
    <p:sldId id="932" r:id="rId55"/>
    <p:sldId id="960" r:id="rId56"/>
    <p:sldId id="1036" r:id="rId57"/>
    <p:sldId id="1037" r:id="rId58"/>
    <p:sldId id="1038" r:id="rId59"/>
    <p:sldId id="1039" r:id="rId60"/>
    <p:sldId id="903" r:id="rId61"/>
    <p:sldId id="1034" r:id="rId62"/>
    <p:sldId id="1035" r:id="rId63"/>
    <p:sldId id="1058" r:id="rId64"/>
    <p:sldId id="1071" r:id="rId65"/>
    <p:sldId id="1047" r:id="rId66"/>
    <p:sldId id="935" r:id="rId67"/>
    <p:sldId id="835" r:id="rId68"/>
    <p:sldId id="951" r:id="rId69"/>
    <p:sldId id="837" r:id="rId70"/>
    <p:sldId id="839" r:id="rId71"/>
    <p:sldId id="840" r:id="rId72"/>
    <p:sldId id="841" r:id="rId73"/>
    <p:sldId id="949" r:id="rId74"/>
    <p:sldId id="950" r:id="rId75"/>
    <p:sldId id="896" r:id="rId76"/>
    <p:sldId id="1070" r:id="rId77"/>
    <p:sldId id="1060" r:id="rId78"/>
    <p:sldId id="1078" r:id="rId79"/>
    <p:sldId id="970" r:id="rId80"/>
    <p:sldId id="1069" r:id="rId81"/>
    <p:sldId id="1079" r:id="rId82"/>
    <p:sldId id="1068" r:id="rId83"/>
    <p:sldId id="906" r:id="rId84"/>
    <p:sldId id="907" r:id="rId85"/>
    <p:sldId id="910" r:id="rId86"/>
    <p:sldId id="913" r:id="rId87"/>
    <p:sldId id="941" r:id="rId88"/>
    <p:sldId id="1057" r:id="rId89"/>
    <p:sldId id="1064" r:id="rId90"/>
    <p:sldId id="1067" r:id="rId91"/>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00817E"/>
    <a:srgbClr val="0AA8A7"/>
    <a:srgbClr val="85D4D4"/>
    <a:srgbClr val="D6F2F1"/>
    <a:srgbClr val="607F8E"/>
    <a:srgbClr val="5C5C5C"/>
    <a:srgbClr val="005D5D"/>
    <a:srgbClr val="A7A8A8"/>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8" autoAdjust="0"/>
    <p:restoredTop sz="91654" autoAdjust="0"/>
  </p:normalViewPr>
  <p:slideViewPr>
    <p:cSldViewPr snapToGrid="0">
      <p:cViewPr varScale="1">
        <p:scale>
          <a:sx n="105" d="100"/>
          <a:sy n="105" d="100"/>
        </p:scale>
        <p:origin x="144" y="3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Tree>
    <p:extLst>
      <p:ext uri="{BB962C8B-B14F-4D97-AF65-F5344CB8AC3E}">
        <p14:creationId xmlns:p14="http://schemas.microsoft.com/office/powerpoint/2010/main" val="22908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085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93231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7262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9" r:id="rId1"/>
    <p:sldLayoutId id="2147483721"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73" r:id="rId3"/>
    <p:sldLayoutId id="2147483874" r:id="rId4"/>
    <p:sldLayoutId id="2147483875" r:id="rId5"/>
    <p:sldLayoutId id="2147483863" r:id="rId6"/>
    <p:sldLayoutId id="2147483872" r:id="rId7"/>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2.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sp>
        <p:nvSpPr>
          <p:cNvPr id="78" name="テキスト プレースホルダー 2">
            <a:extLst>
              <a:ext uri="{FF2B5EF4-FFF2-40B4-BE49-F238E27FC236}">
                <a16:creationId xmlns:a16="http://schemas.microsoft.com/office/drawing/2014/main" id="{FA5E905D-1F01-4673-86C7-2E4B4DB8541B}"/>
              </a:ext>
            </a:extLst>
          </p:cNvPr>
          <p:cNvSpPr txBox="1">
            <a:spLocks/>
          </p:cNvSpPr>
          <p:nvPr/>
        </p:nvSpPr>
        <p:spPr>
          <a:xfrm>
            <a:off x="5313139" y="2706209"/>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品質向上</a:t>
            </a:r>
            <a:endParaRPr lang="ja-JP" altLang="en-US" sz="1600" b="1" dirty="0">
              <a:solidFill>
                <a:schemeClr val="bg1"/>
              </a:solidFill>
              <a:latin typeface="+mn-ea"/>
            </a:endParaRPr>
          </a:p>
        </p:txBody>
      </p:sp>
      <p:sp>
        <p:nvSpPr>
          <p:cNvPr id="99" name="テキスト プレースホルダー 2">
            <a:extLst>
              <a:ext uri="{FF2B5EF4-FFF2-40B4-BE49-F238E27FC236}">
                <a16:creationId xmlns:a16="http://schemas.microsoft.com/office/drawing/2014/main" id="{900CBFEB-F33B-4D52-82D1-0B797D74FC58}"/>
              </a:ext>
            </a:extLst>
          </p:cNvPr>
          <p:cNvSpPr txBox="1">
            <a:spLocks/>
          </p:cNvSpPr>
          <p:nvPr/>
        </p:nvSpPr>
        <p:spPr>
          <a:xfrm>
            <a:off x="5313139" y="2077876"/>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sp>
        <p:nvSpPr>
          <p:cNvPr id="100" name="テキスト プレースホルダー 2">
            <a:extLst>
              <a:ext uri="{FF2B5EF4-FFF2-40B4-BE49-F238E27FC236}">
                <a16:creationId xmlns:a16="http://schemas.microsoft.com/office/drawing/2014/main" id="{0993B2D3-8734-46B8-AA49-8163DA15886F}"/>
              </a:ext>
            </a:extLst>
          </p:cNvPr>
          <p:cNvSpPr txBox="1">
            <a:spLocks/>
          </p:cNvSpPr>
          <p:nvPr/>
        </p:nvSpPr>
        <p:spPr>
          <a:xfrm>
            <a:off x="7953675" y="4980126"/>
            <a:ext cx="828555" cy="120258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a:solidFill>
                  <a:schemeClr val="bg1"/>
                </a:solidFill>
                <a:latin typeface="+mn-ea"/>
              </a:rPr>
              <a:t>会社</a:t>
            </a:r>
            <a:endParaRPr lang="ja-JP" altLang="en-US" sz="2000" b="1" dirty="0">
              <a:solidFill>
                <a:schemeClr val="bg1"/>
              </a:solidFill>
              <a:latin typeface="+mn-ea"/>
            </a:endParaRPr>
          </a:p>
        </p:txBody>
      </p:sp>
      <p:sp>
        <p:nvSpPr>
          <p:cNvPr id="101" name="テキスト プレースホルダー 2">
            <a:extLst>
              <a:ext uri="{FF2B5EF4-FFF2-40B4-BE49-F238E27FC236}">
                <a16:creationId xmlns:a16="http://schemas.microsoft.com/office/drawing/2014/main" id="{0C333F35-CFBC-471D-936D-D633A43ECDAA}"/>
              </a:ext>
            </a:extLst>
          </p:cNvPr>
          <p:cNvSpPr txBox="1">
            <a:spLocks/>
          </p:cNvSpPr>
          <p:nvPr/>
        </p:nvSpPr>
        <p:spPr>
          <a:xfrm>
            <a:off x="8834477" y="4978373"/>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リソース配分を最適化できる</a:t>
            </a:r>
            <a:endParaRPr lang="ja-JP" altLang="en-US" sz="1600" b="1" dirty="0">
              <a:solidFill>
                <a:schemeClr val="bg1"/>
              </a:solidFill>
              <a:latin typeface="+mn-ea"/>
            </a:endParaRPr>
          </a:p>
        </p:txBody>
      </p:sp>
      <p:sp>
        <p:nvSpPr>
          <p:cNvPr id="102" name="テキスト プレースホルダー 2">
            <a:extLst>
              <a:ext uri="{FF2B5EF4-FFF2-40B4-BE49-F238E27FC236}">
                <a16:creationId xmlns:a16="http://schemas.microsoft.com/office/drawing/2014/main" id="{79635F95-5B6D-438D-86B9-C986F83827AF}"/>
              </a:ext>
            </a:extLst>
          </p:cNvPr>
          <p:cNvSpPr txBox="1">
            <a:spLocks/>
          </p:cNvSpPr>
          <p:nvPr/>
        </p:nvSpPr>
        <p:spPr>
          <a:xfrm>
            <a:off x="8834477" y="5606706"/>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余力ができ、他へ注力できる</a:t>
            </a:r>
            <a:endParaRPr lang="ja-JP" altLang="en-US" sz="1600" b="1" dirty="0">
              <a:solidFill>
                <a:schemeClr val="bg1"/>
              </a:solidFill>
              <a:latin typeface="+mn-ea"/>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
        <p:nvSpPr>
          <p:cNvPr id="103" name="テキスト プレースホルダー 2">
            <a:extLst>
              <a:ext uri="{FF2B5EF4-FFF2-40B4-BE49-F238E27FC236}">
                <a16:creationId xmlns:a16="http://schemas.microsoft.com/office/drawing/2014/main" id="{2AA796AA-039A-483D-A4C7-93424B7B50E0}"/>
              </a:ext>
            </a:extLst>
          </p:cNvPr>
          <p:cNvSpPr txBox="1">
            <a:spLocks/>
          </p:cNvSpPr>
          <p:nvPr/>
        </p:nvSpPr>
        <p:spPr>
          <a:xfrm>
            <a:off x="8692539" y="2918430"/>
            <a:ext cx="1260000" cy="576000"/>
          </a:xfrm>
          <a:prstGeom prst="rect">
            <a:avLst/>
          </a:prstGeom>
          <a:solidFill>
            <a:srgbClr val="85A0AD"/>
          </a:solidFill>
          <a:ln>
            <a:noFill/>
          </a:ln>
        </p:spPr>
        <p:txBody>
          <a:bodyPr l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grpSp>
        <p:nvGrpSpPr>
          <p:cNvPr id="173" name="グループ化 172">
            <a:extLst>
              <a:ext uri="{FF2B5EF4-FFF2-40B4-BE49-F238E27FC236}">
                <a16:creationId xmlns:a16="http://schemas.microsoft.com/office/drawing/2014/main" id="{615A1348-2936-45E7-BFDE-E664CBA56978}"/>
              </a:ext>
            </a:extLst>
          </p:cNvPr>
          <p:cNvGrpSpPr/>
          <p:nvPr/>
        </p:nvGrpSpPr>
        <p:grpSpPr>
          <a:xfrm>
            <a:off x="3858444" y="3533378"/>
            <a:ext cx="2620082" cy="1117775"/>
            <a:chOff x="4287367" y="6887716"/>
            <a:chExt cx="2620082" cy="1117775"/>
          </a:xfrm>
        </p:grpSpPr>
        <p:grpSp>
          <p:nvGrpSpPr>
            <p:cNvPr id="174" name="グループ化 173">
              <a:extLst>
                <a:ext uri="{FF2B5EF4-FFF2-40B4-BE49-F238E27FC236}">
                  <a16:creationId xmlns:a16="http://schemas.microsoft.com/office/drawing/2014/main" id="{F762B2E1-58F1-44D6-955B-13F0C7CBF467}"/>
                </a:ext>
              </a:extLst>
            </p:cNvPr>
            <p:cNvGrpSpPr/>
            <p:nvPr/>
          </p:nvGrpSpPr>
          <p:grpSpPr>
            <a:xfrm>
              <a:off x="4897602" y="7195075"/>
              <a:ext cx="544718" cy="564525"/>
              <a:chOff x="3398219" y="4584620"/>
              <a:chExt cx="601245" cy="623108"/>
            </a:xfrm>
            <a:solidFill>
              <a:srgbClr val="58B6C0">
                <a:lumMod val="75000"/>
              </a:srgbClr>
            </a:solidFill>
          </p:grpSpPr>
          <p:sp>
            <p:nvSpPr>
              <p:cNvPr id="191" name="Oval 133">
                <a:extLst>
                  <a:ext uri="{FF2B5EF4-FFF2-40B4-BE49-F238E27FC236}">
                    <a16:creationId xmlns:a16="http://schemas.microsoft.com/office/drawing/2014/main" id="{A6A31496-71A8-4D90-98CC-990C249E1E58}"/>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2" name="Freeform 134">
                <a:extLst>
                  <a:ext uri="{FF2B5EF4-FFF2-40B4-BE49-F238E27FC236}">
                    <a16:creationId xmlns:a16="http://schemas.microsoft.com/office/drawing/2014/main" id="{21D1DA9F-29EE-427D-957C-68C3C7DB328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5" name="グループ化 174">
              <a:extLst>
                <a:ext uri="{FF2B5EF4-FFF2-40B4-BE49-F238E27FC236}">
                  <a16:creationId xmlns:a16="http://schemas.microsoft.com/office/drawing/2014/main" id="{B47E7AD5-637C-4494-9F14-A4EC30410A77}"/>
                </a:ext>
              </a:extLst>
            </p:cNvPr>
            <p:cNvGrpSpPr/>
            <p:nvPr/>
          </p:nvGrpSpPr>
          <p:grpSpPr>
            <a:xfrm>
              <a:off x="6630416" y="6997491"/>
              <a:ext cx="277033" cy="287107"/>
              <a:chOff x="3398219" y="4584620"/>
              <a:chExt cx="601245" cy="623108"/>
            </a:xfrm>
            <a:solidFill>
              <a:srgbClr val="7A8C8E">
                <a:lumMod val="60000"/>
                <a:lumOff val="40000"/>
              </a:srgbClr>
            </a:solidFill>
          </p:grpSpPr>
          <p:sp>
            <p:nvSpPr>
              <p:cNvPr id="189" name="Oval 133">
                <a:extLst>
                  <a:ext uri="{FF2B5EF4-FFF2-40B4-BE49-F238E27FC236}">
                    <a16:creationId xmlns:a16="http://schemas.microsoft.com/office/drawing/2014/main" id="{5A71C73B-AB62-4663-8AA2-CB1463CBD3CD}"/>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0" name="Freeform 134">
                <a:extLst>
                  <a:ext uri="{FF2B5EF4-FFF2-40B4-BE49-F238E27FC236}">
                    <a16:creationId xmlns:a16="http://schemas.microsoft.com/office/drawing/2014/main" id="{25312EC1-5D60-410E-AB2C-9C4C554ED6FA}"/>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6" name="グループ化 175">
              <a:extLst>
                <a:ext uri="{FF2B5EF4-FFF2-40B4-BE49-F238E27FC236}">
                  <a16:creationId xmlns:a16="http://schemas.microsoft.com/office/drawing/2014/main" id="{7353321D-BEDF-42EF-8381-93B837053E0F}"/>
                </a:ext>
              </a:extLst>
            </p:cNvPr>
            <p:cNvGrpSpPr/>
            <p:nvPr/>
          </p:nvGrpSpPr>
          <p:grpSpPr>
            <a:xfrm>
              <a:off x="6630416" y="7357938"/>
              <a:ext cx="277033" cy="287107"/>
              <a:chOff x="3398219" y="4584620"/>
              <a:chExt cx="601245" cy="623108"/>
            </a:xfrm>
            <a:solidFill>
              <a:srgbClr val="7A8C8E">
                <a:lumMod val="60000"/>
                <a:lumOff val="40000"/>
              </a:srgbClr>
            </a:solidFill>
          </p:grpSpPr>
          <p:sp>
            <p:nvSpPr>
              <p:cNvPr id="187" name="Oval 133">
                <a:extLst>
                  <a:ext uri="{FF2B5EF4-FFF2-40B4-BE49-F238E27FC236}">
                    <a16:creationId xmlns:a16="http://schemas.microsoft.com/office/drawing/2014/main" id="{933094CE-211D-4BA5-B804-B89DA48FBF2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8" name="Freeform 134">
                <a:extLst>
                  <a:ext uri="{FF2B5EF4-FFF2-40B4-BE49-F238E27FC236}">
                    <a16:creationId xmlns:a16="http://schemas.microsoft.com/office/drawing/2014/main" id="{B6B94C0A-BDBE-476C-AB39-0D1803A57A87}"/>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7" name="グループ化 176">
              <a:extLst>
                <a:ext uri="{FF2B5EF4-FFF2-40B4-BE49-F238E27FC236}">
                  <a16:creationId xmlns:a16="http://schemas.microsoft.com/office/drawing/2014/main" id="{A81E0194-66D9-43B0-9905-C39BF0349DC8}"/>
                </a:ext>
              </a:extLst>
            </p:cNvPr>
            <p:cNvGrpSpPr/>
            <p:nvPr/>
          </p:nvGrpSpPr>
          <p:grpSpPr>
            <a:xfrm>
              <a:off x="6630416" y="7718384"/>
              <a:ext cx="277033" cy="287107"/>
              <a:chOff x="3398219" y="4584620"/>
              <a:chExt cx="601245" cy="623108"/>
            </a:xfrm>
            <a:solidFill>
              <a:srgbClr val="7A8C8E">
                <a:lumMod val="60000"/>
                <a:lumOff val="40000"/>
              </a:srgbClr>
            </a:solidFill>
          </p:grpSpPr>
          <p:sp>
            <p:nvSpPr>
              <p:cNvPr id="185" name="Oval 133">
                <a:extLst>
                  <a:ext uri="{FF2B5EF4-FFF2-40B4-BE49-F238E27FC236}">
                    <a16:creationId xmlns:a16="http://schemas.microsoft.com/office/drawing/2014/main" id="{7EDA1027-3AD9-450F-8525-D9751E4607D3}"/>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6" name="Freeform 134">
                <a:extLst>
                  <a:ext uri="{FF2B5EF4-FFF2-40B4-BE49-F238E27FC236}">
                    <a16:creationId xmlns:a16="http://schemas.microsoft.com/office/drawing/2014/main" id="{4DC88FDF-C76D-4C5D-973C-0E3334CAA312}"/>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178" name="直線矢印コネクタ 177">
              <a:extLst>
                <a:ext uri="{FF2B5EF4-FFF2-40B4-BE49-F238E27FC236}">
                  <a16:creationId xmlns:a16="http://schemas.microsoft.com/office/drawing/2014/main" id="{CEB959E8-613E-4C5E-AA3E-61ED476A78A0}"/>
                </a:ext>
              </a:extLst>
            </p:cNvPr>
            <p:cNvCxnSpPr/>
            <p:nvPr/>
          </p:nvCxnSpPr>
          <p:spPr>
            <a:xfrm rot="21420000" flipH="1" flipV="1">
              <a:off x="5483596" y="7504897"/>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179" name="直線矢印コネクタ 178">
              <a:extLst>
                <a:ext uri="{FF2B5EF4-FFF2-40B4-BE49-F238E27FC236}">
                  <a16:creationId xmlns:a16="http://schemas.microsoft.com/office/drawing/2014/main" id="{8988DF88-9DE4-4BCA-BDC0-BA0F95FBA39F}"/>
                </a:ext>
              </a:extLst>
            </p:cNvPr>
            <p:cNvCxnSpPr/>
            <p:nvPr/>
          </p:nvCxnSpPr>
          <p:spPr>
            <a:xfrm rot="21480000" flipH="1" flipV="1">
              <a:off x="5475907" y="7598319"/>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sp>
          <p:nvSpPr>
            <p:cNvPr id="180" name="テキスト ボックス 179">
              <a:extLst>
                <a:ext uri="{FF2B5EF4-FFF2-40B4-BE49-F238E27FC236}">
                  <a16:creationId xmlns:a16="http://schemas.microsoft.com/office/drawing/2014/main" id="{092CA8F9-0FF2-4EFF-B811-A3E22B8B1215}"/>
                </a:ext>
              </a:extLst>
            </p:cNvPr>
            <p:cNvSpPr txBox="1"/>
            <p:nvPr/>
          </p:nvSpPr>
          <p:spPr>
            <a:xfrm>
              <a:off x="6001086" y="7042185"/>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1" name="テキスト ボックス 180">
              <a:extLst>
                <a:ext uri="{FF2B5EF4-FFF2-40B4-BE49-F238E27FC236}">
                  <a16:creationId xmlns:a16="http://schemas.microsoft.com/office/drawing/2014/main" id="{22D3C3F4-A53C-41BA-9C6C-64E3237239A7}"/>
                </a:ext>
              </a:extLst>
            </p:cNvPr>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Meiryo UI"/>
                </a:rPr>
                <a:t>OK!</a:t>
              </a:r>
              <a:endParaRPr kumimoji="0" lang="ja-JP" altLang="ja-JP" sz="1600" b="1" i="0" u="none" strike="noStrike" kern="0" cap="none" spc="0" normalizeH="0" baseline="0" noProof="0" dirty="0">
                <a:ln>
                  <a:noFill/>
                </a:ln>
                <a:solidFill>
                  <a:srgbClr val="FFFFFF"/>
                </a:solidFill>
                <a:effectLst/>
                <a:uLnTx/>
                <a:uFillTx/>
                <a:latin typeface="Meiryo UI"/>
              </a:endParaRPr>
            </a:p>
          </p:txBody>
        </p:sp>
        <p:sp>
          <p:nvSpPr>
            <p:cNvPr id="182" name="テキスト ボックス 181">
              <a:extLst>
                <a:ext uri="{FF2B5EF4-FFF2-40B4-BE49-F238E27FC236}">
                  <a16:creationId xmlns:a16="http://schemas.microsoft.com/office/drawing/2014/main" id="{CCF63167-7F03-42CC-95B1-C4C190CA25E6}"/>
                </a:ext>
              </a:extLst>
            </p:cNvPr>
            <p:cNvSpPr txBox="1"/>
            <p:nvPr/>
          </p:nvSpPr>
          <p:spPr>
            <a:xfrm>
              <a:off x="6001086" y="7402631"/>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3" name="テキスト ボックス 182">
              <a:extLst>
                <a:ext uri="{FF2B5EF4-FFF2-40B4-BE49-F238E27FC236}">
                  <a16:creationId xmlns:a16="http://schemas.microsoft.com/office/drawing/2014/main" id="{0A38ADD5-9EE7-42BB-8B93-F6D5C8D6F8F9}"/>
                </a:ext>
              </a:extLst>
            </p:cNvPr>
            <p:cNvSpPr txBox="1"/>
            <p:nvPr/>
          </p:nvSpPr>
          <p:spPr>
            <a:xfrm>
              <a:off x="6001086" y="7763078"/>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cxnSp>
          <p:nvCxnSpPr>
            <p:cNvPr id="184" name="直線矢印コネクタ 183">
              <a:extLst>
                <a:ext uri="{FF2B5EF4-FFF2-40B4-BE49-F238E27FC236}">
                  <a16:creationId xmlns:a16="http://schemas.microsoft.com/office/drawing/2014/main" id="{988EB552-BF98-4EB4-88E9-F684B23A3210}"/>
                </a:ext>
              </a:extLst>
            </p:cNvPr>
            <p:cNvCxnSpPr/>
            <p:nvPr/>
          </p:nvCxnSpPr>
          <p:spPr>
            <a:xfrm rot="120000" flipH="1">
              <a:off x="5470581" y="7145625"/>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grpSp>
        <p:nvGrpSpPr>
          <p:cNvPr id="193" name="グループ化 192">
            <a:extLst>
              <a:ext uri="{FF2B5EF4-FFF2-40B4-BE49-F238E27FC236}">
                <a16:creationId xmlns:a16="http://schemas.microsoft.com/office/drawing/2014/main" id="{1AD008CB-FCF6-443E-A71D-0D78111474B0}"/>
              </a:ext>
            </a:extLst>
          </p:cNvPr>
          <p:cNvGrpSpPr/>
          <p:nvPr/>
        </p:nvGrpSpPr>
        <p:grpSpPr>
          <a:xfrm>
            <a:off x="4479357" y="5094797"/>
            <a:ext cx="2281178" cy="1008000"/>
            <a:chOff x="8469663" y="7270189"/>
            <a:chExt cx="2281178" cy="1008000"/>
          </a:xfrm>
        </p:grpSpPr>
        <p:sp>
          <p:nvSpPr>
            <p:cNvPr id="194" name="Freeform 15">
              <a:extLst>
                <a:ext uri="{FF2B5EF4-FFF2-40B4-BE49-F238E27FC236}">
                  <a16:creationId xmlns:a16="http://schemas.microsoft.com/office/drawing/2014/main" id="{E6F48A36-E085-485A-9E82-CC329C17AE5C}"/>
                </a:ext>
              </a:extLst>
            </p:cNvPr>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5" name="Freeform 15">
              <a:extLst>
                <a:ext uri="{FF2B5EF4-FFF2-40B4-BE49-F238E27FC236}">
                  <a16:creationId xmlns:a16="http://schemas.microsoft.com/office/drawing/2014/main" id="{A54551F1-0E07-40D9-8DAA-B99A4515ADD7}"/>
                </a:ext>
              </a:extLst>
            </p:cNvPr>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6" name="Freeform 15">
              <a:extLst>
                <a:ext uri="{FF2B5EF4-FFF2-40B4-BE49-F238E27FC236}">
                  <a16:creationId xmlns:a16="http://schemas.microsoft.com/office/drawing/2014/main" id="{A97E83AF-B2BA-429A-9F4B-E16A1498BA04}"/>
                </a:ext>
              </a:extLst>
            </p:cNvPr>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nvGrpSpPr>
            <p:cNvPr id="197" name="グループ化 196">
              <a:extLst>
                <a:ext uri="{FF2B5EF4-FFF2-40B4-BE49-F238E27FC236}">
                  <a16:creationId xmlns:a16="http://schemas.microsoft.com/office/drawing/2014/main" id="{747745EB-B3E8-4D3F-8F39-123E661F0326}"/>
                </a:ext>
              </a:extLst>
            </p:cNvPr>
            <p:cNvGrpSpPr/>
            <p:nvPr/>
          </p:nvGrpSpPr>
          <p:grpSpPr>
            <a:xfrm>
              <a:off x="10473808" y="7270189"/>
              <a:ext cx="277033" cy="287107"/>
              <a:chOff x="3398219" y="4584620"/>
              <a:chExt cx="601245" cy="623108"/>
            </a:xfrm>
            <a:solidFill>
              <a:srgbClr val="7A8C8E">
                <a:lumMod val="60000"/>
                <a:lumOff val="40000"/>
              </a:srgbClr>
            </a:solidFill>
          </p:grpSpPr>
          <p:sp>
            <p:nvSpPr>
              <p:cNvPr id="213" name="Oval 133">
                <a:extLst>
                  <a:ext uri="{FF2B5EF4-FFF2-40B4-BE49-F238E27FC236}">
                    <a16:creationId xmlns:a16="http://schemas.microsoft.com/office/drawing/2014/main" id="{8BC0F234-9320-4C6E-95AE-F2C9F13AA180}"/>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4" name="Freeform 134">
                <a:extLst>
                  <a:ext uri="{FF2B5EF4-FFF2-40B4-BE49-F238E27FC236}">
                    <a16:creationId xmlns:a16="http://schemas.microsoft.com/office/drawing/2014/main" id="{15206BCE-10AD-4EFE-B836-345BF2CBC7E0}"/>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8" name="グループ化 197">
              <a:extLst>
                <a:ext uri="{FF2B5EF4-FFF2-40B4-BE49-F238E27FC236}">
                  <a16:creationId xmlns:a16="http://schemas.microsoft.com/office/drawing/2014/main" id="{A3D871FB-2FBA-4FBE-A2DD-2F6ECC73DE71}"/>
                </a:ext>
              </a:extLst>
            </p:cNvPr>
            <p:cNvGrpSpPr/>
            <p:nvPr/>
          </p:nvGrpSpPr>
          <p:grpSpPr>
            <a:xfrm>
              <a:off x="10473808" y="7635465"/>
              <a:ext cx="277033" cy="287107"/>
              <a:chOff x="3398219" y="4584620"/>
              <a:chExt cx="601245" cy="623108"/>
            </a:xfrm>
            <a:solidFill>
              <a:srgbClr val="7A8C8E">
                <a:lumMod val="60000"/>
                <a:lumOff val="40000"/>
              </a:srgbClr>
            </a:solidFill>
          </p:grpSpPr>
          <p:sp>
            <p:nvSpPr>
              <p:cNvPr id="211" name="Oval 133">
                <a:extLst>
                  <a:ext uri="{FF2B5EF4-FFF2-40B4-BE49-F238E27FC236}">
                    <a16:creationId xmlns:a16="http://schemas.microsoft.com/office/drawing/2014/main" id="{59F04E7D-1357-4D81-A6CD-1ADD8FDE03F4}"/>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2" name="Freeform 134">
                <a:extLst>
                  <a:ext uri="{FF2B5EF4-FFF2-40B4-BE49-F238E27FC236}">
                    <a16:creationId xmlns:a16="http://schemas.microsoft.com/office/drawing/2014/main" id="{38226255-DB5E-41E7-BE10-8B0479E489B1}"/>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9" name="グループ化 198">
              <a:extLst>
                <a:ext uri="{FF2B5EF4-FFF2-40B4-BE49-F238E27FC236}">
                  <a16:creationId xmlns:a16="http://schemas.microsoft.com/office/drawing/2014/main" id="{85E9AC90-C004-414D-9C4D-1C0EDED6C95E}"/>
                </a:ext>
              </a:extLst>
            </p:cNvPr>
            <p:cNvGrpSpPr/>
            <p:nvPr/>
          </p:nvGrpSpPr>
          <p:grpSpPr>
            <a:xfrm>
              <a:off x="10473808" y="7991082"/>
              <a:ext cx="277033" cy="287107"/>
              <a:chOff x="3398219" y="4584620"/>
              <a:chExt cx="601245" cy="623108"/>
            </a:xfrm>
            <a:solidFill>
              <a:srgbClr val="7A8C8E">
                <a:lumMod val="60000"/>
                <a:lumOff val="40000"/>
              </a:srgbClr>
            </a:solidFill>
          </p:grpSpPr>
          <p:sp>
            <p:nvSpPr>
              <p:cNvPr id="209" name="Oval 133">
                <a:extLst>
                  <a:ext uri="{FF2B5EF4-FFF2-40B4-BE49-F238E27FC236}">
                    <a16:creationId xmlns:a16="http://schemas.microsoft.com/office/drawing/2014/main" id="{E6A46244-F529-4B9A-AA90-DA6EB92827C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0" name="Freeform 134">
                <a:extLst>
                  <a:ext uri="{FF2B5EF4-FFF2-40B4-BE49-F238E27FC236}">
                    <a16:creationId xmlns:a16="http://schemas.microsoft.com/office/drawing/2014/main" id="{45D16378-10E4-491F-BEA9-333015463C9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sp>
          <p:nvSpPr>
            <p:cNvPr id="200" name="テキスト ボックス 199">
              <a:extLst>
                <a:ext uri="{FF2B5EF4-FFF2-40B4-BE49-F238E27FC236}">
                  <a16:creationId xmlns:a16="http://schemas.microsoft.com/office/drawing/2014/main" id="{E3BC722D-04D0-4513-BB5C-83526A145292}"/>
                </a:ext>
              </a:extLst>
            </p:cNvPr>
            <p:cNvSpPr txBox="1"/>
            <p:nvPr/>
          </p:nvSpPr>
          <p:spPr>
            <a:xfrm>
              <a:off x="9858767" y="7314883"/>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1" name="テキスト ボックス 200">
              <a:extLst>
                <a:ext uri="{FF2B5EF4-FFF2-40B4-BE49-F238E27FC236}">
                  <a16:creationId xmlns:a16="http://schemas.microsoft.com/office/drawing/2014/main" id="{A6A0B1EA-C441-4EB2-A372-350BA55E2134}"/>
                </a:ext>
              </a:extLst>
            </p:cNvPr>
            <p:cNvSpPr txBox="1"/>
            <p:nvPr/>
          </p:nvSpPr>
          <p:spPr>
            <a:xfrm>
              <a:off x="9858767" y="7675329"/>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2" name="テキスト ボックス 201">
              <a:extLst>
                <a:ext uri="{FF2B5EF4-FFF2-40B4-BE49-F238E27FC236}">
                  <a16:creationId xmlns:a16="http://schemas.microsoft.com/office/drawing/2014/main" id="{AEC5F64F-E0CC-4675-B8C6-52C3767AF4F2}"/>
                </a:ext>
              </a:extLst>
            </p:cNvPr>
            <p:cNvSpPr txBox="1"/>
            <p:nvPr/>
          </p:nvSpPr>
          <p:spPr>
            <a:xfrm>
              <a:off x="9858767" y="8035776"/>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grpSp>
          <p:nvGrpSpPr>
            <p:cNvPr id="203" name="グループ化 202">
              <a:extLst>
                <a:ext uri="{FF2B5EF4-FFF2-40B4-BE49-F238E27FC236}">
                  <a16:creationId xmlns:a16="http://schemas.microsoft.com/office/drawing/2014/main" id="{7E1EB2D8-1714-4498-88DF-58B3CDFFDB2C}"/>
                </a:ext>
              </a:extLst>
            </p:cNvPr>
            <p:cNvGrpSpPr/>
            <p:nvPr/>
          </p:nvGrpSpPr>
          <p:grpSpPr>
            <a:xfrm>
              <a:off x="8469663" y="7467773"/>
              <a:ext cx="544718" cy="564523"/>
              <a:chOff x="3465504" y="4584622"/>
              <a:chExt cx="601245" cy="623106"/>
            </a:xfrm>
            <a:solidFill>
              <a:srgbClr val="58B6C0">
                <a:lumMod val="75000"/>
              </a:srgbClr>
            </a:solidFill>
          </p:grpSpPr>
          <p:sp>
            <p:nvSpPr>
              <p:cNvPr id="207" name="Oval 133">
                <a:extLst>
                  <a:ext uri="{FF2B5EF4-FFF2-40B4-BE49-F238E27FC236}">
                    <a16:creationId xmlns:a16="http://schemas.microsoft.com/office/drawing/2014/main" id="{C31982DE-A3F5-4D43-8B0E-02D9F0630553}"/>
                  </a:ext>
                </a:extLst>
              </p:cNvPr>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08" name="Freeform 134">
                <a:extLst>
                  <a:ext uri="{FF2B5EF4-FFF2-40B4-BE49-F238E27FC236}">
                    <a16:creationId xmlns:a16="http://schemas.microsoft.com/office/drawing/2014/main" id="{A92A42BA-7423-47B0-A239-9516A55ABE03}"/>
                  </a:ext>
                </a:extLst>
              </p:cNvPr>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204" name="直線矢印コネクタ 203">
              <a:extLst>
                <a:ext uri="{FF2B5EF4-FFF2-40B4-BE49-F238E27FC236}">
                  <a16:creationId xmlns:a16="http://schemas.microsoft.com/office/drawing/2014/main" id="{6F5C426D-08CB-4B4D-9317-D59B71B856B6}"/>
                </a:ext>
              </a:extLst>
            </p:cNvPr>
            <p:cNvCxnSpPr/>
            <p:nvPr/>
          </p:nvCxnSpPr>
          <p:spPr>
            <a:xfrm rot="21420000" flipH="1" flipV="1">
              <a:off x="9061517" y="7767706"/>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5" name="直線矢印コネクタ 204">
              <a:extLst>
                <a:ext uri="{FF2B5EF4-FFF2-40B4-BE49-F238E27FC236}">
                  <a16:creationId xmlns:a16="http://schemas.microsoft.com/office/drawing/2014/main" id="{8F537A5F-4156-4C8C-854D-FEA5BBFA7EF9}"/>
                </a:ext>
              </a:extLst>
            </p:cNvPr>
            <p:cNvCxnSpPr/>
            <p:nvPr/>
          </p:nvCxnSpPr>
          <p:spPr>
            <a:xfrm rot="600000" flipH="1">
              <a:off x="9048502" y="7412127"/>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6" name="直線矢印コネクタ 205">
              <a:extLst>
                <a:ext uri="{FF2B5EF4-FFF2-40B4-BE49-F238E27FC236}">
                  <a16:creationId xmlns:a16="http://schemas.microsoft.com/office/drawing/2014/main" id="{46FF99B2-A3D2-4FE0-8AD0-4184ED421389}"/>
                </a:ext>
              </a:extLst>
            </p:cNvPr>
            <p:cNvCxnSpPr/>
            <p:nvPr/>
          </p:nvCxnSpPr>
          <p:spPr>
            <a:xfrm rot="21000000" flipH="1" flipV="1">
              <a:off x="9063096" y="7856362"/>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lang="ja-JP" altLang="en-US" sz="2800">
                <a:solidFill>
                  <a:srgbClr val="D6F2F1"/>
                </a:solidFill>
              </a:rPr>
              <a:t>目次</a:t>
            </a:r>
            <a:endParaRPr kumimoji="1" lang="ja-JP" altLang="en-US" sz="2800" dirty="0">
              <a:solidFill>
                <a:srgbClr val="D6F2F1"/>
              </a:solidFill>
            </a:endParaRP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lang="en-US" altLang="ja-JP" sz="2800" dirty="0">
                <a:latin typeface="+mn-ea"/>
                <a:ea typeface="+mn-ea"/>
              </a:rPr>
              <a:t>Color palette</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7C866-1E7E-4AE0-A638-02397759F7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6260</Words>
  <Application>Microsoft Office PowerPoint</Application>
  <PresentationFormat>ワイド画面</PresentationFormat>
  <Paragraphs>943</Paragraphs>
  <Slides>86</Slides>
  <Notes>77</Notes>
  <HiddenSlides>2</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86</vt:i4>
      </vt:variant>
    </vt:vector>
  </HeadingPairs>
  <TitlesOfParts>
    <vt:vector size="96" baseType="lpstr">
      <vt:lpstr>HG丸ｺﾞｼｯｸM-PRO</vt:lpstr>
      <vt:lpstr>Meiryo UI</vt:lpstr>
      <vt:lpstr>Arial</vt:lpstr>
      <vt:lpstr>Calibri</vt:lpstr>
      <vt:lpstr>Quattrocento Sans</vt:lpstr>
      <vt:lpstr>Segoe UI</vt:lpstr>
      <vt:lpstr>Segoe UI</vt:lpstr>
      <vt:lpstr>Wingdings</vt:lpstr>
      <vt:lpstr>2_Office テーマ</vt:lpstr>
      <vt:lpstr>6_Office テーマ</vt:lpstr>
      <vt:lpstr>PowerPoint プレゼンテーション</vt:lpstr>
      <vt:lpstr>PowerPoint プレゼンテーション</vt:lpstr>
      <vt:lpstr>目次</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Color palette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2022-09-23T12:53:47Z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