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4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1F90A-33C7-4C1A-8B19-E7E0759E9529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F2E69-D051-4FA9-9915-8BD4091C1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0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1E92-B6EC-480E-A914-19A26B20B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01A51-04FF-44C0-8EE7-CCD7D86E3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2D62-C078-40F1-AB9F-5985E228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AD751-B6D8-4ACD-A3B6-F2F94A20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E39BA-1D73-457C-947E-9B664529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AFE9A-18BE-4534-9013-46EBB01A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1920F-A954-4976-83F5-C1D657044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E8116-97E4-485E-B693-FA74FDA6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617E7-4F2B-41D0-AD66-09FE8ACD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740E4-E269-4125-802F-1CCDAB78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A50CEE-6829-49AF-9BF7-5E9DD0AAF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E57038-B3DE-4003-8FD3-A3ABF4466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BFB60-8F9D-404C-9B2E-0D7B9115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1D005-0882-485B-B3C5-12E87CCA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F7EB2-D318-4232-901D-1156B1D7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9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8BD62-9A7B-4D3F-A900-8021E2BB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62FDF-4EC2-4043-B8C6-75308639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069FF-30FF-4B72-B22D-28507E8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24258-2C51-4502-BADE-3C9D72D4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F5379-2B04-42BB-987F-D67471B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0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7998E-23F2-4BAF-8917-638A0442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84BC7-436D-4627-9B3B-C083316EC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8FBDF-1FBD-4983-BCC9-4F72E914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0152F-711B-4CCD-9512-2711F335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70D04-491C-4BE6-820E-C4BA4539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C294B-D916-4646-8F19-E921ECB3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601A5-5959-4D08-8A99-F6D10E5B4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9AD0F-E511-4C0F-B4C4-98609DF0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0541E-3195-46EF-8DF6-2BD42C26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0A2C9-AE25-49D4-92CD-F20BAFE1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316F2-EFC2-4D9F-855A-77529E4A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7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C8C5C-CA92-4FE0-8D71-F2FDD988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9DFEA-9512-4C1E-98A3-F8920A68D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A3B3A-B3D3-4EA8-A219-5C0A4036B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218F4C-F7EC-446B-9D89-B72150F64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9BC7FF-42DA-401E-A630-18E5EF56B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C4ED1-0ED7-4137-9DAA-AF541286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D6296-2332-485C-A37F-E9EA5AC8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D2B14-401E-44AC-A390-224DF867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3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53DEA-577D-40E9-B5B8-2C4A0290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C984A4-8B9F-4E59-97CF-D8524619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03ABA-BF4B-42BA-91A8-6D2047C0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F64C1-3F76-4F51-B462-ADA983FB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9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49B6CD-9CB5-4F2A-BA13-D7DFCD44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8A7217-CAD3-479B-B771-6EBBDE32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8A068-8177-4B0A-80E4-49FCD09C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7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8F70F-5CB0-40A2-9E82-3F02354C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B7977-A89D-4D55-9180-5071B616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A8E04D-9C4D-4001-ACA3-0F41A98F0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7CC01-57A1-4F34-A8AE-92A93498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3E0A1-7C2A-4027-B6BC-F6962F96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1F3DE-F954-49A0-AA6D-D1CF9282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1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EDB5-02DA-4159-B9EA-988A34A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0185B3-3B76-4B34-82F9-64B0E409F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6891D-17B0-407C-8A37-9BC7B60E5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6261F-1BE9-43AC-BAB3-66551699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B7E5F-E828-4254-9A4B-E68B71C6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6A73C-FBEA-4D57-93AF-5564A14C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9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50DB88-407F-4F63-A8E9-B5EAE89A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90F90-4CD6-4C57-8EE4-DDFDFD7D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0684E-7AB5-4CFC-B32C-3420A6DE6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9010-58BF-43D2-A5A8-441DC26A885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EBBC5-2F8C-43AE-AFC0-409468AEC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6CF45-0394-43F4-8406-6C0AF582E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9F84-87D2-4017-8510-E6EA41229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5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>
            <a:extLst>
              <a:ext uri="{FF2B5EF4-FFF2-40B4-BE49-F238E27FC236}">
                <a16:creationId xmlns:a16="http://schemas.microsoft.com/office/drawing/2014/main" id="{19143FDE-A9BF-4132-BA0F-51ECA90EFB40}"/>
              </a:ext>
            </a:extLst>
          </p:cNvPr>
          <p:cNvSpPr/>
          <p:nvPr/>
        </p:nvSpPr>
        <p:spPr>
          <a:xfrm>
            <a:off x="756356" y="2517422"/>
            <a:ext cx="10972800" cy="2257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171BACA-891C-4B1D-9C16-1B3C4794A1D9}"/>
              </a:ext>
            </a:extLst>
          </p:cNvPr>
          <p:cNvSpPr/>
          <p:nvPr/>
        </p:nvSpPr>
        <p:spPr>
          <a:xfrm>
            <a:off x="1241778" y="2415822"/>
            <a:ext cx="237066" cy="41768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8C24238-9670-4FAB-8E9F-23BB8A9993FD}"/>
              </a:ext>
            </a:extLst>
          </p:cNvPr>
          <p:cNvSpPr/>
          <p:nvPr/>
        </p:nvSpPr>
        <p:spPr>
          <a:xfrm>
            <a:off x="3369735" y="2432755"/>
            <a:ext cx="237066" cy="41768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51FBB0-A314-48C6-9ACE-F76DAFDFCEBD}"/>
              </a:ext>
            </a:extLst>
          </p:cNvPr>
          <p:cNvSpPr/>
          <p:nvPr/>
        </p:nvSpPr>
        <p:spPr>
          <a:xfrm>
            <a:off x="5977467" y="2427111"/>
            <a:ext cx="237066" cy="41768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12F9A0-0386-4D12-9BF7-F0AC9BFAA623}"/>
              </a:ext>
            </a:extLst>
          </p:cNvPr>
          <p:cNvSpPr/>
          <p:nvPr/>
        </p:nvSpPr>
        <p:spPr>
          <a:xfrm>
            <a:off x="8404579" y="2427111"/>
            <a:ext cx="237066" cy="41768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9288FF-6A44-4194-B9FC-6E1304643AEE}"/>
              </a:ext>
            </a:extLst>
          </p:cNvPr>
          <p:cNvSpPr txBox="1"/>
          <p:nvPr/>
        </p:nvSpPr>
        <p:spPr>
          <a:xfrm>
            <a:off x="654756" y="3105834"/>
            <a:ext cx="2156178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2022/4:</a:t>
            </a:r>
          </a:p>
          <a:p>
            <a:r>
              <a:rPr lang="zh-CN" altLang="en-US" dirty="0"/>
              <a:t>完成</a:t>
            </a:r>
            <a:r>
              <a:rPr lang="en-US" altLang="zh-CN" dirty="0" err="1"/>
              <a:t>xxxx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87FF94-9DAD-4DD2-A059-02185EA0F39A}"/>
              </a:ext>
            </a:extLst>
          </p:cNvPr>
          <p:cNvSpPr txBox="1"/>
          <p:nvPr/>
        </p:nvSpPr>
        <p:spPr>
          <a:xfrm>
            <a:off x="2602089" y="1629769"/>
            <a:ext cx="2156178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2022/6:</a:t>
            </a:r>
          </a:p>
          <a:p>
            <a:r>
              <a:rPr lang="zh-CN" altLang="en-US" dirty="0"/>
              <a:t>完成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4BA754-AC10-42A7-86C0-423E8CA5B923}"/>
              </a:ext>
            </a:extLst>
          </p:cNvPr>
          <p:cNvSpPr txBox="1"/>
          <p:nvPr/>
        </p:nvSpPr>
        <p:spPr>
          <a:xfrm>
            <a:off x="5164667" y="2984522"/>
            <a:ext cx="2156178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2022/9:</a:t>
            </a:r>
          </a:p>
          <a:p>
            <a:r>
              <a:rPr lang="en-US" altLang="zh-CN" dirty="0"/>
              <a:t>LLT</a:t>
            </a:r>
            <a:r>
              <a:rPr lang="zh-CN" altLang="en-US" dirty="0"/>
              <a:t>覆盖并</a:t>
            </a:r>
            <a:r>
              <a:rPr lang="en-US" altLang="zh-CN" dirty="0"/>
              <a:t>release v0.0.1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D0720B-5EDE-4848-BF84-4E8E1F1AC21D}"/>
              </a:ext>
            </a:extLst>
          </p:cNvPr>
          <p:cNvSpPr txBox="1"/>
          <p:nvPr/>
        </p:nvSpPr>
        <p:spPr>
          <a:xfrm>
            <a:off x="7320845" y="1629769"/>
            <a:ext cx="2156178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2023</a:t>
            </a:r>
            <a:r>
              <a:rPr lang="zh-CN" altLang="en-US" b="1" dirty="0"/>
              <a:t>之后</a:t>
            </a:r>
            <a:r>
              <a:rPr lang="en-US" altLang="zh-CN" b="1" dirty="0"/>
              <a:t>:</a:t>
            </a:r>
          </a:p>
          <a:p>
            <a:r>
              <a:rPr lang="zh-CN" altLang="en-US" dirty="0"/>
              <a:t>维护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01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D35AE1-F2CF-4136-A1A4-C3AB74DBB7A5}"/>
              </a:ext>
            </a:extLst>
          </p:cNvPr>
          <p:cNvSpPr/>
          <p:nvPr/>
        </p:nvSpPr>
        <p:spPr>
          <a:xfrm>
            <a:off x="3702758" y="2465407"/>
            <a:ext cx="3567286" cy="206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801B47-1B21-410C-A25F-2B2BB4CDCA4C}"/>
              </a:ext>
            </a:extLst>
          </p:cNvPr>
          <p:cNvSpPr/>
          <p:nvPr/>
        </p:nvSpPr>
        <p:spPr>
          <a:xfrm>
            <a:off x="3790709" y="2992054"/>
            <a:ext cx="3391383" cy="12442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C2D5D3-714F-43DB-B711-506E09C39F7B}"/>
              </a:ext>
            </a:extLst>
          </p:cNvPr>
          <p:cNvSpPr txBox="1"/>
          <p:nvPr/>
        </p:nvSpPr>
        <p:spPr>
          <a:xfrm>
            <a:off x="4865877" y="199137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framework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917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2CE9F93-3138-41AA-A23F-C19594068732}"/>
              </a:ext>
            </a:extLst>
          </p:cNvPr>
          <p:cNvSpPr/>
          <p:nvPr/>
        </p:nvSpPr>
        <p:spPr>
          <a:xfrm>
            <a:off x="3210912" y="2400175"/>
            <a:ext cx="26757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CN" sz="72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altLang="zh-CN" sz="7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altLang="zh-CN" sz="72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055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22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eric</dc:creator>
  <cp:lastModifiedBy>yang eric</cp:lastModifiedBy>
  <cp:revision>18</cp:revision>
  <dcterms:created xsi:type="dcterms:W3CDTF">2022-04-11T06:22:22Z</dcterms:created>
  <dcterms:modified xsi:type="dcterms:W3CDTF">2022-05-11T06:12:23Z</dcterms:modified>
</cp:coreProperties>
</file>