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5"/>
  </p:notesMasterIdLst>
  <p:handoutMasterIdLst>
    <p:handoutMasterId r:id="rId26"/>
  </p:handoutMasterIdLst>
  <p:sldIdLst>
    <p:sldId id="527" r:id="rId2"/>
    <p:sldId id="564" r:id="rId3"/>
    <p:sldId id="565" r:id="rId4"/>
    <p:sldId id="528" r:id="rId5"/>
    <p:sldId id="567" r:id="rId6"/>
    <p:sldId id="558" r:id="rId7"/>
    <p:sldId id="551" r:id="rId8"/>
    <p:sldId id="559" r:id="rId9"/>
    <p:sldId id="563" r:id="rId10"/>
    <p:sldId id="561" r:id="rId11"/>
    <p:sldId id="531" r:id="rId12"/>
    <p:sldId id="546" r:id="rId13"/>
    <p:sldId id="532" r:id="rId14"/>
    <p:sldId id="533" r:id="rId15"/>
    <p:sldId id="534" r:id="rId16"/>
    <p:sldId id="535" r:id="rId17"/>
    <p:sldId id="536" r:id="rId18"/>
    <p:sldId id="537" r:id="rId19"/>
    <p:sldId id="538" r:id="rId20"/>
    <p:sldId id="548" r:id="rId21"/>
    <p:sldId id="540" r:id="rId22"/>
    <p:sldId id="549" r:id="rId23"/>
    <p:sldId id="550" r:id="rId24"/>
  </p:sldIdLst>
  <p:sldSz cx="9144000" cy="6858000" type="screen4x3"/>
  <p:notesSz cx="7010400" cy="9296400"/>
  <p:defaultTextStyle>
    <a:defPPr>
      <a:defRPr lang="zh-CN"/>
    </a:defPPr>
    <a:lvl1pPr algn="ctr" rtl="0" fontAlgn="base">
      <a:spcBef>
        <a:spcPct val="0"/>
      </a:spcBef>
      <a:spcAft>
        <a:spcPct val="0"/>
      </a:spcAft>
      <a:defRPr sz="2000" kern="1200">
        <a:solidFill>
          <a:schemeClr val="tx1"/>
        </a:solidFill>
        <a:latin typeface="Verdana" pitchFamily="34" charset="0"/>
        <a:ea typeface="宋体" pitchFamily="2" charset="-122"/>
        <a:cs typeface="+mn-cs"/>
      </a:defRPr>
    </a:lvl1pPr>
    <a:lvl2pPr marL="457200" algn="ctr" rtl="0" fontAlgn="base">
      <a:spcBef>
        <a:spcPct val="0"/>
      </a:spcBef>
      <a:spcAft>
        <a:spcPct val="0"/>
      </a:spcAft>
      <a:defRPr sz="2000" kern="1200">
        <a:solidFill>
          <a:schemeClr val="tx1"/>
        </a:solidFill>
        <a:latin typeface="Verdana" pitchFamily="34" charset="0"/>
        <a:ea typeface="宋体" pitchFamily="2" charset="-122"/>
        <a:cs typeface="+mn-cs"/>
      </a:defRPr>
    </a:lvl2pPr>
    <a:lvl3pPr marL="914400" algn="ctr" rtl="0" fontAlgn="base">
      <a:spcBef>
        <a:spcPct val="0"/>
      </a:spcBef>
      <a:spcAft>
        <a:spcPct val="0"/>
      </a:spcAft>
      <a:defRPr sz="2000" kern="1200">
        <a:solidFill>
          <a:schemeClr val="tx1"/>
        </a:solidFill>
        <a:latin typeface="Verdana" pitchFamily="34" charset="0"/>
        <a:ea typeface="宋体" pitchFamily="2" charset="-122"/>
        <a:cs typeface="+mn-cs"/>
      </a:defRPr>
    </a:lvl3pPr>
    <a:lvl4pPr marL="1371600" algn="ctr" rtl="0" fontAlgn="base">
      <a:spcBef>
        <a:spcPct val="0"/>
      </a:spcBef>
      <a:spcAft>
        <a:spcPct val="0"/>
      </a:spcAft>
      <a:defRPr sz="2000" kern="1200">
        <a:solidFill>
          <a:schemeClr val="tx1"/>
        </a:solidFill>
        <a:latin typeface="Verdana" pitchFamily="34" charset="0"/>
        <a:ea typeface="宋体" pitchFamily="2" charset="-122"/>
        <a:cs typeface="+mn-cs"/>
      </a:defRPr>
    </a:lvl4pPr>
    <a:lvl5pPr marL="1828800" algn="ctr" rtl="0" fontAlgn="base">
      <a:spcBef>
        <a:spcPct val="0"/>
      </a:spcBef>
      <a:spcAft>
        <a:spcPct val="0"/>
      </a:spcAft>
      <a:defRPr sz="2000" kern="1200">
        <a:solidFill>
          <a:schemeClr val="tx1"/>
        </a:solidFill>
        <a:latin typeface="Verdana" pitchFamily="34" charset="0"/>
        <a:ea typeface="宋体" pitchFamily="2" charset="-122"/>
        <a:cs typeface="+mn-cs"/>
      </a:defRPr>
    </a:lvl5pPr>
    <a:lvl6pPr marL="2286000" algn="l" defTabSz="914400" rtl="0" eaLnBrk="1" latinLnBrk="0" hangingPunct="1">
      <a:defRPr sz="2000" kern="1200">
        <a:solidFill>
          <a:schemeClr val="tx1"/>
        </a:solidFill>
        <a:latin typeface="Verdana" pitchFamily="34" charset="0"/>
        <a:ea typeface="宋体" pitchFamily="2" charset="-122"/>
        <a:cs typeface="+mn-cs"/>
      </a:defRPr>
    </a:lvl6pPr>
    <a:lvl7pPr marL="2743200" algn="l" defTabSz="914400" rtl="0" eaLnBrk="1" latinLnBrk="0" hangingPunct="1">
      <a:defRPr sz="2000" kern="1200">
        <a:solidFill>
          <a:schemeClr val="tx1"/>
        </a:solidFill>
        <a:latin typeface="Verdana" pitchFamily="34" charset="0"/>
        <a:ea typeface="宋体" pitchFamily="2" charset="-122"/>
        <a:cs typeface="+mn-cs"/>
      </a:defRPr>
    </a:lvl7pPr>
    <a:lvl8pPr marL="3200400" algn="l" defTabSz="914400" rtl="0" eaLnBrk="1" latinLnBrk="0" hangingPunct="1">
      <a:defRPr sz="2000" kern="1200">
        <a:solidFill>
          <a:schemeClr val="tx1"/>
        </a:solidFill>
        <a:latin typeface="Verdana" pitchFamily="34" charset="0"/>
        <a:ea typeface="宋体" pitchFamily="2" charset="-122"/>
        <a:cs typeface="+mn-cs"/>
      </a:defRPr>
    </a:lvl8pPr>
    <a:lvl9pPr marL="3657600" algn="l" defTabSz="914400" rtl="0" eaLnBrk="1" latinLnBrk="0" hangingPunct="1">
      <a:defRPr sz="2000"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1AA6"/>
    <a:srgbClr val="FF9900"/>
    <a:srgbClr val="A31D7D"/>
    <a:srgbClr val="90BBEE"/>
    <a:srgbClr val="006600"/>
    <a:srgbClr val="C61C0A"/>
    <a:srgbClr val="D8D9DA"/>
    <a:srgbClr val="BDBEC1"/>
    <a:srgbClr val="87B5ED"/>
    <a:srgbClr val="C9D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6" autoAdjust="0"/>
    <p:restoredTop sz="94907" autoAdjust="0"/>
  </p:normalViewPr>
  <p:slideViewPr>
    <p:cSldViewPr>
      <p:cViewPr varScale="1">
        <p:scale>
          <a:sx n="107" d="100"/>
          <a:sy n="107" d="100"/>
        </p:scale>
        <p:origin x="-1528" y="-104"/>
      </p:cViewPr>
      <p:guideLst>
        <p:guide orient="horz" pos="2160"/>
        <p:guide pos="2880"/>
      </p:guideLst>
    </p:cSldViewPr>
  </p:slideViewPr>
  <p:outlineViewPr>
    <p:cViewPr>
      <p:scale>
        <a:sx n="33" d="100"/>
        <a:sy n="33" d="100"/>
      </p:scale>
      <p:origin x="43" y="38194"/>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8.wmf"/><Relationship Id="rId4" Type="http://schemas.openxmlformats.org/officeDocument/2006/relationships/image" Target="../media/image59.wmf"/><Relationship Id="rId5" Type="http://schemas.openxmlformats.org/officeDocument/2006/relationships/image" Target="../media/image60.wmf"/><Relationship Id="rId1" Type="http://schemas.openxmlformats.org/officeDocument/2006/relationships/image" Target="../media/image56.wmf"/><Relationship Id="rId2"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3.wmf"/><Relationship Id="rId4" Type="http://schemas.openxmlformats.org/officeDocument/2006/relationships/image" Target="../media/image64.wmf"/><Relationship Id="rId5" Type="http://schemas.openxmlformats.org/officeDocument/2006/relationships/image" Target="../media/image65.wmf"/><Relationship Id="rId1" Type="http://schemas.openxmlformats.org/officeDocument/2006/relationships/image" Target="../media/image61.wmf"/><Relationship Id="rId2" Type="http://schemas.openxmlformats.org/officeDocument/2006/relationships/image" Target="../media/image6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9.wmf"/><Relationship Id="rId4" Type="http://schemas.openxmlformats.org/officeDocument/2006/relationships/image" Target="../media/image70.emf"/><Relationship Id="rId1" Type="http://schemas.openxmlformats.org/officeDocument/2006/relationships/image" Target="../media/image67.wmf"/><Relationship Id="rId2" Type="http://schemas.openxmlformats.org/officeDocument/2006/relationships/image" Target="../media/image6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3.emf"/><Relationship Id="rId2" Type="http://schemas.openxmlformats.org/officeDocument/2006/relationships/image" Target="../media/image74.emf"/><Relationship Id="rId3" Type="http://schemas.openxmlformats.org/officeDocument/2006/relationships/image" Target="../media/image7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D89E773-D477-418A-BEE2-6B3D01AA5D2E}" type="datetimeFigureOut">
              <a:rPr lang="en-US" smtClean="0"/>
              <a:pPr/>
              <a:t>8/13/15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E5EE89F3-A789-47F3-9168-3256DB2E94D0}" type="slidenum">
              <a:rPr lang="en-US" smtClean="0"/>
              <a:pPr/>
              <a:t>‹#›</a:t>
            </a:fld>
            <a:endParaRPr lang="en-US"/>
          </a:p>
        </p:txBody>
      </p:sp>
    </p:spTree>
    <p:extLst>
      <p:ext uri="{BB962C8B-B14F-4D97-AF65-F5344CB8AC3E}">
        <p14:creationId xmlns:p14="http://schemas.microsoft.com/office/powerpoint/2010/main" val="18146675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3037840" cy="464820"/>
          </a:xfrm>
          <a:prstGeom prst="rect">
            <a:avLst/>
          </a:prstGeom>
          <a:noFill/>
          <a:ln>
            <a:noFill/>
          </a:ln>
          <a:effectLst/>
          <a:extLst/>
        </p:spPr>
        <p:txBody>
          <a:bodyPr vert="horz" wrap="square" lIns="93177" tIns="46589" rIns="93177" bIns="46589" numCol="1" anchor="t" anchorCtr="0" compatLnSpc="1">
            <a:prstTxWarp prst="textNoShape">
              <a:avLst/>
            </a:prstTxWarp>
          </a:bodyPr>
          <a:lstStyle>
            <a:lvl1pPr algn="l">
              <a:defRPr sz="1200">
                <a:latin typeface="Arial" pitchFamily="34" charset="0"/>
              </a:defRPr>
            </a:lvl1pPr>
          </a:lstStyle>
          <a:p>
            <a:pPr>
              <a:defRPr/>
            </a:pPr>
            <a:endParaRPr lang="en-US" altLang="zh-CN"/>
          </a:p>
        </p:txBody>
      </p:sp>
      <p:sp>
        <p:nvSpPr>
          <p:cNvPr id="21507" name="Rectangle 3"/>
          <p:cNvSpPr>
            <a:spLocks noGrp="1" noChangeArrowheads="1"/>
          </p:cNvSpPr>
          <p:nvPr>
            <p:ph type="dt" idx="1"/>
          </p:nvPr>
        </p:nvSpPr>
        <p:spPr bwMode="auto">
          <a:xfrm>
            <a:off x="3970938" y="0"/>
            <a:ext cx="3037840" cy="464820"/>
          </a:xfrm>
          <a:prstGeom prst="rect">
            <a:avLst/>
          </a:prstGeom>
          <a:noFill/>
          <a:ln>
            <a:noFill/>
          </a:ln>
          <a:effectLst/>
          <a:extLst/>
        </p:spPr>
        <p:txBody>
          <a:bodyPr vert="horz" wrap="square" lIns="93177" tIns="46589" rIns="93177" bIns="46589" numCol="1" anchor="t" anchorCtr="0" compatLnSpc="1">
            <a:prstTxWarp prst="textNoShape">
              <a:avLst/>
            </a:prstTxWarp>
          </a:bodyPr>
          <a:lstStyle>
            <a:lvl1pPr algn="r">
              <a:defRPr sz="1200">
                <a:latin typeface="Arial" pitchFamily="34" charset="0"/>
              </a:defRPr>
            </a:lvl1pPr>
          </a:lstStyle>
          <a:p>
            <a:pPr>
              <a:defRPr/>
            </a:pPr>
            <a:endParaRPr lang="en-US" altLang="zh-CN"/>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9" name="Rectangle 5"/>
          <p:cNvSpPr>
            <a:spLocks noGrp="1" noChangeArrowheads="1"/>
          </p:cNvSpPr>
          <p:nvPr>
            <p:ph type="body" sz="quarter" idx="3"/>
          </p:nvPr>
        </p:nvSpPr>
        <p:spPr bwMode="auto">
          <a:xfrm>
            <a:off x="701040" y="4415790"/>
            <a:ext cx="5608320" cy="4183380"/>
          </a:xfrm>
          <a:prstGeom prst="rect">
            <a:avLst/>
          </a:prstGeom>
          <a:noFill/>
          <a:ln>
            <a:noFill/>
          </a:ln>
          <a:effectLst/>
          <a:extLst/>
        </p:spPr>
        <p:txBody>
          <a:bodyPr vert="horz" wrap="square" lIns="93177" tIns="46589" rIns="93177" bIns="46589"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21510" name="Rectangle 6"/>
          <p:cNvSpPr>
            <a:spLocks noGrp="1" noChangeArrowheads="1"/>
          </p:cNvSpPr>
          <p:nvPr>
            <p:ph type="ftr" sz="quarter" idx="4"/>
          </p:nvPr>
        </p:nvSpPr>
        <p:spPr bwMode="auto">
          <a:xfrm>
            <a:off x="0" y="8829967"/>
            <a:ext cx="3037840" cy="464820"/>
          </a:xfrm>
          <a:prstGeom prst="rect">
            <a:avLst/>
          </a:prstGeom>
          <a:noFill/>
          <a:ln>
            <a:noFill/>
          </a:ln>
          <a:effectLst/>
          <a:extLst/>
        </p:spPr>
        <p:txBody>
          <a:bodyPr vert="horz" wrap="square" lIns="93177" tIns="46589" rIns="93177" bIns="46589" numCol="1" anchor="b" anchorCtr="0" compatLnSpc="1">
            <a:prstTxWarp prst="textNoShape">
              <a:avLst/>
            </a:prstTxWarp>
          </a:bodyPr>
          <a:lstStyle>
            <a:lvl1pPr algn="l">
              <a:defRPr sz="1200">
                <a:latin typeface="Arial" pitchFamily="34" charset="0"/>
              </a:defRPr>
            </a:lvl1pPr>
          </a:lstStyle>
          <a:p>
            <a:pPr>
              <a:defRPr/>
            </a:pPr>
            <a:endParaRPr lang="en-US" altLang="zh-CN"/>
          </a:p>
        </p:txBody>
      </p:sp>
      <p:sp>
        <p:nvSpPr>
          <p:cNvPr id="21511" name="Rectangle 7"/>
          <p:cNvSpPr>
            <a:spLocks noGrp="1" noChangeArrowheads="1"/>
          </p:cNvSpPr>
          <p:nvPr>
            <p:ph type="sldNum" sz="quarter" idx="5"/>
          </p:nvPr>
        </p:nvSpPr>
        <p:spPr bwMode="auto">
          <a:xfrm>
            <a:off x="3970938" y="8829967"/>
            <a:ext cx="3037840" cy="464820"/>
          </a:xfrm>
          <a:prstGeom prst="rect">
            <a:avLst/>
          </a:prstGeom>
          <a:noFill/>
          <a:ln>
            <a:noFill/>
          </a:ln>
          <a:effectLst/>
          <a:extLst/>
        </p:spPr>
        <p:txBody>
          <a:bodyPr vert="horz" wrap="square" lIns="93177" tIns="46589" rIns="93177" bIns="46589" numCol="1" anchor="b" anchorCtr="0" compatLnSpc="1">
            <a:prstTxWarp prst="textNoShape">
              <a:avLst/>
            </a:prstTxWarp>
          </a:bodyPr>
          <a:lstStyle>
            <a:lvl1pPr algn="r">
              <a:defRPr sz="1200">
                <a:latin typeface="Arial" pitchFamily="34" charset="0"/>
              </a:defRPr>
            </a:lvl1pPr>
          </a:lstStyle>
          <a:p>
            <a:pPr>
              <a:defRPr/>
            </a:pPr>
            <a:fld id="{85248E21-7EDA-4BA6-AE80-620D0A1CF27E}" type="slidenum">
              <a:rPr lang="en-US" altLang="zh-CN"/>
              <a:pPr>
                <a:defRPr/>
              </a:pPr>
              <a:t>‹#›</a:t>
            </a:fld>
            <a:endParaRPr lang="en-US" altLang="zh-CN"/>
          </a:p>
        </p:txBody>
      </p:sp>
    </p:spTree>
    <p:extLst>
      <p:ext uri="{BB962C8B-B14F-4D97-AF65-F5344CB8AC3E}">
        <p14:creationId xmlns:p14="http://schemas.microsoft.com/office/powerpoint/2010/main" val="251371613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宋体" charset="0"/>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宋体" charset="0"/>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宋体" charset="0"/>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宋体" charset="0"/>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Thanks</a:t>
            </a:r>
            <a:r>
              <a:rPr lang="en-US" altLang="en-US" baseline="0" dirty="0" smtClean="0"/>
              <a:t> much for the introduction…</a:t>
            </a:r>
            <a:r>
              <a:rPr lang="en-US" altLang="en-US" dirty="0" smtClean="0"/>
              <a:t>Good morning, everyone …</a:t>
            </a:r>
          </a:p>
          <a:p>
            <a:endParaRPr lang="en-US" altLang="en-US" dirty="0" smtClean="0"/>
          </a:p>
          <a:p>
            <a:pPr marL="232943" indent="-232943">
              <a:buAutoNum type="arabicPeriod"/>
            </a:pPr>
            <a:r>
              <a:rPr lang="en-US" altLang="en-US" dirty="0" smtClean="0"/>
              <a:t>Facility:</a:t>
            </a:r>
            <a:r>
              <a:rPr lang="en-US" altLang="en-US" baseline="0" dirty="0" smtClean="0"/>
              <a:t> </a:t>
            </a:r>
          </a:p>
          <a:p>
            <a:pPr marL="232943" indent="-232943">
              <a:buAutoNum type="arabicPeriod"/>
            </a:pPr>
            <a:r>
              <a:rPr lang="en-US" altLang="en-US" baseline="0" dirty="0" smtClean="0"/>
              <a:t>Impacts (healthcare, intelligent policing, patent, </a:t>
            </a:r>
            <a:r>
              <a:rPr lang="en-US" altLang="en-US" baseline="0" dirty="0" err="1" smtClean="0"/>
              <a:t>bing</a:t>
            </a:r>
            <a:r>
              <a:rPr lang="en-US" altLang="en-US" baseline="0" dirty="0" smtClean="0"/>
              <a:t> search), technical merits (challenges: knowledge base, deep learning) + </a:t>
            </a:r>
          </a:p>
          <a:p>
            <a:pPr marL="232943" indent="-232943">
              <a:buAutoNum type="arabicPeriod"/>
            </a:pPr>
            <a:endParaRPr lang="en-US" altLang="en-US" baseline="0" dirty="0" smtClean="0"/>
          </a:p>
          <a:p>
            <a:r>
              <a:rPr lang="en-US" altLang="en-US" baseline="0" dirty="0" smtClean="0"/>
              <a:t>Benefit: 1. project 2.   </a:t>
            </a:r>
          </a:p>
          <a:p>
            <a:r>
              <a:rPr lang="en-US" altLang="en-US" baseline="0" dirty="0" smtClean="0"/>
              <a:t>Apple </a:t>
            </a:r>
            <a:r>
              <a:rPr lang="en-US" altLang="en-US" baseline="0" dirty="0" err="1" smtClean="0"/>
              <a:t>siri</a:t>
            </a:r>
            <a:r>
              <a:rPr lang="en-US" altLang="en-US" baseline="0" dirty="0" smtClean="0"/>
              <a:t>: problem failed: one laughable question </a:t>
            </a:r>
          </a:p>
          <a:p>
            <a:endParaRPr lang="en-US" altLang="en-US" baseline="0" dirty="0" smtClean="0"/>
          </a:p>
          <a:p>
            <a:r>
              <a:rPr lang="en-US" altLang="en-US" baseline="0" dirty="0" smtClean="0"/>
              <a:t>1. </a:t>
            </a:r>
          </a:p>
          <a:p>
            <a:endParaRPr lang="en-US" altLang="en-US" dirty="0" smtClean="0"/>
          </a:p>
          <a:p>
            <a:endParaRPr lang="en-US" altLang="en-US" dirty="0" smtClean="0"/>
          </a:p>
        </p:txBody>
      </p:sp>
      <p:sp>
        <p:nvSpPr>
          <p:cNvPr id="5632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57066" indent="-291179" algn="l" eaLnBrk="0" hangingPunct="0">
              <a:spcBef>
                <a:spcPct val="30000"/>
              </a:spcBef>
              <a:defRPr sz="1200">
                <a:solidFill>
                  <a:schemeClr val="tx1"/>
                </a:solidFill>
                <a:latin typeface="Arial" charset="0"/>
                <a:ea typeface="宋体" pitchFamily="2" charset="-122"/>
              </a:defRPr>
            </a:lvl2pPr>
            <a:lvl3pPr marL="1164717" indent="-232943" algn="l" eaLnBrk="0" hangingPunct="0">
              <a:spcBef>
                <a:spcPct val="30000"/>
              </a:spcBef>
              <a:defRPr sz="1200">
                <a:solidFill>
                  <a:schemeClr val="tx1"/>
                </a:solidFill>
                <a:latin typeface="Arial" charset="0"/>
                <a:ea typeface="宋体" pitchFamily="2" charset="-122"/>
              </a:defRPr>
            </a:lvl3pPr>
            <a:lvl4pPr marL="1630604" indent="-232943" algn="l" eaLnBrk="0" hangingPunct="0">
              <a:spcBef>
                <a:spcPct val="30000"/>
              </a:spcBef>
              <a:defRPr sz="1200">
                <a:solidFill>
                  <a:schemeClr val="tx1"/>
                </a:solidFill>
                <a:latin typeface="Arial" charset="0"/>
                <a:ea typeface="宋体" pitchFamily="2" charset="-122"/>
              </a:defRPr>
            </a:lvl4pPr>
            <a:lvl5pPr marL="2096491" indent="-232943" algn="l" eaLnBrk="0" hangingPunct="0">
              <a:spcBef>
                <a:spcPct val="30000"/>
              </a:spcBef>
              <a:defRPr sz="1200">
                <a:solidFill>
                  <a:schemeClr val="tx1"/>
                </a:solidFill>
                <a:latin typeface="Arial" charset="0"/>
                <a:ea typeface="宋体" pitchFamily="2" charset="-122"/>
              </a:defRPr>
            </a:lvl5pPr>
            <a:lvl6pPr marL="2562377" indent="-232943" eaLnBrk="0" fontAlgn="base" hangingPunct="0">
              <a:spcBef>
                <a:spcPct val="30000"/>
              </a:spcBef>
              <a:spcAft>
                <a:spcPct val="0"/>
              </a:spcAft>
              <a:defRPr sz="1200">
                <a:solidFill>
                  <a:schemeClr val="tx1"/>
                </a:solidFill>
                <a:latin typeface="Arial" charset="0"/>
                <a:ea typeface="宋体" pitchFamily="2" charset="-122"/>
              </a:defRPr>
            </a:lvl6pPr>
            <a:lvl7pPr marL="3028264" indent="-232943" eaLnBrk="0" fontAlgn="base" hangingPunct="0">
              <a:spcBef>
                <a:spcPct val="30000"/>
              </a:spcBef>
              <a:spcAft>
                <a:spcPct val="0"/>
              </a:spcAft>
              <a:defRPr sz="1200">
                <a:solidFill>
                  <a:schemeClr val="tx1"/>
                </a:solidFill>
                <a:latin typeface="Arial" charset="0"/>
                <a:ea typeface="宋体" pitchFamily="2" charset="-122"/>
              </a:defRPr>
            </a:lvl7pPr>
            <a:lvl8pPr marL="3494151" indent="-232943" eaLnBrk="0" fontAlgn="base" hangingPunct="0">
              <a:spcBef>
                <a:spcPct val="30000"/>
              </a:spcBef>
              <a:spcAft>
                <a:spcPct val="0"/>
              </a:spcAft>
              <a:defRPr sz="1200">
                <a:solidFill>
                  <a:schemeClr val="tx1"/>
                </a:solidFill>
                <a:latin typeface="Arial" charset="0"/>
                <a:ea typeface="宋体" pitchFamily="2" charset="-122"/>
              </a:defRPr>
            </a:lvl8pPr>
            <a:lvl9pPr marL="3960038" indent="-232943"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54291340-DDA6-4F6C-9E94-8A98E7092AB4}" type="slidenum">
              <a:rPr lang="en-US" altLang="zh-CN" smtClean="0"/>
              <a:pPr algn="r" eaLnBrk="1" hangingPunct="1">
                <a:spcBef>
                  <a:spcPct val="0"/>
                </a:spcBef>
              </a:pPr>
              <a:t>1</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xfrm>
            <a:off x="701040" y="4473892"/>
            <a:ext cx="5608320" cy="366045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The way people search information is currently undergoing a transformation from traditional desktop search, where people type keywords in search engines, to mobile search, where people can directly speak to the smart phones and get the information they want. Such mobile search brings much more convenience to our life. Think about this scenario: In this coming holiday season, suppose you are traveling with your little kids to Las Vegas, little kids suddenly came up with the idea to ride a roller coaster when you are driving. But you need the information about which hotel has a roller coaster and how to go there. In this case, you can turn to your smart phone for help. Instead of typing keywords and reading webpages on the small screen, you can directly speak to the personal assistants such as Siri or google now on the phone, and get the exact answer. </a:t>
            </a:r>
          </a:p>
        </p:txBody>
      </p:sp>
      <p:sp>
        <p:nvSpPr>
          <p:cNvPr id="80900" name="Date Placeholder 3"/>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57066" indent="-291179" algn="l" eaLnBrk="0" hangingPunct="0">
              <a:spcBef>
                <a:spcPct val="30000"/>
              </a:spcBef>
              <a:defRPr sz="1200">
                <a:solidFill>
                  <a:schemeClr val="tx1"/>
                </a:solidFill>
                <a:latin typeface="Arial" charset="0"/>
                <a:ea typeface="宋体" pitchFamily="2" charset="-122"/>
              </a:defRPr>
            </a:lvl2pPr>
            <a:lvl3pPr marL="1164717" indent="-232943" algn="l" eaLnBrk="0" hangingPunct="0">
              <a:spcBef>
                <a:spcPct val="30000"/>
              </a:spcBef>
              <a:defRPr sz="1200">
                <a:solidFill>
                  <a:schemeClr val="tx1"/>
                </a:solidFill>
                <a:latin typeface="Arial" charset="0"/>
                <a:ea typeface="宋体" pitchFamily="2" charset="-122"/>
              </a:defRPr>
            </a:lvl3pPr>
            <a:lvl4pPr marL="1630604" indent="-232943" algn="l" eaLnBrk="0" hangingPunct="0">
              <a:spcBef>
                <a:spcPct val="30000"/>
              </a:spcBef>
              <a:defRPr sz="1200">
                <a:solidFill>
                  <a:schemeClr val="tx1"/>
                </a:solidFill>
                <a:latin typeface="Arial" charset="0"/>
                <a:ea typeface="宋体" pitchFamily="2" charset="-122"/>
              </a:defRPr>
            </a:lvl4pPr>
            <a:lvl5pPr marL="2096491" indent="-232943" algn="l" eaLnBrk="0" hangingPunct="0">
              <a:spcBef>
                <a:spcPct val="30000"/>
              </a:spcBef>
              <a:defRPr sz="1200">
                <a:solidFill>
                  <a:schemeClr val="tx1"/>
                </a:solidFill>
                <a:latin typeface="Arial" charset="0"/>
                <a:ea typeface="宋体" pitchFamily="2" charset="-122"/>
              </a:defRPr>
            </a:lvl5pPr>
            <a:lvl6pPr marL="2562377" indent="-232943" eaLnBrk="0" fontAlgn="base" hangingPunct="0">
              <a:spcBef>
                <a:spcPct val="30000"/>
              </a:spcBef>
              <a:spcAft>
                <a:spcPct val="0"/>
              </a:spcAft>
              <a:defRPr sz="1200">
                <a:solidFill>
                  <a:schemeClr val="tx1"/>
                </a:solidFill>
                <a:latin typeface="Arial" charset="0"/>
                <a:ea typeface="宋体" pitchFamily="2" charset="-122"/>
              </a:defRPr>
            </a:lvl6pPr>
            <a:lvl7pPr marL="3028264" indent="-232943" eaLnBrk="0" fontAlgn="base" hangingPunct="0">
              <a:spcBef>
                <a:spcPct val="30000"/>
              </a:spcBef>
              <a:spcAft>
                <a:spcPct val="0"/>
              </a:spcAft>
              <a:defRPr sz="1200">
                <a:solidFill>
                  <a:schemeClr val="tx1"/>
                </a:solidFill>
                <a:latin typeface="Arial" charset="0"/>
                <a:ea typeface="宋体" pitchFamily="2" charset="-122"/>
              </a:defRPr>
            </a:lvl7pPr>
            <a:lvl8pPr marL="3494151" indent="-232943" eaLnBrk="0" fontAlgn="base" hangingPunct="0">
              <a:spcBef>
                <a:spcPct val="30000"/>
              </a:spcBef>
              <a:spcAft>
                <a:spcPct val="0"/>
              </a:spcAft>
              <a:defRPr sz="1200">
                <a:solidFill>
                  <a:schemeClr val="tx1"/>
                </a:solidFill>
                <a:latin typeface="Arial" charset="0"/>
                <a:ea typeface="宋体" pitchFamily="2" charset="-122"/>
              </a:defRPr>
            </a:lvl8pPr>
            <a:lvl9pPr marL="3960038" indent="-232943"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2CF6B708-4F98-4FDD-900E-EEA79C4B751E}" type="datetime1">
              <a:rPr lang="en-US" altLang="zh-CN" smtClean="0"/>
              <a:pPr algn="r" eaLnBrk="1" hangingPunct="1">
                <a:spcBef>
                  <a:spcPct val="0"/>
                </a:spcBef>
              </a:pPr>
              <a:t>8/13/15</a:t>
            </a:fld>
            <a:endParaRPr lang="en-US" altLang="zh-CN" smtClean="0"/>
          </a:p>
        </p:txBody>
      </p:sp>
      <p:sp>
        <p:nvSpPr>
          <p:cNvPr id="80901" name="Slide Number Placeholder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57066" indent="-291179" algn="l" eaLnBrk="0" hangingPunct="0">
              <a:spcBef>
                <a:spcPct val="30000"/>
              </a:spcBef>
              <a:defRPr sz="1200">
                <a:solidFill>
                  <a:schemeClr val="tx1"/>
                </a:solidFill>
                <a:latin typeface="Arial" charset="0"/>
                <a:ea typeface="宋体" pitchFamily="2" charset="-122"/>
              </a:defRPr>
            </a:lvl2pPr>
            <a:lvl3pPr marL="1164717" indent="-232943" algn="l" eaLnBrk="0" hangingPunct="0">
              <a:spcBef>
                <a:spcPct val="30000"/>
              </a:spcBef>
              <a:defRPr sz="1200">
                <a:solidFill>
                  <a:schemeClr val="tx1"/>
                </a:solidFill>
                <a:latin typeface="Arial" charset="0"/>
                <a:ea typeface="宋体" pitchFamily="2" charset="-122"/>
              </a:defRPr>
            </a:lvl3pPr>
            <a:lvl4pPr marL="1630604" indent="-232943" algn="l" eaLnBrk="0" hangingPunct="0">
              <a:spcBef>
                <a:spcPct val="30000"/>
              </a:spcBef>
              <a:defRPr sz="1200">
                <a:solidFill>
                  <a:schemeClr val="tx1"/>
                </a:solidFill>
                <a:latin typeface="Arial" charset="0"/>
                <a:ea typeface="宋体" pitchFamily="2" charset="-122"/>
              </a:defRPr>
            </a:lvl4pPr>
            <a:lvl5pPr marL="2096491" indent="-232943" algn="l" eaLnBrk="0" hangingPunct="0">
              <a:spcBef>
                <a:spcPct val="30000"/>
              </a:spcBef>
              <a:defRPr sz="1200">
                <a:solidFill>
                  <a:schemeClr val="tx1"/>
                </a:solidFill>
                <a:latin typeface="Arial" charset="0"/>
                <a:ea typeface="宋体" pitchFamily="2" charset="-122"/>
              </a:defRPr>
            </a:lvl5pPr>
            <a:lvl6pPr marL="2562377" indent="-232943" eaLnBrk="0" fontAlgn="base" hangingPunct="0">
              <a:spcBef>
                <a:spcPct val="30000"/>
              </a:spcBef>
              <a:spcAft>
                <a:spcPct val="0"/>
              </a:spcAft>
              <a:defRPr sz="1200">
                <a:solidFill>
                  <a:schemeClr val="tx1"/>
                </a:solidFill>
                <a:latin typeface="Arial" charset="0"/>
                <a:ea typeface="宋体" pitchFamily="2" charset="-122"/>
              </a:defRPr>
            </a:lvl6pPr>
            <a:lvl7pPr marL="3028264" indent="-232943" eaLnBrk="0" fontAlgn="base" hangingPunct="0">
              <a:spcBef>
                <a:spcPct val="30000"/>
              </a:spcBef>
              <a:spcAft>
                <a:spcPct val="0"/>
              </a:spcAft>
              <a:defRPr sz="1200">
                <a:solidFill>
                  <a:schemeClr val="tx1"/>
                </a:solidFill>
                <a:latin typeface="Arial" charset="0"/>
                <a:ea typeface="宋体" pitchFamily="2" charset="-122"/>
              </a:defRPr>
            </a:lvl7pPr>
            <a:lvl8pPr marL="3494151" indent="-232943" eaLnBrk="0" fontAlgn="base" hangingPunct="0">
              <a:spcBef>
                <a:spcPct val="30000"/>
              </a:spcBef>
              <a:spcAft>
                <a:spcPct val="0"/>
              </a:spcAft>
              <a:defRPr sz="1200">
                <a:solidFill>
                  <a:schemeClr val="tx1"/>
                </a:solidFill>
                <a:latin typeface="Arial" charset="0"/>
                <a:ea typeface="宋体" pitchFamily="2" charset="-122"/>
              </a:defRPr>
            </a:lvl8pPr>
            <a:lvl9pPr marL="3960038" indent="-232943"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027213A-AD88-4DFB-B3F8-0691C0E81981}" type="slidenum">
              <a:rPr lang="en-US" altLang="zh-CN" smtClean="0"/>
              <a:pPr algn="r" eaLnBrk="1" hangingPunct="1">
                <a:spcBef>
                  <a:spcPct val="0"/>
                </a:spcBef>
              </a:pPr>
              <a:t>2</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text</a:t>
            </a:r>
            <a:r>
              <a:rPr lang="en-US" sz="1200" kern="1200" baseline="0" dirty="0" smtClean="0">
                <a:solidFill>
                  <a:schemeClr val="tx1"/>
                </a:solidFill>
                <a:effectLst/>
                <a:latin typeface="+mn-lt"/>
                <a:ea typeface="+mn-ea"/>
                <a:cs typeface="+mn-cs"/>
              </a:rPr>
              <a:t> is the main carrier of knowledge, it is natural to extract knowledge from text. For instance, </a:t>
            </a:r>
            <a:r>
              <a:rPr lang="en-US" sz="1200" kern="1200" dirty="0" smtClean="0">
                <a:solidFill>
                  <a:schemeClr val="tx1"/>
                </a:solidFill>
                <a:effectLst/>
                <a:latin typeface="+mn-lt"/>
                <a:ea typeface="+mn-ea"/>
                <a:cs typeface="+mn-cs"/>
              </a:rPr>
              <a:t>we can construct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 structured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knowledge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graph from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large volume of text data,</a:t>
            </a:r>
            <a:r>
              <a:rPr lang="en-US" sz="1200" kern="1200" baseline="0" dirty="0" smtClean="0">
                <a:solidFill>
                  <a:schemeClr val="tx1"/>
                </a:solidFill>
                <a:effectLst/>
                <a:latin typeface="+mn-lt"/>
                <a:ea typeface="+mn-ea"/>
                <a:cs typeface="+mn-cs"/>
              </a:rPr>
              <a:t> where nodes are entities and edges encode relationships among entities.</a:t>
            </a:r>
            <a:r>
              <a:rPr lang="en-US" sz="1200" kern="1200" dirty="0" smtClean="0">
                <a:solidFill>
                  <a:schemeClr val="tx1"/>
                </a:solidFill>
                <a:effectLst/>
                <a:latin typeface="+mn-lt"/>
                <a:ea typeface="+mn-ea"/>
                <a:cs typeface="+mn-cs"/>
              </a:rPr>
              <a:t> Such formal and structural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representation of knowledge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has the advantage of being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easy to manage and reason with, which can greatly facilitate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many AI applications.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Despite the big attraction, automatically extracting </a:t>
            </a:r>
            <a:r>
              <a:rPr lang="en-US" sz="1200" kern="1200" baseline="0" dirty="0" smtClean="0">
                <a:solidFill>
                  <a:schemeClr val="tx1"/>
                </a:solidFill>
                <a:effectLst/>
                <a:latin typeface="+mn-lt"/>
                <a:ea typeface="+mn-ea"/>
                <a:cs typeface="+mn-cs"/>
              </a:rPr>
              <a:t>knowledge from text is quite challenging. For computer system, texts are just strings, or combinations of letters. It has no idea what they really mean. In order to distill knowledge from text, we have to move from strings to things.</a:t>
            </a:r>
            <a:endParaRPr lang="en-US" dirty="0"/>
          </a:p>
        </p:txBody>
      </p:sp>
      <p:sp>
        <p:nvSpPr>
          <p:cNvPr id="4" name="Slide Number Placeholder 3"/>
          <p:cNvSpPr>
            <a:spLocks noGrp="1"/>
          </p:cNvSpPr>
          <p:nvPr>
            <p:ph type="sldNum" sz="quarter" idx="10"/>
          </p:nvPr>
        </p:nvSpPr>
        <p:spPr/>
        <p:txBody>
          <a:bodyPr/>
          <a:lstStyle/>
          <a:p>
            <a:fld id="{03261FD6-2463-41A8-B446-84355B37DF4E}" type="slidenum">
              <a:rPr lang="en-US" smtClean="0"/>
              <a:pPr/>
              <a:t>3</a:t>
            </a:fld>
            <a:endParaRPr lang="en-US"/>
          </a:p>
        </p:txBody>
      </p:sp>
    </p:spTree>
    <p:extLst>
      <p:ext uri="{BB962C8B-B14F-4D97-AF65-F5344CB8AC3E}">
        <p14:creationId xmlns:p14="http://schemas.microsoft.com/office/powerpoint/2010/main" val="3911605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85248E21-7EDA-4BA6-AE80-620D0A1CF27E}" type="slidenum">
              <a:rPr lang="en-US" altLang="zh-CN" smtClean="0"/>
              <a:pPr>
                <a:defRPr/>
              </a:pPr>
              <a:t>4</a:t>
            </a:fld>
            <a:endParaRPr lang="en-US" altLang="zh-CN"/>
          </a:p>
        </p:txBody>
      </p:sp>
    </p:spTree>
    <p:extLst>
      <p:ext uri="{BB962C8B-B14F-4D97-AF65-F5344CB8AC3E}">
        <p14:creationId xmlns:p14="http://schemas.microsoft.com/office/powerpoint/2010/main" val="3419555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Query resolution, or more broadly, knowledge </a:t>
            </a:r>
            <a:r>
              <a:rPr lang="en-US" dirty="0" err="1"/>
              <a:t>dicovery</a:t>
            </a:r>
            <a:r>
              <a:rPr lang="en-US" dirty="0"/>
              <a:t>, has a variety of application scenarios and a great prospect. For example, in customer service, specialized agents need to be found to efficiently resolve queries from customers. Similarly important in healthcare and BI domains. By mining massive EHR, scientific reports, etc., a doctor-assistant system can help doctors to find individualized treatment options; in other businesses, decision-support systems can help humans make critical decisions by analyzing massive enterprise data. IBM cognitive systems Watson is one of the pioneering systems in these areas. (IBM Watson for Oncology is doing this with a famous cancer center Memorial Sloan Kettering center…)  ; (other decision making such as product positioning, pricing …)</a:t>
            </a:r>
          </a:p>
          <a:p>
            <a:endParaRPr lang="en-US" dirty="0"/>
          </a:p>
          <a:p>
            <a:r>
              <a:rPr lang="en-US" dirty="0"/>
              <a:t>Big companies : IBM </a:t>
            </a:r>
            <a:r>
              <a:rPr lang="en-US" dirty="0" err="1"/>
              <a:t>watson</a:t>
            </a:r>
            <a:r>
              <a:rPr lang="en-US" dirty="0"/>
              <a:t> (health care, travel and insurance services), Gartner, HG data, ca</a:t>
            </a:r>
          </a:p>
          <a:p>
            <a:endParaRPr lang="en-US" dirty="0"/>
          </a:p>
          <a:p>
            <a:r>
              <a:rPr lang="en-US" dirty="0"/>
              <a:t>Query resolution and knowledge discovery assist humans to acquire knowledge and make decisions. In fact, Not only humans need such systems, but also </a:t>
            </a:r>
          </a:p>
          <a:p>
            <a:r>
              <a:rPr lang="en-US" dirty="0"/>
              <a:t>More interestingly, not only humans could query, but also robots. </a:t>
            </a:r>
          </a:p>
          <a:p>
            <a:r>
              <a:rPr lang="en-US" dirty="0"/>
              <a:t>Robots need them. Currently researchers in Cornell and Stanford are building a query engine for robots called </a:t>
            </a:r>
            <a:r>
              <a:rPr lang="en-US" dirty="0" err="1"/>
              <a:t>Robobrain</a:t>
            </a:r>
            <a:r>
              <a:rPr lang="en-US" dirty="0"/>
              <a:t>. Given a task, a robot can query </a:t>
            </a:r>
            <a:r>
              <a:rPr lang="en-US" dirty="0" err="1"/>
              <a:t>robobrain</a:t>
            </a:r>
            <a:r>
              <a:rPr lang="en-US" dirty="0"/>
              <a:t> to get the knowledge that </a:t>
            </a:r>
          </a:p>
          <a:p>
            <a:endParaRPr lang="en-US" dirty="0"/>
          </a:p>
          <a:p>
            <a:r>
              <a:rPr lang="en-US" dirty="0"/>
              <a:t>In this way, robots can execute commands in a more active and autonomous manner in the future, by querying the information they need. </a:t>
            </a:r>
          </a:p>
          <a:p>
            <a:endParaRPr lang="en-US" dirty="0"/>
          </a:p>
          <a:p>
            <a:r>
              <a:rPr lang="en-US" dirty="0"/>
              <a:t>So, in this exciting area, what have I been doing ?</a:t>
            </a:r>
          </a:p>
          <a:p>
            <a:endParaRPr lang="en-US" dirty="0"/>
          </a:p>
          <a:p>
            <a:r>
              <a:rPr lang="en-US" dirty="0"/>
              <a:t>effectively mine (cause and treatment) clues for a certain disease and predict the potential outcome of a certain treatment from massive scientific reports / records. Business intelligence, some real example. Last, not only humans have queries to resolve, but also for robots, researchers from Cornell and Stanford. </a:t>
            </a:r>
          </a:p>
        </p:txBody>
      </p:sp>
      <p:sp>
        <p:nvSpPr>
          <p:cNvPr id="4" name="Slide Number Placeholder 3"/>
          <p:cNvSpPr>
            <a:spLocks noGrp="1"/>
          </p:cNvSpPr>
          <p:nvPr>
            <p:ph type="sldNum" sz="quarter" idx="10"/>
          </p:nvPr>
        </p:nvSpPr>
        <p:spPr/>
        <p:txBody>
          <a:bodyPr/>
          <a:lstStyle/>
          <a:p>
            <a:pPr>
              <a:defRPr/>
            </a:pPr>
            <a:fld id="{85248E21-7EDA-4BA6-AE80-620D0A1CF27E}" type="slidenum">
              <a:rPr lang="en-US" altLang="zh-CN" smtClean="0"/>
              <a:pPr>
                <a:defRPr/>
              </a:pPr>
              <a:t>5</a:t>
            </a:fld>
            <a:endParaRPr lang="en-US" altLang="zh-CN"/>
          </a:p>
        </p:txBody>
      </p:sp>
    </p:spTree>
    <p:extLst>
      <p:ext uri="{BB962C8B-B14F-4D97-AF65-F5344CB8AC3E}">
        <p14:creationId xmlns:p14="http://schemas.microsoft.com/office/powerpoint/2010/main" val="319769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p:sp>
      <p:sp>
        <p:nvSpPr>
          <p:cNvPr id="92163" name="Notes Placeholder 2"/>
          <p:cNvSpPr>
            <a:spLocks noGrp="1"/>
          </p:cNvSpPr>
          <p:nvPr>
            <p:ph type="body" idx="1"/>
          </p:nvPr>
        </p:nvSpPr>
        <p:spPr bwMode="auto">
          <a:xfrm>
            <a:off x="700713" y="4473334"/>
            <a:ext cx="5608976" cy="3661765"/>
          </a:xfrm>
          <a:prstGeom prst="rect">
            <a:avLst/>
          </a:prstGeom>
          <a:noFill/>
          <a:ln>
            <a:miter lim="800000"/>
            <a:headEnd/>
            <a:tailEnd/>
          </a:ln>
        </p:spPr>
        <p:txBody>
          <a:bodyPr/>
          <a:lstStyle/>
          <a:p>
            <a:r>
              <a:rPr lang="en-US" smtClean="0"/>
              <a:t>Another option is to use graph query languages, such as SPARQL queries. </a:t>
            </a:r>
          </a:p>
          <a:p>
            <a:r>
              <a:rPr lang="en-US" smtClean="0"/>
              <a:t>They can specify a result in a very exact way, with strictly defined syntax and grammar. </a:t>
            </a:r>
          </a:p>
          <a:p>
            <a:r>
              <a:rPr lang="en-US" smtClean="0"/>
              <a:t>But they become so complex that it is very difficult for people to learn how to use them. </a:t>
            </a:r>
          </a:p>
          <a:p>
            <a:endParaRPr lang="en-US" smtClean="0"/>
          </a:p>
          <a:p>
            <a:r>
              <a:rPr lang="en-US" smtClean="0"/>
              <a:t>What I</a:t>
            </a:r>
            <a:r>
              <a:rPr lang="en-US" altLang="en-US" smtClean="0"/>
              <a:t>’</a:t>
            </a:r>
            <a:r>
              <a:rPr lang="en-US" smtClean="0"/>
              <a:t>m showing here is a SPARQL query to search </a:t>
            </a:r>
          </a:p>
          <a:p>
            <a:r>
              <a:rPr lang="en-US" smtClean="0"/>
              <a:t>NCIthesaurus,  a network of medicine terminologies. To accurately find patients with eye tumor, </a:t>
            </a:r>
          </a:p>
          <a:p>
            <a:r>
              <a:rPr lang="en-US" smtClean="0"/>
              <a:t>a doctor has to write such a  query specifying that eye tumor is actually related to </a:t>
            </a:r>
          </a:p>
          <a:p>
            <a:r>
              <a:rPr lang="en-US" smtClean="0"/>
              <a:t>A set of disease via a relationship named </a:t>
            </a:r>
            <a:r>
              <a:rPr lang="en-US" altLang="en-US" smtClean="0"/>
              <a:t>‘</a:t>
            </a:r>
            <a:r>
              <a:rPr lang="en-US" smtClean="0"/>
              <a:t>synonym. </a:t>
            </a:r>
          </a:p>
          <a:p>
            <a:endParaRPr lang="en-US" smtClean="0"/>
          </a:p>
          <a:p>
            <a:r>
              <a:rPr lang="en-US" smtClean="0"/>
              <a:t>Can you see the problem here? How can we assumes that a user already know what a data graph looks like or </a:t>
            </a:r>
          </a:p>
          <a:p>
            <a:r>
              <a:rPr lang="en-US" smtClean="0"/>
              <a:t>what the answer exactly looks like when he tries to look for it? Unfortunately this dilemma seems to be ignored by most graph query languages!</a:t>
            </a:r>
          </a:p>
          <a:p>
            <a:endParaRPr lang="en-US" smtClean="0"/>
          </a:p>
        </p:txBody>
      </p:sp>
      <p:sp>
        <p:nvSpPr>
          <p:cNvPr id="92164" name="Date Placeholder 3"/>
          <p:cNvSpPr>
            <a:spLocks noGrp="1"/>
          </p:cNvSpPr>
          <p:nvPr>
            <p:ph type="dt" sz="quarter" idx="1"/>
          </p:nvPr>
        </p:nvSpPr>
        <p:spPr>
          <a:noFill/>
          <a:ln>
            <a:miter lim="800000"/>
            <a:headEnd/>
            <a:tailEnd/>
          </a:ln>
        </p:spPr>
        <p:txBody>
          <a:bodyPr/>
          <a:lstStyle/>
          <a:p>
            <a:fld id="{066750AD-FCA7-4A86-A34F-C5DBBD389BBB}" type="datetime1">
              <a:rPr lang="en-US"/>
              <a:pPr/>
              <a:t>8/13/15</a:t>
            </a:fld>
            <a:endParaRPr lang="en-US" dirty="0"/>
          </a:p>
        </p:txBody>
      </p:sp>
      <p:sp>
        <p:nvSpPr>
          <p:cNvPr id="92165" name="Slide Number Placeholder 4"/>
          <p:cNvSpPr>
            <a:spLocks noGrp="1"/>
          </p:cNvSpPr>
          <p:nvPr>
            <p:ph type="sldNum" sz="quarter" idx="5"/>
          </p:nvPr>
        </p:nvSpPr>
        <p:spPr>
          <a:noFill/>
          <a:ln>
            <a:miter lim="800000"/>
            <a:headEnd/>
            <a:tailEnd/>
          </a:ln>
        </p:spPr>
        <p:txBody>
          <a:bodyPr/>
          <a:lstStyle/>
          <a:p>
            <a:fld id="{5D7328C6-90CD-4A33-89AC-89D7E3D444C0}" type="slidenum">
              <a:rPr lang="en-US"/>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Our recent work on </a:t>
            </a:r>
            <a:r>
              <a:rPr lang="en-US" altLang="zh-CN" dirty="0" smtClean="0"/>
              <a:t>schema-less graph querying (SLQ for short) aims at alleviating such challenges. Under our proposed querying framework, The application</a:t>
            </a:r>
            <a:r>
              <a:rPr lang="en-US" altLang="zh-CN" baseline="0" dirty="0" smtClean="0"/>
              <a:t> scenario is that </a:t>
            </a:r>
            <a:r>
              <a:rPr lang="en-US" altLang="zh-CN" dirty="0" smtClean="0"/>
              <a:t>users can freely post queries, without possessing any knowledge of the underlying data. The methodology for our querying framework is to find the matches of a user query based on a set of transformations. Given a query, by the following transformations, we can find a match in the knowledge graph to this query. </a:t>
            </a:r>
            <a:endParaRPr lang="en-US" altLang="en-US" dirty="0" smtClean="0"/>
          </a:p>
        </p:txBody>
      </p:sp>
      <p:sp>
        <p:nvSpPr>
          <p:cNvPr id="8806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57066" indent="-291179" algn="l" eaLnBrk="0" hangingPunct="0">
              <a:spcBef>
                <a:spcPct val="30000"/>
              </a:spcBef>
              <a:defRPr sz="1200">
                <a:solidFill>
                  <a:schemeClr val="tx1"/>
                </a:solidFill>
                <a:latin typeface="Arial" charset="0"/>
                <a:ea typeface="宋体" pitchFamily="2" charset="-122"/>
              </a:defRPr>
            </a:lvl2pPr>
            <a:lvl3pPr marL="1164717" indent="-232943" algn="l" eaLnBrk="0" hangingPunct="0">
              <a:spcBef>
                <a:spcPct val="30000"/>
              </a:spcBef>
              <a:defRPr sz="1200">
                <a:solidFill>
                  <a:schemeClr val="tx1"/>
                </a:solidFill>
                <a:latin typeface="Arial" charset="0"/>
                <a:ea typeface="宋体" pitchFamily="2" charset="-122"/>
              </a:defRPr>
            </a:lvl3pPr>
            <a:lvl4pPr marL="1630604" indent="-232943" algn="l" eaLnBrk="0" hangingPunct="0">
              <a:spcBef>
                <a:spcPct val="30000"/>
              </a:spcBef>
              <a:defRPr sz="1200">
                <a:solidFill>
                  <a:schemeClr val="tx1"/>
                </a:solidFill>
                <a:latin typeface="Arial" charset="0"/>
                <a:ea typeface="宋体" pitchFamily="2" charset="-122"/>
              </a:defRPr>
            </a:lvl4pPr>
            <a:lvl5pPr marL="2096491" indent="-232943" algn="l" eaLnBrk="0" hangingPunct="0">
              <a:spcBef>
                <a:spcPct val="30000"/>
              </a:spcBef>
              <a:defRPr sz="1200">
                <a:solidFill>
                  <a:schemeClr val="tx1"/>
                </a:solidFill>
                <a:latin typeface="Arial" charset="0"/>
                <a:ea typeface="宋体" pitchFamily="2" charset="-122"/>
              </a:defRPr>
            </a:lvl5pPr>
            <a:lvl6pPr marL="2562377" indent="-232943" eaLnBrk="0" fontAlgn="base" hangingPunct="0">
              <a:spcBef>
                <a:spcPct val="30000"/>
              </a:spcBef>
              <a:spcAft>
                <a:spcPct val="0"/>
              </a:spcAft>
              <a:defRPr sz="1200">
                <a:solidFill>
                  <a:schemeClr val="tx1"/>
                </a:solidFill>
                <a:latin typeface="Arial" charset="0"/>
                <a:ea typeface="宋体" pitchFamily="2" charset="-122"/>
              </a:defRPr>
            </a:lvl6pPr>
            <a:lvl7pPr marL="3028264" indent="-232943" eaLnBrk="0" fontAlgn="base" hangingPunct="0">
              <a:spcBef>
                <a:spcPct val="30000"/>
              </a:spcBef>
              <a:spcAft>
                <a:spcPct val="0"/>
              </a:spcAft>
              <a:defRPr sz="1200">
                <a:solidFill>
                  <a:schemeClr val="tx1"/>
                </a:solidFill>
                <a:latin typeface="Arial" charset="0"/>
                <a:ea typeface="宋体" pitchFamily="2" charset="-122"/>
              </a:defRPr>
            </a:lvl7pPr>
            <a:lvl8pPr marL="3494151" indent="-232943" eaLnBrk="0" fontAlgn="base" hangingPunct="0">
              <a:spcBef>
                <a:spcPct val="30000"/>
              </a:spcBef>
              <a:spcAft>
                <a:spcPct val="0"/>
              </a:spcAft>
              <a:defRPr sz="1200">
                <a:solidFill>
                  <a:schemeClr val="tx1"/>
                </a:solidFill>
                <a:latin typeface="Arial" charset="0"/>
                <a:ea typeface="宋体" pitchFamily="2" charset="-122"/>
              </a:defRPr>
            </a:lvl8pPr>
            <a:lvl9pPr marL="3960038" indent="-232943"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DE32F7A-6C1E-43E2-AB56-489B05D20FBB}" type="slidenum">
              <a:rPr lang="en-US" altLang="zh-CN" smtClean="0"/>
              <a:pPr algn="r" eaLnBrk="1" hangingPunct="1">
                <a:spcBef>
                  <a:spcPct val="0"/>
                </a:spcBef>
              </a:pPr>
              <a:t>9</a:t>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Under the set of transformations, there could be many matches for a given query. Which transformations are more important or can induce more relevant matches? We do not know at the very beginning.  We learn the weights or importance of different transformations by designing a ranking function and rank relevant matches as high as possible. In our work, we resort to a well-studied conditional random fields (CRFs) model to model graph querying. Conditional random fields model is not the only choice here. We select it because it fits our problem setting and is well studied in terms of parameter learning and inference.  In our formulation, finding a good match to a user’s query, is treated as finding the most likely configuration of latent variables in CRFs, given the observed variables. Given a graph query Q and one possible match phi(Q) from the knowledge graph,  we evaluate the relevance of phi(Q) , based on the conditional probability formulated under the CRFs framework.  Based on the training set where we have the relevant and irrelevant matches, we can learn the parameters in the model. </a:t>
            </a:r>
          </a:p>
        </p:txBody>
      </p:sp>
      <p:sp>
        <p:nvSpPr>
          <p:cNvPr id="89092" name="Date Placeholder 3"/>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57066" indent="-291179" algn="l" eaLnBrk="0" hangingPunct="0">
              <a:spcBef>
                <a:spcPct val="30000"/>
              </a:spcBef>
              <a:defRPr sz="1200">
                <a:solidFill>
                  <a:schemeClr val="tx1"/>
                </a:solidFill>
                <a:latin typeface="Arial" charset="0"/>
                <a:ea typeface="宋体" pitchFamily="2" charset="-122"/>
              </a:defRPr>
            </a:lvl2pPr>
            <a:lvl3pPr marL="1164717" indent="-232943" algn="l" eaLnBrk="0" hangingPunct="0">
              <a:spcBef>
                <a:spcPct val="30000"/>
              </a:spcBef>
              <a:defRPr sz="1200">
                <a:solidFill>
                  <a:schemeClr val="tx1"/>
                </a:solidFill>
                <a:latin typeface="Arial" charset="0"/>
                <a:ea typeface="宋体" pitchFamily="2" charset="-122"/>
              </a:defRPr>
            </a:lvl3pPr>
            <a:lvl4pPr marL="1630604" indent="-232943" algn="l" eaLnBrk="0" hangingPunct="0">
              <a:spcBef>
                <a:spcPct val="30000"/>
              </a:spcBef>
              <a:defRPr sz="1200">
                <a:solidFill>
                  <a:schemeClr val="tx1"/>
                </a:solidFill>
                <a:latin typeface="Arial" charset="0"/>
                <a:ea typeface="宋体" pitchFamily="2" charset="-122"/>
              </a:defRPr>
            </a:lvl4pPr>
            <a:lvl5pPr marL="2096491" indent="-232943" algn="l" eaLnBrk="0" hangingPunct="0">
              <a:spcBef>
                <a:spcPct val="30000"/>
              </a:spcBef>
              <a:defRPr sz="1200">
                <a:solidFill>
                  <a:schemeClr val="tx1"/>
                </a:solidFill>
                <a:latin typeface="Arial" charset="0"/>
                <a:ea typeface="宋体" pitchFamily="2" charset="-122"/>
              </a:defRPr>
            </a:lvl5pPr>
            <a:lvl6pPr marL="2562377" indent="-232943" eaLnBrk="0" fontAlgn="base" hangingPunct="0">
              <a:spcBef>
                <a:spcPct val="30000"/>
              </a:spcBef>
              <a:spcAft>
                <a:spcPct val="0"/>
              </a:spcAft>
              <a:defRPr sz="1200">
                <a:solidFill>
                  <a:schemeClr val="tx1"/>
                </a:solidFill>
                <a:latin typeface="Arial" charset="0"/>
                <a:ea typeface="宋体" pitchFamily="2" charset="-122"/>
              </a:defRPr>
            </a:lvl6pPr>
            <a:lvl7pPr marL="3028264" indent="-232943" eaLnBrk="0" fontAlgn="base" hangingPunct="0">
              <a:spcBef>
                <a:spcPct val="30000"/>
              </a:spcBef>
              <a:spcAft>
                <a:spcPct val="0"/>
              </a:spcAft>
              <a:defRPr sz="1200">
                <a:solidFill>
                  <a:schemeClr val="tx1"/>
                </a:solidFill>
                <a:latin typeface="Arial" charset="0"/>
                <a:ea typeface="宋体" pitchFamily="2" charset="-122"/>
              </a:defRPr>
            </a:lvl7pPr>
            <a:lvl8pPr marL="3494151" indent="-232943" eaLnBrk="0" fontAlgn="base" hangingPunct="0">
              <a:spcBef>
                <a:spcPct val="30000"/>
              </a:spcBef>
              <a:spcAft>
                <a:spcPct val="0"/>
              </a:spcAft>
              <a:defRPr sz="1200">
                <a:solidFill>
                  <a:schemeClr val="tx1"/>
                </a:solidFill>
                <a:latin typeface="Arial" charset="0"/>
                <a:ea typeface="宋体" pitchFamily="2" charset="-122"/>
              </a:defRPr>
            </a:lvl8pPr>
            <a:lvl9pPr marL="3960038" indent="-232943"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365B9130-CFED-426E-A3E5-2F2B0219E7A4}" type="datetime1">
              <a:rPr lang="en-US" altLang="en-US" smtClean="0"/>
              <a:pPr algn="r" eaLnBrk="1" hangingPunct="1">
                <a:spcBef>
                  <a:spcPct val="0"/>
                </a:spcBef>
              </a:pPr>
              <a:t>8/13/15</a:t>
            </a:fld>
            <a:endParaRPr lang="en-US" altLang="en-US" sz="1100"/>
          </a:p>
        </p:txBody>
      </p:sp>
      <p:sp>
        <p:nvSpPr>
          <p:cNvPr id="89093" name="Slide Number Placeholder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57066" indent="-291179" algn="l" eaLnBrk="0" hangingPunct="0">
              <a:spcBef>
                <a:spcPct val="30000"/>
              </a:spcBef>
              <a:defRPr sz="1200">
                <a:solidFill>
                  <a:schemeClr val="tx1"/>
                </a:solidFill>
                <a:latin typeface="Arial" charset="0"/>
                <a:ea typeface="宋体" pitchFamily="2" charset="-122"/>
              </a:defRPr>
            </a:lvl2pPr>
            <a:lvl3pPr marL="1164717" indent="-232943" algn="l" eaLnBrk="0" hangingPunct="0">
              <a:spcBef>
                <a:spcPct val="30000"/>
              </a:spcBef>
              <a:defRPr sz="1200">
                <a:solidFill>
                  <a:schemeClr val="tx1"/>
                </a:solidFill>
                <a:latin typeface="Arial" charset="0"/>
                <a:ea typeface="宋体" pitchFamily="2" charset="-122"/>
              </a:defRPr>
            </a:lvl3pPr>
            <a:lvl4pPr marL="1630604" indent="-232943" algn="l" eaLnBrk="0" hangingPunct="0">
              <a:spcBef>
                <a:spcPct val="30000"/>
              </a:spcBef>
              <a:defRPr sz="1200">
                <a:solidFill>
                  <a:schemeClr val="tx1"/>
                </a:solidFill>
                <a:latin typeface="Arial" charset="0"/>
                <a:ea typeface="宋体" pitchFamily="2" charset="-122"/>
              </a:defRPr>
            </a:lvl4pPr>
            <a:lvl5pPr marL="2096491" indent="-232943" algn="l" eaLnBrk="0" hangingPunct="0">
              <a:spcBef>
                <a:spcPct val="30000"/>
              </a:spcBef>
              <a:defRPr sz="1200">
                <a:solidFill>
                  <a:schemeClr val="tx1"/>
                </a:solidFill>
                <a:latin typeface="Arial" charset="0"/>
                <a:ea typeface="宋体" pitchFamily="2" charset="-122"/>
              </a:defRPr>
            </a:lvl5pPr>
            <a:lvl6pPr marL="2562377" indent="-232943" eaLnBrk="0" fontAlgn="base" hangingPunct="0">
              <a:spcBef>
                <a:spcPct val="30000"/>
              </a:spcBef>
              <a:spcAft>
                <a:spcPct val="0"/>
              </a:spcAft>
              <a:defRPr sz="1200">
                <a:solidFill>
                  <a:schemeClr val="tx1"/>
                </a:solidFill>
                <a:latin typeface="Arial" charset="0"/>
                <a:ea typeface="宋体" pitchFamily="2" charset="-122"/>
              </a:defRPr>
            </a:lvl6pPr>
            <a:lvl7pPr marL="3028264" indent="-232943" eaLnBrk="0" fontAlgn="base" hangingPunct="0">
              <a:spcBef>
                <a:spcPct val="30000"/>
              </a:spcBef>
              <a:spcAft>
                <a:spcPct val="0"/>
              </a:spcAft>
              <a:defRPr sz="1200">
                <a:solidFill>
                  <a:schemeClr val="tx1"/>
                </a:solidFill>
                <a:latin typeface="Arial" charset="0"/>
                <a:ea typeface="宋体" pitchFamily="2" charset="-122"/>
              </a:defRPr>
            </a:lvl7pPr>
            <a:lvl8pPr marL="3494151" indent="-232943" eaLnBrk="0" fontAlgn="base" hangingPunct="0">
              <a:spcBef>
                <a:spcPct val="30000"/>
              </a:spcBef>
              <a:spcAft>
                <a:spcPct val="0"/>
              </a:spcAft>
              <a:defRPr sz="1200">
                <a:solidFill>
                  <a:schemeClr val="tx1"/>
                </a:solidFill>
                <a:latin typeface="Arial" charset="0"/>
                <a:ea typeface="宋体" pitchFamily="2" charset="-122"/>
              </a:defRPr>
            </a:lvl8pPr>
            <a:lvl9pPr marL="3960038" indent="-232943"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41EEE36-00AF-4337-A426-4B7B9E1F6D99}" type="slidenum">
              <a:rPr lang="en-US" altLang="en-US" smtClean="0"/>
              <a:pPr algn="r" eaLnBrk="1" hangingPunct="1">
                <a:spcBef>
                  <a:spcPct val="0"/>
                </a:spcBef>
              </a:pPr>
              <a:t>10</a:t>
            </a:fld>
            <a:endParaRPr lang="en-US" altLang="en-US"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4"/>
          <p:cNvSpPr>
            <a:spLocks noChangeArrowheads="1"/>
          </p:cNvSpPr>
          <p:nvPr/>
        </p:nvSpPr>
        <p:spPr bwMode="auto">
          <a:xfrm>
            <a:off x="609600" y="3200400"/>
            <a:ext cx="7958138"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58370" name="Rectangle 2"/>
          <p:cNvSpPr>
            <a:spLocks noGrp="1" noChangeArrowheads="1"/>
          </p:cNvSpPr>
          <p:nvPr>
            <p:ph type="ctrTitle"/>
          </p:nvPr>
        </p:nvSpPr>
        <p:spPr>
          <a:xfrm>
            <a:off x="685800" y="1676400"/>
            <a:ext cx="7772400" cy="1470025"/>
          </a:xfrm>
        </p:spPr>
        <p:txBody>
          <a:bodyPr/>
          <a:lstStyle>
            <a:lvl1pPr>
              <a:defRPr sz="4000" smtClean="0"/>
            </a:lvl1pPr>
          </a:lstStyle>
          <a:p>
            <a:pPr lvl="0"/>
            <a:r>
              <a:rPr lang="en-US" altLang="zh-CN" noProof="0" dirty="0" smtClean="0"/>
              <a:t>Click to edit Master title style</a:t>
            </a:r>
          </a:p>
        </p:txBody>
      </p:sp>
      <p:sp>
        <p:nvSpPr>
          <p:cNvPr id="58371"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mtClean="0"/>
            </a:lvl1pPr>
          </a:lstStyle>
          <a:p>
            <a:pPr lvl="0"/>
            <a:r>
              <a:rPr lang="en-US" altLang="zh-CN" noProof="0" smtClean="0"/>
              <a:t>Click to edit Master subtitle style</a:t>
            </a:r>
          </a:p>
        </p:txBody>
      </p:sp>
    </p:spTree>
    <p:extLst>
      <p:ext uri="{BB962C8B-B14F-4D97-AF65-F5344CB8AC3E}">
        <p14:creationId xmlns:p14="http://schemas.microsoft.com/office/powerpoint/2010/main" val="2712709197"/>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a:t>UC Santa Barbara</a:t>
            </a:r>
          </a:p>
        </p:txBody>
      </p:sp>
      <p:sp>
        <p:nvSpPr>
          <p:cNvPr id="6" name="Rectangle 8"/>
          <p:cNvSpPr>
            <a:spLocks noGrp="1" noChangeArrowheads="1"/>
          </p:cNvSpPr>
          <p:nvPr>
            <p:ph type="sldNum" sz="quarter" idx="12"/>
          </p:nvPr>
        </p:nvSpPr>
        <p:spPr>
          <a:ln/>
        </p:spPr>
        <p:txBody>
          <a:bodyPr/>
          <a:lstStyle>
            <a:lvl1pPr>
              <a:defRPr/>
            </a:lvl1pPr>
          </a:lstStyle>
          <a:p>
            <a:pPr>
              <a:defRPr/>
            </a:pPr>
            <a:fld id="{00F2902F-421F-4FAC-9EE6-8D9E2EB8AB0E}" type="slidenum">
              <a:rPr lang="en-US" altLang="zh-CN"/>
              <a:pPr>
                <a:defRPr/>
              </a:pPr>
              <a:t>‹#›</a:t>
            </a:fld>
            <a:endParaRPr lang="en-US" altLang="zh-CN"/>
          </a:p>
        </p:txBody>
      </p:sp>
    </p:spTree>
    <p:extLst>
      <p:ext uri="{BB962C8B-B14F-4D97-AF65-F5344CB8AC3E}">
        <p14:creationId xmlns:p14="http://schemas.microsoft.com/office/powerpoint/2010/main" val="1825256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152400"/>
            <a:ext cx="2001837"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152400"/>
            <a:ext cx="58547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r>
              <a:rPr lang="en-US" altLang="en-US" smtClean="0"/>
              <a:t>Yu Su</a:t>
            </a: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a:t>UC Santa Barbara</a:t>
            </a:r>
          </a:p>
        </p:txBody>
      </p:sp>
      <p:sp>
        <p:nvSpPr>
          <p:cNvPr id="6" name="Rectangle 8"/>
          <p:cNvSpPr>
            <a:spLocks noGrp="1" noChangeArrowheads="1"/>
          </p:cNvSpPr>
          <p:nvPr>
            <p:ph type="sldNum" sz="quarter" idx="12"/>
          </p:nvPr>
        </p:nvSpPr>
        <p:spPr>
          <a:ln/>
        </p:spPr>
        <p:txBody>
          <a:bodyPr/>
          <a:lstStyle>
            <a:lvl1pPr>
              <a:defRPr/>
            </a:lvl1pPr>
          </a:lstStyle>
          <a:p>
            <a:pPr>
              <a:defRPr/>
            </a:pPr>
            <a:fld id="{3B719A99-2E8A-4F23-AC32-8B7ADB8E5E80}" type="slidenum">
              <a:rPr lang="en-US" altLang="zh-CN"/>
              <a:pPr>
                <a:defRPr/>
              </a:pPr>
              <a:t>‹#›</a:t>
            </a:fld>
            <a:endParaRPr lang="en-US" altLang="zh-CN"/>
          </a:p>
        </p:txBody>
      </p:sp>
    </p:spTree>
    <p:extLst>
      <p:ext uri="{BB962C8B-B14F-4D97-AF65-F5344CB8AC3E}">
        <p14:creationId xmlns:p14="http://schemas.microsoft.com/office/powerpoint/2010/main" val="1096651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152400"/>
            <a:ext cx="80010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143000"/>
            <a:ext cx="39243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43000"/>
            <a:ext cx="39243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810000"/>
            <a:ext cx="39243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dt" sz="half" idx="10"/>
          </p:nvPr>
        </p:nvSpPr>
        <p:spPr>
          <a:ln/>
        </p:spPr>
        <p:txBody>
          <a:bodyPr/>
          <a:lstStyle>
            <a:lvl1pPr>
              <a:defRPr/>
            </a:lvl1pPr>
          </a:lstStyle>
          <a:p>
            <a:pPr>
              <a:defRPr/>
            </a:pPr>
            <a:r>
              <a:rPr lang="en-US" altLang="en-US" smtClean="0"/>
              <a:t>Yu Su</a:t>
            </a:r>
            <a:endParaRPr lang="en-US" altLang="zh-CN"/>
          </a:p>
        </p:txBody>
      </p:sp>
      <p:sp>
        <p:nvSpPr>
          <p:cNvPr id="7" name="Rectangle 7"/>
          <p:cNvSpPr>
            <a:spLocks noGrp="1" noChangeArrowheads="1"/>
          </p:cNvSpPr>
          <p:nvPr>
            <p:ph type="ftr" sz="quarter" idx="11"/>
          </p:nvPr>
        </p:nvSpPr>
        <p:spPr>
          <a:ln/>
        </p:spPr>
        <p:txBody>
          <a:bodyPr/>
          <a:lstStyle>
            <a:lvl1pPr>
              <a:defRPr/>
            </a:lvl1pPr>
          </a:lstStyle>
          <a:p>
            <a:pPr>
              <a:defRPr/>
            </a:pPr>
            <a:r>
              <a:rPr lang="en-US" altLang="zh-CN"/>
              <a:t>UC Santa Barbara</a:t>
            </a:r>
          </a:p>
        </p:txBody>
      </p:sp>
      <p:sp>
        <p:nvSpPr>
          <p:cNvPr id="8" name="Rectangle 8"/>
          <p:cNvSpPr>
            <a:spLocks noGrp="1" noChangeArrowheads="1"/>
          </p:cNvSpPr>
          <p:nvPr>
            <p:ph type="sldNum" sz="quarter" idx="12"/>
          </p:nvPr>
        </p:nvSpPr>
        <p:spPr>
          <a:ln/>
        </p:spPr>
        <p:txBody>
          <a:bodyPr/>
          <a:lstStyle>
            <a:lvl1pPr>
              <a:defRPr/>
            </a:lvl1pPr>
          </a:lstStyle>
          <a:p>
            <a:pPr>
              <a:defRPr/>
            </a:pPr>
            <a:fld id="{D9D41901-78A8-49E2-AC98-B4B84D7AD32E}" type="slidenum">
              <a:rPr lang="en-US" altLang="zh-CN"/>
              <a:pPr>
                <a:defRPr/>
              </a:pPr>
              <a:t>‹#›</a:t>
            </a:fld>
            <a:endParaRPr lang="en-US" altLang="zh-CN"/>
          </a:p>
        </p:txBody>
      </p:sp>
    </p:spTree>
    <p:extLst>
      <p:ext uri="{BB962C8B-B14F-4D97-AF65-F5344CB8AC3E}">
        <p14:creationId xmlns:p14="http://schemas.microsoft.com/office/powerpoint/2010/main" val="2538804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152400"/>
            <a:ext cx="80010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143000"/>
            <a:ext cx="39243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43000"/>
            <a:ext cx="39243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r>
              <a:rPr lang="en-US" altLang="en-US" smtClean="0"/>
              <a:t>Yu Su</a:t>
            </a: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zh-CN"/>
              <a:t>UC Santa Barbara</a:t>
            </a:r>
          </a:p>
        </p:txBody>
      </p:sp>
      <p:sp>
        <p:nvSpPr>
          <p:cNvPr id="7" name="Rectangle 8"/>
          <p:cNvSpPr>
            <a:spLocks noGrp="1" noChangeArrowheads="1"/>
          </p:cNvSpPr>
          <p:nvPr>
            <p:ph type="sldNum" sz="quarter" idx="12"/>
          </p:nvPr>
        </p:nvSpPr>
        <p:spPr>
          <a:ln/>
        </p:spPr>
        <p:txBody>
          <a:bodyPr/>
          <a:lstStyle>
            <a:lvl1pPr>
              <a:defRPr/>
            </a:lvl1pPr>
          </a:lstStyle>
          <a:p>
            <a:pPr>
              <a:defRPr/>
            </a:pPr>
            <a:fld id="{56A53E2A-78DD-4EED-B1F9-2E1BA8758873}" type="slidenum">
              <a:rPr lang="en-US" altLang="zh-CN"/>
              <a:pPr>
                <a:defRPr/>
              </a:pPr>
              <a:t>‹#›</a:t>
            </a:fld>
            <a:endParaRPr lang="en-US" altLang="zh-CN"/>
          </a:p>
        </p:txBody>
      </p:sp>
    </p:spTree>
    <p:extLst>
      <p:ext uri="{BB962C8B-B14F-4D97-AF65-F5344CB8AC3E}">
        <p14:creationId xmlns:p14="http://schemas.microsoft.com/office/powerpoint/2010/main" val="1295374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152400"/>
            <a:ext cx="8001000" cy="762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143000"/>
            <a:ext cx="8001000" cy="5181600"/>
          </a:xfrm>
        </p:spPr>
        <p:txBody>
          <a:bodyPr/>
          <a:lstStyle/>
          <a:p>
            <a:pPr lvl="0"/>
            <a:endParaRPr lang="en-US" noProof="0" smtClean="0"/>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a:t>UC Santa Barbara</a:t>
            </a:r>
          </a:p>
        </p:txBody>
      </p:sp>
      <p:sp>
        <p:nvSpPr>
          <p:cNvPr id="6" name="Rectangle 8"/>
          <p:cNvSpPr>
            <a:spLocks noGrp="1" noChangeArrowheads="1"/>
          </p:cNvSpPr>
          <p:nvPr>
            <p:ph type="sldNum" sz="quarter" idx="12"/>
          </p:nvPr>
        </p:nvSpPr>
        <p:spPr>
          <a:ln/>
        </p:spPr>
        <p:txBody>
          <a:bodyPr/>
          <a:lstStyle>
            <a:lvl1pPr>
              <a:defRPr/>
            </a:lvl1pPr>
          </a:lstStyle>
          <a:p>
            <a:pPr>
              <a:defRPr/>
            </a:pPr>
            <a:fld id="{09924A25-29F2-49EA-8632-CA5669C217E8}" type="slidenum">
              <a:rPr lang="en-US" altLang="zh-CN"/>
              <a:pPr>
                <a:defRPr/>
              </a:pPr>
              <a:t>‹#›</a:t>
            </a:fld>
            <a:endParaRPr lang="en-US" altLang="zh-CN"/>
          </a:p>
        </p:txBody>
      </p:sp>
    </p:spTree>
    <p:extLst>
      <p:ext uri="{BB962C8B-B14F-4D97-AF65-F5344CB8AC3E}">
        <p14:creationId xmlns:p14="http://schemas.microsoft.com/office/powerpoint/2010/main" val="2954463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22325" y="111125"/>
            <a:ext cx="7543800" cy="1101725"/>
          </a:xfrm>
        </p:spPr>
        <p:txBody>
          <a:bodyPr/>
          <a:lstStyle/>
          <a:p>
            <a:r>
              <a:rPr lang="en-US" smtClean="0"/>
              <a:t>Click to edit Master title style</a:t>
            </a:r>
            <a:endParaRPr lang="en-US"/>
          </a:p>
        </p:txBody>
      </p:sp>
      <p:sp>
        <p:nvSpPr>
          <p:cNvPr id="3" name="Date Placeholder 3"/>
          <p:cNvSpPr>
            <a:spLocks noGrp="1" noChangeArrowheads="1"/>
          </p:cNvSpPr>
          <p:nvPr>
            <p:ph type="dt" sz="half" idx="10"/>
          </p:nvPr>
        </p:nvSpPr>
        <p:spPr/>
        <p:txBody>
          <a:bodyPr/>
          <a:lstStyle>
            <a:lvl1pPr>
              <a:defRPr sz="1800"/>
            </a:lvl1pPr>
          </a:lstStyle>
          <a:p>
            <a:pPr>
              <a:defRPr/>
            </a:pPr>
            <a:endParaRPr lang="en-US" altLang="zh-CN"/>
          </a:p>
        </p:txBody>
      </p:sp>
      <p:sp>
        <p:nvSpPr>
          <p:cNvPr id="4" name="Footer Placeholder 4"/>
          <p:cNvSpPr>
            <a:spLocks noGrp="1" noChangeArrowheads="1"/>
          </p:cNvSpPr>
          <p:nvPr>
            <p:ph type="ftr" sz="quarter" idx="11"/>
          </p:nvPr>
        </p:nvSpPr>
        <p:spPr/>
        <p:txBody>
          <a:bodyPr/>
          <a:lstStyle>
            <a:lvl1pPr>
              <a:defRPr>
                <a:ea typeface="宋体" pitchFamily="2" charset="-122"/>
              </a:defRPr>
            </a:lvl1pPr>
          </a:lstStyle>
          <a:p>
            <a:pPr>
              <a:defRPr/>
            </a:pPr>
            <a:endParaRPr lang="en-US" altLang="zh-CN"/>
          </a:p>
        </p:txBody>
      </p:sp>
      <p:sp>
        <p:nvSpPr>
          <p:cNvPr id="5" name="Slide Number Placeholder 5"/>
          <p:cNvSpPr>
            <a:spLocks noGrp="1" noChangeArrowheads="1"/>
          </p:cNvSpPr>
          <p:nvPr>
            <p:ph type="sldNum" sz="quarter" idx="12"/>
          </p:nvPr>
        </p:nvSpPr>
        <p:spPr/>
        <p:txBody>
          <a:bodyPr/>
          <a:lstStyle>
            <a:lvl1pPr>
              <a:defRPr/>
            </a:lvl1pPr>
          </a:lstStyle>
          <a:p>
            <a:pPr>
              <a:defRPr/>
            </a:pPr>
            <a:fld id="{E83D9BC2-9F69-457D-BBF1-9B4763EF1DF7}" type="slidenum">
              <a:rPr lang="en-US" altLang="zh-CN"/>
              <a:pPr>
                <a:defRPr/>
              </a:pPr>
              <a:t>‹#›</a:t>
            </a:fld>
            <a:endParaRPr lang="en-US" altLang="zh-CN" sz="1800"/>
          </a:p>
        </p:txBody>
      </p:sp>
    </p:spTree>
    <p:extLst>
      <p:ext uri="{BB962C8B-B14F-4D97-AF65-F5344CB8AC3E}">
        <p14:creationId xmlns:p14="http://schemas.microsoft.com/office/powerpoint/2010/main" val="1465835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a:t>UC Santa Barbara</a:t>
            </a:r>
          </a:p>
        </p:txBody>
      </p:sp>
      <p:sp>
        <p:nvSpPr>
          <p:cNvPr id="6" name="Rectangle 8"/>
          <p:cNvSpPr>
            <a:spLocks noGrp="1" noChangeArrowheads="1"/>
          </p:cNvSpPr>
          <p:nvPr>
            <p:ph type="sldNum" sz="quarter" idx="12"/>
          </p:nvPr>
        </p:nvSpPr>
        <p:spPr>
          <a:ln/>
        </p:spPr>
        <p:txBody>
          <a:bodyPr/>
          <a:lstStyle>
            <a:lvl1pPr>
              <a:defRPr/>
            </a:lvl1pPr>
          </a:lstStyle>
          <a:p>
            <a:pPr>
              <a:defRPr/>
            </a:pPr>
            <a:fld id="{2FC9783A-7102-4A47-9DD4-0C0E3EA7866E}" type="slidenum">
              <a:rPr lang="en-US" altLang="zh-CN"/>
              <a:pPr>
                <a:defRPr/>
              </a:pPr>
              <a:t>‹#›</a:t>
            </a:fld>
            <a:endParaRPr lang="en-US" altLang="zh-CN"/>
          </a:p>
        </p:txBody>
      </p:sp>
    </p:spTree>
    <p:extLst>
      <p:ext uri="{BB962C8B-B14F-4D97-AF65-F5344CB8AC3E}">
        <p14:creationId xmlns:p14="http://schemas.microsoft.com/office/powerpoint/2010/main" val="615355366"/>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a:t>UC Santa Barbara</a:t>
            </a:r>
          </a:p>
        </p:txBody>
      </p:sp>
      <p:sp>
        <p:nvSpPr>
          <p:cNvPr id="6" name="Rectangle 8"/>
          <p:cNvSpPr>
            <a:spLocks noGrp="1" noChangeArrowheads="1"/>
          </p:cNvSpPr>
          <p:nvPr>
            <p:ph type="sldNum" sz="quarter" idx="12"/>
          </p:nvPr>
        </p:nvSpPr>
        <p:spPr>
          <a:ln/>
        </p:spPr>
        <p:txBody>
          <a:bodyPr/>
          <a:lstStyle>
            <a:lvl1pPr>
              <a:defRPr/>
            </a:lvl1pPr>
          </a:lstStyle>
          <a:p>
            <a:pPr>
              <a:defRPr/>
            </a:pPr>
            <a:fld id="{BDF213E0-D769-45F0-A757-BA0C1E31E332}" type="slidenum">
              <a:rPr lang="en-US" altLang="zh-CN"/>
              <a:pPr>
                <a:defRPr/>
              </a:pPr>
              <a:t>‹#›</a:t>
            </a:fld>
            <a:endParaRPr lang="en-US" altLang="zh-CN"/>
          </a:p>
        </p:txBody>
      </p:sp>
    </p:spTree>
    <p:extLst>
      <p:ext uri="{BB962C8B-B14F-4D97-AF65-F5344CB8AC3E}">
        <p14:creationId xmlns:p14="http://schemas.microsoft.com/office/powerpoint/2010/main" val="250579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1430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430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zh-CN"/>
              <a:t>UC Santa Barbara</a:t>
            </a:r>
          </a:p>
        </p:txBody>
      </p:sp>
      <p:sp>
        <p:nvSpPr>
          <p:cNvPr id="7" name="Rectangle 8"/>
          <p:cNvSpPr>
            <a:spLocks noGrp="1" noChangeArrowheads="1"/>
          </p:cNvSpPr>
          <p:nvPr>
            <p:ph type="sldNum" sz="quarter" idx="12"/>
          </p:nvPr>
        </p:nvSpPr>
        <p:spPr>
          <a:ln/>
        </p:spPr>
        <p:txBody>
          <a:bodyPr/>
          <a:lstStyle>
            <a:lvl1pPr>
              <a:defRPr/>
            </a:lvl1pPr>
          </a:lstStyle>
          <a:p>
            <a:pPr>
              <a:defRPr/>
            </a:pPr>
            <a:fld id="{1390B88B-641D-45BA-A45C-EB050847F010}" type="slidenum">
              <a:rPr lang="en-US" altLang="zh-CN"/>
              <a:pPr>
                <a:defRPr/>
              </a:pPr>
              <a:t>‹#›</a:t>
            </a:fld>
            <a:endParaRPr lang="en-US" altLang="zh-CN"/>
          </a:p>
        </p:txBody>
      </p:sp>
    </p:spTree>
    <p:extLst>
      <p:ext uri="{BB962C8B-B14F-4D97-AF65-F5344CB8AC3E}">
        <p14:creationId xmlns:p14="http://schemas.microsoft.com/office/powerpoint/2010/main" val="154097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8" name="Rectangle 7"/>
          <p:cNvSpPr>
            <a:spLocks noGrp="1" noChangeArrowheads="1"/>
          </p:cNvSpPr>
          <p:nvPr>
            <p:ph type="ftr" sz="quarter" idx="11"/>
          </p:nvPr>
        </p:nvSpPr>
        <p:spPr>
          <a:ln/>
        </p:spPr>
        <p:txBody>
          <a:bodyPr/>
          <a:lstStyle>
            <a:lvl1pPr>
              <a:defRPr/>
            </a:lvl1pPr>
          </a:lstStyle>
          <a:p>
            <a:pPr>
              <a:defRPr/>
            </a:pPr>
            <a:r>
              <a:rPr lang="en-US" altLang="zh-CN"/>
              <a:t>UC Santa Barbara</a:t>
            </a:r>
          </a:p>
        </p:txBody>
      </p:sp>
      <p:sp>
        <p:nvSpPr>
          <p:cNvPr id="9" name="Rectangle 8"/>
          <p:cNvSpPr>
            <a:spLocks noGrp="1" noChangeArrowheads="1"/>
          </p:cNvSpPr>
          <p:nvPr>
            <p:ph type="sldNum" sz="quarter" idx="12"/>
          </p:nvPr>
        </p:nvSpPr>
        <p:spPr>
          <a:ln/>
        </p:spPr>
        <p:txBody>
          <a:bodyPr/>
          <a:lstStyle>
            <a:lvl1pPr>
              <a:defRPr/>
            </a:lvl1pPr>
          </a:lstStyle>
          <a:p>
            <a:pPr>
              <a:defRPr/>
            </a:pPr>
            <a:fld id="{0455E356-F4ED-42D4-9D1D-D712908FA994}" type="slidenum">
              <a:rPr lang="en-US" altLang="zh-CN"/>
              <a:pPr>
                <a:defRPr/>
              </a:pPr>
              <a:t>‹#›</a:t>
            </a:fld>
            <a:endParaRPr lang="en-US" altLang="zh-CN"/>
          </a:p>
        </p:txBody>
      </p:sp>
    </p:spTree>
    <p:extLst>
      <p:ext uri="{BB962C8B-B14F-4D97-AF65-F5344CB8AC3E}">
        <p14:creationId xmlns:p14="http://schemas.microsoft.com/office/powerpoint/2010/main" val="3782979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ln/>
        </p:spPr>
        <p:txBody>
          <a:bodyPr/>
          <a:lstStyle>
            <a:lvl1pPr>
              <a:defRPr/>
            </a:lvl1pPr>
          </a:lstStyle>
          <a:p>
            <a:pPr>
              <a:defRPr/>
            </a:pPr>
            <a:r>
              <a:rPr lang="en-US" altLang="zh-CN"/>
              <a:t>UC Santa Barbara</a:t>
            </a:r>
          </a:p>
        </p:txBody>
      </p:sp>
      <p:sp>
        <p:nvSpPr>
          <p:cNvPr id="5" name="Rectangle 8"/>
          <p:cNvSpPr>
            <a:spLocks noGrp="1" noChangeArrowheads="1"/>
          </p:cNvSpPr>
          <p:nvPr>
            <p:ph type="sldNum" sz="quarter" idx="12"/>
          </p:nvPr>
        </p:nvSpPr>
        <p:spPr>
          <a:ln/>
        </p:spPr>
        <p:txBody>
          <a:bodyPr/>
          <a:lstStyle>
            <a:lvl1pPr>
              <a:defRPr/>
            </a:lvl1pPr>
          </a:lstStyle>
          <a:p>
            <a:pPr>
              <a:defRPr/>
            </a:pPr>
            <a:fld id="{DE4AC28A-13E6-4FF5-B476-A4D695CB749C}" type="slidenum">
              <a:rPr lang="en-US" altLang="zh-CN"/>
              <a:pPr>
                <a:defRPr/>
              </a:pPr>
              <a:t>‹#›</a:t>
            </a:fld>
            <a:endParaRPr lang="en-US" altLang="zh-CN"/>
          </a:p>
        </p:txBody>
      </p:sp>
    </p:spTree>
    <p:extLst>
      <p:ext uri="{BB962C8B-B14F-4D97-AF65-F5344CB8AC3E}">
        <p14:creationId xmlns:p14="http://schemas.microsoft.com/office/powerpoint/2010/main" val="169679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3" name="Rectangle 7"/>
          <p:cNvSpPr>
            <a:spLocks noGrp="1" noChangeArrowheads="1"/>
          </p:cNvSpPr>
          <p:nvPr>
            <p:ph type="ftr" sz="quarter" idx="11"/>
          </p:nvPr>
        </p:nvSpPr>
        <p:spPr>
          <a:ln/>
        </p:spPr>
        <p:txBody>
          <a:bodyPr/>
          <a:lstStyle>
            <a:lvl1pPr>
              <a:defRPr/>
            </a:lvl1pPr>
          </a:lstStyle>
          <a:p>
            <a:pPr>
              <a:defRPr/>
            </a:pPr>
            <a:r>
              <a:rPr lang="en-US" altLang="zh-CN"/>
              <a:t>UC Santa Barbara</a:t>
            </a:r>
          </a:p>
        </p:txBody>
      </p:sp>
      <p:sp>
        <p:nvSpPr>
          <p:cNvPr id="4" name="Rectangle 8"/>
          <p:cNvSpPr>
            <a:spLocks noGrp="1" noChangeArrowheads="1"/>
          </p:cNvSpPr>
          <p:nvPr>
            <p:ph type="sldNum" sz="quarter" idx="12"/>
          </p:nvPr>
        </p:nvSpPr>
        <p:spPr>
          <a:ln/>
        </p:spPr>
        <p:txBody>
          <a:bodyPr/>
          <a:lstStyle>
            <a:lvl1pPr>
              <a:defRPr/>
            </a:lvl1pPr>
          </a:lstStyle>
          <a:p>
            <a:pPr>
              <a:defRPr/>
            </a:pPr>
            <a:fld id="{48A5F964-C515-4B52-9189-A85E56572F8F}" type="slidenum">
              <a:rPr lang="en-US" altLang="zh-CN"/>
              <a:pPr>
                <a:defRPr/>
              </a:pPr>
              <a:t>‹#›</a:t>
            </a:fld>
            <a:endParaRPr lang="en-US" altLang="zh-CN"/>
          </a:p>
        </p:txBody>
      </p:sp>
    </p:spTree>
    <p:extLst>
      <p:ext uri="{BB962C8B-B14F-4D97-AF65-F5344CB8AC3E}">
        <p14:creationId xmlns:p14="http://schemas.microsoft.com/office/powerpoint/2010/main" val="4123170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zh-CN"/>
              <a:t>UC Santa Barbara</a:t>
            </a:r>
          </a:p>
        </p:txBody>
      </p:sp>
      <p:sp>
        <p:nvSpPr>
          <p:cNvPr id="7" name="Rectangle 8"/>
          <p:cNvSpPr>
            <a:spLocks noGrp="1" noChangeArrowheads="1"/>
          </p:cNvSpPr>
          <p:nvPr>
            <p:ph type="sldNum" sz="quarter" idx="12"/>
          </p:nvPr>
        </p:nvSpPr>
        <p:spPr>
          <a:ln/>
        </p:spPr>
        <p:txBody>
          <a:bodyPr/>
          <a:lstStyle>
            <a:lvl1pPr>
              <a:defRPr/>
            </a:lvl1pPr>
          </a:lstStyle>
          <a:p>
            <a:pPr>
              <a:defRPr/>
            </a:pPr>
            <a:fld id="{BEFD2B62-1823-4387-8FDB-9A93480B3DE0}" type="slidenum">
              <a:rPr lang="en-US" altLang="zh-CN"/>
              <a:pPr>
                <a:defRPr/>
              </a:pPr>
              <a:t>‹#›</a:t>
            </a:fld>
            <a:endParaRPr lang="en-US" altLang="zh-CN"/>
          </a:p>
        </p:txBody>
      </p:sp>
    </p:spTree>
    <p:extLst>
      <p:ext uri="{BB962C8B-B14F-4D97-AF65-F5344CB8AC3E}">
        <p14:creationId xmlns:p14="http://schemas.microsoft.com/office/powerpoint/2010/main" val="57774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zh-CN"/>
              <a:t>UC Santa Barbara</a:t>
            </a:r>
          </a:p>
        </p:txBody>
      </p:sp>
      <p:sp>
        <p:nvSpPr>
          <p:cNvPr id="7" name="Rectangle 8"/>
          <p:cNvSpPr>
            <a:spLocks noGrp="1" noChangeArrowheads="1"/>
          </p:cNvSpPr>
          <p:nvPr>
            <p:ph type="sldNum" sz="quarter" idx="12"/>
          </p:nvPr>
        </p:nvSpPr>
        <p:spPr>
          <a:ln/>
        </p:spPr>
        <p:txBody>
          <a:bodyPr/>
          <a:lstStyle>
            <a:lvl1pPr>
              <a:defRPr/>
            </a:lvl1pPr>
          </a:lstStyle>
          <a:p>
            <a:pPr>
              <a:defRPr/>
            </a:pPr>
            <a:fld id="{158660A1-795C-4BD6-AA1C-C5EBB6EBD08A}" type="slidenum">
              <a:rPr lang="en-US" altLang="zh-CN"/>
              <a:pPr>
                <a:defRPr/>
              </a:pPr>
              <a:t>‹#›</a:t>
            </a:fld>
            <a:endParaRPr lang="en-US" altLang="zh-CN"/>
          </a:p>
        </p:txBody>
      </p:sp>
    </p:spTree>
    <p:extLst>
      <p:ext uri="{BB962C8B-B14F-4D97-AF65-F5344CB8AC3E}">
        <p14:creationId xmlns:p14="http://schemas.microsoft.com/office/powerpoint/2010/main" val="23795345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1"/>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152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566738" y="1143000"/>
            <a:ext cx="8001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AutoShape 4"/>
          <p:cNvSpPr>
            <a:spLocks noChangeArrowheads="1"/>
          </p:cNvSpPr>
          <p:nvPr/>
        </p:nvSpPr>
        <p:spPr bwMode="auto">
          <a:xfrm>
            <a:off x="576263" y="990600"/>
            <a:ext cx="7958137"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9" name="Line 5"/>
          <p:cNvSpPr>
            <a:spLocks noChangeShapeType="1"/>
          </p:cNvSpPr>
          <p:nvPr/>
        </p:nvSpPr>
        <p:spPr bwMode="auto">
          <a:xfrm flipV="1">
            <a:off x="609600" y="64008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6" name="Rectangle 6"/>
          <p:cNvSpPr>
            <a:spLocks noGrp="1" noChangeArrowheads="1"/>
          </p:cNvSpPr>
          <p:nvPr>
            <p:ph type="dt" sz="half" idx="2"/>
          </p:nvPr>
        </p:nvSpPr>
        <p:spPr bwMode="auto">
          <a:xfrm>
            <a:off x="609600" y="6473825"/>
            <a:ext cx="1981200" cy="3841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zh-CN" dirty="0"/>
          </a:p>
        </p:txBody>
      </p:sp>
      <p:sp>
        <p:nvSpPr>
          <p:cNvPr id="10247" name="Rectangle 7"/>
          <p:cNvSpPr>
            <a:spLocks noGrp="1" noChangeArrowheads="1"/>
          </p:cNvSpPr>
          <p:nvPr>
            <p:ph type="ftr" sz="quarter" idx="3"/>
          </p:nvPr>
        </p:nvSpPr>
        <p:spPr bwMode="auto">
          <a:xfrm>
            <a:off x="3124200" y="6473825"/>
            <a:ext cx="2895600" cy="3841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Verdana" pitchFamily="34" charset="0"/>
                <a:ea typeface="SimSun" pitchFamily="2" charset="-122"/>
                <a:cs typeface="+mn-cs"/>
              </a:defRPr>
            </a:lvl1pPr>
          </a:lstStyle>
          <a:p>
            <a:pPr>
              <a:defRPr/>
            </a:pPr>
            <a:r>
              <a:rPr lang="en-US" altLang="zh-CN"/>
              <a:t>UC Santa Barbara</a:t>
            </a:r>
          </a:p>
        </p:txBody>
      </p:sp>
      <p:sp>
        <p:nvSpPr>
          <p:cNvPr id="10248" name="Rectangle 8"/>
          <p:cNvSpPr>
            <a:spLocks noGrp="1" noChangeArrowheads="1"/>
          </p:cNvSpPr>
          <p:nvPr>
            <p:ph type="sldNum" sz="quarter" idx="4"/>
          </p:nvPr>
        </p:nvSpPr>
        <p:spPr bwMode="auto">
          <a:xfrm>
            <a:off x="6553200" y="6473825"/>
            <a:ext cx="1981200" cy="3841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vl1pPr>
          </a:lstStyle>
          <a:p>
            <a:pPr>
              <a:defRPr/>
            </a:pPr>
            <a:fld id="{523EEC1F-D068-4658-9B61-2DACE204B9C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377" r:id="rId1"/>
    <p:sldLayoutId id="2147484364" r:id="rId2"/>
    <p:sldLayoutId id="2147484365" r:id="rId3"/>
    <p:sldLayoutId id="2147484366" r:id="rId4"/>
    <p:sldLayoutId id="2147484367" r:id="rId5"/>
    <p:sldLayoutId id="2147484368" r:id="rId6"/>
    <p:sldLayoutId id="2147484369" r:id="rId7"/>
    <p:sldLayoutId id="2147484370" r:id="rId8"/>
    <p:sldLayoutId id="2147484371" r:id="rId9"/>
    <p:sldLayoutId id="2147484372" r:id="rId10"/>
    <p:sldLayoutId id="2147484373" r:id="rId11"/>
    <p:sldLayoutId id="2147484374" r:id="rId12"/>
    <p:sldLayoutId id="2147484375" r:id="rId13"/>
    <p:sldLayoutId id="2147484376" r:id="rId14"/>
    <p:sldLayoutId id="2147484378" r:id="rId15"/>
  </p:sldLayoutIdLst>
  <p:timing>
    <p:tnLst>
      <p:par>
        <p:cTn xmlns:p14="http://schemas.microsoft.com/office/powerpoint/2010/main" id="1" dur="indefinite" restart="never" nodeType="tmRoot"/>
      </p:par>
    </p:tnLst>
  </p:timing>
  <p:hf hdr="0"/>
  <p:txStyles>
    <p:titleStyle>
      <a:lvl1pPr algn="l" rtl="0" eaLnBrk="0" fontAlgn="base" hangingPunct="0">
        <a:spcBef>
          <a:spcPct val="0"/>
        </a:spcBef>
        <a:spcAft>
          <a:spcPct val="0"/>
        </a:spcAft>
        <a:defRPr sz="2800">
          <a:solidFill>
            <a:srgbClr val="640000"/>
          </a:solidFill>
          <a:latin typeface="+mj-lt"/>
          <a:ea typeface="宋体" pitchFamily="2" charset="-122"/>
          <a:cs typeface="宋体" charset="0"/>
        </a:defRPr>
      </a:lvl1pPr>
      <a:lvl2pPr algn="l" rtl="0" eaLnBrk="0" fontAlgn="base" hangingPunct="0">
        <a:spcBef>
          <a:spcPct val="0"/>
        </a:spcBef>
        <a:spcAft>
          <a:spcPct val="0"/>
        </a:spcAft>
        <a:defRPr sz="2800">
          <a:solidFill>
            <a:srgbClr val="640000"/>
          </a:solidFill>
          <a:latin typeface="Arial" charset="0"/>
          <a:ea typeface="宋体" pitchFamily="2" charset="-122"/>
          <a:cs typeface="宋体" charset="0"/>
        </a:defRPr>
      </a:lvl2pPr>
      <a:lvl3pPr algn="l" rtl="0" eaLnBrk="0" fontAlgn="base" hangingPunct="0">
        <a:spcBef>
          <a:spcPct val="0"/>
        </a:spcBef>
        <a:spcAft>
          <a:spcPct val="0"/>
        </a:spcAft>
        <a:defRPr sz="2800">
          <a:solidFill>
            <a:srgbClr val="640000"/>
          </a:solidFill>
          <a:latin typeface="Arial" charset="0"/>
          <a:ea typeface="宋体" pitchFamily="2" charset="-122"/>
          <a:cs typeface="宋体" charset="0"/>
        </a:defRPr>
      </a:lvl3pPr>
      <a:lvl4pPr algn="l" rtl="0" eaLnBrk="0" fontAlgn="base" hangingPunct="0">
        <a:spcBef>
          <a:spcPct val="0"/>
        </a:spcBef>
        <a:spcAft>
          <a:spcPct val="0"/>
        </a:spcAft>
        <a:defRPr sz="2800">
          <a:solidFill>
            <a:srgbClr val="640000"/>
          </a:solidFill>
          <a:latin typeface="Arial" charset="0"/>
          <a:ea typeface="宋体" pitchFamily="2" charset="-122"/>
          <a:cs typeface="宋体" charset="0"/>
        </a:defRPr>
      </a:lvl4pPr>
      <a:lvl5pPr algn="l" rtl="0" eaLnBrk="0" fontAlgn="base" hangingPunct="0">
        <a:spcBef>
          <a:spcPct val="0"/>
        </a:spcBef>
        <a:spcAft>
          <a:spcPct val="0"/>
        </a:spcAft>
        <a:defRPr sz="2800">
          <a:solidFill>
            <a:srgbClr val="640000"/>
          </a:solidFill>
          <a:latin typeface="Arial" charset="0"/>
          <a:ea typeface="宋体" pitchFamily="2" charset="-122"/>
          <a:cs typeface="宋体" charset="0"/>
        </a:defRPr>
      </a:lvl5pPr>
      <a:lvl6pPr marL="457200" algn="l" rtl="0" fontAlgn="base">
        <a:spcBef>
          <a:spcPct val="0"/>
        </a:spcBef>
        <a:spcAft>
          <a:spcPct val="0"/>
        </a:spcAft>
        <a:defRPr sz="2800">
          <a:solidFill>
            <a:srgbClr val="640000"/>
          </a:solidFill>
          <a:latin typeface="Arial" charset="0"/>
          <a:ea typeface="宋体" pitchFamily="2" charset="-122"/>
        </a:defRPr>
      </a:lvl6pPr>
      <a:lvl7pPr marL="914400" algn="l" rtl="0" fontAlgn="base">
        <a:spcBef>
          <a:spcPct val="0"/>
        </a:spcBef>
        <a:spcAft>
          <a:spcPct val="0"/>
        </a:spcAft>
        <a:defRPr sz="2800">
          <a:solidFill>
            <a:srgbClr val="640000"/>
          </a:solidFill>
          <a:latin typeface="Arial" charset="0"/>
          <a:ea typeface="宋体" pitchFamily="2" charset="-122"/>
        </a:defRPr>
      </a:lvl7pPr>
      <a:lvl8pPr marL="1371600" algn="l" rtl="0" fontAlgn="base">
        <a:spcBef>
          <a:spcPct val="0"/>
        </a:spcBef>
        <a:spcAft>
          <a:spcPct val="0"/>
        </a:spcAft>
        <a:defRPr sz="2800">
          <a:solidFill>
            <a:srgbClr val="640000"/>
          </a:solidFill>
          <a:latin typeface="Arial" charset="0"/>
          <a:ea typeface="宋体" pitchFamily="2" charset="-122"/>
        </a:defRPr>
      </a:lvl8pPr>
      <a:lvl9pPr marL="1828800" algn="l" rtl="0" fontAlgn="base">
        <a:spcBef>
          <a:spcPct val="0"/>
        </a:spcBef>
        <a:spcAft>
          <a:spcPct val="0"/>
        </a:spcAft>
        <a:defRPr sz="2800">
          <a:solidFill>
            <a:srgbClr val="640000"/>
          </a:solidFill>
          <a:latin typeface="Arial"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2400">
          <a:solidFill>
            <a:schemeClr val="tx1"/>
          </a:solidFill>
          <a:latin typeface="+mn-lt"/>
          <a:ea typeface="宋体" pitchFamily="2" charset="-122"/>
          <a:cs typeface="宋体" charset="0"/>
        </a:defRPr>
      </a:lvl1pPr>
      <a:lvl2pPr marL="908050" indent="-436563"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宋体" pitchFamily="2" charset="-122"/>
          <a:cs typeface="宋体" charset="0"/>
        </a:defRPr>
      </a:lvl2pPr>
      <a:lvl3pPr marL="1304925" indent="-395288" algn="l" rtl="0" eaLnBrk="0" fontAlgn="base" hangingPunct="0">
        <a:spcBef>
          <a:spcPct val="20000"/>
        </a:spcBef>
        <a:spcAft>
          <a:spcPct val="0"/>
        </a:spcAft>
        <a:buClr>
          <a:schemeClr val="accent2"/>
        </a:buClr>
        <a:buFont typeface="Wingdings" pitchFamily="2" charset="2"/>
        <a:buChar char="o"/>
        <a:defRPr>
          <a:solidFill>
            <a:schemeClr val="tx1"/>
          </a:solidFill>
          <a:latin typeface="+mn-lt"/>
          <a:ea typeface="宋体" pitchFamily="2" charset="-122"/>
          <a:cs typeface="宋体" charset="0"/>
        </a:defRPr>
      </a:lvl3pPr>
      <a:lvl4pPr marL="1693863" indent="-387350" algn="l" rtl="0" eaLnBrk="0" fontAlgn="base" hangingPunct="0">
        <a:spcBef>
          <a:spcPct val="20000"/>
        </a:spcBef>
        <a:spcAft>
          <a:spcPct val="0"/>
        </a:spcAft>
        <a:buClr>
          <a:schemeClr val="accent2"/>
        </a:buClr>
        <a:buFont typeface="Wingdings" pitchFamily="2" charset="2"/>
        <a:buChar char="n"/>
        <a:defRPr>
          <a:solidFill>
            <a:schemeClr val="tx1"/>
          </a:solidFill>
          <a:latin typeface="+mn-lt"/>
          <a:ea typeface="宋体" pitchFamily="2" charset="-122"/>
          <a:cs typeface="宋体" charset="0"/>
        </a:defRPr>
      </a:lvl4pPr>
      <a:lvl5pPr marL="2093913" indent="-398463" algn="l" rtl="0" eaLnBrk="0" fontAlgn="base" hangingPunct="0">
        <a:spcBef>
          <a:spcPct val="25000"/>
        </a:spcBef>
        <a:spcAft>
          <a:spcPct val="0"/>
        </a:spcAft>
        <a:buClr>
          <a:schemeClr val="accent2"/>
        </a:buClr>
        <a:buFont typeface="Wingdings" pitchFamily="2" charset="2"/>
        <a:buChar char="§"/>
        <a:defRPr>
          <a:solidFill>
            <a:schemeClr val="tx1"/>
          </a:solidFill>
          <a:latin typeface="+mn-lt"/>
          <a:ea typeface="宋体" pitchFamily="2" charset="-122"/>
          <a:cs typeface="宋体" charset="0"/>
        </a:defRPr>
      </a:lvl5pPr>
      <a:lvl6pPr marL="2551113" indent="-398463" algn="l" rtl="0" fontAlgn="base">
        <a:spcBef>
          <a:spcPct val="25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image" Target="../media/image59.wmf"/><Relationship Id="rId12" Type="http://schemas.openxmlformats.org/officeDocument/2006/relationships/oleObject" Target="../embeddings/oleObject5.bin"/><Relationship Id="rId13" Type="http://schemas.openxmlformats.org/officeDocument/2006/relationships/image" Target="../media/image60.wmf"/><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8.xml"/><Relationship Id="rId4" Type="http://schemas.openxmlformats.org/officeDocument/2006/relationships/oleObject" Target="../embeddings/oleObject1.bin"/><Relationship Id="rId5" Type="http://schemas.openxmlformats.org/officeDocument/2006/relationships/image" Target="../media/image56.wmf"/><Relationship Id="rId6" Type="http://schemas.openxmlformats.org/officeDocument/2006/relationships/oleObject" Target="../embeddings/oleObject2.bin"/><Relationship Id="rId7" Type="http://schemas.openxmlformats.org/officeDocument/2006/relationships/image" Target="../media/image57.wmf"/><Relationship Id="rId8" Type="http://schemas.openxmlformats.org/officeDocument/2006/relationships/oleObject" Target="../embeddings/oleObject3.bin"/><Relationship Id="rId9" Type="http://schemas.openxmlformats.org/officeDocument/2006/relationships/image" Target="../media/image58.wmf"/><Relationship Id="rId10"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1" Type="http://schemas.openxmlformats.org/officeDocument/2006/relationships/oleObject" Target="../embeddings/oleObject10.bin"/><Relationship Id="rId12" Type="http://schemas.openxmlformats.org/officeDocument/2006/relationships/image" Target="../media/image65.wmf"/><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oleObject" Target="../embeddings/oleObject6.bin"/><Relationship Id="rId4" Type="http://schemas.openxmlformats.org/officeDocument/2006/relationships/image" Target="../media/image61.wmf"/><Relationship Id="rId5" Type="http://schemas.openxmlformats.org/officeDocument/2006/relationships/oleObject" Target="../embeddings/oleObject7.bin"/><Relationship Id="rId6" Type="http://schemas.openxmlformats.org/officeDocument/2006/relationships/image" Target="../media/image62.wmf"/><Relationship Id="rId7" Type="http://schemas.openxmlformats.org/officeDocument/2006/relationships/oleObject" Target="../embeddings/oleObject8.bin"/><Relationship Id="rId8" Type="http://schemas.openxmlformats.org/officeDocument/2006/relationships/image" Target="../media/image63.wmf"/><Relationship Id="rId9" Type="http://schemas.openxmlformats.org/officeDocument/2006/relationships/oleObject" Target="../embeddings/oleObject9.bin"/><Relationship Id="rId10" Type="http://schemas.openxmlformats.org/officeDocument/2006/relationships/image" Target="../media/image6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6.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67.wmf"/><Relationship Id="rId5" Type="http://schemas.openxmlformats.org/officeDocument/2006/relationships/oleObject" Target="../embeddings/oleObject12.bin"/><Relationship Id="rId6" Type="http://schemas.openxmlformats.org/officeDocument/2006/relationships/image" Target="../media/image68.wmf"/><Relationship Id="rId7" Type="http://schemas.openxmlformats.org/officeDocument/2006/relationships/oleObject" Target="../embeddings/oleObject13.bin"/><Relationship Id="rId8" Type="http://schemas.openxmlformats.org/officeDocument/2006/relationships/image" Target="../media/image69.wmf"/><Relationship Id="rId9" Type="http://schemas.openxmlformats.org/officeDocument/2006/relationships/oleObject" Target="../embeddings/oleObject14.bin"/><Relationship Id="rId10" Type="http://schemas.openxmlformats.org/officeDocument/2006/relationships/image" Target="../media/image70.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73.emf"/><Relationship Id="rId5" Type="http://schemas.openxmlformats.org/officeDocument/2006/relationships/oleObject" Target="../embeddings/oleObject16.bin"/><Relationship Id="rId6" Type="http://schemas.openxmlformats.org/officeDocument/2006/relationships/image" Target="../media/image74.emf"/><Relationship Id="rId7" Type="http://schemas.openxmlformats.org/officeDocument/2006/relationships/oleObject" Target="../embeddings/oleObject17.bin"/><Relationship Id="rId8" Type="http://schemas.openxmlformats.org/officeDocument/2006/relationships/image" Target="../media/image75.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7.png"/><Relationship Id="rId4" Type="http://schemas.openxmlformats.org/officeDocument/2006/relationships/image" Target="../media/image78.png"/><Relationship Id="rId5" Type="http://schemas.openxmlformats.org/officeDocument/2006/relationships/image" Target="../media/image79.png"/><Relationship Id="rId1" Type="http://schemas.openxmlformats.org/officeDocument/2006/relationships/slideLayout" Target="../slideLayouts/slideLayout2.xml"/><Relationship Id="rId2" Type="http://schemas.openxmlformats.org/officeDocument/2006/relationships/image" Target="../media/image76.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png"/><Relationship Id="rId6" Type="http://schemas.openxmlformats.org/officeDocument/2006/relationships/image" Target="../media/image7.jpeg"/><Relationship Id="rId7" Type="http://schemas.openxmlformats.org/officeDocument/2006/relationships/image" Target="../media/image8.png"/><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0.png"/><Relationship Id="rId3" Type="http://schemas.openxmlformats.org/officeDocument/2006/relationships/image" Target="../media/image8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2.emf"/><Relationship Id="rId3" Type="http://schemas.openxmlformats.org/officeDocument/2006/relationships/image" Target="../media/image8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5.jpeg"/></Relationships>
</file>

<file path=ppt/slides/_rels/slide3.xml.rels><?xml version="1.0" encoding="UTF-8" standalone="yes"?>
<Relationships xmlns="http://schemas.openxmlformats.org/package/2006/relationships"><Relationship Id="rId9" Type="http://schemas.openxmlformats.org/officeDocument/2006/relationships/image" Target="../media/image15.png"/><Relationship Id="rId20" Type="http://schemas.openxmlformats.org/officeDocument/2006/relationships/image" Target="../media/image26.png"/><Relationship Id="rId10" Type="http://schemas.openxmlformats.org/officeDocument/2006/relationships/image" Target="../media/image16.png"/><Relationship Id="rId11" Type="http://schemas.openxmlformats.org/officeDocument/2006/relationships/image" Target="../media/image17.png"/><Relationship Id="rId12" Type="http://schemas.openxmlformats.org/officeDocument/2006/relationships/image" Target="../media/image18.png"/><Relationship Id="rId13" Type="http://schemas.openxmlformats.org/officeDocument/2006/relationships/image" Target="../media/image19.png"/><Relationship Id="rId14" Type="http://schemas.openxmlformats.org/officeDocument/2006/relationships/image" Target="../media/image20.png"/><Relationship Id="rId15" Type="http://schemas.openxmlformats.org/officeDocument/2006/relationships/image" Target="../media/image21.png"/><Relationship Id="rId16" Type="http://schemas.openxmlformats.org/officeDocument/2006/relationships/image" Target="../media/image22.png"/><Relationship Id="rId17" Type="http://schemas.openxmlformats.org/officeDocument/2006/relationships/image" Target="../media/image23.png"/><Relationship Id="rId18" Type="http://schemas.openxmlformats.org/officeDocument/2006/relationships/image" Target="../media/image24.png"/><Relationship Id="rId19"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jpe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s>
</file>

<file path=ppt/slides/_rels/slide4.xml.rels><?xml version="1.0" encoding="UTF-8" standalone="yes"?>
<Relationships xmlns="http://schemas.openxmlformats.org/package/2006/relationships"><Relationship Id="rId9" Type="http://schemas.openxmlformats.org/officeDocument/2006/relationships/image" Target="../media/image33.jpeg"/><Relationship Id="rId20" Type="http://schemas.openxmlformats.org/officeDocument/2006/relationships/image" Target="../media/image44.png"/><Relationship Id="rId10" Type="http://schemas.openxmlformats.org/officeDocument/2006/relationships/image" Target="../media/image34.png"/><Relationship Id="rId11" Type="http://schemas.openxmlformats.org/officeDocument/2006/relationships/image" Target="../media/image35.jpeg"/><Relationship Id="rId12" Type="http://schemas.openxmlformats.org/officeDocument/2006/relationships/image" Target="../media/image36.wmf"/><Relationship Id="rId13" Type="http://schemas.openxmlformats.org/officeDocument/2006/relationships/image" Target="../media/image37.png"/><Relationship Id="rId14" Type="http://schemas.openxmlformats.org/officeDocument/2006/relationships/image" Target="../media/image38.jpeg"/><Relationship Id="rId15" Type="http://schemas.openxmlformats.org/officeDocument/2006/relationships/image" Target="../media/image39.png"/><Relationship Id="rId16" Type="http://schemas.openxmlformats.org/officeDocument/2006/relationships/image" Target="../media/image40.jpeg"/><Relationship Id="rId17" Type="http://schemas.openxmlformats.org/officeDocument/2006/relationships/image" Target="../media/image41.jpeg"/><Relationship Id="rId18" Type="http://schemas.openxmlformats.org/officeDocument/2006/relationships/image" Target="../media/image42.png"/><Relationship Id="rId19"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7.jpeg"/><Relationship Id="rId4" Type="http://schemas.openxmlformats.org/officeDocument/2006/relationships/image" Target="../media/image28.jpeg"/><Relationship Id="rId5" Type="http://schemas.openxmlformats.org/officeDocument/2006/relationships/image" Target="../media/image29.jpeg"/><Relationship Id="rId6" Type="http://schemas.openxmlformats.org/officeDocument/2006/relationships/image" Target="../media/image30.jpeg"/><Relationship Id="rId7" Type="http://schemas.openxmlformats.org/officeDocument/2006/relationships/image" Target="../media/image31.jpeg"/><Relationship Id="rId8" Type="http://schemas.openxmlformats.org/officeDocument/2006/relationships/image" Target="../media/image32.jpeg"/></Relationships>
</file>

<file path=ppt/slides/_rels/slide5.xml.rels><?xml version="1.0" encoding="UTF-8" standalone="yes"?>
<Relationships xmlns="http://schemas.openxmlformats.org/package/2006/relationships"><Relationship Id="rId3" Type="http://schemas.openxmlformats.org/officeDocument/2006/relationships/image" Target="../media/image45.jpeg"/><Relationship Id="rId4" Type="http://schemas.openxmlformats.org/officeDocument/2006/relationships/image" Target="../media/image46.jpeg"/><Relationship Id="rId5" Type="http://schemas.openxmlformats.org/officeDocument/2006/relationships/image" Target="../media/image47.jpeg"/><Relationship Id="rId6" Type="http://schemas.openxmlformats.org/officeDocument/2006/relationships/image" Target="../media/image48.png"/><Relationship Id="rId7" Type="http://schemas.openxmlformats.org/officeDocument/2006/relationships/image" Target="../media/image49.png"/><Relationship Id="rId8" Type="http://schemas.openxmlformats.org/officeDocument/2006/relationships/image" Target="../media/image50.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51.png"/><Relationship Id="rId4" Type="http://schemas.openxmlformats.org/officeDocument/2006/relationships/image" Target="../media/image52.jpeg"/><Relationship Id="rId5" Type="http://schemas.openxmlformats.org/officeDocument/2006/relationships/image" Target="../media/image53.jpeg"/><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4.jpeg"/><Relationship Id="rId3" Type="http://schemas.openxmlformats.org/officeDocument/2006/relationships/image" Target="../media/image5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04800" y="1425575"/>
            <a:ext cx="9829800" cy="1851025"/>
          </a:xfrm>
        </p:spPr>
        <p:txBody>
          <a:bodyPr/>
          <a:lstStyle/>
          <a:p>
            <a:pPr algn="ctr"/>
            <a:r>
              <a:rPr lang="en-US" altLang="zh-CN" sz="4800" dirty="0" smtClean="0"/>
              <a:t>Exploiting </a:t>
            </a:r>
            <a:r>
              <a:rPr lang="en-US" altLang="zh-CN" sz="4800" dirty="0"/>
              <a:t>Relevance Feedback</a:t>
            </a:r>
            <a:r>
              <a:rPr lang="en-US" altLang="zh-CN" sz="6000" dirty="0"/>
              <a:t/>
            </a:r>
            <a:br>
              <a:rPr lang="en-US" altLang="zh-CN" sz="6000" dirty="0"/>
            </a:br>
            <a:r>
              <a:rPr lang="en-US" altLang="zh-CN" sz="4800" dirty="0" smtClean="0"/>
              <a:t>in Knowledge Graph Search</a:t>
            </a:r>
            <a:endParaRPr lang="en-US" altLang="zh-CN" sz="5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099" name="Subtitle 2"/>
          <p:cNvSpPr>
            <a:spLocks noGrp="1"/>
          </p:cNvSpPr>
          <p:nvPr>
            <p:ph type="subTitle" idx="1"/>
          </p:nvPr>
        </p:nvSpPr>
        <p:spPr>
          <a:xfrm>
            <a:off x="533400" y="3733800"/>
            <a:ext cx="8382000" cy="2133600"/>
          </a:xfrm>
        </p:spPr>
        <p:txBody>
          <a:bodyPr/>
          <a:lstStyle/>
          <a:p>
            <a:r>
              <a:rPr lang="en-US" altLang="zh-CN" sz="3200" dirty="0" smtClean="0"/>
              <a:t>Xifeng Yan</a:t>
            </a:r>
          </a:p>
          <a:p>
            <a:r>
              <a:rPr lang="en-US" altLang="zh-CN" dirty="0" smtClean="0"/>
              <a:t>University of California at Santa Barbara</a:t>
            </a:r>
          </a:p>
          <a:p>
            <a:r>
              <a:rPr lang="en-US" altLang="zh-CN" dirty="0" smtClean="0"/>
              <a:t>with </a:t>
            </a:r>
            <a:r>
              <a:rPr lang="en-US" dirty="0" smtClean="0"/>
              <a:t>Yu </a:t>
            </a:r>
            <a:r>
              <a:rPr lang="en-US" dirty="0"/>
              <a:t>Su, </a:t>
            </a:r>
            <a:r>
              <a:rPr lang="en-US" dirty="0" err="1" smtClean="0"/>
              <a:t>Shengqi</a:t>
            </a:r>
            <a:r>
              <a:rPr lang="en-US" dirty="0" smtClean="0"/>
              <a:t> </a:t>
            </a:r>
            <a:r>
              <a:rPr lang="en-US" dirty="0"/>
              <a:t>Yang, </a:t>
            </a:r>
            <a:r>
              <a:rPr lang="en-US" dirty="0" err="1" smtClean="0"/>
              <a:t>Huan</a:t>
            </a:r>
            <a:r>
              <a:rPr lang="en-US" dirty="0" smtClean="0"/>
              <a:t> </a:t>
            </a:r>
            <a:r>
              <a:rPr lang="en-US" dirty="0"/>
              <a:t>Sun, </a:t>
            </a:r>
            <a:r>
              <a:rPr lang="en-US" dirty="0" err="1" smtClean="0"/>
              <a:t>Mudhakar</a:t>
            </a:r>
            <a:r>
              <a:rPr lang="en-US" dirty="0" smtClean="0"/>
              <a:t> </a:t>
            </a:r>
            <a:r>
              <a:rPr lang="en-US" dirty="0" err="1"/>
              <a:t>Srivatsa</a:t>
            </a:r>
            <a:r>
              <a:rPr lang="en-US" dirty="0"/>
              <a:t>, </a:t>
            </a:r>
            <a:r>
              <a:rPr lang="en-US" dirty="0" smtClean="0"/>
              <a:t>Sue </a:t>
            </a:r>
            <a:r>
              <a:rPr lang="en-US" dirty="0" err="1" smtClean="0"/>
              <a:t>Kase</a:t>
            </a:r>
            <a:r>
              <a:rPr lang="en-US" dirty="0" smtClean="0"/>
              <a:t>, Michelle </a:t>
            </a:r>
            <a:r>
              <a:rPr lang="en-US" dirty="0" err="1" smtClean="0"/>
              <a:t>Vanni</a:t>
            </a:r>
            <a:endParaRPr lang="en-US" altLang="zh-CN" sz="2000" dirty="0" smtClean="0"/>
          </a:p>
          <a:p>
            <a:endParaRPr lang="en-US" altLang="zh-CN" sz="1800" dirty="0"/>
          </a:p>
        </p:txBody>
      </p:sp>
      <p:sp>
        <p:nvSpPr>
          <p:cNvPr id="4" name="Rectangle 3"/>
          <p:cNvSpPr/>
          <p:nvPr/>
        </p:nvSpPr>
        <p:spPr bwMode="auto">
          <a:xfrm>
            <a:off x="609600" y="3200400"/>
            <a:ext cx="8077200" cy="118872"/>
          </a:xfrm>
          <a:prstGeom prst="rect">
            <a:avLst/>
          </a:prstGeom>
          <a:solidFill>
            <a:srgbClr val="C0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a typeface="宋体" pitchFamily="2" charset="-122"/>
            </a:endParaRPr>
          </a:p>
        </p:txBody>
      </p:sp>
      <p:pic>
        <p:nvPicPr>
          <p:cNvPr id="5" name="Picture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5911783"/>
            <a:ext cx="1524000" cy="812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5200" y="5534890"/>
            <a:ext cx="2438400" cy="1551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73161" y="5915890"/>
            <a:ext cx="2004039"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accent2"/>
              </a:buClr>
              <a:buFont typeface="Wingdings" pitchFamily="2" charset="2"/>
              <a:buChar char="o"/>
              <a:defRPr sz="2400">
                <a:solidFill>
                  <a:schemeClr val="tx1"/>
                </a:solidFill>
                <a:latin typeface="Arial" charset="0"/>
                <a:ea typeface="宋体" pitchFamily="2" charset="-122"/>
              </a:defRPr>
            </a:lvl1pPr>
            <a:lvl2pPr marL="742950" indent="-285750" algn="l" eaLnBrk="0" hangingPunct="0">
              <a:spcBef>
                <a:spcPct val="20000"/>
              </a:spcBef>
              <a:buClr>
                <a:schemeClr val="accent2"/>
              </a:buClr>
              <a:buFont typeface="Wingdings" pitchFamily="2" charset="2"/>
              <a:buChar char="n"/>
              <a:defRPr sz="2000">
                <a:solidFill>
                  <a:schemeClr val="tx1"/>
                </a:solidFill>
                <a:latin typeface="Arial" charset="0"/>
                <a:ea typeface="宋体" pitchFamily="2" charset="-122"/>
              </a:defRPr>
            </a:lvl2pPr>
            <a:lvl3pPr marL="1143000" indent="-228600" algn="l" eaLnBrk="0" hangingPunct="0">
              <a:spcBef>
                <a:spcPct val="20000"/>
              </a:spcBef>
              <a:buClr>
                <a:schemeClr val="accent2"/>
              </a:buClr>
              <a:buFont typeface="Wingdings" pitchFamily="2" charset="2"/>
              <a:buChar char="o"/>
              <a:defRPr>
                <a:solidFill>
                  <a:schemeClr val="tx1"/>
                </a:solidFill>
                <a:latin typeface="Arial" charset="0"/>
                <a:ea typeface="宋体" pitchFamily="2" charset="-122"/>
              </a:defRPr>
            </a:lvl3pPr>
            <a:lvl4pPr marL="1600200" indent="-228600" algn="l" eaLnBrk="0" hangingPunct="0">
              <a:spcBef>
                <a:spcPct val="20000"/>
              </a:spcBef>
              <a:buClr>
                <a:schemeClr val="accent2"/>
              </a:buClr>
              <a:buFont typeface="Wingdings" pitchFamily="2" charset="2"/>
              <a:buChar char="n"/>
              <a:defRPr>
                <a:solidFill>
                  <a:schemeClr val="tx1"/>
                </a:solidFill>
                <a:latin typeface="Arial" charset="0"/>
                <a:ea typeface="宋体" pitchFamily="2" charset="-122"/>
              </a:defRPr>
            </a:lvl4pPr>
            <a:lvl5pPr marL="2057400" indent="-228600" algn="l" eaLnBrk="0" hangingPunct="0">
              <a:spcBef>
                <a:spcPct val="25000"/>
              </a:spcBef>
              <a:buClr>
                <a:schemeClr val="accent2"/>
              </a:buClr>
              <a:buFont typeface="Wingdings" pitchFamily="2" charset="2"/>
              <a:buChar char="§"/>
              <a:defRPr>
                <a:solidFill>
                  <a:schemeClr val="tx1"/>
                </a:solidFill>
                <a:latin typeface="Arial"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9pPr>
          </a:lstStyle>
          <a:p>
            <a:pPr algn="r" eaLnBrk="1" hangingPunct="1">
              <a:spcBef>
                <a:spcPct val="0"/>
              </a:spcBef>
              <a:buClrTx/>
              <a:buFontTx/>
              <a:buNone/>
            </a:pPr>
            <a:fld id="{79232498-C23E-4FB8-987E-EBDAE5D0286A}" type="slidenum">
              <a:rPr lang="en-US" altLang="en-US" sz="1200" smtClean="0">
                <a:latin typeface="Verdana" pitchFamily="34" charset="0"/>
              </a:rPr>
              <a:pPr algn="r" eaLnBrk="1" hangingPunct="1">
                <a:spcBef>
                  <a:spcPct val="0"/>
                </a:spcBef>
                <a:buClrTx/>
                <a:buFontTx/>
                <a:buNone/>
              </a:pPr>
              <a:t>10</a:t>
            </a:fld>
            <a:endParaRPr lang="en-US" altLang="en-US" sz="1800" smtClean="0">
              <a:latin typeface="Verdana" pitchFamily="34" charset="0"/>
            </a:endParaRPr>
          </a:p>
        </p:txBody>
      </p:sp>
      <p:sp>
        <p:nvSpPr>
          <p:cNvPr id="38915" name="内容占位符 2"/>
          <p:cNvSpPr>
            <a:spLocks noGrp="1"/>
          </p:cNvSpPr>
          <p:nvPr>
            <p:ph sz="quarter" idx="1"/>
          </p:nvPr>
        </p:nvSpPr>
        <p:spPr>
          <a:xfrm>
            <a:off x="533400" y="3327400"/>
            <a:ext cx="8153400" cy="2082800"/>
          </a:xfrm>
        </p:spPr>
        <p:txBody>
          <a:bodyPr/>
          <a:lstStyle/>
          <a:p>
            <a:endParaRPr lang="en-US" altLang="zh-CN" dirty="0" smtClean="0">
              <a:solidFill>
                <a:srgbClr val="1A2034"/>
              </a:solidFill>
              <a:ea typeface="Meiryo UI" pitchFamily="34" charset="-128"/>
              <a:cs typeface="Meiryo UI" pitchFamily="34" charset="-128"/>
            </a:endParaRPr>
          </a:p>
          <a:p>
            <a:r>
              <a:rPr lang="en-US" altLang="zh-CN" sz="2000" dirty="0" smtClean="0">
                <a:solidFill>
                  <a:srgbClr val="1A2034"/>
                </a:solidFill>
                <a:ea typeface="Meiryo UI" pitchFamily="34" charset="-128"/>
                <a:cs typeface="Meiryo UI" pitchFamily="34" charset="-128"/>
              </a:rPr>
              <a:t>Features</a:t>
            </a:r>
          </a:p>
          <a:p>
            <a:pPr lvl="1">
              <a:lnSpc>
                <a:spcPct val="150000"/>
              </a:lnSpc>
            </a:pPr>
            <a:r>
              <a:rPr lang="en-US" altLang="zh-CN" sz="1800" dirty="0">
                <a:solidFill>
                  <a:srgbClr val="1A2034"/>
                </a:solidFill>
                <a:ea typeface="Meiryo UI" pitchFamily="34" charset="-128"/>
                <a:cs typeface="Meiryo UI" pitchFamily="34" charset="-128"/>
              </a:rPr>
              <a:t>Node matching </a:t>
            </a:r>
            <a:r>
              <a:rPr lang="en-US" altLang="zh-CN" sz="1800" dirty="0" smtClean="0">
                <a:solidFill>
                  <a:srgbClr val="1A2034"/>
                </a:solidFill>
                <a:ea typeface="Meiryo UI" pitchFamily="34" charset="-128"/>
                <a:cs typeface="Meiryo UI" pitchFamily="34" charset="-128"/>
              </a:rPr>
              <a:t>features:  </a:t>
            </a:r>
            <a:endParaRPr lang="en-US" altLang="zh-CN" sz="1800" dirty="0">
              <a:solidFill>
                <a:srgbClr val="1A2034"/>
              </a:solidFill>
              <a:ea typeface="Meiryo UI" pitchFamily="34" charset="-128"/>
              <a:cs typeface="Meiryo UI" pitchFamily="34" charset="-128"/>
            </a:endParaRPr>
          </a:p>
          <a:p>
            <a:pPr lvl="1">
              <a:lnSpc>
                <a:spcPct val="150000"/>
              </a:lnSpc>
            </a:pPr>
            <a:r>
              <a:rPr lang="en-US" altLang="zh-CN" sz="1800" dirty="0">
                <a:solidFill>
                  <a:srgbClr val="1A2034"/>
                </a:solidFill>
                <a:ea typeface="Meiryo UI" pitchFamily="34" charset="-128"/>
                <a:cs typeface="Meiryo UI" pitchFamily="34" charset="-128"/>
              </a:rPr>
              <a:t>Edge matching </a:t>
            </a:r>
            <a:r>
              <a:rPr lang="en-US" altLang="zh-CN" sz="1800" dirty="0" smtClean="0">
                <a:solidFill>
                  <a:srgbClr val="1A2034"/>
                </a:solidFill>
                <a:ea typeface="Meiryo UI" pitchFamily="34" charset="-128"/>
                <a:cs typeface="Meiryo UI" pitchFamily="34" charset="-128"/>
              </a:rPr>
              <a:t>features: </a:t>
            </a:r>
            <a:endParaRPr lang="en-US" altLang="zh-CN" sz="1800" dirty="0">
              <a:solidFill>
                <a:srgbClr val="1A2034"/>
              </a:solidFill>
              <a:ea typeface="Meiryo UI" pitchFamily="34" charset="-128"/>
              <a:cs typeface="Meiryo UI" pitchFamily="34" charset="-128"/>
            </a:endParaRPr>
          </a:p>
          <a:p>
            <a:pPr>
              <a:lnSpc>
                <a:spcPct val="150000"/>
              </a:lnSpc>
            </a:pPr>
            <a:r>
              <a:rPr lang="en-US" altLang="zh-CN" sz="2000" dirty="0" smtClean="0">
                <a:solidFill>
                  <a:srgbClr val="1A2034"/>
                </a:solidFill>
                <a:ea typeface="Meiryo UI" pitchFamily="34" charset="-128"/>
                <a:cs typeface="Meiryo UI" pitchFamily="34" charset="-128"/>
              </a:rPr>
              <a:t>Matching Score </a:t>
            </a:r>
          </a:p>
          <a:p>
            <a:pPr lvl="1"/>
            <a:endParaRPr lang="en-US" altLang="zh-CN" sz="1600" dirty="0" smtClean="0">
              <a:solidFill>
                <a:srgbClr val="1A2034"/>
              </a:solidFill>
              <a:ea typeface="Meiryo UI" pitchFamily="34" charset="-128"/>
              <a:cs typeface="Meiryo UI" pitchFamily="34" charset="-128"/>
            </a:endParaRPr>
          </a:p>
          <a:p>
            <a:endParaRPr lang="zh-CN" altLang="en-US" sz="1200" dirty="0" smtClean="0">
              <a:solidFill>
                <a:srgbClr val="1A2034"/>
              </a:solidFill>
              <a:ea typeface="Meiryo UI" pitchFamily="34" charset="-128"/>
              <a:cs typeface="Meiryo UI" pitchFamily="34" charset="-128"/>
            </a:endParaRPr>
          </a:p>
        </p:txBody>
      </p:sp>
      <p:sp>
        <p:nvSpPr>
          <p:cNvPr id="33" name="Title 1"/>
          <p:cNvSpPr txBox="1">
            <a:spLocks/>
          </p:cNvSpPr>
          <p:nvPr/>
        </p:nvSpPr>
        <p:spPr>
          <a:xfrm>
            <a:off x="539750" y="457200"/>
            <a:ext cx="7772400" cy="633412"/>
          </a:xfrm>
          <a:prstGeom prst="rect">
            <a:avLst/>
          </a:prstGeom>
        </p:spPr>
        <p:txBody>
          <a:bodyPr/>
          <a:lstStyle/>
          <a:p>
            <a:pPr algn="l">
              <a:defRPr/>
            </a:pPr>
            <a:r>
              <a:rPr kumimoji="1" lang="en-US" altLang="zh-CN" sz="2400" dirty="0" smtClean="0">
                <a:latin typeface="+mj-lt"/>
                <a:cs typeface="宋体" charset="0"/>
              </a:rPr>
              <a:t>Evaluate a Candidate Match: Ranking Function</a:t>
            </a:r>
            <a:endParaRPr kumimoji="1" lang="en-US" altLang="zh-CN" sz="2400" dirty="0">
              <a:latin typeface="+mj-lt"/>
              <a:cs typeface="宋体" charset="0"/>
            </a:endParaRPr>
          </a:p>
        </p:txBody>
      </p:sp>
      <p:sp>
        <p:nvSpPr>
          <p:cNvPr id="38918" name="Slide Number Placeholder 21"/>
          <p:cNvSpPr txBox="1">
            <a:spLocks/>
          </p:cNvSpPr>
          <p:nvPr/>
        </p:nvSpPr>
        <p:spPr bwMode="auto">
          <a:xfrm>
            <a:off x="6553200" y="6473825"/>
            <a:ext cx="19812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accent2"/>
              </a:buClr>
              <a:buFont typeface="Wingdings" pitchFamily="2" charset="2"/>
              <a:buChar char="o"/>
              <a:defRPr sz="2400">
                <a:solidFill>
                  <a:schemeClr val="tx1"/>
                </a:solidFill>
                <a:latin typeface="Arial" charset="0"/>
                <a:ea typeface="宋体" pitchFamily="2" charset="-122"/>
              </a:defRPr>
            </a:lvl1pPr>
            <a:lvl2pPr marL="742950" indent="-285750" algn="l" eaLnBrk="0" hangingPunct="0">
              <a:spcBef>
                <a:spcPct val="20000"/>
              </a:spcBef>
              <a:buClr>
                <a:schemeClr val="accent2"/>
              </a:buClr>
              <a:buFont typeface="Wingdings" pitchFamily="2" charset="2"/>
              <a:buChar char="n"/>
              <a:defRPr sz="2000">
                <a:solidFill>
                  <a:schemeClr val="tx1"/>
                </a:solidFill>
                <a:latin typeface="Arial" charset="0"/>
                <a:ea typeface="宋体" pitchFamily="2" charset="-122"/>
              </a:defRPr>
            </a:lvl2pPr>
            <a:lvl3pPr marL="1143000" indent="-228600" algn="l" eaLnBrk="0" hangingPunct="0">
              <a:spcBef>
                <a:spcPct val="20000"/>
              </a:spcBef>
              <a:buClr>
                <a:schemeClr val="accent2"/>
              </a:buClr>
              <a:buFont typeface="Wingdings" pitchFamily="2" charset="2"/>
              <a:buChar char="o"/>
              <a:defRPr>
                <a:solidFill>
                  <a:schemeClr val="tx1"/>
                </a:solidFill>
                <a:latin typeface="Arial" charset="0"/>
                <a:ea typeface="宋体" pitchFamily="2" charset="-122"/>
              </a:defRPr>
            </a:lvl3pPr>
            <a:lvl4pPr marL="1600200" indent="-228600" algn="l" eaLnBrk="0" hangingPunct="0">
              <a:spcBef>
                <a:spcPct val="20000"/>
              </a:spcBef>
              <a:buClr>
                <a:schemeClr val="accent2"/>
              </a:buClr>
              <a:buFont typeface="Wingdings" pitchFamily="2" charset="2"/>
              <a:buChar char="n"/>
              <a:defRPr>
                <a:solidFill>
                  <a:schemeClr val="tx1"/>
                </a:solidFill>
                <a:latin typeface="Arial" charset="0"/>
                <a:ea typeface="宋体" pitchFamily="2" charset="-122"/>
              </a:defRPr>
            </a:lvl4pPr>
            <a:lvl5pPr marL="2057400" indent="-228600" algn="l" eaLnBrk="0" hangingPunct="0">
              <a:spcBef>
                <a:spcPct val="25000"/>
              </a:spcBef>
              <a:buClr>
                <a:schemeClr val="accent2"/>
              </a:buClr>
              <a:buFont typeface="Wingdings" pitchFamily="2" charset="2"/>
              <a:buChar char="§"/>
              <a:defRPr>
                <a:solidFill>
                  <a:schemeClr val="tx1"/>
                </a:solidFill>
                <a:latin typeface="Arial"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9pPr>
          </a:lstStyle>
          <a:p>
            <a:pPr algn="r" eaLnBrk="1" hangingPunct="1">
              <a:spcBef>
                <a:spcPct val="0"/>
              </a:spcBef>
              <a:buClrTx/>
              <a:buFontTx/>
              <a:buNone/>
            </a:pPr>
            <a:fld id="{EB255AC2-62A8-4A64-BB76-13028DE37CC9}" type="slidenum">
              <a:rPr lang="en-US" altLang="zh-CN" sz="1200">
                <a:latin typeface="Verdana" pitchFamily="34" charset="0"/>
              </a:rPr>
              <a:pPr algn="r" eaLnBrk="1" hangingPunct="1">
                <a:spcBef>
                  <a:spcPct val="0"/>
                </a:spcBef>
                <a:buClrTx/>
                <a:buFontTx/>
                <a:buNone/>
              </a:pPr>
              <a:t>10</a:t>
            </a:fld>
            <a:endParaRPr lang="en-US" altLang="zh-CN" sz="1800">
              <a:latin typeface="Verdana"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776584013"/>
              </p:ext>
            </p:extLst>
          </p:nvPr>
        </p:nvGraphicFramePr>
        <p:xfrm>
          <a:off x="1410493" y="5670609"/>
          <a:ext cx="6133307" cy="730191"/>
        </p:xfrm>
        <a:graphic>
          <a:graphicData uri="http://schemas.openxmlformats.org/presentationml/2006/ole">
            <mc:AlternateContent xmlns:mc="http://schemas.openxmlformats.org/markup-compatibility/2006">
              <mc:Choice xmlns:v="urn:schemas-microsoft-com:vml" Requires="v">
                <p:oleObj spid="_x0000_s51208" name="Equation" r:id="rId4" imgW="2667000" imgH="317500" progId="">
                  <p:embed/>
                </p:oleObj>
              </mc:Choice>
              <mc:Fallback>
                <p:oleObj name="Equation" r:id="rId4" imgW="2667000" imgH="3175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0493" y="5670609"/>
                        <a:ext cx="6133307" cy="73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grpSp>
        <p:nvGrpSpPr>
          <p:cNvPr id="6" name="组合 32"/>
          <p:cNvGrpSpPr>
            <a:grpSpLocks/>
          </p:cNvGrpSpPr>
          <p:nvPr/>
        </p:nvGrpSpPr>
        <p:grpSpPr bwMode="auto">
          <a:xfrm>
            <a:off x="4373615" y="1566864"/>
            <a:ext cx="4068653" cy="2014536"/>
            <a:chOff x="4499992" y="3606950"/>
            <a:chExt cx="4068413" cy="2015324"/>
          </a:xfrm>
        </p:grpSpPr>
        <p:sp>
          <p:nvSpPr>
            <p:cNvPr id="44" name="椭圆 16"/>
            <p:cNvSpPr/>
            <p:nvPr/>
          </p:nvSpPr>
          <p:spPr>
            <a:xfrm>
              <a:off x="6442977" y="4246962"/>
              <a:ext cx="209538" cy="195338"/>
            </a:xfrm>
            <a:prstGeom prst="ellipse">
              <a:avLst/>
            </a:prstGeom>
            <a:solidFill>
              <a:srgbClr val="0070C0"/>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000">
                  <a:solidFill>
                    <a:schemeClr val="tx1"/>
                  </a:solidFill>
                  <a:latin typeface="Verdana" pitchFamily="34" charset="0"/>
                  <a:ea typeface="宋体" pitchFamily="2" charset="-122"/>
                </a:defRPr>
              </a:lvl1pPr>
              <a:lvl2pPr marL="742950" indent="-285750" eaLnBrk="0" hangingPunct="0">
                <a:defRPr sz="2000">
                  <a:solidFill>
                    <a:schemeClr val="tx1"/>
                  </a:solidFill>
                  <a:latin typeface="Verdana" pitchFamily="34" charset="0"/>
                  <a:ea typeface="宋体" pitchFamily="2" charset="-122"/>
                </a:defRPr>
              </a:lvl2pPr>
              <a:lvl3pPr marL="1143000" indent="-228600" eaLnBrk="0" hangingPunct="0">
                <a:defRPr sz="2000">
                  <a:solidFill>
                    <a:schemeClr val="tx1"/>
                  </a:solidFill>
                  <a:latin typeface="Verdana" pitchFamily="34" charset="0"/>
                  <a:ea typeface="宋体" pitchFamily="2" charset="-122"/>
                </a:defRPr>
              </a:lvl3pPr>
              <a:lvl4pPr marL="1600200" indent="-228600" eaLnBrk="0" hangingPunct="0">
                <a:defRPr sz="2000">
                  <a:solidFill>
                    <a:schemeClr val="tx1"/>
                  </a:solidFill>
                  <a:latin typeface="Verdana" pitchFamily="34" charset="0"/>
                  <a:ea typeface="宋体" pitchFamily="2" charset="-122"/>
                </a:defRPr>
              </a:lvl4pPr>
              <a:lvl5pPr marL="2057400" indent="-228600" eaLnBrk="0" hangingPunct="0">
                <a:defRPr sz="2000">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sz="2000">
                  <a:solidFill>
                    <a:schemeClr val="tx1"/>
                  </a:solidFill>
                  <a:latin typeface="Verdana" pitchFamily="34" charset="0"/>
                  <a:ea typeface="宋体" pitchFamily="2" charset="-122"/>
                </a:defRPr>
              </a:lvl9pPr>
            </a:lstStyle>
            <a:p>
              <a:pPr eaLnBrk="1" hangingPunct="1">
                <a:defRPr/>
              </a:pPr>
              <a:endParaRPr lang="zh-CN" altLang="en-US" smtClean="0">
                <a:solidFill>
                  <a:srgbClr val="FFFFFF"/>
                </a:solidFill>
                <a:latin typeface="Arial" pitchFamily="34" charset="0"/>
              </a:endParaRPr>
            </a:p>
          </p:txBody>
        </p:sp>
        <p:sp>
          <p:nvSpPr>
            <p:cNvPr id="45" name="椭圆 17"/>
            <p:cNvSpPr/>
            <p:nvPr/>
          </p:nvSpPr>
          <p:spPr>
            <a:xfrm>
              <a:off x="5939769" y="4674166"/>
              <a:ext cx="211125" cy="195339"/>
            </a:xfrm>
            <a:prstGeom prst="ellipse">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000">
                  <a:solidFill>
                    <a:schemeClr val="tx1"/>
                  </a:solidFill>
                  <a:latin typeface="Verdana" pitchFamily="34" charset="0"/>
                  <a:ea typeface="宋体" pitchFamily="2" charset="-122"/>
                </a:defRPr>
              </a:lvl1pPr>
              <a:lvl2pPr marL="742950" indent="-285750" eaLnBrk="0" hangingPunct="0">
                <a:defRPr sz="2000">
                  <a:solidFill>
                    <a:schemeClr val="tx1"/>
                  </a:solidFill>
                  <a:latin typeface="Verdana" pitchFamily="34" charset="0"/>
                  <a:ea typeface="宋体" pitchFamily="2" charset="-122"/>
                </a:defRPr>
              </a:lvl2pPr>
              <a:lvl3pPr marL="1143000" indent="-228600" eaLnBrk="0" hangingPunct="0">
                <a:defRPr sz="2000">
                  <a:solidFill>
                    <a:schemeClr val="tx1"/>
                  </a:solidFill>
                  <a:latin typeface="Verdana" pitchFamily="34" charset="0"/>
                  <a:ea typeface="宋体" pitchFamily="2" charset="-122"/>
                </a:defRPr>
              </a:lvl3pPr>
              <a:lvl4pPr marL="1600200" indent="-228600" eaLnBrk="0" hangingPunct="0">
                <a:defRPr sz="2000">
                  <a:solidFill>
                    <a:schemeClr val="tx1"/>
                  </a:solidFill>
                  <a:latin typeface="Verdana" pitchFamily="34" charset="0"/>
                  <a:ea typeface="宋体" pitchFamily="2" charset="-122"/>
                </a:defRPr>
              </a:lvl4pPr>
              <a:lvl5pPr marL="2057400" indent="-228600" eaLnBrk="0" hangingPunct="0">
                <a:defRPr sz="2000">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sz="2000">
                  <a:solidFill>
                    <a:schemeClr val="tx1"/>
                  </a:solidFill>
                  <a:latin typeface="Verdana" pitchFamily="34" charset="0"/>
                  <a:ea typeface="宋体" pitchFamily="2" charset="-122"/>
                </a:defRPr>
              </a:lvl9pPr>
            </a:lstStyle>
            <a:p>
              <a:pPr eaLnBrk="1" hangingPunct="1">
                <a:defRPr/>
              </a:pPr>
              <a:endParaRPr lang="zh-CN" altLang="en-US" smtClean="0">
                <a:solidFill>
                  <a:srgbClr val="FFFFFF"/>
                </a:solidFill>
                <a:latin typeface="Arial" pitchFamily="34" charset="0"/>
              </a:endParaRPr>
            </a:p>
          </p:txBody>
        </p:sp>
        <p:sp>
          <p:nvSpPr>
            <p:cNvPr id="46" name="椭圆 18"/>
            <p:cNvSpPr/>
            <p:nvPr/>
          </p:nvSpPr>
          <p:spPr>
            <a:xfrm>
              <a:off x="6882688" y="4653521"/>
              <a:ext cx="209538" cy="195338"/>
            </a:xfrm>
            <a:prstGeom prst="ellipse">
              <a:avLst/>
            </a:prstGeom>
            <a:solidFill>
              <a:schemeClr val="tx2">
                <a:lumMod val="60000"/>
                <a:lumOff val="40000"/>
              </a:schemeClr>
            </a:solid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000">
                  <a:solidFill>
                    <a:schemeClr val="tx1"/>
                  </a:solidFill>
                  <a:latin typeface="Verdana" pitchFamily="34" charset="0"/>
                  <a:ea typeface="宋体" pitchFamily="2" charset="-122"/>
                </a:defRPr>
              </a:lvl1pPr>
              <a:lvl2pPr marL="742950" indent="-285750" eaLnBrk="0" hangingPunct="0">
                <a:defRPr sz="2000">
                  <a:solidFill>
                    <a:schemeClr val="tx1"/>
                  </a:solidFill>
                  <a:latin typeface="Verdana" pitchFamily="34" charset="0"/>
                  <a:ea typeface="宋体" pitchFamily="2" charset="-122"/>
                </a:defRPr>
              </a:lvl2pPr>
              <a:lvl3pPr marL="1143000" indent="-228600" eaLnBrk="0" hangingPunct="0">
                <a:defRPr sz="2000">
                  <a:solidFill>
                    <a:schemeClr val="tx1"/>
                  </a:solidFill>
                  <a:latin typeface="Verdana" pitchFamily="34" charset="0"/>
                  <a:ea typeface="宋体" pitchFamily="2" charset="-122"/>
                </a:defRPr>
              </a:lvl3pPr>
              <a:lvl4pPr marL="1600200" indent="-228600" eaLnBrk="0" hangingPunct="0">
                <a:defRPr sz="2000">
                  <a:solidFill>
                    <a:schemeClr val="tx1"/>
                  </a:solidFill>
                  <a:latin typeface="Verdana" pitchFamily="34" charset="0"/>
                  <a:ea typeface="宋体" pitchFamily="2" charset="-122"/>
                </a:defRPr>
              </a:lvl4pPr>
              <a:lvl5pPr marL="2057400" indent="-228600" eaLnBrk="0" hangingPunct="0">
                <a:defRPr sz="2000">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sz="2000">
                  <a:solidFill>
                    <a:schemeClr val="tx1"/>
                  </a:solidFill>
                  <a:latin typeface="Verdana" pitchFamily="34" charset="0"/>
                  <a:ea typeface="宋体" pitchFamily="2" charset="-122"/>
                </a:defRPr>
              </a:lvl9pPr>
            </a:lstStyle>
            <a:p>
              <a:pPr eaLnBrk="1" hangingPunct="1">
                <a:defRPr/>
              </a:pPr>
              <a:endParaRPr lang="zh-CN" altLang="en-US" smtClean="0">
                <a:solidFill>
                  <a:srgbClr val="FFFFFF"/>
                </a:solidFill>
                <a:latin typeface="Arial" pitchFamily="34" charset="0"/>
              </a:endParaRPr>
            </a:p>
          </p:txBody>
        </p:sp>
        <p:cxnSp>
          <p:nvCxnSpPr>
            <p:cNvPr id="47" name="直接连接符 19"/>
            <p:cNvCxnSpPr>
              <a:stCxn id="44" idx="5"/>
              <a:endCxn id="46" idx="1"/>
            </p:cNvCxnSpPr>
            <p:nvPr/>
          </p:nvCxnSpPr>
          <p:spPr>
            <a:xfrm>
              <a:off x="6622353" y="4413714"/>
              <a:ext cx="290496" cy="268393"/>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20"/>
            <p:cNvCxnSpPr>
              <a:stCxn id="44" idx="3"/>
              <a:endCxn id="45" idx="7"/>
            </p:cNvCxnSpPr>
            <p:nvPr/>
          </p:nvCxnSpPr>
          <p:spPr>
            <a:xfrm flipH="1">
              <a:off x="6119146" y="4413714"/>
              <a:ext cx="353991" cy="289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椭圆 22"/>
            <p:cNvSpPr/>
            <p:nvPr/>
          </p:nvSpPr>
          <p:spPr>
            <a:xfrm>
              <a:off x="6449326" y="5106134"/>
              <a:ext cx="211124" cy="195339"/>
            </a:xfrm>
            <a:prstGeom prst="ellipse">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000">
                  <a:solidFill>
                    <a:schemeClr val="tx1"/>
                  </a:solidFill>
                  <a:latin typeface="Verdana" pitchFamily="34" charset="0"/>
                  <a:ea typeface="宋体" pitchFamily="2" charset="-122"/>
                </a:defRPr>
              </a:lvl1pPr>
              <a:lvl2pPr marL="742950" indent="-285750" eaLnBrk="0" hangingPunct="0">
                <a:defRPr sz="2000">
                  <a:solidFill>
                    <a:schemeClr val="tx1"/>
                  </a:solidFill>
                  <a:latin typeface="Verdana" pitchFamily="34" charset="0"/>
                  <a:ea typeface="宋体" pitchFamily="2" charset="-122"/>
                </a:defRPr>
              </a:lvl2pPr>
              <a:lvl3pPr marL="1143000" indent="-228600" eaLnBrk="0" hangingPunct="0">
                <a:defRPr sz="2000">
                  <a:solidFill>
                    <a:schemeClr val="tx1"/>
                  </a:solidFill>
                  <a:latin typeface="Verdana" pitchFamily="34" charset="0"/>
                  <a:ea typeface="宋体" pitchFamily="2" charset="-122"/>
                </a:defRPr>
              </a:lvl3pPr>
              <a:lvl4pPr marL="1600200" indent="-228600" eaLnBrk="0" hangingPunct="0">
                <a:defRPr sz="2000">
                  <a:solidFill>
                    <a:schemeClr val="tx1"/>
                  </a:solidFill>
                  <a:latin typeface="Verdana" pitchFamily="34" charset="0"/>
                  <a:ea typeface="宋体" pitchFamily="2" charset="-122"/>
                </a:defRPr>
              </a:lvl4pPr>
              <a:lvl5pPr marL="2057400" indent="-228600" eaLnBrk="0" hangingPunct="0">
                <a:defRPr sz="2000">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sz="2000">
                  <a:solidFill>
                    <a:schemeClr val="tx1"/>
                  </a:solidFill>
                  <a:latin typeface="Verdana" pitchFamily="34" charset="0"/>
                  <a:ea typeface="宋体" pitchFamily="2" charset="-122"/>
                </a:defRPr>
              </a:lvl9pPr>
            </a:lstStyle>
            <a:p>
              <a:pPr eaLnBrk="1" hangingPunct="1">
                <a:defRPr/>
              </a:pPr>
              <a:endParaRPr lang="zh-CN" altLang="en-US" smtClean="0">
                <a:solidFill>
                  <a:srgbClr val="FFFFFF"/>
                </a:solidFill>
                <a:latin typeface="Arial" pitchFamily="34" charset="0"/>
              </a:endParaRPr>
            </a:p>
          </p:txBody>
        </p:sp>
        <p:cxnSp>
          <p:nvCxnSpPr>
            <p:cNvPr id="50" name="直接连接符 23"/>
            <p:cNvCxnSpPr>
              <a:stCxn id="49" idx="7"/>
              <a:endCxn id="46" idx="3"/>
            </p:cNvCxnSpPr>
            <p:nvPr/>
          </p:nvCxnSpPr>
          <p:spPr>
            <a:xfrm flipV="1">
              <a:off x="6628703" y="4820273"/>
              <a:ext cx="284146" cy="314448"/>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1" name="TextBox 26"/>
            <p:cNvSpPr txBox="1">
              <a:spLocks noChangeArrowheads="1"/>
            </p:cNvSpPr>
            <p:nvPr/>
          </p:nvSpPr>
          <p:spPr bwMode="auto">
            <a:xfrm>
              <a:off x="5019073" y="3606950"/>
              <a:ext cx="3168353" cy="585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accent2"/>
                </a:buClr>
                <a:buFont typeface="Wingdings" pitchFamily="2" charset="2"/>
                <a:buChar char="o"/>
                <a:defRPr sz="2400">
                  <a:solidFill>
                    <a:schemeClr val="tx1"/>
                  </a:solidFill>
                  <a:latin typeface="Arial" charset="0"/>
                  <a:ea typeface="宋体" pitchFamily="2" charset="-122"/>
                </a:defRPr>
              </a:lvl1pPr>
              <a:lvl2pPr marL="742950" indent="-285750" algn="l" eaLnBrk="0" hangingPunct="0">
                <a:spcBef>
                  <a:spcPct val="20000"/>
                </a:spcBef>
                <a:buClr>
                  <a:schemeClr val="accent2"/>
                </a:buClr>
                <a:buFont typeface="Wingdings" pitchFamily="2" charset="2"/>
                <a:buChar char="n"/>
                <a:defRPr sz="2000">
                  <a:solidFill>
                    <a:schemeClr val="tx1"/>
                  </a:solidFill>
                  <a:latin typeface="Arial" charset="0"/>
                  <a:ea typeface="宋体" pitchFamily="2" charset="-122"/>
                </a:defRPr>
              </a:lvl2pPr>
              <a:lvl3pPr marL="1143000" indent="-228600" algn="l" eaLnBrk="0" hangingPunct="0">
                <a:spcBef>
                  <a:spcPct val="20000"/>
                </a:spcBef>
                <a:buClr>
                  <a:schemeClr val="accent2"/>
                </a:buClr>
                <a:buFont typeface="Wingdings" pitchFamily="2" charset="2"/>
                <a:buChar char="o"/>
                <a:defRPr>
                  <a:solidFill>
                    <a:schemeClr val="tx1"/>
                  </a:solidFill>
                  <a:latin typeface="Arial" charset="0"/>
                  <a:ea typeface="宋体" pitchFamily="2" charset="-122"/>
                </a:defRPr>
              </a:lvl3pPr>
              <a:lvl4pPr marL="1600200" indent="-228600" algn="l" eaLnBrk="0" hangingPunct="0">
                <a:spcBef>
                  <a:spcPct val="20000"/>
                </a:spcBef>
                <a:buClr>
                  <a:schemeClr val="accent2"/>
                </a:buClr>
                <a:buFont typeface="Wingdings" pitchFamily="2" charset="2"/>
                <a:buChar char="n"/>
                <a:defRPr>
                  <a:solidFill>
                    <a:schemeClr val="tx1"/>
                  </a:solidFill>
                  <a:latin typeface="Arial" charset="0"/>
                  <a:ea typeface="宋体" pitchFamily="2" charset="-122"/>
                </a:defRPr>
              </a:lvl4pPr>
              <a:lvl5pPr marL="2057400" indent="-228600" algn="l" eaLnBrk="0" hangingPunct="0">
                <a:spcBef>
                  <a:spcPct val="25000"/>
                </a:spcBef>
                <a:buClr>
                  <a:schemeClr val="accent2"/>
                </a:buClr>
                <a:buFont typeface="Wingdings" pitchFamily="2" charset="2"/>
                <a:buChar char="§"/>
                <a:defRPr>
                  <a:solidFill>
                    <a:schemeClr val="tx1"/>
                  </a:solidFill>
                  <a:latin typeface="Arial"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9pPr>
            </a:lstStyle>
            <a:p>
              <a:pPr algn="ctr" eaLnBrk="1" hangingPunct="1">
                <a:spcBef>
                  <a:spcPct val="0"/>
                </a:spcBef>
                <a:buClrTx/>
                <a:buFontTx/>
                <a:buNone/>
              </a:pPr>
              <a:r>
                <a:rPr lang="en-US" altLang="zh-CN" sz="1600" b="1" dirty="0" smtClean="0">
                  <a:latin typeface="Verdana" pitchFamily="34" charset="0"/>
                </a:rPr>
                <a:t>Geoffrey Hinton (Professor, 1947)</a:t>
              </a:r>
              <a:endParaRPr lang="en-US" altLang="zh-CN" sz="1600" b="1" dirty="0">
                <a:latin typeface="Verdana" pitchFamily="34" charset="0"/>
              </a:endParaRPr>
            </a:p>
          </p:txBody>
        </p:sp>
        <p:sp>
          <p:nvSpPr>
            <p:cNvPr id="52" name="TextBox 27"/>
            <p:cNvSpPr txBox="1">
              <a:spLocks noChangeArrowheads="1"/>
            </p:cNvSpPr>
            <p:nvPr/>
          </p:nvSpPr>
          <p:spPr bwMode="auto">
            <a:xfrm>
              <a:off x="4499992" y="4622771"/>
              <a:ext cx="1584176" cy="585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accent2"/>
                </a:buClr>
                <a:buFont typeface="Wingdings" pitchFamily="2" charset="2"/>
                <a:buChar char="o"/>
                <a:defRPr sz="2400">
                  <a:solidFill>
                    <a:schemeClr val="tx1"/>
                  </a:solidFill>
                  <a:latin typeface="Arial" charset="0"/>
                  <a:ea typeface="宋体" pitchFamily="2" charset="-122"/>
                </a:defRPr>
              </a:lvl1pPr>
              <a:lvl2pPr marL="742950" indent="-285750" algn="l" eaLnBrk="0" hangingPunct="0">
                <a:spcBef>
                  <a:spcPct val="20000"/>
                </a:spcBef>
                <a:buClr>
                  <a:schemeClr val="accent2"/>
                </a:buClr>
                <a:buFont typeface="Wingdings" pitchFamily="2" charset="2"/>
                <a:buChar char="n"/>
                <a:defRPr sz="2000">
                  <a:solidFill>
                    <a:schemeClr val="tx1"/>
                  </a:solidFill>
                  <a:latin typeface="Arial" charset="0"/>
                  <a:ea typeface="宋体" pitchFamily="2" charset="-122"/>
                </a:defRPr>
              </a:lvl2pPr>
              <a:lvl3pPr marL="1143000" indent="-228600" algn="l" eaLnBrk="0" hangingPunct="0">
                <a:spcBef>
                  <a:spcPct val="20000"/>
                </a:spcBef>
                <a:buClr>
                  <a:schemeClr val="accent2"/>
                </a:buClr>
                <a:buFont typeface="Wingdings" pitchFamily="2" charset="2"/>
                <a:buChar char="o"/>
                <a:defRPr>
                  <a:solidFill>
                    <a:schemeClr val="tx1"/>
                  </a:solidFill>
                  <a:latin typeface="Arial" charset="0"/>
                  <a:ea typeface="宋体" pitchFamily="2" charset="-122"/>
                </a:defRPr>
              </a:lvl3pPr>
              <a:lvl4pPr marL="1600200" indent="-228600" algn="l" eaLnBrk="0" hangingPunct="0">
                <a:spcBef>
                  <a:spcPct val="20000"/>
                </a:spcBef>
                <a:buClr>
                  <a:schemeClr val="accent2"/>
                </a:buClr>
                <a:buFont typeface="Wingdings" pitchFamily="2" charset="2"/>
                <a:buChar char="n"/>
                <a:defRPr>
                  <a:solidFill>
                    <a:schemeClr val="tx1"/>
                  </a:solidFill>
                  <a:latin typeface="Arial" charset="0"/>
                  <a:ea typeface="宋体" pitchFamily="2" charset="-122"/>
                </a:defRPr>
              </a:lvl4pPr>
              <a:lvl5pPr marL="2057400" indent="-228600" algn="l" eaLnBrk="0" hangingPunct="0">
                <a:spcBef>
                  <a:spcPct val="25000"/>
                </a:spcBef>
                <a:buClr>
                  <a:schemeClr val="accent2"/>
                </a:buClr>
                <a:buFont typeface="Wingdings" pitchFamily="2" charset="2"/>
                <a:buChar char="§"/>
                <a:defRPr>
                  <a:solidFill>
                    <a:schemeClr val="tx1"/>
                  </a:solidFill>
                  <a:latin typeface="Arial"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9pPr>
            </a:lstStyle>
            <a:p>
              <a:pPr algn="ctr" eaLnBrk="1" hangingPunct="1">
                <a:spcBef>
                  <a:spcPct val="0"/>
                </a:spcBef>
                <a:buClrTx/>
                <a:buFontTx/>
                <a:buNone/>
              </a:pPr>
              <a:r>
                <a:rPr lang="en-US" altLang="zh-CN" sz="1600" b="1" dirty="0" smtClean="0">
                  <a:latin typeface="Verdana" pitchFamily="34" charset="0"/>
                </a:rPr>
                <a:t>University of Toronto</a:t>
              </a:r>
              <a:endParaRPr lang="en-US" altLang="zh-CN" sz="1600" b="1" dirty="0">
                <a:latin typeface="Verdana" pitchFamily="34" charset="0"/>
              </a:endParaRPr>
            </a:p>
          </p:txBody>
        </p:sp>
        <p:sp>
          <p:nvSpPr>
            <p:cNvPr id="53" name="TextBox 28"/>
            <p:cNvSpPr txBox="1">
              <a:spLocks noChangeArrowheads="1"/>
            </p:cNvSpPr>
            <p:nvPr/>
          </p:nvSpPr>
          <p:spPr bwMode="auto">
            <a:xfrm>
              <a:off x="6831838" y="4826209"/>
              <a:ext cx="1736567" cy="33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accent2"/>
                </a:buClr>
                <a:buFont typeface="Wingdings" pitchFamily="2" charset="2"/>
                <a:buChar char="o"/>
                <a:defRPr sz="2400">
                  <a:solidFill>
                    <a:schemeClr val="tx1"/>
                  </a:solidFill>
                  <a:latin typeface="Arial" charset="0"/>
                  <a:ea typeface="宋体" pitchFamily="2" charset="-122"/>
                </a:defRPr>
              </a:lvl1pPr>
              <a:lvl2pPr marL="742950" indent="-285750" algn="l" eaLnBrk="0" hangingPunct="0">
                <a:spcBef>
                  <a:spcPct val="20000"/>
                </a:spcBef>
                <a:buClr>
                  <a:schemeClr val="accent2"/>
                </a:buClr>
                <a:buFont typeface="Wingdings" pitchFamily="2" charset="2"/>
                <a:buChar char="n"/>
                <a:defRPr sz="2000">
                  <a:solidFill>
                    <a:schemeClr val="tx1"/>
                  </a:solidFill>
                  <a:latin typeface="Arial" charset="0"/>
                  <a:ea typeface="宋体" pitchFamily="2" charset="-122"/>
                </a:defRPr>
              </a:lvl2pPr>
              <a:lvl3pPr marL="1143000" indent="-228600" algn="l" eaLnBrk="0" hangingPunct="0">
                <a:spcBef>
                  <a:spcPct val="20000"/>
                </a:spcBef>
                <a:buClr>
                  <a:schemeClr val="accent2"/>
                </a:buClr>
                <a:buFont typeface="Wingdings" pitchFamily="2" charset="2"/>
                <a:buChar char="o"/>
                <a:defRPr>
                  <a:solidFill>
                    <a:schemeClr val="tx1"/>
                  </a:solidFill>
                  <a:latin typeface="Arial" charset="0"/>
                  <a:ea typeface="宋体" pitchFamily="2" charset="-122"/>
                </a:defRPr>
              </a:lvl3pPr>
              <a:lvl4pPr marL="1600200" indent="-228600" algn="l" eaLnBrk="0" hangingPunct="0">
                <a:spcBef>
                  <a:spcPct val="20000"/>
                </a:spcBef>
                <a:buClr>
                  <a:schemeClr val="accent2"/>
                </a:buClr>
                <a:buFont typeface="Wingdings" pitchFamily="2" charset="2"/>
                <a:buChar char="n"/>
                <a:defRPr>
                  <a:solidFill>
                    <a:schemeClr val="tx1"/>
                  </a:solidFill>
                  <a:latin typeface="Arial" charset="0"/>
                  <a:ea typeface="宋体" pitchFamily="2" charset="-122"/>
                </a:defRPr>
              </a:lvl4pPr>
              <a:lvl5pPr marL="2057400" indent="-228600" algn="l" eaLnBrk="0" hangingPunct="0">
                <a:spcBef>
                  <a:spcPct val="25000"/>
                </a:spcBef>
                <a:buClr>
                  <a:schemeClr val="accent2"/>
                </a:buClr>
                <a:buFont typeface="Wingdings" pitchFamily="2" charset="2"/>
                <a:buChar char="§"/>
                <a:defRPr>
                  <a:solidFill>
                    <a:schemeClr val="tx1"/>
                  </a:solidFill>
                  <a:latin typeface="Arial"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9pPr>
            </a:lstStyle>
            <a:p>
              <a:pPr algn="ctr" eaLnBrk="1" hangingPunct="1">
                <a:spcBef>
                  <a:spcPct val="0"/>
                </a:spcBef>
                <a:buClrTx/>
                <a:buFontTx/>
                <a:buNone/>
              </a:pPr>
              <a:r>
                <a:rPr lang="en-US" altLang="zh-CN" sz="1600" b="1" dirty="0" err="1" smtClean="0">
                  <a:latin typeface="Verdana" pitchFamily="34" charset="0"/>
                </a:rPr>
                <a:t>DNNresearch</a:t>
              </a:r>
              <a:endParaRPr lang="en-US" altLang="zh-CN" sz="1600" b="1" dirty="0">
                <a:latin typeface="Verdana" pitchFamily="34" charset="0"/>
              </a:endParaRPr>
            </a:p>
          </p:txBody>
        </p:sp>
        <p:sp>
          <p:nvSpPr>
            <p:cNvPr id="54" name="TextBox 30"/>
            <p:cNvSpPr txBox="1">
              <a:spLocks noChangeArrowheads="1"/>
            </p:cNvSpPr>
            <p:nvPr/>
          </p:nvSpPr>
          <p:spPr bwMode="auto">
            <a:xfrm>
              <a:off x="5171464" y="5283668"/>
              <a:ext cx="2764576" cy="338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accent2"/>
                </a:buClr>
                <a:buFont typeface="Wingdings" pitchFamily="2" charset="2"/>
                <a:buChar char="o"/>
                <a:defRPr sz="2400">
                  <a:solidFill>
                    <a:schemeClr val="tx1"/>
                  </a:solidFill>
                  <a:latin typeface="Arial" charset="0"/>
                  <a:ea typeface="宋体" pitchFamily="2" charset="-122"/>
                </a:defRPr>
              </a:lvl1pPr>
              <a:lvl2pPr marL="742950" indent="-285750" algn="l" eaLnBrk="0" hangingPunct="0">
                <a:spcBef>
                  <a:spcPct val="20000"/>
                </a:spcBef>
                <a:buClr>
                  <a:schemeClr val="accent2"/>
                </a:buClr>
                <a:buFont typeface="Wingdings" pitchFamily="2" charset="2"/>
                <a:buChar char="n"/>
                <a:defRPr sz="2000">
                  <a:solidFill>
                    <a:schemeClr val="tx1"/>
                  </a:solidFill>
                  <a:latin typeface="Arial" charset="0"/>
                  <a:ea typeface="宋体" pitchFamily="2" charset="-122"/>
                </a:defRPr>
              </a:lvl2pPr>
              <a:lvl3pPr marL="1143000" indent="-228600" algn="l" eaLnBrk="0" hangingPunct="0">
                <a:spcBef>
                  <a:spcPct val="20000"/>
                </a:spcBef>
                <a:buClr>
                  <a:schemeClr val="accent2"/>
                </a:buClr>
                <a:buFont typeface="Wingdings" pitchFamily="2" charset="2"/>
                <a:buChar char="o"/>
                <a:defRPr>
                  <a:solidFill>
                    <a:schemeClr val="tx1"/>
                  </a:solidFill>
                  <a:latin typeface="Arial" charset="0"/>
                  <a:ea typeface="宋体" pitchFamily="2" charset="-122"/>
                </a:defRPr>
              </a:lvl3pPr>
              <a:lvl4pPr marL="1600200" indent="-228600" algn="l" eaLnBrk="0" hangingPunct="0">
                <a:spcBef>
                  <a:spcPct val="20000"/>
                </a:spcBef>
                <a:buClr>
                  <a:schemeClr val="accent2"/>
                </a:buClr>
                <a:buFont typeface="Wingdings" pitchFamily="2" charset="2"/>
                <a:buChar char="n"/>
                <a:defRPr>
                  <a:solidFill>
                    <a:schemeClr val="tx1"/>
                  </a:solidFill>
                  <a:latin typeface="Arial" charset="0"/>
                  <a:ea typeface="宋体" pitchFamily="2" charset="-122"/>
                </a:defRPr>
              </a:lvl4pPr>
              <a:lvl5pPr marL="2057400" indent="-228600" algn="l" eaLnBrk="0" hangingPunct="0">
                <a:spcBef>
                  <a:spcPct val="25000"/>
                </a:spcBef>
                <a:buClr>
                  <a:schemeClr val="accent2"/>
                </a:buClr>
                <a:buFont typeface="Wingdings" pitchFamily="2" charset="2"/>
                <a:buChar char="§"/>
                <a:defRPr>
                  <a:solidFill>
                    <a:schemeClr val="tx1"/>
                  </a:solidFill>
                  <a:latin typeface="Arial"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9pPr>
            </a:lstStyle>
            <a:p>
              <a:pPr algn="ctr" eaLnBrk="1" hangingPunct="1">
                <a:spcBef>
                  <a:spcPct val="0"/>
                </a:spcBef>
                <a:buClrTx/>
                <a:buFontTx/>
                <a:buNone/>
              </a:pPr>
              <a:r>
                <a:rPr lang="en-US" altLang="zh-CN" sz="1600" b="1" dirty="0" smtClean="0">
                  <a:latin typeface="Verdana" pitchFamily="34" charset="0"/>
                </a:rPr>
                <a:t>Google</a:t>
              </a:r>
              <a:endParaRPr lang="en-US" altLang="zh-CN" sz="1600" b="1" dirty="0">
                <a:latin typeface="Verdana" pitchFamily="34" charset="0"/>
              </a:endParaRPr>
            </a:p>
          </p:txBody>
        </p:sp>
      </p:grpSp>
      <p:grpSp>
        <p:nvGrpSpPr>
          <p:cNvPr id="7" name="Group 5"/>
          <p:cNvGrpSpPr/>
          <p:nvPr/>
        </p:nvGrpSpPr>
        <p:grpSpPr>
          <a:xfrm>
            <a:off x="1219200" y="1524000"/>
            <a:ext cx="2286000" cy="1981200"/>
            <a:chOff x="1143000" y="1507163"/>
            <a:chExt cx="2286000" cy="1981200"/>
          </a:xfrm>
        </p:grpSpPr>
        <p:grpSp>
          <p:nvGrpSpPr>
            <p:cNvPr id="8" name="组合 29"/>
            <p:cNvGrpSpPr>
              <a:grpSpLocks/>
            </p:cNvGrpSpPr>
            <p:nvPr/>
          </p:nvGrpSpPr>
          <p:grpSpPr bwMode="auto">
            <a:xfrm>
              <a:off x="1226599" y="1781174"/>
              <a:ext cx="2202400" cy="1630836"/>
              <a:chOff x="1691680" y="3933056"/>
              <a:chExt cx="2009662" cy="1418542"/>
            </a:xfrm>
          </p:grpSpPr>
          <p:sp>
            <p:nvSpPr>
              <p:cNvPr id="35" name="椭圆 3"/>
              <p:cNvSpPr/>
              <p:nvPr/>
            </p:nvSpPr>
            <p:spPr>
              <a:xfrm>
                <a:off x="2813664" y="4775691"/>
                <a:ext cx="209583" cy="195187"/>
              </a:xfrm>
              <a:prstGeom prst="ellipse">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000">
                    <a:solidFill>
                      <a:schemeClr val="tx1"/>
                    </a:solidFill>
                    <a:latin typeface="Verdana" pitchFamily="34" charset="0"/>
                    <a:ea typeface="宋体" pitchFamily="2" charset="-122"/>
                  </a:defRPr>
                </a:lvl1pPr>
                <a:lvl2pPr marL="742950" indent="-285750" eaLnBrk="0" hangingPunct="0">
                  <a:defRPr sz="2000">
                    <a:solidFill>
                      <a:schemeClr val="tx1"/>
                    </a:solidFill>
                    <a:latin typeface="Verdana" pitchFamily="34" charset="0"/>
                    <a:ea typeface="宋体" pitchFamily="2" charset="-122"/>
                  </a:defRPr>
                </a:lvl2pPr>
                <a:lvl3pPr marL="1143000" indent="-228600" eaLnBrk="0" hangingPunct="0">
                  <a:defRPr sz="2000">
                    <a:solidFill>
                      <a:schemeClr val="tx1"/>
                    </a:solidFill>
                    <a:latin typeface="Verdana" pitchFamily="34" charset="0"/>
                    <a:ea typeface="宋体" pitchFamily="2" charset="-122"/>
                  </a:defRPr>
                </a:lvl3pPr>
                <a:lvl4pPr marL="1600200" indent="-228600" eaLnBrk="0" hangingPunct="0">
                  <a:defRPr sz="2000">
                    <a:solidFill>
                      <a:schemeClr val="tx1"/>
                    </a:solidFill>
                    <a:latin typeface="Verdana" pitchFamily="34" charset="0"/>
                    <a:ea typeface="宋体" pitchFamily="2" charset="-122"/>
                  </a:defRPr>
                </a:lvl4pPr>
                <a:lvl5pPr marL="2057400" indent="-228600" eaLnBrk="0" hangingPunct="0">
                  <a:defRPr sz="2000">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sz="2000">
                    <a:solidFill>
                      <a:schemeClr val="tx1"/>
                    </a:solidFill>
                    <a:latin typeface="Verdana" pitchFamily="34" charset="0"/>
                    <a:ea typeface="宋体" pitchFamily="2" charset="-122"/>
                  </a:defRPr>
                </a:lvl9pPr>
              </a:lstStyle>
              <a:p>
                <a:pPr eaLnBrk="1" hangingPunct="1">
                  <a:defRPr/>
                </a:pPr>
                <a:endParaRPr lang="zh-CN" altLang="en-US" sz="1600" smtClean="0">
                  <a:solidFill>
                    <a:srgbClr val="FFFFFF"/>
                  </a:solidFill>
                  <a:latin typeface="Arial" pitchFamily="34" charset="0"/>
                </a:endParaRPr>
              </a:p>
            </p:txBody>
          </p:sp>
          <p:sp>
            <p:nvSpPr>
              <p:cNvPr id="36" name="椭圆 4"/>
              <p:cNvSpPr/>
              <p:nvPr/>
            </p:nvSpPr>
            <p:spPr>
              <a:xfrm>
                <a:off x="2021378" y="4775691"/>
                <a:ext cx="211170" cy="195187"/>
              </a:xfrm>
              <a:prstGeom prst="ellipse">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000">
                    <a:solidFill>
                      <a:schemeClr val="tx1"/>
                    </a:solidFill>
                    <a:latin typeface="Verdana" pitchFamily="34" charset="0"/>
                    <a:ea typeface="宋体" pitchFamily="2" charset="-122"/>
                  </a:defRPr>
                </a:lvl1pPr>
                <a:lvl2pPr marL="742950" indent="-285750" eaLnBrk="0" hangingPunct="0">
                  <a:defRPr sz="2000">
                    <a:solidFill>
                      <a:schemeClr val="tx1"/>
                    </a:solidFill>
                    <a:latin typeface="Verdana" pitchFamily="34" charset="0"/>
                    <a:ea typeface="宋体" pitchFamily="2" charset="-122"/>
                  </a:defRPr>
                </a:lvl2pPr>
                <a:lvl3pPr marL="1143000" indent="-228600" eaLnBrk="0" hangingPunct="0">
                  <a:defRPr sz="2000">
                    <a:solidFill>
                      <a:schemeClr val="tx1"/>
                    </a:solidFill>
                    <a:latin typeface="Verdana" pitchFamily="34" charset="0"/>
                    <a:ea typeface="宋体" pitchFamily="2" charset="-122"/>
                  </a:defRPr>
                </a:lvl3pPr>
                <a:lvl4pPr marL="1600200" indent="-228600" eaLnBrk="0" hangingPunct="0">
                  <a:defRPr sz="2000">
                    <a:solidFill>
                      <a:schemeClr val="tx1"/>
                    </a:solidFill>
                    <a:latin typeface="Verdana" pitchFamily="34" charset="0"/>
                    <a:ea typeface="宋体" pitchFamily="2" charset="-122"/>
                  </a:defRPr>
                </a:lvl4pPr>
                <a:lvl5pPr marL="2057400" indent="-228600" eaLnBrk="0" hangingPunct="0">
                  <a:defRPr sz="2000">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sz="2000">
                    <a:solidFill>
                      <a:schemeClr val="tx1"/>
                    </a:solidFill>
                    <a:latin typeface="Verdana" pitchFamily="34" charset="0"/>
                    <a:ea typeface="宋体" pitchFamily="2" charset="-122"/>
                  </a:defRPr>
                </a:lvl9pPr>
              </a:lstStyle>
              <a:p>
                <a:pPr eaLnBrk="1" hangingPunct="1">
                  <a:defRPr/>
                </a:pPr>
                <a:endParaRPr lang="zh-CN" altLang="en-US" sz="1600" smtClean="0">
                  <a:solidFill>
                    <a:srgbClr val="FFFFFF"/>
                  </a:solidFill>
                  <a:latin typeface="Arial" pitchFamily="34" charset="0"/>
                </a:endParaRPr>
              </a:p>
            </p:txBody>
          </p:sp>
          <p:sp>
            <p:nvSpPr>
              <p:cNvPr id="37" name="椭圆 5"/>
              <p:cNvSpPr/>
              <p:nvPr/>
            </p:nvSpPr>
            <p:spPr>
              <a:xfrm>
                <a:off x="2415139" y="4337711"/>
                <a:ext cx="211170" cy="196774"/>
              </a:xfrm>
              <a:prstGeom prst="ellipse">
                <a:avLst/>
              </a:prstGeom>
              <a:solidFill>
                <a:srgbClr val="0070C0"/>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000">
                    <a:solidFill>
                      <a:schemeClr val="tx1"/>
                    </a:solidFill>
                    <a:latin typeface="Verdana" pitchFamily="34" charset="0"/>
                    <a:ea typeface="宋体" pitchFamily="2" charset="-122"/>
                  </a:defRPr>
                </a:lvl1pPr>
                <a:lvl2pPr marL="742950" indent="-285750" eaLnBrk="0" hangingPunct="0">
                  <a:defRPr sz="2000">
                    <a:solidFill>
                      <a:schemeClr val="tx1"/>
                    </a:solidFill>
                    <a:latin typeface="Verdana" pitchFamily="34" charset="0"/>
                    <a:ea typeface="宋体" pitchFamily="2" charset="-122"/>
                  </a:defRPr>
                </a:lvl2pPr>
                <a:lvl3pPr marL="1143000" indent="-228600" eaLnBrk="0" hangingPunct="0">
                  <a:defRPr sz="2000">
                    <a:solidFill>
                      <a:schemeClr val="tx1"/>
                    </a:solidFill>
                    <a:latin typeface="Verdana" pitchFamily="34" charset="0"/>
                    <a:ea typeface="宋体" pitchFamily="2" charset="-122"/>
                  </a:defRPr>
                </a:lvl3pPr>
                <a:lvl4pPr marL="1600200" indent="-228600" eaLnBrk="0" hangingPunct="0">
                  <a:defRPr sz="2000">
                    <a:solidFill>
                      <a:schemeClr val="tx1"/>
                    </a:solidFill>
                    <a:latin typeface="Verdana" pitchFamily="34" charset="0"/>
                    <a:ea typeface="宋体" pitchFamily="2" charset="-122"/>
                  </a:defRPr>
                </a:lvl4pPr>
                <a:lvl5pPr marL="2057400" indent="-228600" eaLnBrk="0" hangingPunct="0">
                  <a:defRPr sz="2000">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sz="2000">
                    <a:solidFill>
                      <a:schemeClr val="tx1"/>
                    </a:solidFill>
                    <a:latin typeface="Verdana" pitchFamily="34" charset="0"/>
                    <a:ea typeface="宋体" pitchFamily="2" charset="-122"/>
                  </a:defRPr>
                </a:lvl9pPr>
              </a:lstStyle>
              <a:p>
                <a:pPr eaLnBrk="1" hangingPunct="1">
                  <a:defRPr/>
                </a:pPr>
                <a:endParaRPr lang="zh-CN" altLang="en-US" sz="1600" smtClean="0">
                  <a:solidFill>
                    <a:srgbClr val="FFFFFF"/>
                  </a:solidFill>
                  <a:latin typeface="Arial" pitchFamily="34" charset="0"/>
                </a:endParaRPr>
              </a:p>
            </p:txBody>
          </p:sp>
          <p:sp>
            <p:nvSpPr>
              <p:cNvPr id="38" name="TextBox 6"/>
              <p:cNvSpPr txBox="1">
                <a:spLocks noChangeArrowheads="1"/>
              </p:cNvSpPr>
              <p:nvPr/>
            </p:nvSpPr>
            <p:spPr bwMode="auto">
              <a:xfrm>
                <a:off x="1761252" y="3933056"/>
                <a:ext cx="1588806" cy="294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accent2"/>
                  </a:buClr>
                  <a:buFont typeface="Wingdings" pitchFamily="2" charset="2"/>
                  <a:buChar char="o"/>
                  <a:defRPr sz="2400">
                    <a:solidFill>
                      <a:schemeClr val="tx1"/>
                    </a:solidFill>
                    <a:latin typeface="Arial" charset="0"/>
                    <a:ea typeface="宋体" pitchFamily="2" charset="-122"/>
                  </a:defRPr>
                </a:lvl1pPr>
                <a:lvl2pPr marL="742950" indent="-285750" algn="l" eaLnBrk="0" hangingPunct="0">
                  <a:spcBef>
                    <a:spcPct val="20000"/>
                  </a:spcBef>
                  <a:buClr>
                    <a:schemeClr val="accent2"/>
                  </a:buClr>
                  <a:buFont typeface="Wingdings" pitchFamily="2" charset="2"/>
                  <a:buChar char="n"/>
                  <a:defRPr sz="2000">
                    <a:solidFill>
                      <a:schemeClr val="tx1"/>
                    </a:solidFill>
                    <a:latin typeface="Arial" charset="0"/>
                    <a:ea typeface="宋体" pitchFamily="2" charset="-122"/>
                  </a:defRPr>
                </a:lvl2pPr>
                <a:lvl3pPr marL="1143000" indent="-228600" algn="l" eaLnBrk="0" hangingPunct="0">
                  <a:spcBef>
                    <a:spcPct val="20000"/>
                  </a:spcBef>
                  <a:buClr>
                    <a:schemeClr val="accent2"/>
                  </a:buClr>
                  <a:buFont typeface="Wingdings" pitchFamily="2" charset="2"/>
                  <a:buChar char="o"/>
                  <a:defRPr>
                    <a:solidFill>
                      <a:schemeClr val="tx1"/>
                    </a:solidFill>
                    <a:latin typeface="Arial" charset="0"/>
                    <a:ea typeface="宋体" pitchFamily="2" charset="-122"/>
                  </a:defRPr>
                </a:lvl3pPr>
                <a:lvl4pPr marL="1600200" indent="-228600" algn="l" eaLnBrk="0" hangingPunct="0">
                  <a:spcBef>
                    <a:spcPct val="20000"/>
                  </a:spcBef>
                  <a:buClr>
                    <a:schemeClr val="accent2"/>
                  </a:buClr>
                  <a:buFont typeface="Wingdings" pitchFamily="2" charset="2"/>
                  <a:buChar char="n"/>
                  <a:defRPr>
                    <a:solidFill>
                      <a:schemeClr val="tx1"/>
                    </a:solidFill>
                    <a:latin typeface="Arial" charset="0"/>
                    <a:ea typeface="宋体" pitchFamily="2" charset="-122"/>
                  </a:defRPr>
                </a:lvl4pPr>
                <a:lvl5pPr marL="2057400" indent="-228600" algn="l" eaLnBrk="0" hangingPunct="0">
                  <a:spcBef>
                    <a:spcPct val="25000"/>
                  </a:spcBef>
                  <a:buClr>
                    <a:schemeClr val="accent2"/>
                  </a:buClr>
                  <a:buFont typeface="Wingdings" pitchFamily="2" charset="2"/>
                  <a:buChar char="§"/>
                  <a:defRPr>
                    <a:solidFill>
                      <a:schemeClr val="tx1"/>
                    </a:solidFill>
                    <a:latin typeface="Arial"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9pPr>
              </a:lstStyle>
              <a:p>
                <a:pPr algn="ctr" eaLnBrk="1" hangingPunct="1">
                  <a:spcBef>
                    <a:spcPct val="0"/>
                  </a:spcBef>
                  <a:buClrTx/>
                  <a:buFontTx/>
                  <a:buNone/>
                </a:pPr>
                <a:r>
                  <a:rPr lang="en-US" altLang="zh-CN" sz="1600" b="1" dirty="0" smtClean="0">
                    <a:latin typeface="Verdana" pitchFamily="34" charset="0"/>
                  </a:rPr>
                  <a:t>Prof., ~70 </a:t>
                </a:r>
                <a:r>
                  <a:rPr lang="en-US" altLang="zh-CN" sz="1600" dirty="0" err="1">
                    <a:latin typeface="Verdana" pitchFamily="34" charset="0"/>
                  </a:rPr>
                  <a:t>yrs</a:t>
                </a:r>
                <a:endParaRPr lang="en-US" altLang="zh-CN" sz="1600" dirty="0">
                  <a:latin typeface="Verdana" pitchFamily="34" charset="0"/>
                </a:endParaRPr>
              </a:p>
            </p:txBody>
          </p:sp>
          <p:cxnSp>
            <p:nvCxnSpPr>
              <p:cNvPr id="39" name="直接连接符 7"/>
              <p:cNvCxnSpPr>
                <a:stCxn id="35" idx="1"/>
                <a:endCxn id="37" idx="5"/>
              </p:cNvCxnSpPr>
              <p:nvPr/>
            </p:nvCxnSpPr>
            <p:spPr>
              <a:xfrm flipH="1" flipV="1">
                <a:off x="2594555" y="4504334"/>
                <a:ext cx="249277" cy="2999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8"/>
              <p:cNvCxnSpPr>
                <a:stCxn id="37" idx="3"/>
                <a:endCxn id="36" idx="7"/>
              </p:cNvCxnSpPr>
              <p:nvPr/>
            </p:nvCxnSpPr>
            <p:spPr>
              <a:xfrm flipH="1">
                <a:off x="2200793" y="4504334"/>
                <a:ext cx="244513" cy="2999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9"/>
              <p:cNvSpPr txBox="1">
                <a:spLocks noChangeArrowheads="1"/>
              </p:cNvSpPr>
              <p:nvPr/>
            </p:nvSpPr>
            <p:spPr bwMode="auto">
              <a:xfrm>
                <a:off x="2597696" y="5013176"/>
                <a:ext cx="1103646" cy="338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accent2"/>
                  </a:buClr>
                  <a:buFont typeface="Wingdings" pitchFamily="2" charset="2"/>
                  <a:buChar char="o"/>
                  <a:defRPr sz="2400">
                    <a:solidFill>
                      <a:schemeClr val="tx1"/>
                    </a:solidFill>
                    <a:latin typeface="Arial" charset="0"/>
                    <a:ea typeface="宋体" pitchFamily="2" charset="-122"/>
                  </a:defRPr>
                </a:lvl1pPr>
                <a:lvl2pPr marL="742950" indent="-285750" algn="l" eaLnBrk="0" hangingPunct="0">
                  <a:spcBef>
                    <a:spcPct val="20000"/>
                  </a:spcBef>
                  <a:buClr>
                    <a:schemeClr val="accent2"/>
                  </a:buClr>
                  <a:buFont typeface="Wingdings" pitchFamily="2" charset="2"/>
                  <a:buChar char="n"/>
                  <a:defRPr sz="2000">
                    <a:solidFill>
                      <a:schemeClr val="tx1"/>
                    </a:solidFill>
                    <a:latin typeface="Arial" charset="0"/>
                    <a:ea typeface="宋体" pitchFamily="2" charset="-122"/>
                  </a:defRPr>
                </a:lvl2pPr>
                <a:lvl3pPr marL="1143000" indent="-228600" algn="l" eaLnBrk="0" hangingPunct="0">
                  <a:spcBef>
                    <a:spcPct val="20000"/>
                  </a:spcBef>
                  <a:buClr>
                    <a:schemeClr val="accent2"/>
                  </a:buClr>
                  <a:buFont typeface="Wingdings" pitchFamily="2" charset="2"/>
                  <a:buChar char="o"/>
                  <a:defRPr>
                    <a:solidFill>
                      <a:schemeClr val="tx1"/>
                    </a:solidFill>
                    <a:latin typeface="Arial" charset="0"/>
                    <a:ea typeface="宋体" pitchFamily="2" charset="-122"/>
                  </a:defRPr>
                </a:lvl3pPr>
                <a:lvl4pPr marL="1600200" indent="-228600" algn="l" eaLnBrk="0" hangingPunct="0">
                  <a:spcBef>
                    <a:spcPct val="20000"/>
                  </a:spcBef>
                  <a:buClr>
                    <a:schemeClr val="accent2"/>
                  </a:buClr>
                  <a:buFont typeface="Wingdings" pitchFamily="2" charset="2"/>
                  <a:buChar char="n"/>
                  <a:defRPr>
                    <a:solidFill>
                      <a:schemeClr val="tx1"/>
                    </a:solidFill>
                    <a:latin typeface="Arial" charset="0"/>
                    <a:ea typeface="宋体" pitchFamily="2" charset="-122"/>
                  </a:defRPr>
                </a:lvl4pPr>
                <a:lvl5pPr marL="2057400" indent="-228600" algn="l" eaLnBrk="0" hangingPunct="0">
                  <a:spcBef>
                    <a:spcPct val="25000"/>
                  </a:spcBef>
                  <a:buClr>
                    <a:schemeClr val="accent2"/>
                  </a:buClr>
                  <a:buFont typeface="Wingdings" pitchFamily="2" charset="2"/>
                  <a:buChar char="§"/>
                  <a:defRPr>
                    <a:solidFill>
                      <a:schemeClr val="tx1"/>
                    </a:solidFill>
                    <a:latin typeface="Arial"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9pPr>
              </a:lstStyle>
              <a:p>
                <a:pPr algn="ctr" eaLnBrk="1" hangingPunct="1">
                  <a:spcBef>
                    <a:spcPct val="0"/>
                  </a:spcBef>
                  <a:buClrTx/>
                  <a:buFontTx/>
                  <a:buNone/>
                </a:pPr>
                <a:r>
                  <a:rPr lang="en-US" altLang="zh-CN" sz="1600" b="1" dirty="0" smtClean="0">
                    <a:latin typeface="Verdana" pitchFamily="34" charset="0"/>
                  </a:rPr>
                  <a:t>Google</a:t>
                </a:r>
                <a:endParaRPr lang="en-US" altLang="zh-CN" sz="1600" b="1" dirty="0">
                  <a:latin typeface="Verdana" pitchFamily="34" charset="0"/>
                </a:endParaRPr>
              </a:p>
            </p:txBody>
          </p:sp>
          <p:sp>
            <p:nvSpPr>
              <p:cNvPr id="42" name="TextBox 10"/>
              <p:cNvSpPr txBox="1">
                <a:spLocks noChangeArrowheads="1"/>
              </p:cNvSpPr>
              <p:nvPr/>
            </p:nvSpPr>
            <p:spPr bwMode="auto">
              <a:xfrm>
                <a:off x="1691680" y="5013176"/>
                <a:ext cx="762000" cy="294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accent2"/>
                  </a:buClr>
                  <a:buFont typeface="Wingdings" pitchFamily="2" charset="2"/>
                  <a:buChar char="o"/>
                  <a:defRPr sz="2400">
                    <a:solidFill>
                      <a:schemeClr val="tx1"/>
                    </a:solidFill>
                    <a:latin typeface="Arial" charset="0"/>
                    <a:ea typeface="宋体" pitchFamily="2" charset="-122"/>
                  </a:defRPr>
                </a:lvl1pPr>
                <a:lvl2pPr marL="742950" indent="-285750" algn="l" eaLnBrk="0" hangingPunct="0">
                  <a:spcBef>
                    <a:spcPct val="20000"/>
                  </a:spcBef>
                  <a:buClr>
                    <a:schemeClr val="accent2"/>
                  </a:buClr>
                  <a:buFont typeface="Wingdings" pitchFamily="2" charset="2"/>
                  <a:buChar char="n"/>
                  <a:defRPr sz="2000">
                    <a:solidFill>
                      <a:schemeClr val="tx1"/>
                    </a:solidFill>
                    <a:latin typeface="Arial" charset="0"/>
                    <a:ea typeface="宋体" pitchFamily="2" charset="-122"/>
                  </a:defRPr>
                </a:lvl2pPr>
                <a:lvl3pPr marL="1143000" indent="-228600" algn="l" eaLnBrk="0" hangingPunct="0">
                  <a:spcBef>
                    <a:spcPct val="20000"/>
                  </a:spcBef>
                  <a:buClr>
                    <a:schemeClr val="accent2"/>
                  </a:buClr>
                  <a:buFont typeface="Wingdings" pitchFamily="2" charset="2"/>
                  <a:buChar char="o"/>
                  <a:defRPr>
                    <a:solidFill>
                      <a:schemeClr val="tx1"/>
                    </a:solidFill>
                    <a:latin typeface="Arial" charset="0"/>
                    <a:ea typeface="宋体" pitchFamily="2" charset="-122"/>
                  </a:defRPr>
                </a:lvl3pPr>
                <a:lvl4pPr marL="1600200" indent="-228600" algn="l" eaLnBrk="0" hangingPunct="0">
                  <a:spcBef>
                    <a:spcPct val="20000"/>
                  </a:spcBef>
                  <a:buClr>
                    <a:schemeClr val="accent2"/>
                  </a:buClr>
                  <a:buFont typeface="Wingdings" pitchFamily="2" charset="2"/>
                  <a:buChar char="n"/>
                  <a:defRPr>
                    <a:solidFill>
                      <a:schemeClr val="tx1"/>
                    </a:solidFill>
                    <a:latin typeface="Arial" charset="0"/>
                    <a:ea typeface="宋体" pitchFamily="2" charset="-122"/>
                  </a:defRPr>
                </a:lvl4pPr>
                <a:lvl5pPr marL="2057400" indent="-228600" algn="l" eaLnBrk="0" hangingPunct="0">
                  <a:spcBef>
                    <a:spcPct val="25000"/>
                  </a:spcBef>
                  <a:buClr>
                    <a:schemeClr val="accent2"/>
                  </a:buClr>
                  <a:buFont typeface="Wingdings" pitchFamily="2" charset="2"/>
                  <a:buChar char="§"/>
                  <a:defRPr>
                    <a:solidFill>
                      <a:schemeClr val="tx1"/>
                    </a:solidFill>
                    <a:latin typeface="Arial"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9pPr>
              </a:lstStyle>
              <a:p>
                <a:pPr algn="ctr" eaLnBrk="1" hangingPunct="1">
                  <a:spcBef>
                    <a:spcPct val="0"/>
                  </a:spcBef>
                  <a:buClrTx/>
                  <a:buFontTx/>
                  <a:buNone/>
                </a:pPr>
                <a:r>
                  <a:rPr lang="en-US" altLang="zh-CN" sz="1600" b="1" dirty="0" smtClean="0">
                    <a:latin typeface="Verdana" pitchFamily="34" charset="0"/>
                  </a:rPr>
                  <a:t>UT</a:t>
                </a:r>
                <a:endParaRPr lang="en-US" altLang="zh-CN" sz="1600" b="1" dirty="0">
                  <a:latin typeface="Verdana" pitchFamily="34" charset="0"/>
                </a:endParaRPr>
              </a:p>
            </p:txBody>
          </p:sp>
        </p:grpSp>
        <p:sp>
          <p:nvSpPr>
            <p:cNvPr id="3" name="Rectangle 2"/>
            <p:cNvSpPr/>
            <p:nvPr/>
          </p:nvSpPr>
          <p:spPr bwMode="auto">
            <a:xfrm>
              <a:off x="1143000" y="1507163"/>
              <a:ext cx="2286000" cy="1981200"/>
            </a:xfrm>
            <a:prstGeom prst="rect">
              <a:avLst/>
            </a:prstGeom>
            <a:no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a typeface="宋体" pitchFamily="2" charset="-122"/>
              </a:endParaRPr>
            </a:p>
          </p:txBody>
        </p:sp>
      </p:grpSp>
      <p:graphicFrame>
        <p:nvGraphicFramePr>
          <p:cNvPr id="4" name="Object 3"/>
          <p:cNvGraphicFramePr>
            <a:graphicFrameLocks noChangeAspect="1"/>
          </p:cNvGraphicFramePr>
          <p:nvPr>
            <p:extLst>
              <p:ext uri="{D42A27DB-BD31-4B8C-83A1-F6EECF244321}">
                <p14:modId xmlns:p14="http://schemas.microsoft.com/office/powerpoint/2010/main" val="3085934714"/>
              </p:ext>
            </p:extLst>
          </p:nvPr>
        </p:nvGraphicFramePr>
        <p:xfrm>
          <a:off x="2590800" y="1085572"/>
          <a:ext cx="533400" cy="451698"/>
        </p:xfrm>
        <a:graphic>
          <a:graphicData uri="http://schemas.openxmlformats.org/presentationml/2006/ole">
            <mc:AlternateContent xmlns:mc="http://schemas.openxmlformats.org/markup-compatibility/2006">
              <mc:Choice xmlns:v="urn:schemas-microsoft-com:vml" Requires="v">
                <p:oleObj spid="_x0000_s51209" name="Equation" r:id="rId6" imgW="139579" imgH="177646" progId="">
                  <p:embed/>
                </p:oleObj>
              </mc:Choice>
              <mc:Fallback>
                <p:oleObj name="Equation" r:id="rId6" imgW="139579" imgH="177646"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1085572"/>
                        <a:ext cx="533400" cy="4516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1524000" y="1066800"/>
            <a:ext cx="1311962" cy="400110"/>
          </a:xfrm>
          <a:prstGeom prst="rect">
            <a:avLst/>
          </a:prstGeom>
          <a:noFill/>
        </p:spPr>
        <p:txBody>
          <a:bodyPr wrap="square" rtlCol="0">
            <a:spAutoFit/>
          </a:bodyPr>
          <a:lstStyle/>
          <a:p>
            <a:r>
              <a:rPr lang="en-US" dirty="0" smtClean="0"/>
              <a:t>Query:</a:t>
            </a:r>
            <a:endParaRPr lang="en-US" dirty="0"/>
          </a:p>
        </p:txBody>
      </p:sp>
      <p:sp>
        <p:nvSpPr>
          <p:cNvPr id="13" name="Left-Right Arrow 12"/>
          <p:cNvSpPr/>
          <p:nvPr/>
        </p:nvSpPr>
        <p:spPr bwMode="auto">
          <a:xfrm>
            <a:off x="3657600" y="2481262"/>
            <a:ext cx="609600" cy="222127"/>
          </a:xfrm>
          <a:prstGeom prst="leftRightArrow">
            <a:avLst/>
          </a:prstGeom>
          <a:solidFill>
            <a:srgbClr val="00206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a typeface="宋体" pitchFamily="2" charset="-122"/>
            </a:endParaRPr>
          </a:p>
        </p:txBody>
      </p:sp>
      <p:sp>
        <p:nvSpPr>
          <p:cNvPr id="14" name="TextBox 13"/>
          <p:cNvSpPr txBox="1"/>
          <p:nvPr/>
        </p:nvSpPr>
        <p:spPr>
          <a:xfrm>
            <a:off x="3581400" y="1752600"/>
            <a:ext cx="716018" cy="769441"/>
          </a:xfrm>
          <a:prstGeom prst="rect">
            <a:avLst/>
          </a:prstGeom>
          <a:noFill/>
        </p:spPr>
        <p:txBody>
          <a:bodyPr wrap="square" rtlCol="0">
            <a:spAutoFit/>
          </a:bodyPr>
          <a:lstStyle/>
          <a:p>
            <a:r>
              <a:rPr lang="en-US" sz="4400" dirty="0" smtClean="0"/>
              <a:t>?</a:t>
            </a:r>
            <a:endParaRPr lang="en-US" sz="4400" dirty="0"/>
          </a:p>
        </p:txBody>
      </p:sp>
      <p:sp>
        <p:nvSpPr>
          <p:cNvPr id="73" name="TextBox 72"/>
          <p:cNvSpPr txBox="1"/>
          <p:nvPr/>
        </p:nvSpPr>
        <p:spPr>
          <a:xfrm>
            <a:off x="4800600" y="1093724"/>
            <a:ext cx="2652712" cy="400110"/>
          </a:xfrm>
          <a:prstGeom prst="rect">
            <a:avLst/>
          </a:prstGeom>
          <a:noFill/>
        </p:spPr>
        <p:txBody>
          <a:bodyPr wrap="square" rtlCol="0">
            <a:spAutoFit/>
          </a:bodyPr>
          <a:lstStyle/>
          <a:p>
            <a:r>
              <a:rPr lang="en-US" dirty="0" smtClean="0"/>
              <a:t>Candidate Match:</a:t>
            </a:r>
            <a:endParaRPr lang="en-US" dirty="0"/>
          </a:p>
        </p:txBody>
      </p:sp>
      <p:graphicFrame>
        <p:nvGraphicFramePr>
          <p:cNvPr id="15" name="Object 14"/>
          <p:cNvGraphicFramePr>
            <a:graphicFrameLocks noChangeAspect="1"/>
          </p:cNvGraphicFramePr>
          <p:nvPr>
            <p:extLst>
              <p:ext uri="{D42A27DB-BD31-4B8C-83A1-F6EECF244321}">
                <p14:modId xmlns:p14="http://schemas.microsoft.com/office/powerpoint/2010/main" val="1293672683"/>
              </p:ext>
            </p:extLst>
          </p:nvPr>
        </p:nvGraphicFramePr>
        <p:xfrm>
          <a:off x="7232649" y="1093724"/>
          <a:ext cx="768351" cy="430276"/>
        </p:xfrm>
        <a:graphic>
          <a:graphicData uri="http://schemas.openxmlformats.org/presentationml/2006/ole">
            <mc:AlternateContent xmlns:mc="http://schemas.openxmlformats.org/markup-compatibility/2006">
              <mc:Choice xmlns:v="urn:schemas-microsoft-com:vml" Requires="v">
                <p:oleObj spid="_x0000_s51210" name="Equation" r:id="rId8" imgW="317087" imgH="177569" progId="">
                  <p:embed/>
                </p:oleObj>
              </mc:Choice>
              <mc:Fallback>
                <p:oleObj name="Equation" r:id="rId8" imgW="317087" imgH="177569"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2649" y="1093724"/>
                        <a:ext cx="768351" cy="430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3158312637"/>
              </p:ext>
            </p:extLst>
          </p:nvPr>
        </p:nvGraphicFramePr>
        <p:xfrm>
          <a:off x="4126706" y="4163001"/>
          <a:ext cx="3326606" cy="637599"/>
        </p:xfrm>
        <a:graphic>
          <a:graphicData uri="http://schemas.openxmlformats.org/presentationml/2006/ole">
            <mc:AlternateContent xmlns:mc="http://schemas.openxmlformats.org/markup-compatibility/2006">
              <mc:Choice xmlns:v="urn:schemas-microsoft-com:vml" Requires="v">
                <p:oleObj spid="_x0000_s51211" name="Equation" r:id="rId10" imgW="1524000" imgH="292100" progId="">
                  <p:embed/>
                </p:oleObj>
              </mc:Choice>
              <mc:Fallback>
                <p:oleObj name="Equation" r:id="rId10" imgW="1524000" imgH="292100"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26706" y="4163001"/>
                        <a:ext cx="3326606" cy="6375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879229621"/>
              </p:ext>
            </p:extLst>
          </p:nvPr>
        </p:nvGraphicFramePr>
        <p:xfrm>
          <a:off x="4038600" y="4718279"/>
          <a:ext cx="3414712" cy="672537"/>
        </p:xfrm>
        <a:graphic>
          <a:graphicData uri="http://schemas.openxmlformats.org/presentationml/2006/ole">
            <mc:AlternateContent xmlns:mc="http://schemas.openxmlformats.org/markup-compatibility/2006">
              <mc:Choice xmlns:v="urn:schemas-microsoft-com:vml" Requires="v">
                <p:oleObj spid="_x0000_s51212" name="Equation" r:id="rId12" imgW="1548728" imgH="304668" progId="">
                  <p:embed/>
                </p:oleObj>
              </mc:Choice>
              <mc:Fallback>
                <p:oleObj name="Equation" r:id="rId12" imgW="1548728" imgH="304668" progId="">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38600" y="4718279"/>
                        <a:ext cx="3414712" cy="672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ounded Rectangle 26"/>
          <p:cNvSpPr/>
          <p:nvPr/>
        </p:nvSpPr>
        <p:spPr bwMode="auto">
          <a:xfrm>
            <a:off x="1066800" y="1543110"/>
            <a:ext cx="2514600" cy="2038290"/>
          </a:xfrm>
          <a:prstGeom prst="roundRect">
            <a:avLst/>
          </a:prstGeom>
          <a:no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a typeface="宋体" pitchFamily="2" charset="-122"/>
            </a:endParaRPr>
          </a:p>
        </p:txBody>
      </p:sp>
      <p:sp>
        <p:nvSpPr>
          <p:cNvPr id="80" name="Rounded Rectangle 79"/>
          <p:cNvSpPr/>
          <p:nvPr/>
        </p:nvSpPr>
        <p:spPr bwMode="auto">
          <a:xfrm>
            <a:off x="4451402" y="1543110"/>
            <a:ext cx="3990866" cy="2081153"/>
          </a:xfrm>
          <a:prstGeom prst="roundRect">
            <a:avLst/>
          </a:prstGeom>
          <a:no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a typeface="宋体"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animEffect transition="in" filter="fade">
                                      <p:cBhvr>
                                        <p:cTn id="7" dur="500"/>
                                        <p:tgtEl>
                                          <p:spTgt spid="38915">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2" end="2"/>
                                            </p:txEl>
                                          </p:spTgt>
                                        </p:tgtEl>
                                        <p:attrNameLst>
                                          <p:attrName>style.visibility</p:attrName>
                                        </p:attrNameLst>
                                      </p:cBhvr>
                                      <p:to>
                                        <p:strVal val="visible"/>
                                      </p:to>
                                    </p:set>
                                    <p:animEffect transition="in" filter="fade">
                                      <p:cBhvr>
                                        <p:cTn id="10" dur="500"/>
                                        <p:tgtEl>
                                          <p:spTgt spid="38915">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3" end="3"/>
                                            </p:txEl>
                                          </p:spTgt>
                                        </p:tgtEl>
                                        <p:attrNameLst>
                                          <p:attrName>style.visibility</p:attrName>
                                        </p:attrNameLst>
                                      </p:cBhvr>
                                      <p:to>
                                        <p:strVal val="visible"/>
                                      </p:to>
                                    </p:set>
                                    <p:animEffect transition="in" filter="fade">
                                      <p:cBhvr>
                                        <p:cTn id="13" dur="500"/>
                                        <p:tgtEl>
                                          <p:spTgt spid="3891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8915">
                                            <p:txEl>
                                              <p:pRg st="4" end="4"/>
                                            </p:txEl>
                                          </p:spTgt>
                                        </p:tgtEl>
                                        <p:attrNameLst>
                                          <p:attrName>style.visibility</p:attrName>
                                        </p:attrNameLst>
                                      </p:cBhvr>
                                      <p:to>
                                        <p:strVal val="visible"/>
                                      </p:to>
                                    </p:set>
                                    <p:animEffect transition="in" filter="fade">
                                      <p:cBhvr>
                                        <p:cTn id="24" dur="500"/>
                                        <p:tgtEl>
                                          <p:spTgt spid="3891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Query-specific Ranking via Relevance Feedback</a:t>
            </a:r>
            <a:endParaRPr kumimoji="1" lang="zh-CN" altLang="en-US" dirty="0"/>
          </a:p>
        </p:txBody>
      </p:sp>
      <p:sp>
        <p:nvSpPr>
          <p:cNvPr id="3" name="内容占位符 2"/>
          <p:cNvSpPr>
            <a:spLocks noGrp="1"/>
          </p:cNvSpPr>
          <p:nvPr>
            <p:ph idx="1"/>
          </p:nvPr>
        </p:nvSpPr>
        <p:spPr/>
        <p:txBody>
          <a:bodyPr/>
          <a:lstStyle/>
          <a:p>
            <a:r>
              <a:rPr kumimoji="1" lang="en-US" altLang="zh-CN" dirty="0" smtClean="0"/>
              <a:t>Generic ranking: sub-optimal for specific queries</a:t>
            </a:r>
          </a:p>
          <a:p>
            <a:pPr lvl="1"/>
            <a:r>
              <a:rPr kumimoji="1" lang="en-US" altLang="zh-CN" dirty="0" smtClean="0"/>
              <a:t>By “Washington”, user A means </a:t>
            </a:r>
            <a:r>
              <a:rPr kumimoji="1" lang="en-US" altLang="zh-CN" i="1" dirty="0" smtClean="0"/>
              <a:t>Washington D.C.,</a:t>
            </a:r>
            <a:r>
              <a:rPr kumimoji="1" lang="en-US" altLang="zh-CN" dirty="0" smtClean="0"/>
              <a:t> while user B might mean </a:t>
            </a:r>
            <a:r>
              <a:rPr kumimoji="1" lang="en-US" altLang="zh-CN" i="1" dirty="0" smtClean="0"/>
              <a:t>University of Washington</a:t>
            </a:r>
          </a:p>
          <a:p>
            <a:r>
              <a:rPr kumimoji="1" lang="en-US" altLang="zh-CN" dirty="0" smtClean="0"/>
              <a:t>Query-specific ranking: tailored for each query</a:t>
            </a:r>
          </a:p>
          <a:p>
            <a:pPr lvl="1"/>
            <a:r>
              <a:rPr kumimoji="1" lang="en-US" altLang="zh-CN" dirty="0" smtClean="0"/>
              <a:t>But need additional query-specific information for further disambiguation</a:t>
            </a:r>
          </a:p>
          <a:p>
            <a:pPr lvl="1"/>
            <a:r>
              <a:rPr kumimoji="1" lang="en-US" altLang="zh-CN" dirty="0" smtClean="0"/>
              <a:t>Where to get? From users!</a:t>
            </a:r>
          </a:p>
          <a:p>
            <a:pPr lvl="1"/>
            <a:endParaRPr kumimoji="1" lang="en-US" altLang="zh-CN" dirty="0"/>
          </a:p>
          <a:p>
            <a:pPr lvl="1"/>
            <a:endParaRPr kumimoji="1" lang="en-US" altLang="zh-CN" dirty="0" smtClean="0"/>
          </a:p>
          <a:p>
            <a:pPr lvl="1"/>
            <a:endParaRPr kumimoji="1" lang="en-US" altLang="zh-CN" dirty="0"/>
          </a:p>
          <a:p>
            <a:pPr marL="471487" lvl="1" indent="0">
              <a:buNone/>
            </a:pPr>
            <a:endParaRPr kumimoji="1" lang="zh-CN" altLang="en-US" dirty="0"/>
          </a:p>
        </p:txBody>
      </p:sp>
      <p:sp>
        <p:nvSpPr>
          <p:cNvPr id="6" name="幻灯片编号占位符 5"/>
          <p:cNvSpPr>
            <a:spLocks noGrp="1"/>
          </p:cNvSpPr>
          <p:nvPr>
            <p:ph type="sldNum" sz="quarter" idx="12"/>
          </p:nvPr>
        </p:nvSpPr>
        <p:spPr/>
        <p:txBody>
          <a:bodyPr/>
          <a:lstStyle/>
          <a:p>
            <a:pPr>
              <a:defRPr/>
            </a:pPr>
            <a:fld id="{2FC9783A-7102-4A47-9DD4-0C0E3EA7866E}" type="slidenum">
              <a:rPr lang="en-US" altLang="zh-CN" smtClean="0"/>
              <a:pPr>
                <a:defRPr/>
              </a:pPr>
              <a:t>11</a:t>
            </a:fld>
            <a:endParaRPr lang="en-US" altLang="zh-CN"/>
          </a:p>
        </p:txBody>
      </p:sp>
      <p:sp>
        <p:nvSpPr>
          <p:cNvPr id="12" name="TextBox 11"/>
          <p:cNvSpPr txBox="1"/>
          <p:nvPr/>
        </p:nvSpPr>
        <p:spPr>
          <a:xfrm>
            <a:off x="762000" y="4114800"/>
            <a:ext cx="7713306" cy="923330"/>
          </a:xfrm>
          <a:prstGeom prst="rect">
            <a:avLst/>
          </a:prstGeom>
          <a:noFill/>
          <a:ln>
            <a:solidFill>
              <a:schemeClr val="tx1"/>
            </a:solidFill>
          </a:ln>
        </p:spPr>
        <p:txBody>
          <a:bodyPr wrap="square" tIns="91440" rIns="0" bIns="91440" rtlCol="0">
            <a:spAutoFit/>
          </a:bodyPr>
          <a:lstStyle/>
          <a:p>
            <a:pPr algn="l"/>
            <a:r>
              <a:rPr lang="en-US" sz="2400" i="1" dirty="0" smtClean="0">
                <a:latin typeface="+mn-lt"/>
              </a:rPr>
              <a:t>Relevance Feedback:</a:t>
            </a:r>
            <a:endParaRPr lang="en-US" sz="2400" dirty="0" smtClean="0">
              <a:latin typeface="+mn-lt"/>
            </a:endParaRPr>
          </a:p>
          <a:p>
            <a:pPr algn="l"/>
            <a:r>
              <a:rPr lang="en-US" sz="2400" dirty="0" smtClean="0">
                <a:latin typeface="+mn-lt"/>
              </a:rPr>
              <a:t>Users indicate the </a:t>
            </a:r>
            <a:r>
              <a:rPr lang="en-US" sz="2400" b="1" dirty="0" smtClean="0">
                <a:latin typeface="+mn-lt"/>
              </a:rPr>
              <a:t>(</a:t>
            </a:r>
            <a:r>
              <a:rPr lang="en-US" sz="2400" b="1" dirty="0" err="1" smtClean="0">
                <a:latin typeface="+mn-lt"/>
              </a:rPr>
              <a:t>ir</a:t>
            </a:r>
            <a:r>
              <a:rPr lang="en-US" sz="2400" b="1" dirty="0" smtClean="0">
                <a:latin typeface="+mn-lt"/>
              </a:rPr>
              <a:t>)relevance</a:t>
            </a:r>
            <a:r>
              <a:rPr lang="en-US" sz="2400" dirty="0" smtClean="0">
                <a:latin typeface="+mn-lt"/>
              </a:rPr>
              <a:t> of a handful of answers</a:t>
            </a:r>
            <a:endParaRPr lang="en-US" sz="2400" dirty="0">
              <a:latin typeface="+mn-lt"/>
            </a:endParaRPr>
          </a:p>
        </p:txBody>
      </p:sp>
    </p:spTree>
    <p:extLst>
      <p:ext uri="{BB962C8B-B14F-4D97-AF65-F5344CB8AC3E}">
        <p14:creationId xmlns:p14="http://schemas.microsoft.com/office/powerpoint/2010/main" val="65863590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Problem Definition</a:t>
            </a:r>
            <a:endParaRPr lang="en-US" dirty="0"/>
          </a:p>
        </p:txBody>
      </p:sp>
      <p:sp>
        <p:nvSpPr>
          <p:cNvPr id="6" name="灯片编号占位符 5"/>
          <p:cNvSpPr>
            <a:spLocks noGrp="1"/>
          </p:cNvSpPr>
          <p:nvPr>
            <p:ph type="sldNum" sz="quarter" idx="12"/>
          </p:nvPr>
        </p:nvSpPr>
        <p:spPr/>
        <p:txBody>
          <a:bodyPr/>
          <a:lstStyle/>
          <a:p>
            <a:pPr>
              <a:defRPr/>
            </a:pPr>
            <a:fld id="{2FC9783A-7102-4A47-9DD4-0C0E3EA7866E}" type="slidenum">
              <a:rPr lang="en-US" altLang="zh-CN" smtClean="0"/>
              <a:pPr>
                <a:defRPr/>
              </a:pPr>
              <a:t>12</a:t>
            </a:fld>
            <a:endParaRPr lang="en-US" altLang="zh-CN"/>
          </a:p>
        </p:txBody>
      </p:sp>
      <p:graphicFrame>
        <p:nvGraphicFramePr>
          <p:cNvPr id="9" name="对象 8"/>
          <p:cNvGraphicFramePr>
            <a:graphicFrameLocks noChangeAspect="1"/>
          </p:cNvGraphicFramePr>
          <p:nvPr>
            <p:extLst>
              <p:ext uri="{D42A27DB-BD31-4B8C-83A1-F6EECF244321}">
                <p14:modId xmlns:p14="http://schemas.microsoft.com/office/powerpoint/2010/main" val="3486172692"/>
              </p:ext>
            </p:extLst>
          </p:nvPr>
        </p:nvGraphicFramePr>
        <p:xfrm>
          <a:off x="762000" y="1435100"/>
          <a:ext cx="6645275" cy="2908300"/>
        </p:xfrm>
        <a:graphic>
          <a:graphicData uri="http://schemas.openxmlformats.org/presentationml/2006/ole">
            <mc:AlternateContent xmlns:mc="http://schemas.openxmlformats.org/markup-compatibility/2006">
              <mc:Choice xmlns:v="urn:schemas-microsoft-com:vml" Requires="v">
                <p:oleObj spid="_x0000_s2193" name="Equation" r:id="rId3" imgW="3136900" imgH="1371600" progId="">
                  <p:embed/>
                </p:oleObj>
              </mc:Choice>
              <mc:Fallback>
                <p:oleObj name="Equation" r:id="rId3" imgW="3136900" imgH="1371600" progId="">
                  <p:embed/>
                  <p:pic>
                    <p:nvPicPr>
                      <p:cNvPr id="0" name="Picture 1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435100"/>
                        <a:ext cx="6645275" cy="290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762000" y="4572000"/>
            <a:ext cx="7162800" cy="1292662"/>
          </a:xfrm>
          <a:prstGeom prst="rect">
            <a:avLst/>
          </a:prstGeom>
          <a:noFill/>
          <a:ln>
            <a:solidFill>
              <a:schemeClr val="tx1"/>
            </a:solidFill>
          </a:ln>
        </p:spPr>
        <p:txBody>
          <a:bodyPr wrap="square" tIns="91440" rIns="0" bIns="91440" rtlCol="0">
            <a:spAutoFit/>
          </a:bodyPr>
          <a:lstStyle/>
          <a:p>
            <a:pPr algn="l"/>
            <a:r>
              <a:rPr lang="en-US" sz="2400" i="1" dirty="0" smtClean="0">
                <a:latin typeface="+mn-lt"/>
              </a:rPr>
              <a:t>Graph Relevance Feedback (GRF):</a:t>
            </a:r>
            <a:endParaRPr lang="en-US" sz="2400" dirty="0" smtClean="0">
              <a:latin typeface="+mn-lt"/>
            </a:endParaRPr>
          </a:p>
          <a:p>
            <a:pPr algn="l"/>
            <a:r>
              <a:rPr lang="en-US" sz="2400" dirty="0" smtClean="0">
                <a:latin typeface="+mn-lt"/>
              </a:rPr>
              <a:t>Generate a query-specific ranking function     for    based on        and </a:t>
            </a:r>
            <a:endParaRPr lang="en-US" sz="2400" dirty="0">
              <a:latin typeface="+mn-lt"/>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727955277"/>
              </p:ext>
            </p:extLst>
          </p:nvPr>
        </p:nvGraphicFramePr>
        <p:xfrm>
          <a:off x="6629400" y="4846630"/>
          <a:ext cx="330200" cy="533399"/>
        </p:xfrm>
        <a:graphic>
          <a:graphicData uri="http://schemas.openxmlformats.org/presentationml/2006/ole">
            <mc:AlternateContent xmlns:mc="http://schemas.openxmlformats.org/markup-compatibility/2006">
              <mc:Choice xmlns:v="urn:schemas-microsoft-com:vml" Requires="v">
                <p:oleObj spid="_x0000_s2194" name="Equation" r:id="rId5" imgW="164885" imgH="266353" progId="">
                  <p:embed/>
                </p:oleObj>
              </mc:Choice>
              <mc:Fallback>
                <p:oleObj name="Equation" r:id="rId5" imgW="164885" imgH="266353" progId="">
                  <p:embed/>
                  <p:pic>
                    <p:nvPicPr>
                      <p:cNvPr id="0" name="Picture 1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4846630"/>
                        <a:ext cx="330200" cy="5333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743073349"/>
              </p:ext>
            </p:extLst>
          </p:nvPr>
        </p:nvGraphicFramePr>
        <p:xfrm>
          <a:off x="7467600" y="5012395"/>
          <a:ext cx="304799" cy="406398"/>
        </p:xfrm>
        <a:graphic>
          <a:graphicData uri="http://schemas.openxmlformats.org/presentationml/2006/ole">
            <mc:AlternateContent xmlns:mc="http://schemas.openxmlformats.org/markup-compatibility/2006">
              <mc:Choice xmlns:v="urn:schemas-microsoft-com:vml" Requires="v">
                <p:oleObj spid="_x0000_s2195" name="Equation" r:id="rId7" imgW="152268" imgH="203024" progId="">
                  <p:embed/>
                </p:oleObj>
              </mc:Choice>
              <mc:Fallback>
                <p:oleObj name="Equation" r:id="rId7" imgW="152268" imgH="203024" progId="">
                  <p:embed/>
                  <p:pic>
                    <p:nvPicPr>
                      <p:cNvPr id="0" name="Picture 1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7600" y="5012395"/>
                        <a:ext cx="304799" cy="4063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502086050"/>
              </p:ext>
            </p:extLst>
          </p:nvPr>
        </p:nvGraphicFramePr>
        <p:xfrm>
          <a:off x="2133600" y="5376982"/>
          <a:ext cx="609600" cy="391064"/>
        </p:xfrm>
        <a:graphic>
          <a:graphicData uri="http://schemas.openxmlformats.org/presentationml/2006/ole">
            <mc:AlternateContent xmlns:mc="http://schemas.openxmlformats.org/markup-compatibility/2006">
              <mc:Choice xmlns:v="urn:schemas-microsoft-com:vml" Requires="v">
                <p:oleObj spid="_x0000_s2196" name="Equation" r:id="rId9" imgW="317225" imgH="203024" progId="">
                  <p:embed/>
                </p:oleObj>
              </mc:Choice>
              <mc:Fallback>
                <p:oleObj name="Equation" r:id="rId9" imgW="317225" imgH="203024" progId="">
                  <p:embed/>
                  <p:pic>
                    <p:nvPicPr>
                      <p:cNvPr id="0" name="Picture 1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5376982"/>
                        <a:ext cx="609600" cy="391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82599592"/>
              </p:ext>
            </p:extLst>
          </p:nvPr>
        </p:nvGraphicFramePr>
        <p:xfrm>
          <a:off x="3352800" y="5376982"/>
          <a:ext cx="609600" cy="390525"/>
        </p:xfrm>
        <a:graphic>
          <a:graphicData uri="http://schemas.openxmlformats.org/presentationml/2006/ole">
            <mc:AlternateContent xmlns:mc="http://schemas.openxmlformats.org/markup-compatibility/2006">
              <mc:Choice xmlns:v="urn:schemas-microsoft-com:vml" Requires="v">
                <p:oleObj spid="_x0000_s2197" name="Equation" r:id="rId11" imgW="317225" imgH="203024" progId="">
                  <p:embed/>
                </p:oleObj>
              </mc:Choice>
              <mc:Fallback>
                <p:oleObj name="Equation" r:id="rId11" imgW="317225" imgH="203024" progId="">
                  <p:embed/>
                  <p:pic>
                    <p:nvPicPr>
                      <p:cNvPr id="0" name="Picture 1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2800" y="5376982"/>
                        <a:ext cx="6096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0455972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编号占位符 5"/>
          <p:cNvSpPr>
            <a:spLocks noGrp="1"/>
          </p:cNvSpPr>
          <p:nvPr>
            <p:ph type="sldNum" sz="quarter" idx="12"/>
          </p:nvPr>
        </p:nvSpPr>
        <p:spPr/>
        <p:txBody>
          <a:bodyPr/>
          <a:lstStyle/>
          <a:p>
            <a:pPr>
              <a:defRPr/>
            </a:pPr>
            <a:fld id="{2FC9783A-7102-4A47-9DD4-0C0E3EA7866E}" type="slidenum">
              <a:rPr lang="en-US" altLang="zh-CN" smtClean="0"/>
              <a:pPr>
                <a:defRPr/>
              </a:pPr>
              <a:t>13</a:t>
            </a:fld>
            <a:endParaRPr lang="en-US" altLang="zh-CN"/>
          </a:p>
        </p:txBody>
      </p:sp>
      <p:pic>
        <p:nvPicPr>
          <p:cNvPr id="3083"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914400"/>
            <a:ext cx="8229600" cy="4851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170356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Query-specific Tuning</a:t>
            </a:r>
            <a:endParaRPr kumimoji="1" lang="zh-CN" altLang="en-US" dirty="0"/>
          </a:p>
        </p:txBody>
      </p:sp>
      <p:sp>
        <p:nvSpPr>
          <p:cNvPr id="3" name="内容占位符 2"/>
          <p:cNvSpPr>
            <a:spLocks noGrp="1"/>
          </p:cNvSpPr>
          <p:nvPr>
            <p:ph idx="1"/>
          </p:nvPr>
        </p:nvSpPr>
        <p:spPr>
          <a:xfrm>
            <a:off x="566738" y="1143000"/>
            <a:ext cx="8272462" cy="5181600"/>
          </a:xfrm>
        </p:spPr>
        <p:txBody>
          <a:bodyPr/>
          <a:lstStyle/>
          <a:p>
            <a:r>
              <a:rPr kumimoji="1" lang="en-US" altLang="zh-CN" dirty="0" smtClean="0"/>
              <a:t> The     represents (query-independent) feature weights. However, each query carries its own view of feature importance</a:t>
            </a:r>
          </a:p>
          <a:p>
            <a:r>
              <a:rPr kumimoji="1" lang="en-US" altLang="zh-CN" dirty="0" smtClean="0"/>
              <a:t>Find query-specific     that better aligned with the query using user feedback</a:t>
            </a:r>
            <a:endParaRPr kumimoji="1" lang="zh-CN" altLang="en-US" dirty="0"/>
          </a:p>
        </p:txBody>
      </p:sp>
      <p:sp>
        <p:nvSpPr>
          <p:cNvPr id="6" name="幻灯片编号占位符 5"/>
          <p:cNvSpPr>
            <a:spLocks noGrp="1"/>
          </p:cNvSpPr>
          <p:nvPr>
            <p:ph type="sldNum" sz="quarter" idx="12"/>
          </p:nvPr>
        </p:nvSpPr>
        <p:spPr/>
        <p:txBody>
          <a:bodyPr/>
          <a:lstStyle/>
          <a:p>
            <a:pPr>
              <a:defRPr/>
            </a:pPr>
            <a:fld id="{2FC9783A-7102-4A47-9DD4-0C0E3EA7866E}" type="slidenum">
              <a:rPr lang="en-US" altLang="zh-CN" smtClean="0"/>
              <a:pPr>
                <a:defRPr/>
              </a:pPr>
              <a:t>14</a:t>
            </a:fld>
            <a:endParaRPr lang="en-US" altLang="zh-CN"/>
          </a:p>
        </p:txBody>
      </p:sp>
      <p:graphicFrame>
        <p:nvGraphicFramePr>
          <p:cNvPr id="7" name="对象 6"/>
          <p:cNvGraphicFramePr>
            <a:graphicFrameLocks noChangeAspect="1"/>
          </p:cNvGraphicFramePr>
          <p:nvPr>
            <p:extLst>
              <p:ext uri="{D42A27DB-BD31-4B8C-83A1-F6EECF244321}">
                <p14:modId xmlns:p14="http://schemas.microsoft.com/office/powerpoint/2010/main" val="727433396"/>
              </p:ext>
            </p:extLst>
          </p:nvPr>
        </p:nvGraphicFramePr>
        <p:xfrm>
          <a:off x="1783080" y="1212272"/>
          <a:ext cx="304799" cy="387928"/>
        </p:xfrm>
        <a:graphic>
          <a:graphicData uri="http://schemas.openxmlformats.org/presentationml/2006/ole">
            <mc:AlternateContent xmlns:mc="http://schemas.openxmlformats.org/markup-compatibility/2006">
              <mc:Choice xmlns:v="urn:schemas-microsoft-com:vml" Requires="v">
                <p:oleObj spid="_x0000_s5226" name="Equation" r:id="rId3" imgW="139579" imgH="177646" progId="">
                  <p:embed/>
                </p:oleObj>
              </mc:Choice>
              <mc:Fallback>
                <p:oleObj name="Equation" r:id="rId3" imgW="139579" imgH="177646" progId="">
                  <p:embed/>
                  <p:pic>
                    <p:nvPicPr>
                      <p:cNvPr id="0" name="Picture 1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3080" y="1212272"/>
                        <a:ext cx="304799" cy="3879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094527158"/>
              </p:ext>
            </p:extLst>
          </p:nvPr>
        </p:nvGraphicFramePr>
        <p:xfrm>
          <a:off x="3733800" y="2311400"/>
          <a:ext cx="377825" cy="431800"/>
        </p:xfrm>
        <a:graphic>
          <a:graphicData uri="http://schemas.openxmlformats.org/presentationml/2006/ole">
            <mc:AlternateContent xmlns:mc="http://schemas.openxmlformats.org/markup-compatibility/2006">
              <mc:Choice xmlns:v="urn:schemas-microsoft-com:vml" Requires="v">
                <p:oleObj spid="_x0000_s5227" name="Equation" r:id="rId5" imgW="177569" imgH="202936" progId="">
                  <p:embed/>
                </p:oleObj>
              </mc:Choice>
              <mc:Fallback>
                <p:oleObj name="Equation" r:id="rId5" imgW="177569" imgH="202936" progId="">
                  <p:embed/>
                  <p:pic>
                    <p:nvPicPr>
                      <p:cNvPr id="0" name="Picture 1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2311400"/>
                        <a:ext cx="3778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125382401"/>
              </p:ext>
            </p:extLst>
          </p:nvPr>
        </p:nvGraphicFramePr>
        <p:xfrm>
          <a:off x="457200" y="3240741"/>
          <a:ext cx="8229600" cy="1102659"/>
        </p:xfrm>
        <a:graphic>
          <a:graphicData uri="http://schemas.openxmlformats.org/presentationml/2006/ole">
            <mc:AlternateContent xmlns:mc="http://schemas.openxmlformats.org/markup-compatibility/2006">
              <mc:Choice xmlns:v="urn:schemas-microsoft-com:vml" Requires="v">
                <p:oleObj spid="_x0000_s5228" name="Equation" r:id="rId7" imgW="4622800" imgH="622300" progId="">
                  <p:embed/>
                </p:oleObj>
              </mc:Choice>
              <mc:Fallback>
                <p:oleObj name="Equation" r:id="rId7" imgW="4622800" imgH="622300" progId="">
                  <p:embed/>
                  <p:pic>
                    <p:nvPicPr>
                      <p:cNvPr id="0" name="Picture 1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3240741"/>
                        <a:ext cx="8229600" cy="11026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左大括号 9"/>
          <p:cNvSpPr/>
          <p:nvPr/>
        </p:nvSpPr>
        <p:spPr>
          <a:xfrm rot="16200000">
            <a:off x="4533280" y="2018678"/>
            <a:ext cx="382241" cy="5029202"/>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1" name="文本框 6"/>
          <p:cNvSpPr txBox="1"/>
          <p:nvPr/>
        </p:nvSpPr>
        <p:spPr>
          <a:xfrm>
            <a:off x="3805745" y="4800600"/>
            <a:ext cx="1833055" cy="400110"/>
          </a:xfrm>
          <a:prstGeom prst="rect">
            <a:avLst/>
          </a:prstGeom>
          <a:noFill/>
        </p:spPr>
        <p:txBody>
          <a:bodyPr wrap="square" rtlCol="0">
            <a:spAutoFit/>
          </a:bodyPr>
          <a:lstStyle/>
          <a:p>
            <a:r>
              <a:rPr kumimoji="1" lang="en-US" altLang="zh-CN" sz="2000" dirty="0" smtClean="0"/>
              <a:t>User Feedback</a:t>
            </a:r>
            <a:endParaRPr kumimoji="1" lang="zh-CN" altLang="en-US" sz="2000" dirty="0"/>
          </a:p>
        </p:txBody>
      </p:sp>
      <p:sp>
        <p:nvSpPr>
          <p:cNvPr id="12" name="左大括号 11"/>
          <p:cNvSpPr/>
          <p:nvPr/>
        </p:nvSpPr>
        <p:spPr>
          <a:xfrm rot="16200000">
            <a:off x="7938342" y="4052142"/>
            <a:ext cx="387507" cy="957009"/>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3" name="文本框 8"/>
          <p:cNvSpPr txBox="1"/>
          <p:nvPr/>
        </p:nvSpPr>
        <p:spPr>
          <a:xfrm>
            <a:off x="7134808" y="4781490"/>
            <a:ext cx="2009192" cy="400110"/>
          </a:xfrm>
          <a:prstGeom prst="rect">
            <a:avLst/>
          </a:prstGeom>
          <a:noFill/>
        </p:spPr>
        <p:txBody>
          <a:bodyPr wrap="square" rtlCol="0">
            <a:spAutoFit/>
          </a:bodyPr>
          <a:lstStyle/>
          <a:p>
            <a:r>
              <a:rPr kumimoji="1" lang="en-US" altLang="zh-CN" sz="2000" dirty="0" smtClean="0"/>
              <a:t>Regularization</a:t>
            </a:r>
            <a:endParaRPr kumimoji="1" lang="zh-CN" altLang="en-US" sz="2000" dirty="0"/>
          </a:p>
        </p:txBody>
      </p:sp>
      <p:graphicFrame>
        <p:nvGraphicFramePr>
          <p:cNvPr id="14" name="对象 13"/>
          <p:cNvGraphicFramePr>
            <a:graphicFrameLocks noChangeAspect="1"/>
          </p:cNvGraphicFramePr>
          <p:nvPr>
            <p:extLst>
              <p:ext uri="{D42A27DB-BD31-4B8C-83A1-F6EECF244321}">
                <p14:modId xmlns:p14="http://schemas.microsoft.com/office/powerpoint/2010/main" val="366588939"/>
              </p:ext>
            </p:extLst>
          </p:nvPr>
        </p:nvGraphicFramePr>
        <p:xfrm>
          <a:off x="7620000" y="5458115"/>
          <a:ext cx="919163" cy="333085"/>
        </p:xfrm>
        <a:graphic>
          <a:graphicData uri="http://schemas.openxmlformats.org/presentationml/2006/ole">
            <mc:AlternateContent xmlns:mc="http://schemas.openxmlformats.org/markup-compatibility/2006">
              <mc:Choice xmlns:v="urn:schemas-microsoft-com:vml" Requires="v">
                <p:oleObj spid="_x0000_s5229" name="Equation" r:id="rId9" imgW="548280" imgH="191880" progId="">
                  <p:embed/>
                </p:oleObj>
              </mc:Choice>
              <mc:Fallback>
                <p:oleObj name="Equation" r:id="rId9" imgW="548280" imgH="191880" progId="">
                  <p:embed/>
                  <p:pic>
                    <p:nvPicPr>
                      <p:cNvPr id="0" name="Picture 10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0" y="5458115"/>
                        <a:ext cx="919163" cy="3330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6213543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Type Inference</a:t>
            </a:r>
            <a:endParaRPr kumimoji="1" lang="zh-CN" altLang="en-US" dirty="0"/>
          </a:p>
        </p:txBody>
      </p:sp>
      <p:sp>
        <p:nvSpPr>
          <p:cNvPr id="3" name="内容占位符 2"/>
          <p:cNvSpPr>
            <a:spLocks noGrp="1"/>
          </p:cNvSpPr>
          <p:nvPr>
            <p:ph idx="1"/>
          </p:nvPr>
        </p:nvSpPr>
        <p:spPr/>
        <p:txBody>
          <a:bodyPr/>
          <a:lstStyle/>
          <a:p>
            <a:r>
              <a:rPr kumimoji="1" lang="en-US" altLang="zh-CN" dirty="0" smtClean="0"/>
              <a:t>Infer the implicit type of each query node</a:t>
            </a:r>
          </a:p>
          <a:p>
            <a:r>
              <a:rPr kumimoji="1" lang="en-US" altLang="zh-CN" dirty="0" smtClean="0"/>
              <a:t>The types of the positive </a:t>
            </a:r>
            <a:r>
              <a:rPr kumimoji="1" lang="en-US" altLang="zh-CN" dirty="0"/>
              <a:t>entities </a:t>
            </a:r>
            <a:r>
              <a:rPr kumimoji="1" lang="en-US" altLang="zh-CN" dirty="0" smtClean="0"/>
              <a:t>constitute a composite type for each query node</a:t>
            </a:r>
            <a:endParaRPr kumimoji="1" lang="zh-CN" altLang="en-US" dirty="0"/>
          </a:p>
        </p:txBody>
      </p:sp>
      <p:sp>
        <p:nvSpPr>
          <p:cNvPr id="6" name="幻灯片编号占位符 5"/>
          <p:cNvSpPr>
            <a:spLocks noGrp="1"/>
          </p:cNvSpPr>
          <p:nvPr>
            <p:ph type="sldNum" sz="quarter" idx="12"/>
          </p:nvPr>
        </p:nvSpPr>
        <p:spPr/>
        <p:txBody>
          <a:bodyPr/>
          <a:lstStyle/>
          <a:p>
            <a:pPr>
              <a:defRPr/>
            </a:pPr>
            <a:fld id="{2FC9783A-7102-4A47-9DD4-0C0E3EA7866E}" type="slidenum">
              <a:rPr lang="en-US" altLang="zh-CN" smtClean="0"/>
              <a:pPr>
                <a:defRPr/>
              </a:pPr>
              <a:t>15</a:t>
            </a:fld>
            <a:endParaRPr lang="en-US" altLang="zh-CN"/>
          </a:p>
        </p:txBody>
      </p:sp>
      <p:pic>
        <p:nvPicPr>
          <p:cNvPr id="9227"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700" y="3124200"/>
            <a:ext cx="7048500" cy="3095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1600200" y="2526268"/>
            <a:ext cx="893600" cy="369332"/>
          </a:xfrm>
          <a:prstGeom prst="rect">
            <a:avLst/>
          </a:prstGeom>
          <a:noFill/>
          <a:ln w="19050">
            <a:solidFill>
              <a:srgbClr val="002060"/>
            </a:solidFill>
          </a:ln>
        </p:spPr>
        <p:txBody>
          <a:bodyPr wrap="square" rtlCol="0">
            <a:spAutoFit/>
          </a:bodyPr>
          <a:lstStyle/>
          <a:p>
            <a:r>
              <a:rPr lang="en-US" sz="1800" dirty="0" smtClean="0"/>
              <a:t>Query</a:t>
            </a:r>
            <a:endParaRPr lang="en-US" sz="1800" dirty="0"/>
          </a:p>
        </p:txBody>
      </p:sp>
      <p:sp>
        <p:nvSpPr>
          <p:cNvPr id="20" name="TextBox 19"/>
          <p:cNvSpPr txBox="1"/>
          <p:nvPr/>
        </p:nvSpPr>
        <p:spPr>
          <a:xfrm>
            <a:off x="4038600" y="2401669"/>
            <a:ext cx="1884200" cy="646331"/>
          </a:xfrm>
          <a:prstGeom prst="rect">
            <a:avLst/>
          </a:prstGeom>
          <a:noFill/>
          <a:ln w="19050">
            <a:solidFill>
              <a:srgbClr val="002060"/>
            </a:solidFill>
          </a:ln>
        </p:spPr>
        <p:txBody>
          <a:bodyPr wrap="square" rtlCol="0">
            <a:spAutoFit/>
          </a:bodyPr>
          <a:lstStyle/>
          <a:p>
            <a:r>
              <a:rPr lang="en-US" sz="1800" dirty="0" smtClean="0"/>
              <a:t>Positive Feedback</a:t>
            </a:r>
            <a:endParaRPr lang="en-US" sz="1800" dirty="0"/>
          </a:p>
        </p:txBody>
      </p:sp>
      <p:sp>
        <p:nvSpPr>
          <p:cNvPr id="21" name="TextBox 20"/>
          <p:cNvSpPr txBox="1"/>
          <p:nvPr/>
        </p:nvSpPr>
        <p:spPr>
          <a:xfrm>
            <a:off x="6574000" y="2401669"/>
            <a:ext cx="1884200" cy="646331"/>
          </a:xfrm>
          <a:prstGeom prst="rect">
            <a:avLst/>
          </a:prstGeom>
          <a:noFill/>
          <a:ln w="19050">
            <a:solidFill>
              <a:srgbClr val="002060"/>
            </a:solidFill>
          </a:ln>
        </p:spPr>
        <p:txBody>
          <a:bodyPr wrap="square" rtlCol="0">
            <a:spAutoFit/>
          </a:bodyPr>
          <a:lstStyle/>
          <a:p>
            <a:r>
              <a:rPr lang="en-US" sz="1800" dirty="0" smtClean="0"/>
              <a:t>Candidate</a:t>
            </a:r>
          </a:p>
          <a:p>
            <a:r>
              <a:rPr lang="en-US" sz="1800" dirty="0" smtClean="0"/>
              <a:t>Nodes</a:t>
            </a:r>
            <a:endParaRPr lang="en-US" sz="1800" dirty="0"/>
          </a:p>
        </p:txBody>
      </p:sp>
    </p:spTree>
    <p:extLst>
      <p:ext uri="{BB962C8B-B14F-4D97-AF65-F5344CB8AC3E}">
        <p14:creationId xmlns:p14="http://schemas.microsoft.com/office/powerpoint/2010/main" val="5623068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Context Inference</a:t>
            </a:r>
            <a:endParaRPr kumimoji="1" lang="zh-CN" altLang="en-US" dirty="0"/>
          </a:p>
        </p:txBody>
      </p:sp>
      <p:sp>
        <p:nvSpPr>
          <p:cNvPr id="3" name="内容占位符 2"/>
          <p:cNvSpPr>
            <a:spLocks noGrp="1"/>
          </p:cNvSpPr>
          <p:nvPr>
            <p:ph idx="1"/>
          </p:nvPr>
        </p:nvSpPr>
        <p:spPr>
          <a:xfrm>
            <a:off x="566738" y="1143000"/>
            <a:ext cx="8001000" cy="1295400"/>
          </a:xfrm>
        </p:spPr>
        <p:txBody>
          <a:bodyPr/>
          <a:lstStyle/>
          <a:p>
            <a:r>
              <a:rPr kumimoji="1" lang="en-US" altLang="zh-CN" i="1" dirty="0" smtClean="0"/>
              <a:t>Entity</a:t>
            </a:r>
            <a:r>
              <a:rPr kumimoji="1" lang="en-US" altLang="zh-CN" dirty="0" smtClean="0"/>
              <a:t> </a:t>
            </a:r>
            <a:r>
              <a:rPr kumimoji="1" lang="en-US" altLang="zh-CN" i="1" dirty="0" smtClean="0"/>
              <a:t>context</a:t>
            </a:r>
            <a:r>
              <a:rPr kumimoji="1" lang="en-US" altLang="zh-CN" dirty="0" smtClean="0"/>
              <a:t>: neighborhood of the entity</a:t>
            </a:r>
          </a:p>
          <a:p>
            <a:r>
              <a:rPr kumimoji="1" lang="en-US" altLang="zh-CN" dirty="0"/>
              <a:t>The </a:t>
            </a:r>
            <a:r>
              <a:rPr kumimoji="1" lang="en-US" altLang="zh-CN" dirty="0" smtClean="0"/>
              <a:t>contexts </a:t>
            </a:r>
            <a:r>
              <a:rPr kumimoji="1" lang="en-US" altLang="zh-CN" dirty="0"/>
              <a:t>of </a:t>
            </a:r>
            <a:r>
              <a:rPr kumimoji="1" lang="en-US" altLang="zh-CN" dirty="0" smtClean="0"/>
              <a:t>the positive </a:t>
            </a:r>
            <a:r>
              <a:rPr kumimoji="1" lang="en-US" altLang="zh-CN" dirty="0"/>
              <a:t>entities constitute a composite </a:t>
            </a:r>
            <a:r>
              <a:rPr kumimoji="1" lang="en-US" altLang="zh-CN" dirty="0" smtClean="0"/>
              <a:t>context for </a:t>
            </a:r>
            <a:r>
              <a:rPr kumimoji="1" lang="en-US" altLang="zh-CN" dirty="0"/>
              <a:t>each query node</a:t>
            </a:r>
            <a:endParaRPr kumimoji="1" lang="zh-CN" altLang="en-US" dirty="0"/>
          </a:p>
          <a:p>
            <a:pPr marL="0" indent="0">
              <a:buNone/>
            </a:pPr>
            <a:endParaRPr kumimoji="1" lang="en-US" altLang="zh-CN" dirty="0" smtClean="0"/>
          </a:p>
        </p:txBody>
      </p:sp>
      <p:sp>
        <p:nvSpPr>
          <p:cNvPr id="6" name="幻灯片编号占位符 5"/>
          <p:cNvSpPr>
            <a:spLocks noGrp="1"/>
          </p:cNvSpPr>
          <p:nvPr>
            <p:ph type="sldNum" sz="quarter" idx="12"/>
          </p:nvPr>
        </p:nvSpPr>
        <p:spPr/>
        <p:txBody>
          <a:bodyPr/>
          <a:lstStyle/>
          <a:p>
            <a:pPr>
              <a:defRPr/>
            </a:pPr>
            <a:fld id="{2FC9783A-7102-4A47-9DD4-0C0E3EA7866E}" type="slidenum">
              <a:rPr lang="en-US" altLang="zh-CN" smtClean="0"/>
              <a:pPr>
                <a:defRPr/>
              </a:pPr>
              <a:t>16</a:t>
            </a:fld>
            <a:endParaRPr lang="en-US" altLang="zh-CN"/>
          </a:p>
        </p:txBody>
      </p:sp>
      <p:pic>
        <p:nvPicPr>
          <p:cNvPr id="9" name="图片 8"/>
          <p:cNvPicPr>
            <a:picLocks noChangeAspect="1"/>
          </p:cNvPicPr>
          <p:nvPr/>
        </p:nvPicPr>
        <p:blipFill>
          <a:blip r:embed="rId2" cstate="print"/>
          <a:stretch>
            <a:fillRect/>
          </a:stretch>
        </p:blipFill>
        <p:spPr>
          <a:xfrm>
            <a:off x="1447800" y="3046370"/>
            <a:ext cx="6324600" cy="3278230"/>
          </a:xfrm>
          <a:prstGeom prst="rect">
            <a:avLst/>
          </a:prstGeom>
        </p:spPr>
      </p:pic>
      <p:sp>
        <p:nvSpPr>
          <p:cNvPr id="10" name="TextBox 18"/>
          <p:cNvSpPr txBox="1"/>
          <p:nvPr/>
        </p:nvSpPr>
        <p:spPr>
          <a:xfrm>
            <a:off x="1925800" y="2590800"/>
            <a:ext cx="893600" cy="369332"/>
          </a:xfrm>
          <a:prstGeom prst="rect">
            <a:avLst/>
          </a:prstGeom>
          <a:noFill/>
          <a:ln w="19050">
            <a:solidFill>
              <a:srgbClr val="002060"/>
            </a:solidFill>
          </a:ln>
        </p:spPr>
        <p:txBody>
          <a:bodyPr wrap="square" rtlCol="0">
            <a:spAutoFit/>
          </a:bodyPr>
          <a:lstStyle/>
          <a:p>
            <a:r>
              <a:rPr lang="en-US" sz="1800" dirty="0" smtClean="0"/>
              <a:t>Query</a:t>
            </a:r>
            <a:endParaRPr lang="en-US" sz="1800" dirty="0"/>
          </a:p>
        </p:txBody>
      </p:sp>
      <p:sp>
        <p:nvSpPr>
          <p:cNvPr id="11" name="TextBox 19"/>
          <p:cNvSpPr txBox="1"/>
          <p:nvPr/>
        </p:nvSpPr>
        <p:spPr>
          <a:xfrm>
            <a:off x="3526000" y="2602468"/>
            <a:ext cx="2265200" cy="369332"/>
          </a:xfrm>
          <a:prstGeom prst="rect">
            <a:avLst/>
          </a:prstGeom>
          <a:noFill/>
          <a:ln w="19050">
            <a:solidFill>
              <a:srgbClr val="002060"/>
            </a:solidFill>
          </a:ln>
        </p:spPr>
        <p:txBody>
          <a:bodyPr wrap="square" rtlCol="0">
            <a:spAutoFit/>
          </a:bodyPr>
          <a:lstStyle/>
          <a:p>
            <a:r>
              <a:rPr lang="en-US" sz="1800" dirty="0" smtClean="0"/>
              <a:t>Positive Entities</a:t>
            </a:r>
            <a:endParaRPr lang="en-US" sz="1800" dirty="0"/>
          </a:p>
        </p:txBody>
      </p:sp>
      <p:sp>
        <p:nvSpPr>
          <p:cNvPr id="12" name="TextBox 20"/>
          <p:cNvSpPr txBox="1"/>
          <p:nvPr/>
        </p:nvSpPr>
        <p:spPr>
          <a:xfrm>
            <a:off x="6096000" y="2602468"/>
            <a:ext cx="1884200" cy="369332"/>
          </a:xfrm>
          <a:prstGeom prst="rect">
            <a:avLst/>
          </a:prstGeom>
          <a:noFill/>
          <a:ln w="19050">
            <a:solidFill>
              <a:srgbClr val="002060"/>
            </a:solidFill>
          </a:ln>
        </p:spPr>
        <p:txBody>
          <a:bodyPr wrap="square" rtlCol="0">
            <a:spAutoFit/>
          </a:bodyPr>
          <a:lstStyle/>
          <a:p>
            <a:r>
              <a:rPr lang="en-US" sz="1800" dirty="0" smtClean="0"/>
              <a:t>Candidate</a:t>
            </a:r>
            <a:r>
              <a:rPr lang="en-US" sz="1800" dirty="0"/>
              <a:t>s</a:t>
            </a:r>
            <a:endParaRPr lang="en-US" sz="1800" dirty="0" smtClean="0"/>
          </a:p>
        </p:txBody>
      </p:sp>
    </p:spTree>
    <p:extLst>
      <p:ext uri="{BB962C8B-B14F-4D97-AF65-F5344CB8AC3E}">
        <p14:creationId xmlns:p14="http://schemas.microsoft.com/office/powerpoint/2010/main" val="24553495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par>
                                <p:cTn id="14" presetID="3"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The Next Action with the New Ranking Function</a:t>
            </a:r>
            <a:endParaRPr kumimoji="1" lang="zh-CN" altLang="en-US" dirty="0"/>
          </a:p>
        </p:txBody>
      </p:sp>
      <p:sp>
        <p:nvSpPr>
          <p:cNvPr id="6" name="幻灯片编号占位符 5"/>
          <p:cNvSpPr>
            <a:spLocks noGrp="1"/>
          </p:cNvSpPr>
          <p:nvPr>
            <p:ph type="sldNum" sz="quarter" idx="12"/>
          </p:nvPr>
        </p:nvSpPr>
        <p:spPr/>
        <p:txBody>
          <a:bodyPr/>
          <a:lstStyle/>
          <a:p>
            <a:pPr>
              <a:defRPr/>
            </a:pPr>
            <a:fld id="{2FC9783A-7102-4A47-9DD4-0C0E3EA7866E}" type="slidenum">
              <a:rPr lang="en-US" altLang="zh-CN" smtClean="0"/>
              <a:pPr>
                <a:defRPr/>
              </a:pPr>
              <a:t>17</a:t>
            </a:fld>
            <a:endParaRPr lang="en-US" altLang="zh-CN"/>
          </a:p>
        </p:txBody>
      </p:sp>
      <p:sp>
        <p:nvSpPr>
          <p:cNvPr id="8" name="内容占位符 7"/>
          <p:cNvSpPr>
            <a:spLocks noGrp="1"/>
          </p:cNvSpPr>
          <p:nvPr>
            <p:ph idx="1"/>
          </p:nvPr>
        </p:nvSpPr>
        <p:spPr>
          <a:xfrm>
            <a:off x="566738" y="4114800"/>
            <a:ext cx="8348662" cy="2209800"/>
          </a:xfrm>
        </p:spPr>
        <p:txBody>
          <a:bodyPr/>
          <a:lstStyle/>
          <a:p>
            <a:r>
              <a:rPr kumimoji="1" lang="en-US" altLang="zh-CN" dirty="0" smtClean="0"/>
              <a:t>It’s a query-dependent decision</a:t>
            </a:r>
          </a:p>
          <a:p>
            <a:r>
              <a:rPr kumimoji="1" lang="en-US" altLang="zh-CN" dirty="0" smtClean="0"/>
              <a:t>Many underlying factors may affect this decision</a:t>
            </a:r>
          </a:p>
          <a:p>
            <a:r>
              <a:rPr kumimoji="1" lang="en-US" altLang="zh-CN" dirty="0" smtClean="0"/>
              <a:t>Lead to a trade-off between </a:t>
            </a:r>
            <a:r>
              <a:rPr kumimoji="1" lang="en-US" altLang="zh-CN" i="1" dirty="0" smtClean="0"/>
              <a:t>answer quality</a:t>
            </a:r>
            <a:r>
              <a:rPr kumimoji="1" lang="en-US" altLang="zh-CN" dirty="0" smtClean="0"/>
              <a:t> and </a:t>
            </a:r>
            <a:r>
              <a:rPr kumimoji="1" lang="en-US" altLang="zh-CN" i="1" dirty="0" smtClean="0"/>
              <a:t>runtime</a:t>
            </a:r>
          </a:p>
          <a:p>
            <a:endParaRPr kumimoji="1" lang="zh-CN" altLang="en-US" dirty="0"/>
          </a:p>
        </p:txBody>
      </p:sp>
      <p:graphicFrame>
        <p:nvGraphicFramePr>
          <p:cNvPr id="12" name="表格 11"/>
          <p:cNvGraphicFramePr>
            <a:graphicFrameLocks noGrp="1"/>
          </p:cNvGraphicFramePr>
          <p:nvPr>
            <p:extLst>
              <p:ext uri="{D42A27DB-BD31-4B8C-83A1-F6EECF244321}">
                <p14:modId xmlns:p14="http://schemas.microsoft.com/office/powerpoint/2010/main" val="4042804487"/>
              </p:ext>
            </p:extLst>
          </p:nvPr>
        </p:nvGraphicFramePr>
        <p:xfrm>
          <a:off x="609600" y="1371600"/>
          <a:ext cx="8305800" cy="2472690"/>
        </p:xfrm>
        <a:graphic>
          <a:graphicData uri="http://schemas.openxmlformats.org/drawingml/2006/table">
            <a:tbl>
              <a:tblPr firstRow="1" bandRow="1">
                <a:tableStyleId>{91EBBBCC-DAD2-459C-BE2E-F6DE35CF9A28}</a:tableStyleId>
              </a:tblPr>
              <a:tblGrid>
                <a:gridCol w="930822"/>
                <a:gridCol w="3488778"/>
                <a:gridCol w="3886200"/>
              </a:tblGrid>
              <a:tr h="352425">
                <a:tc>
                  <a:txBody>
                    <a:bodyPr/>
                    <a:lstStyle/>
                    <a:p>
                      <a:endParaRPr lang="zh-CN" altLang="en-US" sz="2400"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r>
                        <a:rPr lang="en-US" altLang="zh-CN" sz="2400" dirty="0" smtClean="0"/>
                        <a:t>Re-searching</a:t>
                      </a:r>
                      <a:endParaRPr lang="zh-CN" alt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r>
                        <a:rPr lang="en-US" altLang="zh-CN" sz="2400" dirty="0" smtClean="0"/>
                        <a:t>Re-ranking</a:t>
                      </a:r>
                      <a:endParaRPr lang="zh-CN" altLang="en-US" sz="2400" dirty="0"/>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r>
              <a:tr h="634365">
                <a:tc>
                  <a:txBody>
                    <a:bodyPr/>
                    <a:lstStyle/>
                    <a:p>
                      <a:r>
                        <a:rPr lang="en-US" altLang="zh-CN" sz="2000" dirty="0" smtClean="0"/>
                        <a:t>How</a:t>
                      </a:r>
                      <a:endParaRPr lang="zh-CN" altLang="en-US" sz="20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2000" dirty="0" smtClean="0"/>
                        <a:t>Search</a:t>
                      </a:r>
                      <a:r>
                        <a:rPr lang="zh-CN" altLang="en-US" sz="2000" dirty="0" smtClean="0"/>
                        <a:t> </a:t>
                      </a:r>
                      <a:r>
                        <a:rPr lang="en-US" altLang="zh-CN" sz="2000" dirty="0" smtClean="0"/>
                        <a:t>the data graph again</a:t>
                      </a:r>
                      <a:endParaRPr lang="zh-CN" alt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2000" dirty="0" smtClean="0"/>
                        <a:t>Re-rank</a:t>
                      </a:r>
                      <a:r>
                        <a:rPr lang="en-US" altLang="zh-CN" sz="2000" baseline="0" dirty="0" smtClean="0"/>
                        <a:t> the initial answer list</a:t>
                      </a:r>
                      <a:endParaRPr lang="zh-CN" altLang="en-US" sz="20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46760">
                <a:tc>
                  <a:txBody>
                    <a:bodyPr/>
                    <a:lstStyle/>
                    <a:p>
                      <a:r>
                        <a:rPr lang="en-US" altLang="zh-CN" sz="2000" dirty="0" smtClean="0"/>
                        <a:t>Pros</a:t>
                      </a:r>
                      <a:endParaRPr lang="zh-CN" altLang="en-US" sz="20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2000" dirty="0" smtClean="0"/>
                        <a:t>Find new</a:t>
                      </a:r>
                      <a:r>
                        <a:rPr lang="en-US" altLang="zh-CN" sz="2000" baseline="0" dirty="0" smtClean="0"/>
                        <a:t> relevant answers, </a:t>
                      </a:r>
                    </a:p>
                    <a:p>
                      <a:r>
                        <a:rPr lang="en-US" altLang="zh-CN" sz="2000" baseline="0" dirty="0" smtClean="0"/>
                        <a:t>probably higher accuracy</a:t>
                      </a:r>
                      <a:endParaRPr lang="zh-CN" alt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2000" dirty="0" smtClean="0"/>
                        <a:t>Save</a:t>
                      </a:r>
                      <a:r>
                        <a:rPr lang="en-US" altLang="zh-CN" sz="2000" baseline="0" dirty="0" smtClean="0"/>
                        <a:t> time</a:t>
                      </a:r>
                      <a:endParaRPr lang="zh-CN" altLang="en-US" sz="20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34365">
                <a:tc>
                  <a:txBody>
                    <a:bodyPr/>
                    <a:lstStyle/>
                    <a:p>
                      <a:r>
                        <a:rPr lang="en-US" altLang="zh-CN" sz="2000" dirty="0" smtClean="0"/>
                        <a:t>Cons</a:t>
                      </a:r>
                      <a:endParaRPr lang="zh-CN" altLang="en-US" sz="20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2000" dirty="0" smtClean="0"/>
                        <a:t>Time-consuming</a:t>
                      </a:r>
                      <a:endParaRPr lang="zh-CN" alt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2000" dirty="0" smtClean="0"/>
                        <a:t>May lose some good answers</a:t>
                      </a:r>
                      <a:endParaRPr lang="zh-CN" altLang="en-US" sz="20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7390502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 Predictive Solution</a:t>
            </a:r>
            <a:endParaRPr kumimoji="1" lang="zh-CN" altLang="en-US" dirty="0"/>
          </a:p>
        </p:txBody>
      </p:sp>
      <p:sp>
        <p:nvSpPr>
          <p:cNvPr id="3" name="内容占位符 2"/>
          <p:cNvSpPr>
            <a:spLocks noGrp="1"/>
          </p:cNvSpPr>
          <p:nvPr>
            <p:ph idx="1"/>
          </p:nvPr>
        </p:nvSpPr>
        <p:spPr/>
        <p:txBody>
          <a:bodyPr/>
          <a:lstStyle/>
          <a:p>
            <a:r>
              <a:rPr kumimoji="1" lang="en-US" altLang="zh-CN" dirty="0" smtClean="0"/>
              <a:t>Build a binary classifier to predict the optimal action for each query</a:t>
            </a:r>
          </a:p>
          <a:p>
            <a:r>
              <a:rPr kumimoji="1" lang="en-US" altLang="zh-CN" dirty="0" smtClean="0"/>
              <a:t>Key: Training set construction</a:t>
            </a:r>
          </a:p>
          <a:p>
            <a:r>
              <a:rPr kumimoji="1" lang="en-US" altLang="zh-CN" dirty="0" smtClean="0"/>
              <a:t>Feature extraction</a:t>
            </a:r>
          </a:p>
          <a:p>
            <a:pPr lvl="1"/>
            <a:r>
              <a:rPr kumimoji="1" lang="en-US" altLang="zh-CN" dirty="0" smtClean="0"/>
              <a:t>Query, match and feedback features</a:t>
            </a:r>
          </a:p>
          <a:p>
            <a:pPr lvl="1"/>
            <a:r>
              <a:rPr kumimoji="1" lang="en-US" altLang="zh-CN" dirty="0" smtClean="0"/>
              <a:t>Convert each query into a 18-dimensional feature vector</a:t>
            </a:r>
          </a:p>
          <a:p>
            <a:r>
              <a:rPr kumimoji="1" lang="en-US" altLang="zh-CN" dirty="0" smtClean="0"/>
              <a:t>Label assignment</a:t>
            </a:r>
          </a:p>
          <a:p>
            <a:pPr lvl="1"/>
            <a:r>
              <a:rPr kumimoji="1" lang="en-US" altLang="zh-CN" dirty="0" smtClean="0"/>
              <a:t>Assign a label to each query in the training set</a:t>
            </a:r>
          </a:p>
        </p:txBody>
      </p:sp>
      <p:sp>
        <p:nvSpPr>
          <p:cNvPr id="6" name="幻灯片编号占位符 5"/>
          <p:cNvSpPr>
            <a:spLocks noGrp="1"/>
          </p:cNvSpPr>
          <p:nvPr>
            <p:ph type="sldNum" sz="quarter" idx="12"/>
          </p:nvPr>
        </p:nvSpPr>
        <p:spPr/>
        <p:txBody>
          <a:bodyPr/>
          <a:lstStyle/>
          <a:p>
            <a:pPr>
              <a:defRPr/>
            </a:pPr>
            <a:fld id="{2FC9783A-7102-4A47-9DD4-0C0E3EA7866E}" type="slidenum">
              <a:rPr lang="en-US" altLang="zh-CN" smtClean="0"/>
              <a:pPr>
                <a:defRPr/>
              </a:pPr>
              <a:t>18</a:t>
            </a:fld>
            <a:endParaRPr lang="en-US" altLang="zh-CN"/>
          </a:p>
        </p:txBody>
      </p:sp>
      <p:graphicFrame>
        <p:nvGraphicFramePr>
          <p:cNvPr id="7" name="对象 6"/>
          <p:cNvGraphicFramePr>
            <a:graphicFrameLocks noChangeAspect="1"/>
          </p:cNvGraphicFramePr>
          <p:nvPr>
            <p:extLst>
              <p:ext uri="{D42A27DB-BD31-4B8C-83A1-F6EECF244321}">
                <p14:modId xmlns:p14="http://schemas.microsoft.com/office/powerpoint/2010/main" val="971699661"/>
              </p:ext>
            </p:extLst>
          </p:nvPr>
        </p:nvGraphicFramePr>
        <p:xfrm>
          <a:off x="1971675" y="4419600"/>
          <a:ext cx="4513263" cy="1062038"/>
        </p:xfrm>
        <a:graphic>
          <a:graphicData uri="http://schemas.openxmlformats.org/presentationml/2006/ole">
            <mc:AlternateContent xmlns:mc="http://schemas.openxmlformats.org/markup-compatibility/2006">
              <mc:Choice xmlns:v="urn:schemas-microsoft-com:vml" Requires="v">
                <p:oleObj spid="_x0000_s11292" name="Equation" r:id="rId3" imgW="2358720" imgH="548280" progId="">
                  <p:embed/>
                </p:oleObj>
              </mc:Choice>
              <mc:Fallback>
                <p:oleObj name="Equation" r:id="rId3" imgW="2358720" imgH="548280" progId="">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675" y="4419600"/>
                        <a:ext cx="4513263" cy="1062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399297332"/>
              </p:ext>
            </p:extLst>
          </p:nvPr>
        </p:nvGraphicFramePr>
        <p:xfrm>
          <a:off x="1981200" y="5486400"/>
          <a:ext cx="4175125" cy="820738"/>
        </p:xfrm>
        <a:graphic>
          <a:graphicData uri="http://schemas.openxmlformats.org/presentationml/2006/ole">
            <mc:AlternateContent xmlns:mc="http://schemas.openxmlformats.org/markup-compatibility/2006">
              <mc:Choice xmlns:v="urn:schemas-microsoft-com:vml" Requires="v">
                <p:oleObj spid="_x0000_s11293" name="Equation" r:id="rId5" imgW="2184840" imgH="420480" progId="">
                  <p:embed/>
                </p:oleObj>
              </mc:Choice>
              <mc:Fallback>
                <p:oleObj name="Equation" r:id="rId5" imgW="2184840" imgH="420480" progId="">
                  <p:embed/>
                  <p:pic>
                    <p:nvPicPr>
                      <p:cNvPr id="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5486400"/>
                        <a:ext cx="4175125"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bwMode="auto">
          <a:xfrm>
            <a:off x="6477000" y="4495800"/>
            <a:ext cx="2514600" cy="1295400"/>
          </a:xfrm>
          <a:prstGeom prst="rect">
            <a:avLst/>
          </a:prstGeom>
          <a:no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specifies the preference between</a:t>
            </a:r>
            <a:r>
              <a:rPr kumimoji="0" lang="en-US" altLang="zh-CN" sz="1800" b="0" i="0" u="none" strike="noStrike" cap="none" normalizeH="0" dirty="0" smtClean="0">
                <a:ln>
                  <a:noFill/>
                </a:ln>
                <a:solidFill>
                  <a:schemeClr val="tx1"/>
                </a:solidFill>
                <a:effectLst/>
                <a:latin typeface="Verdana" pitchFamily="34" charset="0"/>
                <a:ea typeface="宋体" pitchFamily="2" charset="-122"/>
              </a:rPr>
              <a:t> answer quality and runtime.</a:t>
            </a: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3112038332"/>
              </p:ext>
            </p:extLst>
          </p:nvPr>
        </p:nvGraphicFramePr>
        <p:xfrm>
          <a:off x="6553200" y="4572000"/>
          <a:ext cx="241300" cy="265112"/>
        </p:xfrm>
        <a:graphic>
          <a:graphicData uri="http://schemas.openxmlformats.org/presentationml/2006/ole">
            <mc:AlternateContent xmlns:mc="http://schemas.openxmlformats.org/markup-compatibility/2006">
              <mc:Choice xmlns:v="urn:schemas-microsoft-com:vml" Requires="v">
                <p:oleObj spid="_x0000_s11294" name="Equation" r:id="rId7" imgW="118800" imgH="127800" progId="">
                  <p:embed/>
                </p:oleObj>
              </mc:Choice>
              <mc:Fallback>
                <p:oleObj name="Equation" r:id="rId7" imgW="118800" imgH="127800" progId="">
                  <p:embed/>
                  <p:pic>
                    <p:nvPicPr>
                      <p:cNvPr id="0" name="Picture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4572000"/>
                        <a:ext cx="241300" cy="265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36283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Experiment Setup</a:t>
            </a:r>
            <a:endParaRPr kumimoji="1" lang="zh-CN" altLang="en-US" dirty="0"/>
          </a:p>
        </p:txBody>
      </p:sp>
      <p:sp>
        <p:nvSpPr>
          <p:cNvPr id="3" name="内容占位符 2"/>
          <p:cNvSpPr>
            <a:spLocks noGrp="1"/>
          </p:cNvSpPr>
          <p:nvPr>
            <p:ph idx="1"/>
          </p:nvPr>
        </p:nvSpPr>
        <p:spPr>
          <a:xfrm>
            <a:off x="566738" y="1143000"/>
            <a:ext cx="8120062" cy="5181600"/>
          </a:xfrm>
        </p:spPr>
        <p:txBody>
          <a:bodyPr/>
          <a:lstStyle/>
          <a:p>
            <a:r>
              <a:rPr kumimoji="1" lang="en-US" altLang="zh-CN" dirty="0" smtClean="0"/>
              <a:t>Base graph query engine: SLQ (Yang et at., 2014)</a:t>
            </a:r>
          </a:p>
          <a:p>
            <a:r>
              <a:rPr kumimoji="1" lang="en-US" altLang="zh-CN" dirty="0" smtClean="0"/>
              <a:t>Knowledge graph: </a:t>
            </a:r>
            <a:r>
              <a:rPr kumimoji="1" lang="en-US" altLang="zh-CN" dirty="0" err="1" smtClean="0"/>
              <a:t>DBpedia</a:t>
            </a:r>
            <a:r>
              <a:rPr kumimoji="1" lang="en-US" altLang="zh-CN" dirty="0" smtClean="0"/>
              <a:t> (4.6M nodes, 100M edges)</a:t>
            </a:r>
          </a:p>
          <a:p>
            <a:r>
              <a:rPr kumimoji="1" lang="en-US" altLang="zh-CN" dirty="0" smtClean="0"/>
              <a:t>Graph query sets: WIKI (50) and YAGO (100)</a:t>
            </a:r>
            <a:endParaRPr kumimoji="1" lang="zh-CN" altLang="en-US" dirty="0"/>
          </a:p>
        </p:txBody>
      </p:sp>
      <p:sp>
        <p:nvSpPr>
          <p:cNvPr id="6" name="幻灯片编号占位符 5"/>
          <p:cNvSpPr>
            <a:spLocks noGrp="1"/>
          </p:cNvSpPr>
          <p:nvPr>
            <p:ph type="sldNum" sz="quarter" idx="12"/>
          </p:nvPr>
        </p:nvSpPr>
        <p:spPr>
          <a:xfrm>
            <a:off x="6477000" y="6416735"/>
            <a:ext cx="1981200" cy="384175"/>
          </a:xfrm>
        </p:spPr>
        <p:txBody>
          <a:bodyPr/>
          <a:lstStyle/>
          <a:p>
            <a:pPr>
              <a:defRPr/>
            </a:pPr>
            <a:fld id="{2FC9783A-7102-4A47-9DD4-0C0E3EA7866E}" type="slidenum">
              <a:rPr lang="en-US" altLang="zh-CN" smtClean="0"/>
              <a:pPr>
                <a:defRPr/>
              </a:pPr>
              <a:t>19</a:t>
            </a:fld>
            <a:endParaRPr lang="en-US" altLang="zh-CN"/>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787" y="3017108"/>
            <a:ext cx="3666672" cy="2774091"/>
          </a:xfrm>
          <a:prstGeom prst="rect">
            <a:avLst/>
          </a:prstGeom>
        </p:spPr>
      </p:pic>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8647" y="2994745"/>
            <a:ext cx="2130235" cy="646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左箭头 7"/>
          <p:cNvSpPr/>
          <p:nvPr/>
        </p:nvSpPr>
        <p:spPr bwMode="auto">
          <a:xfrm rot="10800000">
            <a:off x="4527499" y="3294326"/>
            <a:ext cx="1064384" cy="223349"/>
          </a:xfrm>
          <a:prstGeom prst="leftArrow">
            <a:avLst/>
          </a:prstGeom>
          <a:solidFill>
            <a:srgbClr val="0070C0"/>
          </a:solidFill>
          <a:ln w="9525" cap="flat" cmpd="sng" algn="ctr">
            <a:solidFill>
              <a:srgbClr val="0099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70C0"/>
              </a:solidFill>
              <a:effectLst/>
              <a:latin typeface="Verdana" pitchFamily="34" charset="0"/>
              <a:ea typeface="宋体" pitchFamily="2" charset="-122"/>
            </a:endParaRPr>
          </a:p>
        </p:txBody>
      </p:sp>
      <p:sp>
        <p:nvSpPr>
          <p:cNvPr id="9" name="TextBox 8"/>
          <p:cNvSpPr txBox="1"/>
          <p:nvPr/>
        </p:nvSpPr>
        <p:spPr>
          <a:xfrm>
            <a:off x="1404145" y="2583904"/>
            <a:ext cx="2698298" cy="363901"/>
          </a:xfrm>
          <a:prstGeom prst="rect">
            <a:avLst/>
          </a:prstGeom>
          <a:noFill/>
        </p:spPr>
        <p:txBody>
          <a:bodyPr wrap="square" rtlCol="0">
            <a:spAutoFit/>
          </a:bodyPr>
          <a:lstStyle/>
          <a:p>
            <a:r>
              <a:rPr lang="en-US" dirty="0" smtClean="0"/>
              <a:t>Wikipedia List Page</a:t>
            </a:r>
            <a:endParaRPr lang="en-US" dirty="0"/>
          </a:p>
        </p:txBody>
      </p:sp>
      <p:sp>
        <p:nvSpPr>
          <p:cNvPr id="11" name="TextBox 10"/>
          <p:cNvSpPr txBox="1"/>
          <p:nvPr/>
        </p:nvSpPr>
        <p:spPr>
          <a:xfrm>
            <a:off x="5664616" y="2514600"/>
            <a:ext cx="2485274" cy="363901"/>
          </a:xfrm>
          <a:prstGeom prst="rect">
            <a:avLst/>
          </a:prstGeom>
          <a:noFill/>
        </p:spPr>
        <p:txBody>
          <a:bodyPr wrap="square" rtlCol="0">
            <a:spAutoFit/>
          </a:bodyPr>
          <a:lstStyle/>
          <a:p>
            <a:r>
              <a:rPr lang="en-US" dirty="0" smtClean="0"/>
              <a:t>Graph Query</a:t>
            </a:r>
            <a:endParaRPr lang="en-US" dirty="0"/>
          </a:p>
        </p:txBody>
      </p:sp>
      <p:sp>
        <p:nvSpPr>
          <p:cNvPr id="13" name="左箭头 12"/>
          <p:cNvSpPr/>
          <p:nvPr/>
        </p:nvSpPr>
        <p:spPr bwMode="auto">
          <a:xfrm rot="16200000">
            <a:off x="6456212" y="4107179"/>
            <a:ext cx="744250" cy="228840"/>
          </a:xfrm>
          <a:prstGeom prst="leftArrow">
            <a:avLst/>
          </a:prstGeom>
          <a:solidFill>
            <a:srgbClr val="0070C0"/>
          </a:solidFill>
          <a:ln w="9525" cap="flat" cmpd="sng" algn="ctr">
            <a:solidFill>
              <a:srgbClr val="0099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70C0"/>
              </a:solidFill>
              <a:effectLst/>
              <a:latin typeface="Verdana" pitchFamily="34" charset="0"/>
              <a:ea typeface="宋体" pitchFamily="2" charset="-122"/>
            </a:endParaRPr>
          </a:p>
        </p:txBody>
      </p:sp>
      <p:sp>
        <p:nvSpPr>
          <p:cNvPr id="14" name="TextBox 13"/>
          <p:cNvSpPr txBox="1"/>
          <p:nvPr/>
        </p:nvSpPr>
        <p:spPr>
          <a:xfrm>
            <a:off x="4081431" y="2818456"/>
            <a:ext cx="2009232" cy="523220"/>
          </a:xfrm>
          <a:prstGeom prst="rect">
            <a:avLst/>
          </a:prstGeom>
          <a:noFill/>
        </p:spPr>
        <p:txBody>
          <a:bodyPr wrap="square" rtlCol="0">
            <a:spAutoFit/>
          </a:bodyPr>
          <a:lstStyle/>
          <a:p>
            <a:r>
              <a:rPr lang="en-US" sz="1400" dirty="0" smtClean="0"/>
              <a:t>Structured </a:t>
            </a:r>
          </a:p>
          <a:p>
            <a:r>
              <a:rPr lang="en-US" sz="1400" dirty="0" smtClean="0"/>
              <a:t>Information need</a:t>
            </a:r>
            <a:endParaRPr lang="en-US" sz="1400" dirty="0"/>
          </a:p>
        </p:txBody>
      </p:sp>
      <p:sp>
        <p:nvSpPr>
          <p:cNvPr id="15" name="TextBox 14"/>
          <p:cNvSpPr txBox="1"/>
          <p:nvPr/>
        </p:nvSpPr>
        <p:spPr>
          <a:xfrm>
            <a:off x="6729733" y="3840638"/>
            <a:ext cx="2414267" cy="475870"/>
          </a:xfrm>
          <a:prstGeom prst="rect">
            <a:avLst/>
          </a:prstGeom>
          <a:noFill/>
        </p:spPr>
        <p:txBody>
          <a:bodyPr wrap="square" rtlCol="0">
            <a:spAutoFit/>
          </a:bodyPr>
          <a:lstStyle/>
          <a:p>
            <a:r>
              <a:rPr lang="en-US" sz="1400" dirty="0" smtClean="0"/>
              <a:t>Links between </a:t>
            </a:r>
          </a:p>
          <a:p>
            <a:r>
              <a:rPr lang="en-US" sz="1400" dirty="0" smtClean="0"/>
              <a:t>Wikipedia and </a:t>
            </a:r>
            <a:r>
              <a:rPr lang="en-US" sz="1400" dirty="0" err="1" smtClean="0"/>
              <a:t>DBpedia</a:t>
            </a:r>
            <a:endParaRPr lang="en-US" sz="1400" dirty="0"/>
          </a:p>
        </p:txBody>
      </p:sp>
      <p:sp>
        <p:nvSpPr>
          <p:cNvPr id="18" name="TextBox 17"/>
          <p:cNvSpPr txBox="1"/>
          <p:nvPr/>
        </p:nvSpPr>
        <p:spPr>
          <a:xfrm>
            <a:off x="5735623" y="4524421"/>
            <a:ext cx="2485274" cy="363901"/>
          </a:xfrm>
          <a:prstGeom prst="rect">
            <a:avLst/>
          </a:prstGeom>
          <a:noFill/>
        </p:spPr>
        <p:txBody>
          <a:bodyPr wrap="square" rtlCol="0">
            <a:spAutoFit/>
          </a:bodyPr>
          <a:lstStyle/>
          <a:p>
            <a:r>
              <a:rPr lang="en-US" dirty="0" smtClean="0"/>
              <a:t>Ground Truth</a:t>
            </a:r>
            <a:endParaRPr lang="en-US" dirty="0"/>
          </a:p>
        </p:txBody>
      </p:sp>
      <p:pic>
        <p:nvPicPr>
          <p:cNvPr id="614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26597" y="4870941"/>
            <a:ext cx="2294300" cy="623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41466" y="5494679"/>
            <a:ext cx="2008121" cy="631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6573070" y="5979809"/>
            <a:ext cx="810383" cy="363901"/>
          </a:xfrm>
          <a:prstGeom prst="rect">
            <a:avLst/>
          </a:prstGeom>
          <a:noFill/>
        </p:spPr>
        <p:txBody>
          <a:bodyPr wrap="square" rtlCol="0">
            <a:spAutoFit/>
          </a:bodyPr>
          <a:lstStyle/>
          <a:p>
            <a:r>
              <a:rPr lang="en-US" dirty="0" smtClean="0"/>
              <a:t>… …</a:t>
            </a:r>
            <a:endParaRPr lang="en-US" dirty="0"/>
          </a:p>
        </p:txBody>
      </p:sp>
      <p:sp>
        <p:nvSpPr>
          <p:cNvPr id="17" name="矩形 16"/>
          <p:cNvSpPr/>
          <p:nvPr/>
        </p:nvSpPr>
        <p:spPr bwMode="auto">
          <a:xfrm>
            <a:off x="5877639" y="2947806"/>
            <a:ext cx="2171947" cy="814270"/>
          </a:xfrm>
          <a:prstGeom prst="rect">
            <a:avLst/>
          </a:prstGeom>
          <a:no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a typeface="宋体" pitchFamily="2" charset="-122"/>
            </a:endParaRPr>
          </a:p>
        </p:txBody>
      </p:sp>
      <p:sp>
        <p:nvSpPr>
          <p:cNvPr id="24" name="矩形 23"/>
          <p:cNvSpPr/>
          <p:nvPr/>
        </p:nvSpPr>
        <p:spPr bwMode="auto">
          <a:xfrm>
            <a:off x="5877639" y="4908123"/>
            <a:ext cx="2272251" cy="1418207"/>
          </a:xfrm>
          <a:prstGeom prst="rect">
            <a:avLst/>
          </a:prstGeom>
          <a:no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a typeface="宋体" pitchFamily="2" charset="-122"/>
            </a:endParaRPr>
          </a:p>
        </p:txBody>
      </p:sp>
      <p:sp>
        <p:nvSpPr>
          <p:cNvPr id="20" name="TextBox 19"/>
          <p:cNvSpPr txBox="1"/>
          <p:nvPr/>
        </p:nvSpPr>
        <p:spPr>
          <a:xfrm>
            <a:off x="478000" y="2590800"/>
            <a:ext cx="893600" cy="342101"/>
          </a:xfrm>
          <a:prstGeom prst="rect">
            <a:avLst/>
          </a:prstGeom>
          <a:noFill/>
          <a:ln w="19050">
            <a:solidFill>
              <a:srgbClr val="002060"/>
            </a:solidFill>
          </a:ln>
        </p:spPr>
        <p:txBody>
          <a:bodyPr wrap="square" rtlCol="0">
            <a:spAutoFit/>
          </a:bodyPr>
          <a:lstStyle/>
          <a:p>
            <a:r>
              <a:rPr lang="en-US" sz="1800" dirty="0" smtClean="0"/>
              <a:t>WIKI</a:t>
            </a:r>
            <a:endParaRPr lang="en-US" sz="1800" dirty="0"/>
          </a:p>
        </p:txBody>
      </p:sp>
    </p:spTree>
    <p:extLst>
      <p:ext uri="{BB962C8B-B14F-4D97-AF65-F5344CB8AC3E}">
        <p14:creationId xmlns:p14="http://schemas.microsoft.com/office/powerpoint/2010/main" val="16926217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par>
                                <p:cTn id="14" presetID="3" presetClass="entr" presetSubtype="10" fill="hold" nodeType="withEffect">
                                  <p:stCondLst>
                                    <p:cond delay="0"/>
                                  </p:stCondLst>
                                  <p:childTnLst>
                                    <p:set>
                                      <p:cBhvr>
                                        <p:cTn id="15" dur="1" fill="hold">
                                          <p:stCondLst>
                                            <p:cond delay="0"/>
                                          </p:stCondLst>
                                        </p:cTn>
                                        <p:tgtEl>
                                          <p:spTgt spid="6146"/>
                                        </p:tgtEl>
                                        <p:attrNameLst>
                                          <p:attrName>style.visibility</p:attrName>
                                        </p:attrNameLst>
                                      </p:cBhvr>
                                      <p:to>
                                        <p:strVal val="visible"/>
                                      </p:to>
                                    </p:set>
                                    <p:animEffect transition="in" filter="blinds(horizontal)">
                                      <p:cBhvr>
                                        <p:cTn id="16" dur="500"/>
                                        <p:tgtEl>
                                          <p:spTgt spid="614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linds(horizontal)">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linds(horizontal)">
                                      <p:cBhvr>
                                        <p:cTn id="30" dur="500"/>
                                        <p:tgtEl>
                                          <p:spTgt spid="18"/>
                                        </p:tgtEl>
                                      </p:cBhvr>
                                    </p:animEffect>
                                  </p:childTnLst>
                                </p:cTn>
                              </p:par>
                              <p:par>
                                <p:cTn id="31" presetID="3" presetClass="entr" presetSubtype="10" fill="hold" nodeType="withEffect">
                                  <p:stCondLst>
                                    <p:cond delay="0"/>
                                  </p:stCondLst>
                                  <p:childTnLst>
                                    <p:set>
                                      <p:cBhvr>
                                        <p:cTn id="32" dur="1" fill="hold">
                                          <p:stCondLst>
                                            <p:cond delay="0"/>
                                          </p:stCondLst>
                                        </p:cTn>
                                        <p:tgtEl>
                                          <p:spTgt spid="6149"/>
                                        </p:tgtEl>
                                        <p:attrNameLst>
                                          <p:attrName>style.visibility</p:attrName>
                                        </p:attrNameLst>
                                      </p:cBhvr>
                                      <p:to>
                                        <p:strVal val="visible"/>
                                      </p:to>
                                    </p:set>
                                    <p:animEffect transition="in" filter="blinds(horizontal)">
                                      <p:cBhvr>
                                        <p:cTn id="33" dur="500"/>
                                        <p:tgtEl>
                                          <p:spTgt spid="6149"/>
                                        </p:tgtEl>
                                      </p:cBhvr>
                                    </p:animEffect>
                                  </p:childTnLst>
                                </p:cTn>
                              </p:par>
                              <p:par>
                                <p:cTn id="34" presetID="3" presetClass="entr" presetSubtype="10" fill="hold" nodeType="withEffect">
                                  <p:stCondLst>
                                    <p:cond delay="0"/>
                                  </p:stCondLst>
                                  <p:childTnLst>
                                    <p:set>
                                      <p:cBhvr>
                                        <p:cTn id="35" dur="1" fill="hold">
                                          <p:stCondLst>
                                            <p:cond delay="0"/>
                                          </p:stCondLst>
                                        </p:cTn>
                                        <p:tgtEl>
                                          <p:spTgt spid="6150"/>
                                        </p:tgtEl>
                                        <p:attrNameLst>
                                          <p:attrName>style.visibility</p:attrName>
                                        </p:attrNameLst>
                                      </p:cBhvr>
                                      <p:to>
                                        <p:strVal val="visible"/>
                                      </p:to>
                                    </p:set>
                                    <p:animEffect transition="in" filter="blinds(horizontal)">
                                      <p:cBhvr>
                                        <p:cTn id="36" dur="500"/>
                                        <p:tgtEl>
                                          <p:spTgt spid="6150"/>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linds(horizontal)">
                                      <p:cBhvr>
                                        <p:cTn id="39" dur="500"/>
                                        <p:tgtEl>
                                          <p:spTgt spid="2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13" grpId="0" animBg="1"/>
      <p:bldP spid="14" grpId="0"/>
      <p:bldP spid="15" grpId="0"/>
      <p:bldP spid="18" grpId="0"/>
      <p:bldP spid="10" grpId="0"/>
      <p:bldP spid="17"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accent2"/>
              </a:buClr>
              <a:buFont typeface="Wingdings" pitchFamily="2" charset="2"/>
              <a:buChar char="o"/>
              <a:defRPr sz="2400">
                <a:solidFill>
                  <a:schemeClr val="tx1"/>
                </a:solidFill>
                <a:latin typeface="Arial" charset="0"/>
                <a:ea typeface="宋体" pitchFamily="2" charset="-122"/>
              </a:defRPr>
            </a:lvl1pPr>
            <a:lvl2pPr marL="742950" indent="-285750" algn="l" eaLnBrk="0" hangingPunct="0">
              <a:spcBef>
                <a:spcPct val="20000"/>
              </a:spcBef>
              <a:buClr>
                <a:schemeClr val="accent2"/>
              </a:buClr>
              <a:buFont typeface="Wingdings" pitchFamily="2" charset="2"/>
              <a:buChar char="n"/>
              <a:defRPr sz="2000">
                <a:solidFill>
                  <a:schemeClr val="tx1"/>
                </a:solidFill>
                <a:latin typeface="Arial" charset="0"/>
                <a:ea typeface="宋体" pitchFamily="2" charset="-122"/>
              </a:defRPr>
            </a:lvl2pPr>
            <a:lvl3pPr marL="1143000" indent="-228600" algn="l" eaLnBrk="0" hangingPunct="0">
              <a:spcBef>
                <a:spcPct val="20000"/>
              </a:spcBef>
              <a:buClr>
                <a:schemeClr val="accent2"/>
              </a:buClr>
              <a:buFont typeface="Wingdings" pitchFamily="2" charset="2"/>
              <a:buChar char="o"/>
              <a:defRPr>
                <a:solidFill>
                  <a:schemeClr val="tx1"/>
                </a:solidFill>
                <a:latin typeface="Arial" charset="0"/>
                <a:ea typeface="宋体" pitchFamily="2" charset="-122"/>
              </a:defRPr>
            </a:lvl3pPr>
            <a:lvl4pPr marL="1600200" indent="-228600" algn="l" eaLnBrk="0" hangingPunct="0">
              <a:spcBef>
                <a:spcPct val="20000"/>
              </a:spcBef>
              <a:buClr>
                <a:schemeClr val="accent2"/>
              </a:buClr>
              <a:buFont typeface="Wingdings" pitchFamily="2" charset="2"/>
              <a:buChar char="n"/>
              <a:defRPr>
                <a:solidFill>
                  <a:schemeClr val="tx1"/>
                </a:solidFill>
                <a:latin typeface="Arial" charset="0"/>
                <a:ea typeface="宋体" pitchFamily="2" charset="-122"/>
              </a:defRPr>
            </a:lvl4pPr>
            <a:lvl5pPr marL="2057400" indent="-228600" algn="l" eaLnBrk="0" hangingPunct="0">
              <a:spcBef>
                <a:spcPct val="25000"/>
              </a:spcBef>
              <a:buClr>
                <a:schemeClr val="accent2"/>
              </a:buClr>
              <a:buFont typeface="Wingdings" pitchFamily="2" charset="2"/>
              <a:buChar char="§"/>
              <a:defRPr>
                <a:solidFill>
                  <a:schemeClr val="tx1"/>
                </a:solidFill>
                <a:latin typeface="Arial"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9pPr>
          </a:lstStyle>
          <a:p>
            <a:pPr algn="r" eaLnBrk="1" hangingPunct="1">
              <a:spcBef>
                <a:spcPct val="0"/>
              </a:spcBef>
              <a:buClrTx/>
              <a:buFontTx/>
              <a:buNone/>
            </a:pPr>
            <a:fld id="{E7C03A31-12C3-40FA-BF70-6859DC8B90E6}" type="slidenum">
              <a:rPr lang="en-US" altLang="zh-CN" sz="1200" smtClean="0">
                <a:latin typeface="Verdana" pitchFamily="34" charset="0"/>
              </a:rPr>
              <a:pPr algn="r" eaLnBrk="1" hangingPunct="1">
                <a:spcBef>
                  <a:spcPct val="0"/>
                </a:spcBef>
                <a:buClrTx/>
                <a:buFontTx/>
                <a:buNone/>
              </a:pPr>
              <a:t>2</a:t>
            </a:fld>
            <a:endParaRPr lang="en-US" altLang="zh-CN" sz="1800" dirty="0" smtClean="0">
              <a:latin typeface="Verdana" pitchFamily="34" charset="0"/>
            </a:endParaRPr>
          </a:p>
        </p:txBody>
      </p:sp>
      <p:grpSp>
        <p:nvGrpSpPr>
          <p:cNvPr id="2" name="Group 21"/>
          <p:cNvGrpSpPr>
            <a:grpSpLocks/>
          </p:cNvGrpSpPr>
          <p:nvPr/>
        </p:nvGrpSpPr>
        <p:grpSpPr bwMode="auto">
          <a:xfrm>
            <a:off x="911549" y="1116292"/>
            <a:ext cx="6421206" cy="1855508"/>
            <a:chOff x="1143000" y="1447800"/>
            <a:chExt cx="6083541" cy="1855508"/>
          </a:xfrm>
        </p:grpSpPr>
        <p:grpSp>
          <p:nvGrpSpPr>
            <p:cNvPr id="5" name="Group 9"/>
            <p:cNvGrpSpPr>
              <a:grpSpLocks/>
            </p:cNvGrpSpPr>
            <p:nvPr/>
          </p:nvGrpSpPr>
          <p:grpSpPr bwMode="auto">
            <a:xfrm>
              <a:off x="1143000" y="1447800"/>
              <a:ext cx="6083541" cy="1855508"/>
              <a:chOff x="1295400" y="3733800"/>
              <a:chExt cx="6083541" cy="1855508"/>
            </a:xfrm>
          </p:grpSpPr>
          <p:pic>
            <p:nvPicPr>
              <p:cNvPr id="30736" name="Picture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8101" y="4191000"/>
                <a:ext cx="2454560" cy="1398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7" name="TextBox 7"/>
              <p:cNvSpPr txBox="1">
                <a:spLocks noChangeArrowheads="1"/>
              </p:cNvSpPr>
              <p:nvPr/>
            </p:nvSpPr>
            <p:spPr bwMode="auto">
              <a:xfrm>
                <a:off x="1295400" y="3733800"/>
                <a:ext cx="24775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accent2"/>
                  </a:buClr>
                  <a:buFont typeface="Wingdings" pitchFamily="2" charset="2"/>
                  <a:buChar char="o"/>
                  <a:defRPr sz="2400">
                    <a:solidFill>
                      <a:schemeClr val="tx1"/>
                    </a:solidFill>
                    <a:latin typeface="Arial" charset="0"/>
                    <a:ea typeface="宋体" pitchFamily="2" charset="-122"/>
                  </a:defRPr>
                </a:lvl1pPr>
                <a:lvl2pPr marL="742950" indent="-285750" algn="l" eaLnBrk="0" hangingPunct="0">
                  <a:spcBef>
                    <a:spcPct val="20000"/>
                  </a:spcBef>
                  <a:buClr>
                    <a:schemeClr val="accent2"/>
                  </a:buClr>
                  <a:buFont typeface="Wingdings" pitchFamily="2" charset="2"/>
                  <a:buChar char="n"/>
                  <a:defRPr sz="2000">
                    <a:solidFill>
                      <a:schemeClr val="tx1"/>
                    </a:solidFill>
                    <a:latin typeface="Arial" charset="0"/>
                    <a:ea typeface="宋体" pitchFamily="2" charset="-122"/>
                  </a:defRPr>
                </a:lvl2pPr>
                <a:lvl3pPr marL="1143000" indent="-228600" algn="l" eaLnBrk="0" hangingPunct="0">
                  <a:spcBef>
                    <a:spcPct val="20000"/>
                  </a:spcBef>
                  <a:buClr>
                    <a:schemeClr val="accent2"/>
                  </a:buClr>
                  <a:buFont typeface="Wingdings" pitchFamily="2" charset="2"/>
                  <a:buChar char="o"/>
                  <a:defRPr>
                    <a:solidFill>
                      <a:schemeClr val="tx1"/>
                    </a:solidFill>
                    <a:latin typeface="Arial" charset="0"/>
                    <a:ea typeface="宋体" pitchFamily="2" charset="-122"/>
                  </a:defRPr>
                </a:lvl3pPr>
                <a:lvl4pPr marL="1600200" indent="-228600" algn="l" eaLnBrk="0" hangingPunct="0">
                  <a:spcBef>
                    <a:spcPct val="20000"/>
                  </a:spcBef>
                  <a:buClr>
                    <a:schemeClr val="accent2"/>
                  </a:buClr>
                  <a:buFont typeface="Wingdings" pitchFamily="2" charset="2"/>
                  <a:buChar char="n"/>
                  <a:defRPr>
                    <a:solidFill>
                      <a:schemeClr val="tx1"/>
                    </a:solidFill>
                    <a:latin typeface="Arial" charset="0"/>
                    <a:ea typeface="宋体" pitchFamily="2" charset="-122"/>
                  </a:defRPr>
                </a:lvl4pPr>
                <a:lvl5pPr marL="2057400" indent="-228600" algn="l" eaLnBrk="0" hangingPunct="0">
                  <a:spcBef>
                    <a:spcPct val="25000"/>
                  </a:spcBef>
                  <a:buClr>
                    <a:schemeClr val="accent2"/>
                  </a:buClr>
                  <a:buFont typeface="Wingdings" pitchFamily="2" charset="2"/>
                  <a:buChar char="§"/>
                  <a:defRPr>
                    <a:solidFill>
                      <a:schemeClr val="tx1"/>
                    </a:solidFill>
                    <a:latin typeface="Arial"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9pPr>
              </a:lstStyle>
              <a:p>
                <a:pPr algn="ctr" eaLnBrk="1" hangingPunct="1">
                  <a:spcBef>
                    <a:spcPct val="0"/>
                  </a:spcBef>
                  <a:buClrTx/>
                  <a:buFontTx/>
                  <a:buNone/>
                </a:pPr>
                <a:r>
                  <a:rPr lang="en-US" altLang="en-US" sz="2000">
                    <a:latin typeface="Verdana" pitchFamily="34" charset="0"/>
                  </a:rPr>
                  <a:t>Desktop search</a:t>
                </a:r>
              </a:p>
            </p:txBody>
          </p:sp>
          <p:sp>
            <p:nvSpPr>
              <p:cNvPr id="30738" name="TextBox 8"/>
              <p:cNvSpPr txBox="1">
                <a:spLocks noChangeArrowheads="1"/>
              </p:cNvSpPr>
              <p:nvPr/>
            </p:nvSpPr>
            <p:spPr bwMode="auto">
              <a:xfrm>
                <a:off x="5245341" y="3733800"/>
                <a:ext cx="2133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accent2"/>
                  </a:buClr>
                  <a:buFont typeface="Wingdings" pitchFamily="2" charset="2"/>
                  <a:buChar char="o"/>
                  <a:defRPr sz="2400">
                    <a:solidFill>
                      <a:schemeClr val="tx1"/>
                    </a:solidFill>
                    <a:latin typeface="Arial" charset="0"/>
                    <a:ea typeface="宋体" pitchFamily="2" charset="-122"/>
                  </a:defRPr>
                </a:lvl1pPr>
                <a:lvl2pPr marL="742950" indent="-285750" algn="l" eaLnBrk="0" hangingPunct="0">
                  <a:spcBef>
                    <a:spcPct val="20000"/>
                  </a:spcBef>
                  <a:buClr>
                    <a:schemeClr val="accent2"/>
                  </a:buClr>
                  <a:buFont typeface="Wingdings" pitchFamily="2" charset="2"/>
                  <a:buChar char="n"/>
                  <a:defRPr sz="2000">
                    <a:solidFill>
                      <a:schemeClr val="tx1"/>
                    </a:solidFill>
                    <a:latin typeface="Arial" charset="0"/>
                    <a:ea typeface="宋体" pitchFamily="2" charset="-122"/>
                  </a:defRPr>
                </a:lvl2pPr>
                <a:lvl3pPr marL="1143000" indent="-228600" algn="l" eaLnBrk="0" hangingPunct="0">
                  <a:spcBef>
                    <a:spcPct val="20000"/>
                  </a:spcBef>
                  <a:buClr>
                    <a:schemeClr val="accent2"/>
                  </a:buClr>
                  <a:buFont typeface="Wingdings" pitchFamily="2" charset="2"/>
                  <a:buChar char="o"/>
                  <a:defRPr>
                    <a:solidFill>
                      <a:schemeClr val="tx1"/>
                    </a:solidFill>
                    <a:latin typeface="Arial" charset="0"/>
                    <a:ea typeface="宋体" pitchFamily="2" charset="-122"/>
                  </a:defRPr>
                </a:lvl3pPr>
                <a:lvl4pPr marL="1600200" indent="-228600" algn="l" eaLnBrk="0" hangingPunct="0">
                  <a:spcBef>
                    <a:spcPct val="20000"/>
                  </a:spcBef>
                  <a:buClr>
                    <a:schemeClr val="accent2"/>
                  </a:buClr>
                  <a:buFont typeface="Wingdings" pitchFamily="2" charset="2"/>
                  <a:buChar char="n"/>
                  <a:defRPr>
                    <a:solidFill>
                      <a:schemeClr val="tx1"/>
                    </a:solidFill>
                    <a:latin typeface="Arial" charset="0"/>
                    <a:ea typeface="宋体" pitchFamily="2" charset="-122"/>
                  </a:defRPr>
                </a:lvl4pPr>
                <a:lvl5pPr marL="2057400" indent="-228600" algn="l" eaLnBrk="0" hangingPunct="0">
                  <a:spcBef>
                    <a:spcPct val="25000"/>
                  </a:spcBef>
                  <a:buClr>
                    <a:schemeClr val="accent2"/>
                  </a:buClr>
                  <a:buFont typeface="Wingdings" pitchFamily="2" charset="2"/>
                  <a:buChar char="§"/>
                  <a:defRPr>
                    <a:solidFill>
                      <a:schemeClr val="tx1"/>
                    </a:solidFill>
                    <a:latin typeface="Arial"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9pPr>
              </a:lstStyle>
              <a:p>
                <a:pPr algn="ctr" eaLnBrk="1" hangingPunct="1">
                  <a:spcBef>
                    <a:spcPct val="0"/>
                  </a:spcBef>
                  <a:buClrTx/>
                  <a:buFontTx/>
                  <a:buNone/>
                </a:pPr>
                <a:r>
                  <a:rPr lang="en-US" altLang="en-US" sz="2000" dirty="0">
                    <a:latin typeface="Verdana" pitchFamily="34" charset="0"/>
                  </a:rPr>
                  <a:t>Mobile search</a:t>
                </a:r>
              </a:p>
            </p:txBody>
          </p:sp>
        </p:grpSp>
        <p:sp>
          <p:nvSpPr>
            <p:cNvPr id="30734" name="Right Arrow 7"/>
            <p:cNvSpPr>
              <a:spLocks noChangeArrowheads="1"/>
            </p:cNvSpPr>
            <p:nvPr/>
          </p:nvSpPr>
          <p:spPr bwMode="auto">
            <a:xfrm>
              <a:off x="4064158" y="2362200"/>
              <a:ext cx="618998" cy="331506"/>
            </a:xfrm>
            <a:prstGeom prst="rightArrow">
              <a:avLst>
                <a:gd name="adj1" fmla="val 50000"/>
                <a:gd name="adj2" fmla="val 50000"/>
              </a:avLst>
            </a:pr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l" eaLnBrk="0" hangingPunct="0">
                <a:spcBef>
                  <a:spcPct val="20000"/>
                </a:spcBef>
                <a:buClr>
                  <a:schemeClr val="accent2"/>
                </a:buClr>
                <a:buFont typeface="Wingdings" pitchFamily="2" charset="2"/>
                <a:buChar char="o"/>
                <a:defRPr sz="2400">
                  <a:solidFill>
                    <a:schemeClr val="tx1"/>
                  </a:solidFill>
                  <a:latin typeface="Arial" charset="0"/>
                  <a:ea typeface="宋体" pitchFamily="2" charset="-122"/>
                </a:defRPr>
              </a:lvl1pPr>
              <a:lvl2pPr marL="742950" indent="-285750" algn="l" eaLnBrk="0" hangingPunct="0">
                <a:spcBef>
                  <a:spcPct val="20000"/>
                </a:spcBef>
                <a:buClr>
                  <a:schemeClr val="accent2"/>
                </a:buClr>
                <a:buFont typeface="Wingdings" pitchFamily="2" charset="2"/>
                <a:buChar char="n"/>
                <a:defRPr sz="2000">
                  <a:solidFill>
                    <a:schemeClr val="tx1"/>
                  </a:solidFill>
                  <a:latin typeface="Arial" charset="0"/>
                  <a:ea typeface="宋体" pitchFamily="2" charset="-122"/>
                </a:defRPr>
              </a:lvl2pPr>
              <a:lvl3pPr marL="1143000" indent="-228600" algn="l" eaLnBrk="0" hangingPunct="0">
                <a:spcBef>
                  <a:spcPct val="20000"/>
                </a:spcBef>
                <a:buClr>
                  <a:schemeClr val="accent2"/>
                </a:buClr>
                <a:buFont typeface="Wingdings" pitchFamily="2" charset="2"/>
                <a:buChar char="o"/>
                <a:defRPr>
                  <a:solidFill>
                    <a:schemeClr val="tx1"/>
                  </a:solidFill>
                  <a:latin typeface="Arial" charset="0"/>
                  <a:ea typeface="宋体" pitchFamily="2" charset="-122"/>
                </a:defRPr>
              </a:lvl3pPr>
              <a:lvl4pPr marL="1600200" indent="-228600" algn="l" eaLnBrk="0" hangingPunct="0">
                <a:spcBef>
                  <a:spcPct val="20000"/>
                </a:spcBef>
                <a:buClr>
                  <a:schemeClr val="accent2"/>
                </a:buClr>
                <a:buFont typeface="Wingdings" pitchFamily="2" charset="2"/>
                <a:buChar char="n"/>
                <a:defRPr>
                  <a:solidFill>
                    <a:schemeClr val="tx1"/>
                  </a:solidFill>
                  <a:latin typeface="Arial" charset="0"/>
                  <a:ea typeface="宋体" pitchFamily="2" charset="-122"/>
                </a:defRPr>
              </a:lvl4pPr>
              <a:lvl5pPr marL="2057400" indent="-228600" algn="l" eaLnBrk="0" hangingPunct="0">
                <a:spcBef>
                  <a:spcPct val="25000"/>
                </a:spcBef>
                <a:buClr>
                  <a:schemeClr val="accent2"/>
                </a:buClr>
                <a:buFont typeface="Wingdings" pitchFamily="2" charset="2"/>
                <a:buChar char="§"/>
                <a:defRPr>
                  <a:solidFill>
                    <a:schemeClr val="tx1"/>
                  </a:solidFill>
                  <a:latin typeface="Arial"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9pPr>
            </a:lstStyle>
            <a:p>
              <a:pPr algn="ctr" eaLnBrk="1" hangingPunct="1">
                <a:spcBef>
                  <a:spcPct val="0"/>
                </a:spcBef>
                <a:buClrTx/>
                <a:buFontTx/>
                <a:buNone/>
              </a:pPr>
              <a:endParaRPr lang="en-US" altLang="en-US" sz="2000">
                <a:latin typeface="Verdana" pitchFamily="34" charset="0"/>
              </a:endParaRPr>
            </a:p>
          </p:txBody>
        </p:sp>
      </p:grpSp>
      <p:sp>
        <p:nvSpPr>
          <p:cNvPr id="30726" name="Title 1"/>
          <p:cNvSpPr>
            <a:spLocks noGrp="1"/>
          </p:cNvSpPr>
          <p:nvPr>
            <p:ph type="title"/>
          </p:nvPr>
        </p:nvSpPr>
        <p:spPr>
          <a:xfrm>
            <a:off x="533400" y="304800"/>
            <a:ext cx="8610600" cy="762000"/>
          </a:xfrm>
        </p:spPr>
        <p:txBody>
          <a:bodyPr/>
          <a:lstStyle/>
          <a:p>
            <a:r>
              <a:rPr lang="en-US" altLang="en-US" dirty="0" smtClean="0">
                <a:solidFill>
                  <a:schemeClr val="tx1"/>
                </a:solidFill>
              </a:rPr>
              <a:t>Transformation in Information Search</a:t>
            </a:r>
          </a:p>
        </p:txBody>
      </p:sp>
      <p:grpSp>
        <p:nvGrpSpPr>
          <p:cNvPr id="6" name="Group 6"/>
          <p:cNvGrpSpPr>
            <a:grpSpLocks/>
          </p:cNvGrpSpPr>
          <p:nvPr/>
        </p:nvGrpSpPr>
        <p:grpSpPr bwMode="auto">
          <a:xfrm>
            <a:off x="4953000" y="1524000"/>
            <a:ext cx="2743200" cy="1365105"/>
            <a:chOff x="247096" y="388065"/>
            <a:chExt cx="9716290" cy="5431957"/>
          </a:xfrm>
        </p:grpSpPr>
        <p:grpSp>
          <p:nvGrpSpPr>
            <p:cNvPr id="7" name="Group 3"/>
            <p:cNvGrpSpPr>
              <a:grpSpLocks/>
            </p:cNvGrpSpPr>
            <p:nvPr/>
          </p:nvGrpSpPr>
          <p:grpSpPr bwMode="auto">
            <a:xfrm>
              <a:off x="247096" y="388065"/>
              <a:ext cx="9716290" cy="5431957"/>
              <a:chOff x="247096" y="397342"/>
              <a:chExt cx="9716290" cy="5431957"/>
            </a:xfrm>
          </p:grpSpPr>
          <p:pic>
            <p:nvPicPr>
              <p:cNvPr id="30731" name="Picture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096" y="397342"/>
                <a:ext cx="9716290" cy="543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2" name="Rectangle 2"/>
              <p:cNvSpPr>
                <a:spLocks noChangeArrowheads="1"/>
              </p:cNvSpPr>
              <p:nvPr/>
            </p:nvSpPr>
            <p:spPr bwMode="auto">
              <a:xfrm rot="778799">
                <a:off x="4911785" y="3246299"/>
                <a:ext cx="1378986" cy="1195382"/>
              </a:xfrm>
              <a:prstGeom prst="rect">
                <a:avLst/>
              </a:prstGeom>
              <a:solidFill>
                <a:srgbClr val="D8D9DA"/>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l" eaLnBrk="0" hangingPunct="0">
                  <a:spcBef>
                    <a:spcPct val="20000"/>
                  </a:spcBef>
                  <a:buClr>
                    <a:schemeClr val="accent2"/>
                  </a:buClr>
                  <a:buFont typeface="Wingdings" pitchFamily="2" charset="2"/>
                  <a:buChar char="o"/>
                  <a:defRPr sz="2400">
                    <a:solidFill>
                      <a:schemeClr val="tx1"/>
                    </a:solidFill>
                    <a:latin typeface="Arial" charset="0"/>
                    <a:ea typeface="宋体" pitchFamily="2" charset="-122"/>
                  </a:defRPr>
                </a:lvl1pPr>
                <a:lvl2pPr marL="742950" indent="-285750" algn="l" eaLnBrk="0" hangingPunct="0">
                  <a:spcBef>
                    <a:spcPct val="20000"/>
                  </a:spcBef>
                  <a:buClr>
                    <a:schemeClr val="accent2"/>
                  </a:buClr>
                  <a:buFont typeface="Wingdings" pitchFamily="2" charset="2"/>
                  <a:buChar char="n"/>
                  <a:defRPr sz="2000">
                    <a:solidFill>
                      <a:schemeClr val="tx1"/>
                    </a:solidFill>
                    <a:latin typeface="Arial" charset="0"/>
                    <a:ea typeface="宋体" pitchFamily="2" charset="-122"/>
                  </a:defRPr>
                </a:lvl2pPr>
                <a:lvl3pPr marL="1143000" indent="-228600" algn="l" eaLnBrk="0" hangingPunct="0">
                  <a:spcBef>
                    <a:spcPct val="20000"/>
                  </a:spcBef>
                  <a:buClr>
                    <a:schemeClr val="accent2"/>
                  </a:buClr>
                  <a:buFont typeface="Wingdings" pitchFamily="2" charset="2"/>
                  <a:buChar char="o"/>
                  <a:defRPr>
                    <a:solidFill>
                      <a:schemeClr val="tx1"/>
                    </a:solidFill>
                    <a:latin typeface="Arial" charset="0"/>
                    <a:ea typeface="宋体" pitchFamily="2" charset="-122"/>
                  </a:defRPr>
                </a:lvl3pPr>
                <a:lvl4pPr marL="1600200" indent="-228600" algn="l" eaLnBrk="0" hangingPunct="0">
                  <a:spcBef>
                    <a:spcPct val="20000"/>
                  </a:spcBef>
                  <a:buClr>
                    <a:schemeClr val="accent2"/>
                  </a:buClr>
                  <a:buFont typeface="Wingdings" pitchFamily="2" charset="2"/>
                  <a:buChar char="n"/>
                  <a:defRPr>
                    <a:solidFill>
                      <a:schemeClr val="tx1"/>
                    </a:solidFill>
                    <a:latin typeface="Arial" charset="0"/>
                    <a:ea typeface="宋体" pitchFamily="2" charset="-122"/>
                  </a:defRPr>
                </a:lvl4pPr>
                <a:lvl5pPr marL="2057400" indent="-228600" algn="l" eaLnBrk="0" hangingPunct="0">
                  <a:spcBef>
                    <a:spcPct val="25000"/>
                  </a:spcBef>
                  <a:buClr>
                    <a:schemeClr val="accent2"/>
                  </a:buClr>
                  <a:buFont typeface="Wingdings" pitchFamily="2" charset="2"/>
                  <a:buChar char="§"/>
                  <a:defRPr>
                    <a:solidFill>
                      <a:schemeClr val="tx1"/>
                    </a:solidFill>
                    <a:latin typeface="Arial"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9pPr>
              </a:lstStyle>
              <a:p>
                <a:pPr algn="ctr" eaLnBrk="1" hangingPunct="1">
                  <a:spcBef>
                    <a:spcPct val="0"/>
                  </a:spcBef>
                  <a:buClrTx/>
                  <a:buFontTx/>
                  <a:buNone/>
                </a:pPr>
                <a:endParaRPr lang="en-US" altLang="en-US" sz="2000">
                  <a:latin typeface="Verdana" pitchFamily="34" charset="0"/>
                </a:endParaRPr>
              </a:p>
            </p:txBody>
          </p:sp>
        </p:grpSp>
        <p:sp>
          <p:nvSpPr>
            <p:cNvPr id="30730" name="TextBox 5"/>
            <p:cNvSpPr txBox="1">
              <a:spLocks noChangeArrowheads="1"/>
            </p:cNvSpPr>
            <p:nvPr/>
          </p:nvSpPr>
          <p:spPr bwMode="auto">
            <a:xfrm rot="700391">
              <a:off x="4147484" y="3239417"/>
              <a:ext cx="2895760" cy="1106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accent2"/>
                </a:buClr>
                <a:buFont typeface="Wingdings" pitchFamily="2" charset="2"/>
                <a:buChar char="o"/>
                <a:defRPr sz="2400">
                  <a:solidFill>
                    <a:schemeClr val="tx1"/>
                  </a:solidFill>
                  <a:latin typeface="Arial" charset="0"/>
                  <a:ea typeface="宋体" pitchFamily="2" charset="-122"/>
                </a:defRPr>
              </a:lvl1pPr>
              <a:lvl2pPr marL="742950" indent="-285750" algn="l" eaLnBrk="0" hangingPunct="0">
                <a:spcBef>
                  <a:spcPct val="20000"/>
                </a:spcBef>
                <a:buClr>
                  <a:schemeClr val="accent2"/>
                </a:buClr>
                <a:buFont typeface="Wingdings" pitchFamily="2" charset="2"/>
                <a:buChar char="n"/>
                <a:defRPr sz="2000">
                  <a:solidFill>
                    <a:schemeClr val="tx1"/>
                  </a:solidFill>
                  <a:latin typeface="Arial" charset="0"/>
                  <a:ea typeface="宋体" pitchFamily="2" charset="-122"/>
                </a:defRPr>
              </a:lvl2pPr>
              <a:lvl3pPr marL="1143000" indent="-228600" algn="l" eaLnBrk="0" hangingPunct="0">
                <a:spcBef>
                  <a:spcPct val="20000"/>
                </a:spcBef>
                <a:buClr>
                  <a:schemeClr val="accent2"/>
                </a:buClr>
                <a:buFont typeface="Wingdings" pitchFamily="2" charset="2"/>
                <a:buChar char="o"/>
                <a:defRPr>
                  <a:solidFill>
                    <a:schemeClr val="tx1"/>
                  </a:solidFill>
                  <a:latin typeface="Arial" charset="0"/>
                  <a:ea typeface="宋体" pitchFamily="2" charset="-122"/>
                </a:defRPr>
              </a:lvl3pPr>
              <a:lvl4pPr marL="1600200" indent="-228600" algn="l" eaLnBrk="0" hangingPunct="0">
                <a:spcBef>
                  <a:spcPct val="20000"/>
                </a:spcBef>
                <a:buClr>
                  <a:schemeClr val="accent2"/>
                </a:buClr>
                <a:buFont typeface="Wingdings" pitchFamily="2" charset="2"/>
                <a:buChar char="n"/>
                <a:defRPr>
                  <a:solidFill>
                    <a:schemeClr val="tx1"/>
                  </a:solidFill>
                  <a:latin typeface="Arial" charset="0"/>
                  <a:ea typeface="宋体" pitchFamily="2" charset="-122"/>
                </a:defRPr>
              </a:lvl4pPr>
              <a:lvl5pPr marL="2057400" indent="-228600" algn="l" eaLnBrk="0" hangingPunct="0">
                <a:spcBef>
                  <a:spcPct val="25000"/>
                </a:spcBef>
                <a:buClr>
                  <a:schemeClr val="accent2"/>
                </a:buClr>
                <a:buFont typeface="Wingdings" pitchFamily="2" charset="2"/>
                <a:buChar char="§"/>
                <a:defRPr>
                  <a:solidFill>
                    <a:schemeClr val="tx1"/>
                  </a:solidFill>
                  <a:latin typeface="Arial"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9pPr>
            </a:lstStyle>
            <a:p>
              <a:pPr algn="ctr" eaLnBrk="1" hangingPunct="1">
                <a:spcBef>
                  <a:spcPct val="0"/>
                </a:spcBef>
                <a:buClrTx/>
                <a:buFontTx/>
                <a:buNone/>
              </a:pPr>
              <a:r>
                <a:rPr lang="en-US" altLang="en-US" sz="600" dirty="0">
                  <a:latin typeface="Verdana" pitchFamily="34" charset="0"/>
                </a:rPr>
                <a:t>Hi, </a:t>
              </a:r>
            </a:p>
            <a:p>
              <a:pPr algn="ctr" eaLnBrk="1" hangingPunct="1">
                <a:spcBef>
                  <a:spcPct val="0"/>
                </a:spcBef>
                <a:buClrTx/>
                <a:buFontTx/>
                <a:buNone/>
              </a:pPr>
              <a:r>
                <a:rPr lang="en-US" altLang="en-US" sz="600" dirty="0">
                  <a:latin typeface="Verdana" pitchFamily="34" charset="0"/>
                </a:rPr>
                <a:t>what can I </a:t>
              </a:r>
            </a:p>
            <a:p>
              <a:pPr algn="ctr" eaLnBrk="1" hangingPunct="1">
                <a:spcBef>
                  <a:spcPct val="0"/>
                </a:spcBef>
                <a:buClrTx/>
                <a:buFontTx/>
                <a:buNone/>
              </a:pPr>
              <a:r>
                <a:rPr lang="en-US" altLang="en-US" sz="600" dirty="0">
                  <a:latin typeface="Verdana" pitchFamily="34" charset="0"/>
                </a:rPr>
                <a:t>help you</a:t>
              </a:r>
            </a:p>
            <a:p>
              <a:pPr algn="ctr" eaLnBrk="1" hangingPunct="1">
                <a:spcBef>
                  <a:spcPct val="0"/>
                </a:spcBef>
                <a:buClrTx/>
                <a:buFontTx/>
                <a:buNone/>
              </a:pPr>
              <a:r>
                <a:rPr lang="en-US" altLang="en-US" sz="600" dirty="0">
                  <a:latin typeface="Verdana" pitchFamily="34" charset="0"/>
                </a:rPr>
                <a:t> with?</a:t>
              </a:r>
            </a:p>
          </p:txBody>
        </p:sp>
      </p:grpSp>
      <p:pic>
        <p:nvPicPr>
          <p:cNvPr id="19" name="Picture 20"/>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9379" y="4343400"/>
            <a:ext cx="2748221" cy="17787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8" name="Group 19"/>
          <p:cNvGrpSpPr/>
          <p:nvPr/>
        </p:nvGrpSpPr>
        <p:grpSpPr>
          <a:xfrm>
            <a:off x="4038600" y="4876800"/>
            <a:ext cx="4136678" cy="400110"/>
            <a:chOff x="805219" y="5467350"/>
            <a:chExt cx="4604981" cy="409636"/>
          </a:xfrm>
        </p:grpSpPr>
        <p:sp>
          <p:nvSpPr>
            <p:cNvPr id="21" name="TextBox 20"/>
            <p:cNvSpPr txBox="1"/>
            <p:nvPr/>
          </p:nvSpPr>
          <p:spPr>
            <a:xfrm>
              <a:off x="2133600" y="5476875"/>
              <a:ext cx="3276600" cy="378126"/>
            </a:xfrm>
            <a:prstGeom prst="rect">
              <a:avLst/>
            </a:prstGeom>
            <a:noFill/>
            <a:ln cap="rnd">
              <a:noFill/>
            </a:ln>
          </p:spPr>
          <p:txBody>
            <a:bodyPr>
              <a:spAutoFit/>
            </a:bodyPr>
            <a:lstStyle/>
            <a:p>
              <a:pPr algn="l">
                <a:defRPr/>
              </a:pPr>
              <a:r>
                <a:rPr lang="en-US" sz="1800" b="1" dirty="0">
                  <a:latin typeface="+mj-lt"/>
                </a:rPr>
                <a:t>New York-New York hotel</a:t>
              </a:r>
              <a:endParaRPr lang="en-US" sz="1800" dirty="0">
                <a:latin typeface="+mj-lt"/>
              </a:endParaRPr>
            </a:p>
          </p:txBody>
        </p:sp>
        <p:sp>
          <p:nvSpPr>
            <p:cNvPr id="22" name="TextBox 21"/>
            <p:cNvSpPr txBox="1"/>
            <p:nvPr/>
          </p:nvSpPr>
          <p:spPr>
            <a:xfrm>
              <a:off x="805219" y="5467350"/>
              <a:ext cx="1339494" cy="409636"/>
            </a:xfrm>
            <a:prstGeom prst="rect">
              <a:avLst/>
            </a:prstGeom>
            <a:noFill/>
          </p:spPr>
          <p:txBody>
            <a:bodyPr wrap="square">
              <a:spAutoFit/>
            </a:bodyPr>
            <a:lstStyle/>
            <a:p>
              <a:pPr>
                <a:defRPr/>
              </a:pPr>
              <a:r>
                <a:rPr lang="en-US" b="1" dirty="0" smtClean="0">
                  <a:latin typeface="+mj-lt"/>
                </a:rPr>
                <a:t>Answer:</a:t>
              </a:r>
              <a:endParaRPr lang="en-US" b="1" dirty="0">
                <a:latin typeface="+mj-lt"/>
              </a:endParaRPr>
            </a:p>
          </p:txBody>
        </p:sp>
      </p:grpSp>
      <p:sp>
        <p:nvSpPr>
          <p:cNvPr id="23" name="Title 1"/>
          <p:cNvSpPr txBox="1">
            <a:spLocks/>
          </p:cNvSpPr>
          <p:nvPr/>
        </p:nvSpPr>
        <p:spPr bwMode="auto">
          <a:xfrm>
            <a:off x="609600" y="365760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800">
                <a:solidFill>
                  <a:srgbClr val="640000"/>
                </a:solidFill>
                <a:latin typeface="+mj-lt"/>
                <a:ea typeface="宋体" pitchFamily="2" charset="-122"/>
                <a:cs typeface="宋体" charset="0"/>
              </a:defRPr>
            </a:lvl1pPr>
            <a:lvl2pPr algn="l" rtl="0" eaLnBrk="0" fontAlgn="base" hangingPunct="0">
              <a:spcBef>
                <a:spcPct val="0"/>
              </a:spcBef>
              <a:spcAft>
                <a:spcPct val="0"/>
              </a:spcAft>
              <a:defRPr sz="2800">
                <a:solidFill>
                  <a:srgbClr val="640000"/>
                </a:solidFill>
                <a:latin typeface="Arial" charset="0"/>
                <a:ea typeface="宋体" pitchFamily="2" charset="-122"/>
                <a:cs typeface="宋体" charset="0"/>
              </a:defRPr>
            </a:lvl2pPr>
            <a:lvl3pPr algn="l" rtl="0" eaLnBrk="0" fontAlgn="base" hangingPunct="0">
              <a:spcBef>
                <a:spcPct val="0"/>
              </a:spcBef>
              <a:spcAft>
                <a:spcPct val="0"/>
              </a:spcAft>
              <a:defRPr sz="2800">
                <a:solidFill>
                  <a:srgbClr val="640000"/>
                </a:solidFill>
                <a:latin typeface="Arial" charset="0"/>
                <a:ea typeface="宋体" pitchFamily="2" charset="-122"/>
                <a:cs typeface="宋体" charset="0"/>
              </a:defRPr>
            </a:lvl3pPr>
            <a:lvl4pPr algn="l" rtl="0" eaLnBrk="0" fontAlgn="base" hangingPunct="0">
              <a:spcBef>
                <a:spcPct val="0"/>
              </a:spcBef>
              <a:spcAft>
                <a:spcPct val="0"/>
              </a:spcAft>
              <a:defRPr sz="2800">
                <a:solidFill>
                  <a:srgbClr val="640000"/>
                </a:solidFill>
                <a:latin typeface="Arial" charset="0"/>
                <a:ea typeface="宋体" pitchFamily="2" charset="-122"/>
                <a:cs typeface="宋体" charset="0"/>
              </a:defRPr>
            </a:lvl4pPr>
            <a:lvl5pPr algn="l" rtl="0" eaLnBrk="0" fontAlgn="base" hangingPunct="0">
              <a:spcBef>
                <a:spcPct val="0"/>
              </a:spcBef>
              <a:spcAft>
                <a:spcPct val="0"/>
              </a:spcAft>
              <a:defRPr sz="2800">
                <a:solidFill>
                  <a:srgbClr val="640000"/>
                </a:solidFill>
                <a:latin typeface="Arial" charset="0"/>
                <a:ea typeface="宋体" pitchFamily="2" charset="-122"/>
                <a:cs typeface="宋体" charset="0"/>
              </a:defRPr>
            </a:lvl5pPr>
            <a:lvl6pPr marL="457200" algn="l" rtl="0" fontAlgn="base">
              <a:spcBef>
                <a:spcPct val="0"/>
              </a:spcBef>
              <a:spcAft>
                <a:spcPct val="0"/>
              </a:spcAft>
              <a:defRPr sz="2800">
                <a:solidFill>
                  <a:srgbClr val="640000"/>
                </a:solidFill>
                <a:latin typeface="Arial" charset="0"/>
                <a:ea typeface="宋体" pitchFamily="2" charset="-122"/>
              </a:defRPr>
            </a:lvl6pPr>
            <a:lvl7pPr marL="914400" algn="l" rtl="0" fontAlgn="base">
              <a:spcBef>
                <a:spcPct val="0"/>
              </a:spcBef>
              <a:spcAft>
                <a:spcPct val="0"/>
              </a:spcAft>
              <a:defRPr sz="2800">
                <a:solidFill>
                  <a:srgbClr val="640000"/>
                </a:solidFill>
                <a:latin typeface="Arial" charset="0"/>
                <a:ea typeface="宋体" pitchFamily="2" charset="-122"/>
              </a:defRPr>
            </a:lvl7pPr>
            <a:lvl8pPr marL="1371600" algn="l" rtl="0" fontAlgn="base">
              <a:spcBef>
                <a:spcPct val="0"/>
              </a:spcBef>
              <a:spcAft>
                <a:spcPct val="0"/>
              </a:spcAft>
              <a:defRPr sz="2800">
                <a:solidFill>
                  <a:srgbClr val="640000"/>
                </a:solidFill>
                <a:latin typeface="Arial" charset="0"/>
                <a:ea typeface="宋体" pitchFamily="2" charset="-122"/>
              </a:defRPr>
            </a:lvl8pPr>
            <a:lvl9pPr marL="1828800" algn="l" rtl="0" fontAlgn="base">
              <a:spcBef>
                <a:spcPct val="0"/>
              </a:spcBef>
              <a:spcAft>
                <a:spcPct val="0"/>
              </a:spcAft>
              <a:defRPr sz="2800">
                <a:solidFill>
                  <a:srgbClr val="640000"/>
                </a:solidFill>
                <a:latin typeface="Arial" charset="0"/>
                <a:ea typeface="宋体" pitchFamily="2" charset="-122"/>
              </a:defRPr>
            </a:lvl9pPr>
          </a:lstStyle>
          <a:p>
            <a:pPr algn="ctr"/>
            <a:r>
              <a:rPr lang="en-US" altLang="en-US" sz="2400" kern="0" dirty="0" smtClean="0"/>
              <a:t>Read Lengthy Documents? Direct Answers Desired! </a:t>
            </a:r>
          </a:p>
        </p:txBody>
      </p:sp>
      <p:pic>
        <p:nvPicPr>
          <p:cNvPr id="25" name="Picture 30"/>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6777" y="5396177"/>
            <a:ext cx="547423" cy="54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6"/>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29334" y="5562600"/>
            <a:ext cx="628266"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4"/>
          <p:cNvGrpSpPr/>
          <p:nvPr/>
        </p:nvGrpSpPr>
        <p:grpSpPr>
          <a:xfrm>
            <a:off x="5334000" y="2590800"/>
            <a:ext cx="2870455" cy="1244483"/>
            <a:chOff x="5663944" y="2942290"/>
            <a:chExt cx="2870455" cy="1244483"/>
          </a:xfrm>
        </p:grpSpPr>
        <p:sp>
          <p:nvSpPr>
            <p:cNvPr id="3" name="Cloud Callout 2"/>
            <p:cNvSpPr/>
            <p:nvPr/>
          </p:nvSpPr>
          <p:spPr bwMode="auto">
            <a:xfrm rot="5400000">
              <a:off x="6589117" y="2017117"/>
              <a:ext cx="1020109" cy="2870455"/>
            </a:xfrm>
            <a:prstGeom prst="cloudCallout">
              <a:avLst>
                <a:gd name="adj1" fmla="val -73194"/>
                <a:gd name="adj2" fmla="val 51386"/>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a typeface="宋体" pitchFamily="2" charset="-122"/>
              </a:endParaRPr>
            </a:p>
          </p:txBody>
        </p:sp>
        <p:sp>
          <p:nvSpPr>
            <p:cNvPr id="4" name="TextBox 3"/>
            <p:cNvSpPr txBox="1"/>
            <p:nvPr/>
          </p:nvSpPr>
          <p:spPr>
            <a:xfrm>
              <a:off x="5943600" y="3048000"/>
              <a:ext cx="2298354" cy="1138773"/>
            </a:xfrm>
            <a:prstGeom prst="rect">
              <a:avLst/>
            </a:prstGeom>
            <a:noFill/>
          </p:spPr>
          <p:txBody>
            <a:bodyPr wrap="square" rtlCol="0">
              <a:spAutoFit/>
            </a:bodyPr>
            <a:lstStyle/>
            <a:p>
              <a:r>
                <a:rPr lang="en-US" altLang="zh-CN" sz="1600" dirty="0">
                  <a:solidFill>
                    <a:srgbClr val="C00000"/>
                  </a:solidFill>
                </a:rPr>
                <a:t>“Which hotel has a roller coaster in Las Vegas?</a:t>
              </a:r>
              <a:r>
                <a:rPr lang="en-US" altLang="en-US" sz="1600" dirty="0">
                  <a:solidFill>
                    <a:srgbClr val="C00000"/>
                  </a:solidFill>
                </a:rPr>
                <a:t>”</a:t>
              </a:r>
              <a:endParaRPr lang="en-US" altLang="zh-CN" sz="1600" dirty="0">
                <a:solidFill>
                  <a:srgbClr val="C00000"/>
                </a:solidFill>
              </a:endParaRPr>
            </a:p>
            <a:p>
              <a:endParaRPr lang="en-US" dirty="0"/>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par>
                                <p:cTn id="12" presetID="10" presetClass="entr" presetSubtype="0" fill="hold"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par>
                                <p:cTn id="15" presetID="10"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Experiment Setup</a:t>
            </a:r>
            <a:endParaRPr kumimoji="1" lang="zh-CN" altLang="en-US" dirty="0"/>
          </a:p>
        </p:txBody>
      </p:sp>
      <p:sp>
        <p:nvSpPr>
          <p:cNvPr id="3" name="内容占位符 2"/>
          <p:cNvSpPr>
            <a:spLocks noGrp="1"/>
          </p:cNvSpPr>
          <p:nvPr>
            <p:ph idx="1"/>
          </p:nvPr>
        </p:nvSpPr>
        <p:spPr>
          <a:xfrm>
            <a:off x="566738" y="1143000"/>
            <a:ext cx="8120062" cy="5181600"/>
          </a:xfrm>
        </p:spPr>
        <p:txBody>
          <a:bodyPr/>
          <a:lstStyle/>
          <a:p>
            <a:r>
              <a:rPr kumimoji="1" lang="en-US" altLang="zh-CN" dirty="0"/>
              <a:t>Base graph query engine: SLQ (Yang et at., 2014</a:t>
            </a:r>
            <a:r>
              <a:rPr kumimoji="1" lang="en-US" altLang="zh-CN" dirty="0" smtClean="0"/>
              <a:t>)</a:t>
            </a:r>
          </a:p>
          <a:p>
            <a:r>
              <a:rPr kumimoji="1" lang="en-US" altLang="zh-CN" dirty="0" smtClean="0"/>
              <a:t>Knowledge graph: </a:t>
            </a:r>
            <a:r>
              <a:rPr kumimoji="1" lang="en-US" altLang="zh-CN" dirty="0" err="1" smtClean="0"/>
              <a:t>DBpedia</a:t>
            </a:r>
            <a:r>
              <a:rPr kumimoji="1" lang="en-US" altLang="zh-CN" dirty="0" smtClean="0"/>
              <a:t> (4.6M nodes, 100M edges)</a:t>
            </a:r>
          </a:p>
          <a:p>
            <a:r>
              <a:rPr kumimoji="1" lang="en-US" altLang="zh-CN" dirty="0" smtClean="0"/>
              <a:t>Graph query sets: WIKI (50) and YAGO (100)</a:t>
            </a:r>
            <a:endParaRPr kumimoji="1" lang="zh-CN" altLang="en-US" dirty="0"/>
          </a:p>
        </p:txBody>
      </p:sp>
      <p:sp>
        <p:nvSpPr>
          <p:cNvPr id="6" name="幻灯片编号占位符 5"/>
          <p:cNvSpPr>
            <a:spLocks noGrp="1"/>
          </p:cNvSpPr>
          <p:nvPr>
            <p:ph type="sldNum" sz="quarter" idx="12"/>
          </p:nvPr>
        </p:nvSpPr>
        <p:spPr>
          <a:xfrm>
            <a:off x="6477000" y="6416735"/>
            <a:ext cx="1981200" cy="384175"/>
          </a:xfrm>
        </p:spPr>
        <p:txBody>
          <a:bodyPr/>
          <a:lstStyle/>
          <a:p>
            <a:pPr>
              <a:defRPr/>
            </a:pPr>
            <a:fld id="{2FC9783A-7102-4A47-9DD4-0C0E3EA7866E}" type="slidenum">
              <a:rPr lang="en-US" altLang="zh-CN" smtClean="0"/>
              <a:pPr>
                <a:defRPr/>
              </a:pPr>
              <a:t>20</a:t>
            </a:fld>
            <a:endParaRPr lang="en-US" altLang="zh-CN"/>
          </a:p>
        </p:txBody>
      </p:sp>
      <p:sp>
        <p:nvSpPr>
          <p:cNvPr id="8" name="左箭头 7"/>
          <p:cNvSpPr/>
          <p:nvPr/>
        </p:nvSpPr>
        <p:spPr bwMode="auto">
          <a:xfrm rot="10800000">
            <a:off x="4451299" y="3519103"/>
            <a:ext cx="1064384" cy="214696"/>
          </a:xfrm>
          <a:prstGeom prst="leftArrow">
            <a:avLst/>
          </a:prstGeom>
          <a:solidFill>
            <a:srgbClr val="0070C0"/>
          </a:solidFill>
          <a:ln w="9525" cap="flat" cmpd="sng" algn="ctr">
            <a:solidFill>
              <a:srgbClr val="0099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70C0"/>
              </a:solidFill>
              <a:effectLst/>
              <a:latin typeface="Verdana" pitchFamily="34" charset="0"/>
              <a:ea typeface="宋体" pitchFamily="2" charset="-122"/>
            </a:endParaRPr>
          </a:p>
        </p:txBody>
      </p:sp>
      <p:sp>
        <p:nvSpPr>
          <p:cNvPr id="9" name="TextBox 8"/>
          <p:cNvSpPr txBox="1"/>
          <p:nvPr/>
        </p:nvSpPr>
        <p:spPr>
          <a:xfrm>
            <a:off x="1327945" y="2590800"/>
            <a:ext cx="2698298" cy="356250"/>
          </a:xfrm>
          <a:prstGeom prst="rect">
            <a:avLst/>
          </a:prstGeom>
          <a:noFill/>
        </p:spPr>
        <p:txBody>
          <a:bodyPr wrap="square" rtlCol="0">
            <a:spAutoFit/>
          </a:bodyPr>
          <a:lstStyle/>
          <a:p>
            <a:r>
              <a:rPr lang="en-US" dirty="0" smtClean="0"/>
              <a:t>YAGO Class</a:t>
            </a:r>
            <a:endParaRPr lang="en-US" dirty="0"/>
          </a:p>
        </p:txBody>
      </p:sp>
      <p:sp>
        <p:nvSpPr>
          <p:cNvPr id="11" name="TextBox 10"/>
          <p:cNvSpPr txBox="1"/>
          <p:nvPr/>
        </p:nvSpPr>
        <p:spPr>
          <a:xfrm>
            <a:off x="5588416" y="2514600"/>
            <a:ext cx="2485274" cy="349802"/>
          </a:xfrm>
          <a:prstGeom prst="rect">
            <a:avLst/>
          </a:prstGeom>
          <a:noFill/>
        </p:spPr>
        <p:txBody>
          <a:bodyPr wrap="square" rtlCol="0">
            <a:spAutoFit/>
          </a:bodyPr>
          <a:lstStyle/>
          <a:p>
            <a:r>
              <a:rPr lang="en-US" dirty="0" smtClean="0"/>
              <a:t>Graph Query</a:t>
            </a:r>
            <a:endParaRPr lang="en-US" dirty="0"/>
          </a:p>
        </p:txBody>
      </p:sp>
      <p:sp>
        <p:nvSpPr>
          <p:cNvPr id="13" name="左箭头 12"/>
          <p:cNvSpPr/>
          <p:nvPr/>
        </p:nvSpPr>
        <p:spPr bwMode="auto">
          <a:xfrm rot="16200000">
            <a:off x="6506650" y="4299523"/>
            <a:ext cx="490976" cy="228840"/>
          </a:xfrm>
          <a:prstGeom prst="leftArrow">
            <a:avLst/>
          </a:prstGeom>
          <a:solidFill>
            <a:srgbClr val="0070C0"/>
          </a:solidFill>
          <a:ln w="9525" cap="flat" cmpd="sng" algn="ctr">
            <a:solidFill>
              <a:srgbClr val="0099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70C0"/>
              </a:solidFill>
              <a:effectLst/>
              <a:latin typeface="Verdana" pitchFamily="34" charset="0"/>
              <a:ea typeface="宋体" pitchFamily="2" charset="-122"/>
            </a:endParaRPr>
          </a:p>
        </p:txBody>
      </p:sp>
      <p:sp>
        <p:nvSpPr>
          <p:cNvPr id="14" name="TextBox 13"/>
          <p:cNvSpPr txBox="1"/>
          <p:nvPr/>
        </p:nvSpPr>
        <p:spPr>
          <a:xfrm>
            <a:off x="4005231" y="2952944"/>
            <a:ext cx="2009232" cy="523220"/>
          </a:xfrm>
          <a:prstGeom prst="rect">
            <a:avLst/>
          </a:prstGeom>
          <a:noFill/>
        </p:spPr>
        <p:txBody>
          <a:bodyPr wrap="square" rtlCol="0">
            <a:spAutoFit/>
          </a:bodyPr>
          <a:lstStyle/>
          <a:p>
            <a:r>
              <a:rPr lang="en-US" sz="1400" dirty="0" smtClean="0"/>
              <a:t>Structured </a:t>
            </a:r>
          </a:p>
          <a:p>
            <a:r>
              <a:rPr lang="en-US" sz="1400" dirty="0" smtClean="0"/>
              <a:t>Information need</a:t>
            </a:r>
            <a:endParaRPr lang="en-US" sz="1400" dirty="0"/>
          </a:p>
        </p:txBody>
      </p:sp>
      <p:sp>
        <p:nvSpPr>
          <p:cNvPr id="15" name="TextBox 14"/>
          <p:cNvSpPr txBox="1"/>
          <p:nvPr/>
        </p:nvSpPr>
        <p:spPr>
          <a:xfrm>
            <a:off x="6653533" y="4094713"/>
            <a:ext cx="2414267" cy="465865"/>
          </a:xfrm>
          <a:prstGeom prst="rect">
            <a:avLst/>
          </a:prstGeom>
          <a:noFill/>
        </p:spPr>
        <p:txBody>
          <a:bodyPr wrap="square" rtlCol="0">
            <a:spAutoFit/>
          </a:bodyPr>
          <a:lstStyle/>
          <a:p>
            <a:r>
              <a:rPr lang="en-US" sz="1400" dirty="0" smtClean="0"/>
              <a:t>Links between </a:t>
            </a:r>
          </a:p>
          <a:p>
            <a:r>
              <a:rPr lang="en-US" sz="1400" dirty="0" smtClean="0"/>
              <a:t>YAGO and </a:t>
            </a:r>
            <a:r>
              <a:rPr lang="en-US" sz="1400" dirty="0" err="1" smtClean="0"/>
              <a:t>DBpedia</a:t>
            </a:r>
            <a:endParaRPr lang="en-US" sz="1400" dirty="0"/>
          </a:p>
        </p:txBody>
      </p:sp>
      <p:sp>
        <p:nvSpPr>
          <p:cNvPr id="18" name="TextBox 17"/>
          <p:cNvSpPr txBox="1"/>
          <p:nvPr/>
        </p:nvSpPr>
        <p:spPr>
          <a:xfrm>
            <a:off x="5659423" y="4592813"/>
            <a:ext cx="2485274" cy="349802"/>
          </a:xfrm>
          <a:prstGeom prst="rect">
            <a:avLst/>
          </a:prstGeom>
          <a:noFill/>
        </p:spPr>
        <p:txBody>
          <a:bodyPr wrap="square" rtlCol="0">
            <a:spAutoFit/>
          </a:bodyPr>
          <a:lstStyle/>
          <a:p>
            <a:r>
              <a:rPr lang="en-US" dirty="0" smtClean="0"/>
              <a:t>Ground Truth</a:t>
            </a:r>
            <a:endParaRPr lang="en-US" dirty="0"/>
          </a:p>
        </p:txBody>
      </p:sp>
      <p:sp>
        <p:nvSpPr>
          <p:cNvPr id="17" name="矩形 16"/>
          <p:cNvSpPr/>
          <p:nvPr/>
        </p:nvSpPr>
        <p:spPr bwMode="auto">
          <a:xfrm>
            <a:off x="5801439" y="2864402"/>
            <a:ext cx="2171947" cy="1211411"/>
          </a:xfrm>
          <a:prstGeom prst="rect">
            <a:avLst/>
          </a:prstGeom>
          <a:no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a typeface="宋体" pitchFamily="2" charset="-122"/>
            </a:endParaRPr>
          </a:p>
        </p:txBody>
      </p:sp>
      <p:sp>
        <p:nvSpPr>
          <p:cNvPr id="24" name="矩形 23"/>
          <p:cNvSpPr/>
          <p:nvPr/>
        </p:nvSpPr>
        <p:spPr bwMode="auto">
          <a:xfrm>
            <a:off x="5801440" y="4976013"/>
            <a:ext cx="2171947" cy="1424788"/>
          </a:xfrm>
          <a:prstGeom prst="rect">
            <a:avLst/>
          </a:prstGeom>
          <a:no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a typeface="宋体" pitchFamily="2" charset="-122"/>
            </a:endParaRPr>
          </a:p>
        </p:txBody>
      </p:sp>
      <p:sp>
        <p:nvSpPr>
          <p:cNvPr id="20" name="TextBox 19"/>
          <p:cNvSpPr txBox="1"/>
          <p:nvPr/>
        </p:nvSpPr>
        <p:spPr>
          <a:xfrm>
            <a:off x="381000" y="2590800"/>
            <a:ext cx="893600" cy="328846"/>
          </a:xfrm>
          <a:prstGeom prst="rect">
            <a:avLst/>
          </a:prstGeom>
          <a:noFill/>
          <a:ln w="19050">
            <a:solidFill>
              <a:srgbClr val="002060"/>
            </a:solidFill>
          </a:ln>
        </p:spPr>
        <p:txBody>
          <a:bodyPr wrap="square" rtlCol="0">
            <a:spAutoFit/>
          </a:bodyPr>
          <a:lstStyle/>
          <a:p>
            <a:r>
              <a:rPr lang="en-US" sz="1800" dirty="0" smtClean="0"/>
              <a:t>YAGO</a:t>
            </a:r>
            <a:endParaRPr lang="en-US" sz="1800" dirty="0"/>
          </a:p>
        </p:txBody>
      </p:sp>
      <p:sp>
        <p:nvSpPr>
          <p:cNvPr id="22" name="矩形 21"/>
          <p:cNvSpPr/>
          <p:nvPr/>
        </p:nvSpPr>
        <p:spPr bwMode="auto">
          <a:xfrm>
            <a:off x="1327945" y="2971800"/>
            <a:ext cx="2807520" cy="1444562"/>
          </a:xfrm>
          <a:prstGeom prst="rect">
            <a:avLst/>
          </a:prstGeom>
          <a:no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ea typeface="宋体" pitchFamily="2" charset="-122"/>
              </a:rPr>
              <a:t>Naval Battles of World War II Involving the United States</a:t>
            </a:r>
          </a:p>
        </p:txBody>
      </p:sp>
      <p:pic>
        <p:nvPicPr>
          <p:cNvPr id="717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49505" y="2932249"/>
            <a:ext cx="1716195" cy="1143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0533" y="5009823"/>
            <a:ext cx="2092855" cy="1314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左箭头 22"/>
          <p:cNvSpPr/>
          <p:nvPr/>
        </p:nvSpPr>
        <p:spPr bwMode="auto">
          <a:xfrm rot="16200000">
            <a:off x="2363407" y="4693252"/>
            <a:ext cx="577244" cy="182340"/>
          </a:xfrm>
          <a:prstGeom prst="leftArrow">
            <a:avLst/>
          </a:prstGeom>
          <a:solidFill>
            <a:srgbClr val="0070C0"/>
          </a:solidFill>
          <a:ln w="9525" cap="flat" cmpd="sng" algn="ctr">
            <a:solidFill>
              <a:srgbClr val="0099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70C0"/>
              </a:solidFill>
              <a:effectLst/>
              <a:latin typeface="Verdana" pitchFamily="34" charset="0"/>
              <a:ea typeface="宋体" pitchFamily="2" charset="-122"/>
            </a:endParaRPr>
          </a:p>
        </p:txBody>
      </p:sp>
      <p:sp>
        <p:nvSpPr>
          <p:cNvPr id="25" name="矩形 24"/>
          <p:cNvSpPr/>
          <p:nvPr/>
        </p:nvSpPr>
        <p:spPr bwMode="auto">
          <a:xfrm>
            <a:off x="914400" y="5181600"/>
            <a:ext cx="3505200" cy="929724"/>
          </a:xfrm>
          <a:prstGeom prst="rect">
            <a:avLst/>
          </a:prstGeom>
          <a:no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ea typeface="宋体" pitchFamily="2" charset="-122"/>
              </a:rPr>
              <a:t>Battle</a:t>
            </a:r>
            <a:r>
              <a:rPr kumimoji="0" lang="en-US" sz="2000" b="0" i="0" u="none" strike="noStrike" cap="none" normalizeH="0" dirty="0" smtClean="0">
                <a:ln>
                  <a:noFill/>
                </a:ln>
                <a:solidFill>
                  <a:schemeClr val="tx1"/>
                </a:solidFill>
                <a:effectLst/>
                <a:latin typeface="Verdana" pitchFamily="34" charset="0"/>
                <a:ea typeface="宋体" pitchFamily="2" charset="-122"/>
              </a:rPr>
              <a:t> of Midway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dirty="0" smtClean="0">
                <a:ln>
                  <a:noFill/>
                </a:ln>
                <a:solidFill>
                  <a:schemeClr val="tx1"/>
                </a:solidFill>
                <a:effectLst/>
                <a:latin typeface="Verdana" pitchFamily="34" charset="0"/>
                <a:ea typeface="宋体" pitchFamily="2" charset="-122"/>
              </a:rPr>
              <a:t>Battle of the Caribbean</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26" name="TextBox 9"/>
          <p:cNvSpPr txBox="1"/>
          <p:nvPr/>
        </p:nvSpPr>
        <p:spPr>
          <a:xfrm>
            <a:off x="2209800" y="5732099"/>
            <a:ext cx="810383" cy="363901"/>
          </a:xfrm>
          <a:prstGeom prst="rect">
            <a:avLst/>
          </a:prstGeom>
          <a:noFill/>
        </p:spPr>
        <p:txBody>
          <a:bodyPr wrap="square" rtlCol="0">
            <a:spAutoFit/>
          </a:bodyPr>
          <a:lstStyle/>
          <a:p>
            <a:r>
              <a:rPr lang="en-US" dirty="0" smtClean="0"/>
              <a:t>… …</a:t>
            </a:r>
            <a:endParaRPr lang="en-US" dirty="0"/>
          </a:p>
        </p:txBody>
      </p:sp>
      <p:sp>
        <p:nvSpPr>
          <p:cNvPr id="27" name="TextBox 14"/>
          <p:cNvSpPr txBox="1"/>
          <p:nvPr/>
        </p:nvSpPr>
        <p:spPr>
          <a:xfrm>
            <a:off x="1214223" y="4648200"/>
            <a:ext cx="1605177" cy="304800"/>
          </a:xfrm>
          <a:prstGeom prst="rect">
            <a:avLst/>
          </a:prstGeom>
          <a:noFill/>
        </p:spPr>
        <p:txBody>
          <a:bodyPr wrap="square" rtlCol="0">
            <a:spAutoFit/>
          </a:bodyPr>
          <a:lstStyle/>
          <a:p>
            <a:r>
              <a:rPr lang="en-US" sz="1400" dirty="0" smtClean="0"/>
              <a:t>Instances</a:t>
            </a:r>
            <a:endParaRPr lang="en-US" sz="1400" dirty="0"/>
          </a:p>
        </p:txBody>
      </p:sp>
      <p:sp>
        <p:nvSpPr>
          <p:cNvPr id="10" name="TextBox 9"/>
          <p:cNvSpPr txBox="1"/>
          <p:nvPr/>
        </p:nvSpPr>
        <p:spPr>
          <a:xfrm>
            <a:off x="6476383" y="6007932"/>
            <a:ext cx="838817" cy="392868"/>
          </a:xfrm>
          <a:prstGeom prst="rect">
            <a:avLst/>
          </a:prstGeom>
          <a:noFill/>
        </p:spPr>
        <p:txBody>
          <a:bodyPr wrap="square" rtlCol="0">
            <a:spAutoFit/>
          </a:bodyPr>
          <a:lstStyle/>
          <a:p>
            <a:r>
              <a:rPr lang="en-US" dirty="0" smtClean="0"/>
              <a:t>… …</a:t>
            </a:r>
            <a:endParaRPr lang="en-US" dirty="0"/>
          </a:p>
        </p:txBody>
      </p:sp>
    </p:spTree>
    <p:extLst>
      <p:ext uri="{BB962C8B-B14F-4D97-AF65-F5344CB8AC3E}">
        <p14:creationId xmlns:p14="http://schemas.microsoft.com/office/powerpoint/2010/main" val="20591343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linds(horizontal)">
                                      <p:cBhvr>
                                        <p:cTn id="21" dur="500"/>
                                        <p:tgtEl>
                                          <p:spTgt spid="17"/>
                                        </p:tgtEl>
                                      </p:cBhvr>
                                    </p:animEffect>
                                  </p:childTnLst>
                                </p:cTn>
                              </p:par>
                              <p:par>
                                <p:cTn id="22" presetID="3" presetClass="entr" presetSubtype="10" fill="hold" nodeType="withEffect">
                                  <p:stCondLst>
                                    <p:cond delay="0"/>
                                  </p:stCondLst>
                                  <p:childTnLst>
                                    <p:set>
                                      <p:cBhvr>
                                        <p:cTn id="23" dur="1" fill="hold">
                                          <p:stCondLst>
                                            <p:cond delay="0"/>
                                          </p:stCondLst>
                                        </p:cTn>
                                        <p:tgtEl>
                                          <p:spTgt spid="7171"/>
                                        </p:tgtEl>
                                        <p:attrNameLst>
                                          <p:attrName>style.visibility</p:attrName>
                                        </p:attrNameLst>
                                      </p:cBhvr>
                                      <p:to>
                                        <p:strVal val="visible"/>
                                      </p:to>
                                    </p:set>
                                    <p:animEffect transition="in" filter="blinds(horizontal)">
                                      <p:cBhvr>
                                        <p:cTn id="24" dur="500"/>
                                        <p:tgtEl>
                                          <p:spTgt spid="717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1"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linds(horizontal)">
                                      <p:cBhvr>
                                        <p:cTn id="35" dur="500"/>
                                        <p:tgtEl>
                                          <p:spTgt spid="18"/>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blinds(horizontal)">
                                      <p:cBhvr>
                                        <p:cTn id="38" dur="500"/>
                                        <p:tgtEl>
                                          <p:spTgt spid="24"/>
                                        </p:tgtEl>
                                      </p:cBhvr>
                                    </p:animEffect>
                                  </p:childTnLst>
                                </p:cTn>
                              </p:par>
                              <p:par>
                                <p:cTn id="39" presetID="3" presetClass="entr" presetSubtype="10" fill="hold" nodeType="withEffect">
                                  <p:stCondLst>
                                    <p:cond delay="0"/>
                                  </p:stCondLst>
                                  <p:childTnLst>
                                    <p:set>
                                      <p:cBhvr>
                                        <p:cTn id="40" dur="1" fill="hold">
                                          <p:stCondLst>
                                            <p:cond delay="0"/>
                                          </p:stCondLst>
                                        </p:cTn>
                                        <p:tgtEl>
                                          <p:spTgt spid="7172"/>
                                        </p:tgtEl>
                                        <p:attrNameLst>
                                          <p:attrName>style.visibility</p:attrName>
                                        </p:attrNameLst>
                                      </p:cBhvr>
                                      <p:to>
                                        <p:strVal val="visible"/>
                                      </p:to>
                                    </p:set>
                                    <p:animEffect transition="in" filter="blinds(horizontal)">
                                      <p:cBhvr>
                                        <p:cTn id="41" dur="500"/>
                                        <p:tgtEl>
                                          <p:spTgt spid="7172"/>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blinds(horizontal)">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13" grpId="0" animBg="1"/>
      <p:bldP spid="14" grpId="0"/>
      <p:bldP spid="15" grpId="0"/>
      <p:bldP spid="18" grpId="0"/>
      <p:bldP spid="17" grpId="0" animBg="1"/>
      <p:bldP spid="24" grpId="0" animBg="1"/>
      <p:bldP spid="10" grpId="0"/>
      <p:bldP spid="10"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Overall Performance</a:t>
            </a:r>
            <a:endParaRPr kumimoji="1" lang="zh-CN" altLang="en-US" dirty="0"/>
          </a:p>
        </p:txBody>
      </p:sp>
      <p:sp>
        <p:nvSpPr>
          <p:cNvPr id="6" name="幻灯片编号占位符 5"/>
          <p:cNvSpPr>
            <a:spLocks noGrp="1"/>
          </p:cNvSpPr>
          <p:nvPr>
            <p:ph type="sldNum" sz="quarter" idx="12"/>
          </p:nvPr>
        </p:nvSpPr>
        <p:spPr/>
        <p:txBody>
          <a:bodyPr/>
          <a:lstStyle/>
          <a:p>
            <a:pPr>
              <a:defRPr/>
            </a:pPr>
            <a:fld id="{2FC9783A-7102-4A47-9DD4-0C0E3EA7866E}" type="slidenum">
              <a:rPr lang="en-US" altLang="zh-CN" smtClean="0"/>
              <a:pPr>
                <a:defRPr/>
              </a:pPr>
              <a:t>21</a:t>
            </a:fld>
            <a:endParaRPr lang="en-US" altLang="zh-CN"/>
          </a:p>
        </p:txBody>
      </p:sp>
      <p:sp>
        <p:nvSpPr>
          <p:cNvPr id="10" name="TextBox 9"/>
          <p:cNvSpPr txBox="1"/>
          <p:nvPr/>
        </p:nvSpPr>
        <p:spPr>
          <a:xfrm>
            <a:off x="609600" y="4552890"/>
            <a:ext cx="3636564" cy="400110"/>
          </a:xfrm>
          <a:prstGeom prst="rect">
            <a:avLst/>
          </a:prstGeom>
          <a:noFill/>
        </p:spPr>
        <p:txBody>
          <a:bodyPr wrap="square" rtlCol="0">
            <a:spAutoFit/>
          </a:bodyPr>
          <a:lstStyle/>
          <a:p>
            <a:r>
              <a:rPr lang="en-US" dirty="0" smtClean="0">
                <a:latin typeface="+mn-lt"/>
              </a:rPr>
              <a:t>(a) WIKI</a:t>
            </a:r>
            <a:endParaRPr lang="en-US" dirty="0">
              <a:latin typeface="+mn-lt"/>
            </a:endParaRPr>
          </a:p>
        </p:txBody>
      </p:sp>
      <p:sp>
        <p:nvSpPr>
          <p:cNvPr id="11" name="TextBox 10"/>
          <p:cNvSpPr txBox="1"/>
          <p:nvPr/>
        </p:nvSpPr>
        <p:spPr>
          <a:xfrm>
            <a:off x="4876800" y="4552890"/>
            <a:ext cx="3886200" cy="400110"/>
          </a:xfrm>
          <a:prstGeom prst="rect">
            <a:avLst/>
          </a:prstGeom>
          <a:noFill/>
        </p:spPr>
        <p:txBody>
          <a:bodyPr wrap="square" rtlCol="0">
            <a:spAutoFit/>
          </a:bodyPr>
          <a:lstStyle/>
          <a:p>
            <a:r>
              <a:rPr lang="en-US" dirty="0" smtClean="0">
                <a:latin typeface="+mn-lt"/>
              </a:rPr>
              <a:t>(b) YAGO</a:t>
            </a:r>
            <a:endParaRPr lang="en-US" dirty="0">
              <a:latin typeface="+mn-lt"/>
            </a:endParaRPr>
          </a:p>
        </p:txBody>
      </p:sp>
      <p:sp>
        <p:nvSpPr>
          <p:cNvPr id="12" name="TextBox 11"/>
          <p:cNvSpPr txBox="1"/>
          <p:nvPr/>
        </p:nvSpPr>
        <p:spPr>
          <a:xfrm>
            <a:off x="838200" y="5100935"/>
            <a:ext cx="7848600" cy="461665"/>
          </a:xfrm>
          <a:prstGeom prst="rect">
            <a:avLst/>
          </a:prstGeom>
          <a:noFill/>
        </p:spPr>
        <p:txBody>
          <a:bodyPr wrap="square" rtlCol="0">
            <a:spAutoFit/>
          </a:bodyPr>
          <a:lstStyle/>
          <a:p>
            <a:r>
              <a:rPr lang="en-US" altLang="zh-CN" sz="2400" dirty="0" err="1" smtClean="0">
                <a:latin typeface="+mn-lt"/>
              </a:rPr>
              <a:t>Exp</a:t>
            </a:r>
            <a:r>
              <a:rPr lang="en-US" sz="2400" dirty="0" smtClean="0">
                <a:latin typeface="+mn-lt"/>
              </a:rPr>
              <a:t> 1.</a:t>
            </a:r>
            <a:r>
              <a:rPr lang="en-US" sz="2400" dirty="0">
                <a:latin typeface="+mn-lt"/>
              </a:rPr>
              <a:t> </a:t>
            </a:r>
            <a:r>
              <a:rPr lang="en-US" sz="2400" dirty="0" smtClean="0">
                <a:latin typeface="+mn-lt"/>
              </a:rPr>
              <a:t>Overall performance of different GRF variants</a:t>
            </a:r>
            <a:endParaRPr lang="en-US" sz="2400" dirty="0">
              <a:latin typeface="+mn-lt"/>
            </a:endParaRPr>
          </a:p>
        </p:txBody>
      </p:sp>
      <p:pic>
        <p:nvPicPr>
          <p:cNvPr id="3" name="图片 2" descr="Q1_overall.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9482" y="1611308"/>
            <a:ext cx="4342518" cy="2884492"/>
          </a:xfrm>
          <a:prstGeom prst="rect">
            <a:avLst/>
          </a:prstGeom>
        </p:spPr>
      </p:pic>
      <p:pic>
        <p:nvPicPr>
          <p:cNvPr id="7" name="图片 6" descr="Q2_overall.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1645920"/>
            <a:ext cx="4423408" cy="2880360"/>
          </a:xfrm>
          <a:prstGeom prst="rect">
            <a:avLst/>
          </a:prstGeom>
        </p:spPr>
      </p:pic>
    </p:spTree>
    <p:extLst>
      <p:ext uri="{BB962C8B-B14F-4D97-AF65-F5344CB8AC3E}">
        <p14:creationId xmlns:p14="http://schemas.microsoft.com/office/powerpoint/2010/main" val="339947482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Answer Quality vs. Runtime</a:t>
            </a:r>
            <a:endParaRPr kumimoji="1" lang="zh-CN" altLang="en-US" dirty="0"/>
          </a:p>
        </p:txBody>
      </p:sp>
      <p:sp>
        <p:nvSpPr>
          <p:cNvPr id="6" name="幻灯片编号占位符 5"/>
          <p:cNvSpPr>
            <a:spLocks noGrp="1"/>
          </p:cNvSpPr>
          <p:nvPr>
            <p:ph type="sldNum" sz="quarter" idx="12"/>
          </p:nvPr>
        </p:nvSpPr>
        <p:spPr/>
        <p:txBody>
          <a:bodyPr/>
          <a:lstStyle/>
          <a:p>
            <a:pPr>
              <a:defRPr/>
            </a:pPr>
            <a:fld id="{2FC9783A-7102-4A47-9DD4-0C0E3EA7866E}" type="slidenum">
              <a:rPr lang="en-US" altLang="zh-CN" smtClean="0"/>
              <a:pPr>
                <a:defRPr/>
              </a:pPr>
              <a:t>22</a:t>
            </a:fld>
            <a:endParaRPr lang="en-US" altLang="zh-CN"/>
          </a:p>
        </p:txBody>
      </p:sp>
      <p:pic>
        <p:nvPicPr>
          <p:cNvPr id="7" name="图片 6" descr="Q2_decision.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2900" y="1219200"/>
            <a:ext cx="6159500" cy="4452196"/>
          </a:xfrm>
          <a:prstGeom prst="rect">
            <a:avLst/>
          </a:prstGeom>
        </p:spPr>
      </p:pic>
      <p:sp>
        <p:nvSpPr>
          <p:cNvPr id="8" name="TextBox 9"/>
          <p:cNvSpPr txBox="1"/>
          <p:nvPr/>
        </p:nvSpPr>
        <p:spPr>
          <a:xfrm>
            <a:off x="609600" y="5710535"/>
            <a:ext cx="7848600" cy="461665"/>
          </a:xfrm>
          <a:prstGeom prst="rect">
            <a:avLst/>
          </a:prstGeom>
          <a:noFill/>
        </p:spPr>
        <p:txBody>
          <a:bodyPr wrap="square" rtlCol="0">
            <a:spAutoFit/>
          </a:bodyPr>
          <a:lstStyle/>
          <a:p>
            <a:r>
              <a:rPr lang="en-US" sz="2400" dirty="0" err="1" smtClean="0">
                <a:latin typeface="+mn-lt"/>
              </a:rPr>
              <a:t>Exp</a:t>
            </a:r>
            <a:r>
              <a:rPr lang="en-US" sz="2400" dirty="0" smtClean="0">
                <a:latin typeface="+mn-lt"/>
              </a:rPr>
              <a:t> </a:t>
            </a:r>
            <a:r>
              <a:rPr lang="en-US" sz="2400" dirty="0">
                <a:latin typeface="+mn-lt"/>
              </a:rPr>
              <a:t>3</a:t>
            </a:r>
            <a:r>
              <a:rPr lang="en-US" sz="2400" dirty="0" smtClean="0">
                <a:latin typeface="+mn-lt"/>
              </a:rPr>
              <a:t>. Tradeoff between answer quality and runtime</a:t>
            </a:r>
            <a:endParaRPr lang="en-US" sz="2400" dirty="0">
              <a:latin typeface="+mn-lt"/>
            </a:endParaRPr>
          </a:p>
        </p:txBody>
      </p:sp>
    </p:spTree>
    <p:extLst>
      <p:ext uri="{BB962C8B-B14F-4D97-AF65-F5344CB8AC3E}">
        <p14:creationId xmlns:p14="http://schemas.microsoft.com/office/powerpoint/2010/main" val="207901588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编号占位符 5"/>
          <p:cNvSpPr>
            <a:spLocks noGrp="1"/>
          </p:cNvSpPr>
          <p:nvPr>
            <p:ph type="sldNum" sz="quarter" idx="12"/>
          </p:nvPr>
        </p:nvSpPr>
        <p:spPr/>
        <p:txBody>
          <a:bodyPr/>
          <a:lstStyle/>
          <a:p>
            <a:pPr>
              <a:defRPr/>
            </a:pPr>
            <a:fld id="{2FC9783A-7102-4A47-9DD4-0C0E3EA7866E}" type="slidenum">
              <a:rPr lang="en-US" altLang="zh-CN" smtClean="0"/>
              <a:pPr>
                <a:defRPr/>
              </a:pPr>
              <a:t>23</a:t>
            </a:fld>
            <a:endParaRPr lang="en-US" altLang="zh-CN"/>
          </a:p>
        </p:txBody>
      </p:sp>
      <p:pic>
        <p:nvPicPr>
          <p:cNvPr id="7" name="图片 8" descr="question-mark1 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3575" y="1570038"/>
            <a:ext cx="2701925" cy="422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184259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prstGeom prst="rect">
            <a:avLst/>
          </a:prstGeom>
        </p:spPr>
        <p:txBody>
          <a:bodyPr vert="horz" wrap="square" lIns="0" tIns="205146" rIns="0" bIns="0" rtlCol="0">
            <a:noAutofit/>
          </a:bodyPr>
          <a:lstStyle/>
          <a:p>
            <a:r>
              <a:rPr lang="en-US" dirty="0" smtClean="0">
                <a:latin typeface="Chalkboard SE" charset="0"/>
                <a:ea typeface="Chalkboard SE" charset="0"/>
                <a:cs typeface="Chalkboard SE" charset="0"/>
              </a:rPr>
              <a:t>Strings to Things</a:t>
            </a:r>
            <a:endParaRPr lang="en-US" dirty="0">
              <a:latin typeface="Chalkboard SE" charset="0"/>
              <a:ea typeface="Chalkboard SE" charset="0"/>
              <a:cs typeface="Chalkboard SE" charset="0"/>
            </a:endParaRPr>
          </a:p>
        </p:txBody>
      </p:sp>
      <p:sp>
        <p:nvSpPr>
          <p:cNvPr id="14" name="Slide Number Placeholder 13"/>
          <p:cNvSpPr>
            <a:spLocks noGrp="1"/>
          </p:cNvSpPr>
          <p:nvPr>
            <p:ph type="sldNum" sz="quarter" idx="4294967295"/>
          </p:nvPr>
        </p:nvSpPr>
        <p:spPr>
          <a:xfrm>
            <a:off x="7239000" y="6438900"/>
            <a:ext cx="1295400" cy="342900"/>
          </a:xfrm>
          <a:prstGeom prst="rect">
            <a:avLst/>
          </a:prstGeom>
        </p:spPr>
        <p:txBody>
          <a:bodyPr lIns="82058" tIns="41029" rIns="82058" bIns="41029"/>
          <a:lstStyle/>
          <a:p>
            <a:pPr algn="r"/>
            <a:fld id="{B6F15528-21DE-4FAA-801E-634DDDAF4B2B}" type="slidenum">
              <a:rPr lang="en-US" sz="1200" smtClean="0"/>
              <a:pPr algn="r"/>
              <a:t>3</a:t>
            </a:fld>
            <a:endParaRPr lang="en-US" sz="1200" dirty="0"/>
          </a:p>
        </p:txBody>
      </p:sp>
      <p:pic>
        <p:nvPicPr>
          <p:cNvPr id="2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570640" y="3325215"/>
            <a:ext cx="917864" cy="1134596"/>
          </a:xfrm>
          <a:prstGeom prst="rect">
            <a:avLst/>
          </a:prstGeom>
        </p:spPr>
      </p:pic>
      <p:pic>
        <p:nvPicPr>
          <p:cNvPr id="2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9186" y="340225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7731" y="304646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7572" y="284476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06118" y="264305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0640" y="244135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6277" y="244135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208" y="272990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4095" y="293160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2640" y="340225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572" y="367119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208" y="380566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2481" y="351711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2822" y="365158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8299" y="331541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1208" y="291199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7186" y="237411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1913" y="304646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0458" y="313331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9004" y="277752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8845" y="257582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7390" y="237411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1913" y="217241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7549" y="217241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4481" y="246096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5368" y="266266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3913" y="313331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0845" y="340225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4481" y="353672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3754" y="324817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4095" y="338264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572" y="304646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2481" y="264305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8458" y="210517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1186" y="416985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9731" y="425670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8277" y="390091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8118" y="369921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6663" y="349750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1186" y="329579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6822" y="329579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3754" y="358435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4640" y="378605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186" y="425670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0118" y="452564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3754" y="466011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3027" y="437156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3368" y="450603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8845" y="416985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1754" y="376644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7731" y="322856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2277" y="344988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0822" y="353672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9368" y="318093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9208" y="297923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7754" y="277752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2277" y="257582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77913" y="257582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4845" y="286437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5731" y="306607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4277" y="353672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1208" y="380566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4845" y="394013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4118" y="365158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4458" y="378605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9936" y="344988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2845" y="304646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8822" y="250858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3549" y="318093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2095" y="326778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0640" y="291199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0481" y="271029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9027" y="250858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06118" y="259543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7004" y="279713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5549" y="326778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2481" y="353672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06118" y="367119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75390" y="338264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5731" y="351711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1208" y="318093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4118" y="277752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2822" y="430432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1368" y="439117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9913" y="403538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9754" y="383368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8299" y="363197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2822" y="343027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8458" y="343027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75390" y="371882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6277" y="392052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822" y="439117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1754" y="466011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75390" y="479458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4663" y="450603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5004" y="464050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0481" y="430432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3390" y="390091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9368" y="336303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7186" y="394013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5731" y="402698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4277" y="367119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4118" y="346949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2663" y="326778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7186" y="306607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2822" y="306607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9754" y="335463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0640" y="355633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9186" y="402698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06118" y="429592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9754" y="443039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9027" y="414184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9368" y="427631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4845" y="394013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7754" y="353672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3731" y="299884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8458" y="367119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7004" y="375804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5549" y="340225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75390" y="320054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3936" y="299884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1027" y="308568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1913" y="328739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0458" y="375804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7390" y="402698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1027" y="416145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0299" y="387290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0640" y="400737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06118" y="367119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9027" y="326778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7731" y="479458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6277" y="488143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822" y="452564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4663" y="432393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208" y="412223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7731" y="392052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3368" y="392052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0299" y="420907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1186" y="441078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9731" y="488143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6663" y="515037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0299" y="528484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572" y="499629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9913" y="513076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75390" y="479458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8299" y="439117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4277" y="385329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0458" y="378605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9004" y="387290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07549" y="351711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7390" y="331541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5936" y="311370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0458" y="291199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6095" y="291199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3027" y="320054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3913" y="340225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2458" y="387290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9390" y="414184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3027" y="427631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2299" y="398776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2640" y="412223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8118" y="378605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1027" y="338264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7004" y="284476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1731" y="351711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0277" y="360396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8822" y="324817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8663" y="304646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7208" y="284476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4299" y="293160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5186" y="313331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3731" y="360396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0663" y="387290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4299" y="400737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572" y="371882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3913" y="385329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9390" y="351711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2299" y="311370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1004" y="464050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9549" y="472735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8095" y="437156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7936" y="416985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66481" y="396815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1004" y="376644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6640" y="376644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572" y="405499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4458" y="425670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3004" y="472735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9936" y="499629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572" y="513076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2845" y="484221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3186" y="497668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8663" y="464050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572" y="423709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07549" y="369921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5368" y="311370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3913" y="320054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2458" y="284476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2299" y="264305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0845" y="244135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5368" y="223964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1004" y="223964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37936" y="252819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8822" y="272990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7368" y="320054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4299" y="346949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37936" y="360396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7208" y="331541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7549" y="344988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3027" y="311370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36" y="271029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1913" y="217241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6640" y="284476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5186" y="293160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3731" y="257582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572" y="237411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2118" y="217241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6640" y="197070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2277" y="197070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9208" y="225925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0095" y="246096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8640" y="293160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572" y="320054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9208" y="333502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8481" y="304646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8822" y="318093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4299" y="284476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7208" y="244135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5913" y="396815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64458" y="405499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3004" y="369921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2845" y="349750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1390" y="329579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5913" y="309409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549" y="309409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8481" y="338264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9368" y="358435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7913" y="405499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4845" y="432393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8481" y="445841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7754" y="416985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8095" y="430432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572" y="396815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6481" y="356474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2458" y="302685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5549" y="333502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4095" y="297923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2640" y="237411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572" y="266266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0458" y="286437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9004" y="333502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36" y="360396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572" y="373843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8845" y="344988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8277" y="297923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6822" y="306607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5368" y="271029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208" y="250858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3754" y="230688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0845" y="239372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1731" y="259543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0277" y="306607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7208" y="333502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0845" y="346949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0118" y="318093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0458" y="331541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36" y="297923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8845" y="257582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7549" y="410262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6095" y="418946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4640" y="383368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4481" y="363197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3027" y="343027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7549" y="322856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186" y="322856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0118" y="351711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1004" y="371882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9549" y="418946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6481" y="445841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0118" y="459288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9390" y="430432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9731" y="443879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208" y="410262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8118" y="369921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4095" y="316132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1913" y="373843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0458" y="382527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9004" y="346949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8845" y="326778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7390" y="306607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1913" y="286437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7549" y="286437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4481" y="315292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5368" y="335463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3913" y="382527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0845" y="409421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4481" y="422868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3754" y="394013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4095" y="407460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572" y="373843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186" y="346949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1731" y="355633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0277" y="320054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0118" y="299884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8663" y="279713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5754" y="288398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6640" y="308568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5186" y="355633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2118" y="382527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5754" y="395974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5027" y="367119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5368" y="380566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0845" y="346949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3754" y="306607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2458" y="459288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1004" y="467972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9549" y="432393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9390" y="412223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37936" y="392052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2458" y="371882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8095" y="371882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5027" y="400737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5913" y="420907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64458" y="467972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1390" y="494866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4299" y="479458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4640" y="492905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0118" y="459288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3027" y="418946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9004" y="365158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07549" y="291199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6095" y="299884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4640" y="264305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4481" y="244135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3027" y="223964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07549" y="203793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3186" y="203793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0118" y="232649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1004" y="252819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9549" y="299884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66481" y="326778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0118" y="340225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9390" y="311370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9731" y="324817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5208" y="291199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8118" y="250858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4095" y="197070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8822" y="264305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7368" y="272990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5913" y="237411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5754" y="217241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4299" y="197070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8822" y="176899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4458" y="176899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1390" y="205754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2277" y="225925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0822" y="272990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7754" y="299884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1390" y="313331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0663" y="284476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1004" y="297923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66481" y="264305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9390" y="223964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8095" y="376644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6640" y="385329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5186" y="349750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05027" y="329579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572" y="309409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8095" y="289238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3731" y="289238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0663" y="318093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1549" y="338264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0095" y="385329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7027" y="412223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0663" y="425670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9936" y="396815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0277" y="410262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5754" y="376644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8663" y="336303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4640" y="282515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7731" y="313331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6277" y="277752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4822" y="217241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1754" y="246096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2640" y="266266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1186" y="313331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8118" y="340225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1754" y="353672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1027" y="324817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0458" y="277752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9004" y="286437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07549" y="250858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7390" y="230688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5936" y="210517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3027" y="219202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3913" y="239372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2458" y="286437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9390" y="313331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3027" y="326778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2299" y="297923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2640" y="311370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8118" y="277752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1027" y="237411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9731" y="390091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8277" y="398776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6822" y="363197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6663" y="343027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5208" y="322856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9731" y="302685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5368" y="302685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2299" y="331541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3186" y="351711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1731" y="398776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8663" y="425670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2299" y="439117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572" y="410262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1913" y="423709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7390" y="390091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0299" y="349750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6277" y="295962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4095" y="353672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2640" y="362357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1186" y="326778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1027" y="306607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572" y="286437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4095" y="266266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9731" y="266266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6663" y="2951219"/>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07549" y="315292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6095" y="362357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3027" y="389251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6663" y="402698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5936" y="373843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6277" y="387290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1754" y="353672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5368" y="326778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3913" y="335463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2458" y="299884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2299" y="2797138"/>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0845" y="259543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7936" y="268227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8822" y="288398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7368" y="335463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4299" y="362357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7936" y="3758042"/>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7208" y="346949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07549" y="360396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3027" y="3267785"/>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5936" y="286437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4640" y="439117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3186" y="447802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1731" y="412223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572" y="392052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0118" y="371882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4640" y="351711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6"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0277" y="3517116"/>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7"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7208" y="3805667"/>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8"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8095" y="400737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9"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6640" y="447802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0"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572" y="474696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66481" y="459288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2"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6822" y="4727351"/>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3"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2299" y="4391174"/>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5208" y="3987763"/>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5" name="Content Placeholder 4" descr="signedDo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1186" y="3449880"/>
            <a:ext cx="528205" cy="65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6" name="Picture 470" descr="magnifying-glass-02.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762000"/>
            <a:ext cx="7065818" cy="6589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750"/>
          <p:cNvGrpSpPr/>
          <p:nvPr/>
        </p:nvGrpSpPr>
        <p:grpSpPr>
          <a:xfrm>
            <a:off x="3948545" y="1680882"/>
            <a:ext cx="3325091" cy="2756647"/>
            <a:chOff x="245321" y="323604"/>
            <a:chExt cx="9702801" cy="6780211"/>
          </a:xfrm>
        </p:grpSpPr>
        <p:grpSp>
          <p:nvGrpSpPr>
            <p:cNvPr id="3" name="Group 277"/>
            <p:cNvGrpSpPr>
              <a:grpSpLocks/>
            </p:cNvGrpSpPr>
            <p:nvPr/>
          </p:nvGrpSpPr>
          <p:grpSpPr bwMode="auto">
            <a:xfrm>
              <a:off x="6519123" y="3371601"/>
              <a:ext cx="838199" cy="836613"/>
              <a:chOff x="0" y="0"/>
              <a:chExt cx="528" cy="527"/>
            </a:xfrm>
          </p:grpSpPr>
          <p:pic>
            <p:nvPicPr>
              <p:cNvPr id="977" name="Picture 278"/>
              <p:cNvPicPr>
                <a:picLocks noChangeArrowheads="1"/>
              </p:cNvPicPr>
              <p:nvPr/>
            </p:nvPicPr>
            <p:blipFill>
              <a:blip r:embed="rId5" cstate="print"/>
              <a:srcRect/>
              <a:stretch>
                <a:fillRect/>
              </a:stretch>
            </p:blipFill>
            <p:spPr bwMode="auto">
              <a:xfrm>
                <a:off x="0" y="0"/>
                <a:ext cx="528" cy="528"/>
              </a:xfrm>
              <a:prstGeom prst="rect">
                <a:avLst/>
              </a:prstGeom>
              <a:noFill/>
              <a:ln w="12700" cap="flat">
                <a:noFill/>
                <a:miter lim="800000"/>
                <a:headEnd/>
                <a:tailEnd/>
              </a:ln>
            </p:spPr>
          </p:pic>
          <p:sp>
            <p:nvSpPr>
              <p:cNvPr id="978" name="Oval 279"/>
              <p:cNvSpPr>
                <a:spLocks/>
              </p:cNvSpPr>
              <p:nvPr/>
            </p:nvSpPr>
            <p:spPr bwMode="auto">
              <a:xfrm>
                <a:off x="0" y="0"/>
                <a:ext cx="520" cy="520"/>
              </a:xfrm>
              <a:prstGeom prst="ellipse">
                <a:avLst/>
              </a:prstGeom>
              <a:noFill/>
              <a:ln w="50800" cap="flat">
                <a:solidFill>
                  <a:srgbClr val="913137"/>
                </a:solidFill>
                <a:prstDash val="solid"/>
                <a:miter lim="800000"/>
                <a:headEnd type="none" w="med" len="med"/>
                <a:tailEnd type="none" w="med" len="med"/>
              </a:ln>
            </p:spPr>
            <p:txBody>
              <a:bodyPr lIns="0" tIns="0" rIns="0" bIns="0"/>
              <a:lstStyle/>
              <a:p>
                <a:endParaRPr lang="en-US"/>
              </a:p>
            </p:txBody>
          </p:sp>
        </p:grpSp>
        <p:grpSp>
          <p:nvGrpSpPr>
            <p:cNvPr id="4" name="Group 752"/>
            <p:cNvGrpSpPr/>
            <p:nvPr/>
          </p:nvGrpSpPr>
          <p:grpSpPr>
            <a:xfrm>
              <a:off x="245321" y="323604"/>
              <a:ext cx="9702801" cy="6780211"/>
              <a:chOff x="245321" y="323604"/>
              <a:chExt cx="9702801" cy="6780211"/>
            </a:xfrm>
          </p:grpSpPr>
          <p:grpSp>
            <p:nvGrpSpPr>
              <p:cNvPr id="5" name="Group 753"/>
              <p:cNvGrpSpPr>
                <a:grpSpLocks/>
              </p:cNvGrpSpPr>
              <p:nvPr/>
            </p:nvGrpSpPr>
            <p:grpSpPr bwMode="auto">
              <a:xfrm>
                <a:off x="605685" y="674439"/>
                <a:ext cx="8891587" cy="6191250"/>
                <a:chOff x="0" y="0"/>
                <a:chExt cx="5600" cy="3899"/>
              </a:xfrm>
            </p:grpSpPr>
            <p:sp>
              <p:nvSpPr>
                <p:cNvPr id="925" name="Line 2"/>
                <p:cNvSpPr>
                  <a:spLocks noChangeShapeType="1"/>
                </p:cNvSpPr>
                <p:nvPr/>
              </p:nvSpPr>
              <p:spPr bwMode="auto">
                <a:xfrm rot="10800000">
                  <a:off x="511" y="1402"/>
                  <a:ext cx="1306" cy="401"/>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26" name="Line 3"/>
                <p:cNvSpPr>
                  <a:spLocks noChangeShapeType="1"/>
                </p:cNvSpPr>
                <p:nvPr/>
              </p:nvSpPr>
              <p:spPr bwMode="auto">
                <a:xfrm flipH="1">
                  <a:off x="0" y="1786"/>
                  <a:ext cx="1902" cy="136"/>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27" name="Line 4"/>
                <p:cNvSpPr>
                  <a:spLocks noChangeShapeType="1"/>
                </p:cNvSpPr>
                <p:nvPr/>
              </p:nvSpPr>
              <p:spPr bwMode="auto">
                <a:xfrm flipH="1">
                  <a:off x="362" y="1766"/>
                  <a:ext cx="1532" cy="785"/>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28" name="Line 5"/>
                <p:cNvSpPr>
                  <a:spLocks noChangeShapeType="1"/>
                </p:cNvSpPr>
                <p:nvPr/>
              </p:nvSpPr>
              <p:spPr bwMode="auto">
                <a:xfrm rot="10800000">
                  <a:off x="28" y="1920"/>
                  <a:ext cx="375" cy="622"/>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29" name="Line 6"/>
                <p:cNvSpPr>
                  <a:spLocks noChangeShapeType="1"/>
                </p:cNvSpPr>
                <p:nvPr/>
              </p:nvSpPr>
              <p:spPr bwMode="auto">
                <a:xfrm rot="10800000" flipH="1">
                  <a:off x="5404" y="1928"/>
                  <a:ext cx="196" cy="614"/>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30" name="Line 7"/>
                <p:cNvSpPr>
                  <a:spLocks noChangeShapeType="1"/>
                </p:cNvSpPr>
                <p:nvPr/>
              </p:nvSpPr>
              <p:spPr bwMode="auto">
                <a:xfrm rot="10800000" flipH="1">
                  <a:off x="4625" y="2624"/>
                  <a:ext cx="728" cy="76"/>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31" name="Line 8"/>
                <p:cNvSpPr>
                  <a:spLocks noChangeShapeType="1"/>
                </p:cNvSpPr>
                <p:nvPr/>
              </p:nvSpPr>
              <p:spPr bwMode="auto">
                <a:xfrm>
                  <a:off x="3515" y="2474"/>
                  <a:ext cx="1135" cy="228"/>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32" name="Line 9"/>
                <p:cNvSpPr>
                  <a:spLocks noChangeShapeType="1"/>
                </p:cNvSpPr>
                <p:nvPr/>
              </p:nvSpPr>
              <p:spPr bwMode="auto">
                <a:xfrm>
                  <a:off x="3494" y="2474"/>
                  <a:ext cx="1318" cy="996"/>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33" name="Line 10"/>
                <p:cNvSpPr>
                  <a:spLocks noChangeShapeType="1"/>
                </p:cNvSpPr>
                <p:nvPr/>
              </p:nvSpPr>
              <p:spPr bwMode="auto">
                <a:xfrm rot="10800000">
                  <a:off x="3532" y="2506"/>
                  <a:ext cx="484" cy="952"/>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34" name="Line 11"/>
                <p:cNvSpPr>
                  <a:spLocks noChangeShapeType="1"/>
                </p:cNvSpPr>
                <p:nvPr/>
              </p:nvSpPr>
              <p:spPr bwMode="auto">
                <a:xfrm rot="10800000">
                  <a:off x="2844" y="2506"/>
                  <a:ext cx="19" cy="1393"/>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35" name="Line 12"/>
                <p:cNvSpPr>
                  <a:spLocks noChangeShapeType="1"/>
                </p:cNvSpPr>
                <p:nvPr/>
              </p:nvSpPr>
              <p:spPr bwMode="auto">
                <a:xfrm rot="10800000">
                  <a:off x="2876" y="2592"/>
                  <a:ext cx="439" cy="582"/>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36" name="Line 13"/>
                <p:cNvSpPr>
                  <a:spLocks noChangeShapeType="1"/>
                </p:cNvSpPr>
                <p:nvPr/>
              </p:nvSpPr>
              <p:spPr bwMode="auto">
                <a:xfrm rot="10800000">
                  <a:off x="2140" y="2346"/>
                  <a:ext cx="729" cy="265"/>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37" name="Line 14"/>
                <p:cNvSpPr>
                  <a:spLocks noChangeShapeType="1"/>
                </p:cNvSpPr>
                <p:nvPr/>
              </p:nvSpPr>
              <p:spPr bwMode="auto">
                <a:xfrm flipH="1">
                  <a:off x="1247" y="2363"/>
                  <a:ext cx="888" cy="188"/>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38" name="Line 15"/>
                <p:cNvSpPr>
                  <a:spLocks noChangeShapeType="1"/>
                </p:cNvSpPr>
                <p:nvPr/>
              </p:nvSpPr>
              <p:spPr bwMode="auto">
                <a:xfrm rot="10800000" flipH="1">
                  <a:off x="853" y="2592"/>
                  <a:ext cx="388" cy="761"/>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39" name="Line 16"/>
                <p:cNvSpPr>
                  <a:spLocks noChangeShapeType="1"/>
                </p:cNvSpPr>
                <p:nvPr/>
              </p:nvSpPr>
              <p:spPr bwMode="auto">
                <a:xfrm rot="10800000" flipH="1">
                  <a:off x="772" y="2500"/>
                  <a:ext cx="1216" cy="990"/>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40" name="Line 17"/>
                <p:cNvSpPr>
                  <a:spLocks noChangeShapeType="1"/>
                </p:cNvSpPr>
                <p:nvPr/>
              </p:nvSpPr>
              <p:spPr bwMode="auto">
                <a:xfrm rot="10800000" flipH="1">
                  <a:off x="1653" y="2592"/>
                  <a:ext cx="388" cy="761"/>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41" name="Line 18"/>
                <p:cNvSpPr>
                  <a:spLocks noChangeShapeType="1"/>
                </p:cNvSpPr>
                <p:nvPr/>
              </p:nvSpPr>
              <p:spPr bwMode="auto">
                <a:xfrm rot="10800000">
                  <a:off x="2116" y="2410"/>
                  <a:ext cx="188" cy="781"/>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42" name="Line 19"/>
                <p:cNvSpPr>
                  <a:spLocks noChangeShapeType="1"/>
                </p:cNvSpPr>
                <p:nvPr/>
              </p:nvSpPr>
              <p:spPr bwMode="auto">
                <a:xfrm rot="10800000" flipH="1">
                  <a:off x="1557" y="3172"/>
                  <a:ext cx="700" cy="264"/>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43" name="Line 20"/>
                <p:cNvSpPr>
                  <a:spLocks noChangeShapeType="1"/>
                </p:cNvSpPr>
                <p:nvPr/>
              </p:nvSpPr>
              <p:spPr bwMode="auto">
                <a:xfrm>
                  <a:off x="1546" y="3428"/>
                  <a:ext cx="1267" cy="328"/>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44" name="Line 21"/>
                <p:cNvSpPr>
                  <a:spLocks noChangeShapeType="1"/>
                </p:cNvSpPr>
                <p:nvPr/>
              </p:nvSpPr>
              <p:spPr bwMode="auto">
                <a:xfrm rot="10800000" flipH="1">
                  <a:off x="2869" y="3336"/>
                  <a:ext cx="450" cy="422"/>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45" name="Line 22"/>
                <p:cNvSpPr>
                  <a:spLocks noChangeShapeType="1"/>
                </p:cNvSpPr>
                <p:nvPr/>
              </p:nvSpPr>
              <p:spPr bwMode="auto">
                <a:xfrm rot="10800000" flipH="1">
                  <a:off x="44" y="1408"/>
                  <a:ext cx="392" cy="498"/>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46" name="Line 23"/>
                <p:cNvSpPr>
                  <a:spLocks noChangeShapeType="1"/>
                </p:cNvSpPr>
                <p:nvPr/>
              </p:nvSpPr>
              <p:spPr bwMode="auto">
                <a:xfrm rot="10800000" flipH="1">
                  <a:off x="492" y="831"/>
                  <a:ext cx="392" cy="499"/>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47" name="Line 24"/>
                <p:cNvSpPr>
                  <a:spLocks noChangeShapeType="1"/>
                </p:cNvSpPr>
                <p:nvPr/>
              </p:nvSpPr>
              <p:spPr bwMode="auto">
                <a:xfrm>
                  <a:off x="860" y="764"/>
                  <a:ext cx="1272" cy="219"/>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48" name="Line 25"/>
                <p:cNvSpPr>
                  <a:spLocks noChangeShapeType="1"/>
                </p:cNvSpPr>
                <p:nvPr/>
              </p:nvSpPr>
              <p:spPr bwMode="auto">
                <a:xfrm>
                  <a:off x="993" y="873"/>
                  <a:ext cx="442" cy="455"/>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49" name="Line 26"/>
                <p:cNvSpPr>
                  <a:spLocks noChangeShapeType="1"/>
                </p:cNvSpPr>
                <p:nvPr/>
              </p:nvSpPr>
              <p:spPr bwMode="auto">
                <a:xfrm rot="10800000" flipH="1">
                  <a:off x="1475" y="1010"/>
                  <a:ext cx="635" cy="240"/>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50" name="Line 27"/>
                <p:cNvSpPr>
                  <a:spLocks noChangeShapeType="1"/>
                </p:cNvSpPr>
                <p:nvPr/>
              </p:nvSpPr>
              <p:spPr bwMode="auto">
                <a:xfrm flipV="1">
                  <a:off x="1805" y="1783"/>
                  <a:ext cx="693" cy="0"/>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51" name="Line 28"/>
                <p:cNvSpPr>
                  <a:spLocks noChangeShapeType="1"/>
                </p:cNvSpPr>
                <p:nvPr/>
              </p:nvSpPr>
              <p:spPr bwMode="auto">
                <a:xfrm rot="10800000" flipH="1">
                  <a:off x="2115" y="2023"/>
                  <a:ext cx="431" cy="365"/>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52" name="Line 29"/>
                <p:cNvSpPr>
                  <a:spLocks noChangeShapeType="1"/>
                </p:cNvSpPr>
                <p:nvPr/>
              </p:nvSpPr>
              <p:spPr bwMode="auto">
                <a:xfrm>
                  <a:off x="1449" y="234"/>
                  <a:ext cx="613" cy="709"/>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53" name="Line 30"/>
                <p:cNvSpPr>
                  <a:spLocks noChangeShapeType="1"/>
                </p:cNvSpPr>
                <p:nvPr/>
              </p:nvSpPr>
              <p:spPr bwMode="auto">
                <a:xfrm>
                  <a:off x="2142" y="1018"/>
                  <a:ext cx="452" cy="525"/>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54" name="Line 31"/>
                <p:cNvSpPr>
                  <a:spLocks noChangeShapeType="1"/>
                </p:cNvSpPr>
                <p:nvPr/>
              </p:nvSpPr>
              <p:spPr bwMode="auto">
                <a:xfrm rot="10800000">
                  <a:off x="3122" y="2071"/>
                  <a:ext cx="346" cy="389"/>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55" name="Line 32"/>
                <p:cNvSpPr>
                  <a:spLocks noChangeShapeType="1"/>
                </p:cNvSpPr>
                <p:nvPr/>
              </p:nvSpPr>
              <p:spPr bwMode="auto">
                <a:xfrm rot="10800000">
                  <a:off x="2204" y="234"/>
                  <a:ext cx="645" cy="802"/>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56" name="Line 33"/>
                <p:cNvSpPr>
                  <a:spLocks noChangeShapeType="1"/>
                </p:cNvSpPr>
                <p:nvPr/>
              </p:nvSpPr>
              <p:spPr bwMode="auto">
                <a:xfrm rot="10800000" flipH="1">
                  <a:off x="2834" y="1120"/>
                  <a:ext cx="18" cy="327"/>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57" name="Line 34"/>
                <p:cNvSpPr>
                  <a:spLocks noChangeShapeType="1"/>
                </p:cNvSpPr>
                <p:nvPr/>
              </p:nvSpPr>
              <p:spPr bwMode="auto">
                <a:xfrm rot="10800000">
                  <a:off x="2828" y="0"/>
                  <a:ext cx="24" cy="940"/>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58" name="Line 35"/>
                <p:cNvSpPr>
                  <a:spLocks noChangeShapeType="1"/>
                </p:cNvSpPr>
                <p:nvPr/>
              </p:nvSpPr>
              <p:spPr bwMode="auto">
                <a:xfrm rot="10800000">
                  <a:off x="2834" y="2215"/>
                  <a:ext cx="18" cy="309"/>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59" name="Line 36"/>
                <p:cNvSpPr>
                  <a:spLocks noChangeShapeType="1"/>
                </p:cNvSpPr>
                <p:nvPr/>
              </p:nvSpPr>
              <p:spPr bwMode="auto">
                <a:xfrm>
                  <a:off x="3218" y="1879"/>
                  <a:ext cx="690" cy="48"/>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60" name="Line 37"/>
                <p:cNvSpPr>
                  <a:spLocks noChangeShapeType="1"/>
                </p:cNvSpPr>
                <p:nvPr/>
              </p:nvSpPr>
              <p:spPr bwMode="auto">
                <a:xfrm rot="10800000">
                  <a:off x="3484" y="490"/>
                  <a:ext cx="24" cy="941"/>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61" name="Line 38"/>
                <p:cNvSpPr>
                  <a:spLocks noChangeShapeType="1"/>
                </p:cNvSpPr>
                <p:nvPr/>
              </p:nvSpPr>
              <p:spPr bwMode="auto">
                <a:xfrm rot="10800000" flipH="1">
                  <a:off x="2857" y="562"/>
                  <a:ext cx="464" cy="469"/>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62" name="Line 39"/>
                <p:cNvSpPr>
                  <a:spLocks noChangeShapeType="1"/>
                </p:cNvSpPr>
                <p:nvPr/>
              </p:nvSpPr>
              <p:spPr bwMode="auto">
                <a:xfrm rot="10800000" flipH="1">
                  <a:off x="2206" y="23"/>
                  <a:ext cx="683" cy="240"/>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63" name="Line 40"/>
                <p:cNvSpPr>
                  <a:spLocks noChangeShapeType="1"/>
                </p:cNvSpPr>
                <p:nvPr/>
              </p:nvSpPr>
              <p:spPr bwMode="auto">
                <a:xfrm rot="10800000" flipH="1">
                  <a:off x="3412" y="204"/>
                  <a:ext cx="752" cy="230"/>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64" name="Line 41"/>
                <p:cNvSpPr>
                  <a:spLocks noChangeShapeType="1"/>
                </p:cNvSpPr>
                <p:nvPr/>
              </p:nvSpPr>
              <p:spPr bwMode="auto">
                <a:xfrm rot="10800000" flipH="1">
                  <a:off x="3122" y="1388"/>
                  <a:ext cx="370" cy="251"/>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65" name="Line 42"/>
                <p:cNvSpPr>
                  <a:spLocks noChangeShapeType="1"/>
                </p:cNvSpPr>
                <p:nvPr/>
              </p:nvSpPr>
              <p:spPr bwMode="auto">
                <a:xfrm rot="10800000" flipH="1">
                  <a:off x="2238" y="2652"/>
                  <a:ext cx="507" cy="555"/>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66" name="Line 43"/>
                <p:cNvSpPr>
                  <a:spLocks noChangeShapeType="1"/>
                </p:cNvSpPr>
                <p:nvPr/>
              </p:nvSpPr>
              <p:spPr bwMode="auto">
                <a:xfrm rot="10800000" flipH="1">
                  <a:off x="3524" y="1927"/>
                  <a:ext cx="501" cy="571"/>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67" name="Line 44"/>
                <p:cNvSpPr>
                  <a:spLocks noChangeShapeType="1"/>
                </p:cNvSpPr>
                <p:nvPr/>
              </p:nvSpPr>
              <p:spPr bwMode="auto">
                <a:xfrm rot="10800000" flipH="1">
                  <a:off x="4020" y="1543"/>
                  <a:ext cx="672" cy="373"/>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68" name="Line 45"/>
                <p:cNvSpPr>
                  <a:spLocks noChangeShapeType="1"/>
                </p:cNvSpPr>
                <p:nvPr/>
              </p:nvSpPr>
              <p:spPr bwMode="auto">
                <a:xfrm rot="10800000">
                  <a:off x="4644" y="2855"/>
                  <a:ext cx="240" cy="624"/>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69" name="Line 46"/>
                <p:cNvSpPr>
                  <a:spLocks noChangeShapeType="1"/>
                </p:cNvSpPr>
                <p:nvPr/>
              </p:nvSpPr>
              <p:spPr bwMode="auto">
                <a:xfrm>
                  <a:off x="4052" y="1959"/>
                  <a:ext cx="1306" cy="645"/>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70" name="Line 47"/>
                <p:cNvSpPr>
                  <a:spLocks noChangeShapeType="1"/>
                </p:cNvSpPr>
                <p:nvPr/>
              </p:nvSpPr>
              <p:spPr bwMode="auto">
                <a:xfrm rot="10800000" flipH="1">
                  <a:off x="3960" y="1916"/>
                  <a:ext cx="1612" cy="6"/>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71" name="Line 48"/>
                <p:cNvSpPr>
                  <a:spLocks noChangeShapeType="1"/>
                </p:cNvSpPr>
                <p:nvPr/>
              </p:nvSpPr>
              <p:spPr bwMode="auto">
                <a:xfrm>
                  <a:off x="4816" y="1508"/>
                  <a:ext cx="680" cy="358"/>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72" name="Line 49"/>
                <p:cNvSpPr>
                  <a:spLocks noChangeShapeType="1"/>
                </p:cNvSpPr>
                <p:nvPr/>
              </p:nvSpPr>
              <p:spPr bwMode="auto">
                <a:xfrm>
                  <a:off x="4506" y="686"/>
                  <a:ext cx="735" cy="318"/>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73" name="Line 50"/>
                <p:cNvSpPr>
                  <a:spLocks noChangeShapeType="1"/>
                </p:cNvSpPr>
                <p:nvPr/>
              </p:nvSpPr>
              <p:spPr bwMode="auto">
                <a:xfrm>
                  <a:off x="4162" y="127"/>
                  <a:ext cx="412" cy="648"/>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74" name="Line 51"/>
                <p:cNvSpPr>
                  <a:spLocks noChangeShapeType="1"/>
                </p:cNvSpPr>
                <p:nvPr/>
              </p:nvSpPr>
              <p:spPr bwMode="auto">
                <a:xfrm rot="10800000" flipH="1">
                  <a:off x="3556" y="178"/>
                  <a:ext cx="650" cy="1093"/>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75" name="Line 52"/>
                <p:cNvSpPr>
                  <a:spLocks noChangeShapeType="1"/>
                </p:cNvSpPr>
                <p:nvPr/>
              </p:nvSpPr>
              <p:spPr bwMode="auto">
                <a:xfrm rot="10800000" flipH="1">
                  <a:off x="3433" y="754"/>
                  <a:ext cx="1136" cy="650"/>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sp>
              <p:nvSpPr>
                <p:cNvPr id="976" name="Line 53"/>
                <p:cNvSpPr>
                  <a:spLocks noChangeShapeType="1"/>
                </p:cNvSpPr>
                <p:nvPr/>
              </p:nvSpPr>
              <p:spPr bwMode="auto">
                <a:xfrm rot="10800000" flipH="1">
                  <a:off x="3465" y="983"/>
                  <a:ext cx="1717" cy="411"/>
                </a:xfrm>
                <a:prstGeom prst="line">
                  <a:avLst/>
                </a:prstGeom>
                <a:noFill/>
                <a:ln w="88900" cap="flat">
                  <a:solidFill>
                    <a:srgbClr val="405994"/>
                  </a:solidFill>
                  <a:prstDash val="solid"/>
                  <a:miter lim="800000"/>
                  <a:headEnd type="none" w="med" len="med"/>
                  <a:tailEnd type="none" w="med" len="med"/>
                </a:ln>
              </p:spPr>
              <p:txBody>
                <a:bodyPr lIns="0" tIns="0" rIns="0" bIns="0"/>
                <a:lstStyle/>
                <a:p>
                  <a:endParaRPr lang="en-US"/>
                </a:p>
              </p:txBody>
            </p:sp>
          </p:grpSp>
          <p:sp>
            <p:nvSpPr>
              <p:cNvPr id="755" name="Oval 54"/>
              <p:cNvSpPr>
                <a:spLocks/>
              </p:cNvSpPr>
              <p:nvPr/>
            </p:nvSpPr>
            <p:spPr bwMode="auto">
              <a:xfrm>
                <a:off x="3090121" y="3130300"/>
                <a:ext cx="825500" cy="825500"/>
              </a:xfrm>
              <a:prstGeom prst="ellipse">
                <a:avLst/>
              </a:prstGeom>
              <a:gradFill rotWithShape="0">
                <a:gsLst>
                  <a:gs pos="0">
                    <a:srgbClr val="F8D968"/>
                  </a:gs>
                  <a:gs pos="100000">
                    <a:srgbClr val="F1C32F"/>
                  </a:gs>
                </a:gsLst>
                <a:lin ang="5400000" scaled="1"/>
              </a:gradFill>
              <a:ln w="50800" cap="flat">
                <a:solidFill>
                  <a:srgbClr val="D5AA54"/>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sp>
            <p:nvSpPr>
              <p:cNvPr id="756" name="Oval 55"/>
              <p:cNvSpPr>
                <a:spLocks/>
              </p:cNvSpPr>
              <p:nvPr/>
            </p:nvSpPr>
            <p:spPr bwMode="auto">
              <a:xfrm>
                <a:off x="880320" y="2508001"/>
                <a:ext cx="825500" cy="825500"/>
              </a:xfrm>
              <a:prstGeom prst="ellipse">
                <a:avLst/>
              </a:prstGeom>
              <a:gradFill rotWithShape="0">
                <a:gsLst>
                  <a:gs pos="0">
                    <a:srgbClr val="F8D968"/>
                  </a:gs>
                  <a:gs pos="100000">
                    <a:srgbClr val="F1C32F"/>
                  </a:gs>
                </a:gsLst>
                <a:lin ang="5400000" scaled="1"/>
              </a:gradFill>
              <a:ln w="50800" cap="flat">
                <a:solidFill>
                  <a:srgbClr val="D5AA54"/>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sp>
            <p:nvSpPr>
              <p:cNvPr id="757" name="Oval 56"/>
              <p:cNvSpPr>
                <a:spLocks/>
              </p:cNvSpPr>
              <p:nvPr/>
            </p:nvSpPr>
            <p:spPr bwMode="auto">
              <a:xfrm>
                <a:off x="778719" y="4286001"/>
                <a:ext cx="825500" cy="825500"/>
              </a:xfrm>
              <a:prstGeom prst="ellipse">
                <a:avLst/>
              </a:prstGeom>
              <a:gradFill rotWithShape="0">
                <a:gsLst>
                  <a:gs pos="0">
                    <a:srgbClr val="F8D968"/>
                  </a:gs>
                  <a:gs pos="100000">
                    <a:srgbClr val="F1C32F"/>
                  </a:gs>
                </a:gsLst>
                <a:lin ang="5400000" scaled="1"/>
              </a:gradFill>
              <a:ln w="50800" cap="flat">
                <a:solidFill>
                  <a:srgbClr val="D5AA54"/>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sp>
            <p:nvSpPr>
              <p:cNvPr id="758" name="Oval 57"/>
              <p:cNvSpPr>
                <a:spLocks/>
              </p:cNvSpPr>
              <p:nvPr/>
            </p:nvSpPr>
            <p:spPr bwMode="auto">
              <a:xfrm>
                <a:off x="5541220" y="5454401"/>
                <a:ext cx="825500" cy="825500"/>
              </a:xfrm>
              <a:prstGeom prst="ellipse">
                <a:avLst/>
              </a:prstGeom>
              <a:gradFill rotWithShape="0">
                <a:gsLst>
                  <a:gs pos="0">
                    <a:srgbClr val="F0AE6F"/>
                  </a:gs>
                  <a:gs pos="100000">
                    <a:srgbClr val="E37C24"/>
                  </a:gs>
                </a:gsLst>
                <a:lin ang="5400000" scaled="1"/>
              </a:gradFill>
              <a:ln w="50800" cap="flat">
                <a:solidFill>
                  <a:srgbClr val="BC7645"/>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sp>
            <p:nvSpPr>
              <p:cNvPr id="759" name="Oval 58"/>
              <p:cNvSpPr>
                <a:spLocks/>
              </p:cNvSpPr>
              <p:nvPr/>
            </p:nvSpPr>
            <p:spPr bwMode="auto">
              <a:xfrm>
                <a:off x="3814020" y="5302001"/>
                <a:ext cx="825500" cy="825500"/>
              </a:xfrm>
              <a:prstGeom prst="ellipse">
                <a:avLst/>
              </a:prstGeom>
              <a:gradFill rotWithShape="0">
                <a:gsLst>
                  <a:gs pos="0">
                    <a:srgbClr val="F0AE6F"/>
                  </a:gs>
                  <a:gs pos="100000">
                    <a:srgbClr val="E37C24"/>
                  </a:gs>
                </a:gsLst>
                <a:lin ang="5400000" scaled="1"/>
              </a:gradFill>
              <a:ln w="50800" cap="flat">
                <a:solidFill>
                  <a:srgbClr val="BC7645"/>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sp>
            <p:nvSpPr>
              <p:cNvPr id="760" name="Oval 59"/>
              <p:cNvSpPr>
                <a:spLocks/>
              </p:cNvSpPr>
              <p:nvPr/>
            </p:nvSpPr>
            <p:spPr bwMode="auto">
              <a:xfrm>
                <a:off x="3521920" y="1796801"/>
                <a:ext cx="825500" cy="825500"/>
              </a:xfrm>
              <a:prstGeom prst="ellipse">
                <a:avLst/>
              </a:prstGeom>
              <a:gradFill rotWithShape="0">
                <a:gsLst>
                  <a:gs pos="0">
                    <a:srgbClr val="F8D968"/>
                  </a:gs>
                  <a:gs pos="100000">
                    <a:srgbClr val="F1C32F"/>
                  </a:gs>
                </a:gsLst>
                <a:lin ang="5400000" scaled="1"/>
              </a:gradFill>
              <a:ln w="50800" cap="flat">
                <a:solidFill>
                  <a:srgbClr val="D5AA54"/>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sp>
            <p:nvSpPr>
              <p:cNvPr id="761" name="Oval 60"/>
              <p:cNvSpPr>
                <a:spLocks/>
              </p:cNvSpPr>
              <p:nvPr/>
            </p:nvSpPr>
            <p:spPr bwMode="auto">
              <a:xfrm>
                <a:off x="1591519" y="1479301"/>
                <a:ext cx="825500" cy="825500"/>
              </a:xfrm>
              <a:prstGeom prst="ellipse">
                <a:avLst/>
              </a:prstGeom>
              <a:gradFill rotWithShape="0">
                <a:gsLst>
                  <a:gs pos="0">
                    <a:srgbClr val="F8D968"/>
                  </a:gs>
                  <a:gs pos="100000">
                    <a:srgbClr val="F1C32F"/>
                  </a:gs>
                </a:gsLst>
                <a:lin ang="5400000" scaled="1"/>
              </a:gradFill>
              <a:ln w="50800" cap="flat">
                <a:solidFill>
                  <a:srgbClr val="D5AA54"/>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sp>
            <p:nvSpPr>
              <p:cNvPr id="762" name="Oval 61"/>
              <p:cNvSpPr>
                <a:spLocks/>
              </p:cNvSpPr>
              <p:nvPr/>
            </p:nvSpPr>
            <p:spPr bwMode="auto">
              <a:xfrm>
                <a:off x="3712420" y="679201"/>
                <a:ext cx="825500" cy="825500"/>
              </a:xfrm>
              <a:prstGeom prst="ellipse">
                <a:avLst/>
              </a:prstGeom>
              <a:gradFill rotWithShape="0">
                <a:gsLst>
                  <a:gs pos="0">
                    <a:srgbClr val="A1BD55"/>
                  </a:gs>
                  <a:gs pos="100000">
                    <a:srgbClr val="526324"/>
                  </a:gs>
                </a:gsLst>
                <a:lin ang="5400000" scaled="1"/>
              </a:gradFill>
              <a:ln w="50800" cap="flat">
                <a:solidFill>
                  <a:srgbClr val="526324"/>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sp>
            <p:nvSpPr>
              <p:cNvPr id="763" name="Oval 62"/>
              <p:cNvSpPr>
                <a:spLocks/>
              </p:cNvSpPr>
              <p:nvPr/>
            </p:nvSpPr>
            <p:spPr bwMode="auto">
              <a:xfrm>
                <a:off x="5642820" y="920501"/>
                <a:ext cx="825500" cy="825500"/>
              </a:xfrm>
              <a:prstGeom prst="ellipse">
                <a:avLst/>
              </a:prstGeom>
              <a:gradFill rotWithShape="0">
                <a:gsLst>
                  <a:gs pos="0">
                    <a:srgbClr val="A1BD55"/>
                  </a:gs>
                  <a:gs pos="100000">
                    <a:srgbClr val="526324"/>
                  </a:gs>
                </a:gsLst>
                <a:lin ang="5400000" scaled="1"/>
              </a:gradFill>
              <a:ln w="50800" cap="flat">
                <a:solidFill>
                  <a:srgbClr val="526324"/>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sp>
            <p:nvSpPr>
              <p:cNvPr id="764" name="Oval 63"/>
              <p:cNvSpPr>
                <a:spLocks/>
              </p:cNvSpPr>
              <p:nvPr/>
            </p:nvSpPr>
            <p:spPr bwMode="auto">
              <a:xfrm>
                <a:off x="7408120" y="1453901"/>
                <a:ext cx="825500" cy="825500"/>
              </a:xfrm>
              <a:prstGeom prst="ellipse">
                <a:avLst/>
              </a:prstGeom>
              <a:gradFill rotWithShape="0">
                <a:gsLst>
                  <a:gs pos="0">
                    <a:srgbClr val="A1BD55"/>
                  </a:gs>
                  <a:gs pos="100000">
                    <a:srgbClr val="526324"/>
                  </a:gs>
                </a:gsLst>
                <a:lin ang="5400000" scaled="1"/>
              </a:gradFill>
              <a:ln w="50800" cap="flat">
                <a:solidFill>
                  <a:srgbClr val="526324"/>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sp>
            <p:nvSpPr>
              <p:cNvPr id="765" name="Oval 64"/>
              <p:cNvSpPr>
                <a:spLocks/>
              </p:cNvSpPr>
              <p:nvPr/>
            </p:nvSpPr>
            <p:spPr bwMode="auto">
              <a:xfrm>
                <a:off x="8436820" y="1796801"/>
                <a:ext cx="825500" cy="825500"/>
              </a:xfrm>
              <a:prstGeom prst="ellipse">
                <a:avLst/>
              </a:prstGeom>
              <a:gradFill rotWithShape="0">
                <a:gsLst>
                  <a:gs pos="0">
                    <a:srgbClr val="A1BD55"/>
                  </a:gs>
                  <a:gs pos="100000">
                    <a:srgbClr val="526324"/>
                  </a:gs>
                </a:gsLst>
                <a:lin ang="5400000" scaled="1"/>
              </a:gradFill>
              <a:ln w="50800" cap="flat">
                <a:solidFill>
                  <a:srgbClr val="526324"/>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pic>
            <p:nvPicPr>
              <p:cNvPr id="766" name="Picture 66"/>
              <p:cNvPicPr>
                <a:picLocks noChangeAspect="1" noChangeArrowheads="1"/>
              </p:cNvPicPr>
              <p:nvPr/>
            </p:nvPicPr>
            <p:blipFill>
              <a:blip r:embed="rId6" cstate="print"/>
              <a:srcRect/>
              <a:stretch>
                <a:fillRect/>
              </a:stretch>
            </p:blipFill>
            <p:spPr bwMode="auto">
              <a:xfrm>
                <a:off x="3252048" y="3308104"/>
                <a:ext cx="504825" cy="658812"/>
              </a:xfrm>
              <a:prstGeom prst="rect">
                <a:avLst/>
              </a:prstGeom>
              <a:noFill/>
              <a:ln w="12700" cap="flat">
                <a:noFill/>
                <a:miter lim="800000"/>
                <a:headEnd/>
                <a:tailEnd/>
              </a:ln>
            </p:spPr>
          </p:pic>
          <p:pic>
            <p:nvPicPr>
              <p:cNvPr id="767" name="Picture 67"/>
              <p:cNvPicPr>
                <a:picLocks noChangeAspect="1" noChangeArrowheads="1"/>
              </p:cNvPicPr>
              <p:nvPr/>
            </p:nvPicPr>
            <p:blipFill>
              <a:blip r:embed="rId6" cstate="print"/>
              <a:srcRect/>
              <a:stretch>
                <a:fillRect/>
              </a:stretch>
            </p:blipFill>
            <p:spPr bwMode="auto">
              <a:xfrm>
                <a:off x="1050185" y="2681041"/>
                <a:ext cx="504825" cy="658812"/>
              </a:xfrm>
              <a:prstGeom prst="rect">
                <a:avLst/>
              </a:prstGeom>
              <a:noFill/>
              <a:ln w="12700" cap="flat">
                <a:noFill/>
                <a:miter lim="800000"/>
                <a:headEnd/>
                <a:tailEnd/>
              </a:ln>
            </p:spPr>
          </p:pic>
          <p:pic>
            <p:nvPicPr>
              <p:cNvPr id="768" name="Picture 68"/>
              <p:cNvPicPr>
                <a:picLocks noChangeAspect="1" noChangeArrowheads="1"/>
              </p:cNvPicPr>
              <p:nvPr/>
            </p:nvPicPr>
            <p:blipFill>
              <a:blip r:embed="rId6" cstate="print"/>
              <a:srcRect/>
              <a:stretch>
                <a:fillRect/>
              </a:stretch>
            </p:blipFill>
            <p:spPr bwMode="auto">
              <a:xfrm>
                <a:off x="948586" y="4459039"/>
                <a:ext cx="504825" cy="658812"/>
              </a:xfrm>
              <a:prstGeom prst="rect">
                <a:avLst/>
              </a:prstGeom>
              <a:noFill/>
              <a:ln w="12700" cap="flat">
                <a:noFill/>
                <a:miter lim="800000"/>
                <a:headEnd/>
                <a:tailEnd/>
              </a:ln>
            </p:spPr>
          </p:pic>
          <p:pic>
            <p:nvPicPr>
              <p:cNvPr id="769" name="Picture 69"/>
              <p:cNvPicPr>
                <a:picLocks noChangeAspect="1" noChangeArrowheads="1"/>
              </p:cNvPicPr>
              <p:nvPr/>
            </p:nvPicPr>
            <p:blipFill>
              <a:blip r:embed="rId6" cstate="print"/>
              <a:srcRect/>
              <a:stretch>
                <a:fillRect/>
              </a:stretch>
            </p:blipFill>
            <p:spPr bwMode="auto">
              <a:xfrm>
                <a:off x="5707910" y="5627441"/>
                <a:ext cx="504825" cy="658812"/>
              </a:xfrm>
              <a:prstGeom prst="rect">
                <a:avLst/>
              </a:prstGeom>
              <a:noFill/>
              <a:ln w="12700" cap="flat">
                <a:noFill/>
                <a:miter lim="800000"/>
                <a:headEnd/>
                <a:tailEnd/>
              </a:ln>
            </p:spPr>
          </p:pic>
          <p:pic>
            <p:nvPicPr>
              <p:cNvPr id="770" name="Picture 70"/>
              <p:cNvPicPr>
                <a:picLocks noChangeAspect="1" noChangeArrowheads="1"/>
              </p:cNvPicPr>
              <p:nvPr/>
            </p:nvPicPr>
            <p:blipFill>
              <a:blip r:embed="rId6" cstate="print"/>
              <a:srcRect/>
              <a:stretch>
                <a:fillRect/>
              </a:stretch>
            </p:blipFill>
            <p:spPr bwMode="auto">
              <a:xfrm>
                <a:off x="3980711" y="5475039"/>
                <a:ext cx="504825" cy="658812"/>
              </a:xfrm>
              <a:prstGeom prst="rect">
                <a:avLst/>
              </a:prstGeom>
              <a:noFill/>
              <a:ln w="12700" cap="flat">
                <a:noFill/>
                <a:miter lim="800000"/>
                <a:headEnd/>
                <a:tailEnd/>
              </a:ln>
            </p:spPr>
          </p:pic>
          <p:pic>
            <p:nvPicPr>
              <p:cNvPr id="771" name="Picture 71"/>
              <p:cNvPicPr>
                <a:picLocks noChangeAspect="1" noChangeArrowheads="1"/>
              </p:cNvPicPr>
              <p:nvPr/>
            </p:nvPicPr>
            <p:blipFill>
              <a:blip r:embed="rId6" cstate="print"/>
              <a:srcRect/>
              <a:stretch>
                <a:fillRect/>
              </a:stretch>
            </p:blipFill>
            <p:spPr bwMode="auto">
              <a:xfrm>
                <a:off x="1761386" y="1647577"/>
                <a:ext cx="504825" cy="660401"/>
              </a:xfrm>
              <a:prstGeom prst="rect">
                <a:avLst/>
              </a:prstGeom>
              <a:noFill/>
              <a:ln w="12700" cap="flat">
                <a:noFill/>
                <a:miter lim="800000"/>
                <a:headEnd/>
                <a:tailEnd/>
              </a:ln>
            </p:spPr>
          </p:pic>
          <p:pic>
            <p:nvPicPr>
              <p:cNvPr id="772" name="Picture 72"/>
              <p:cNvPicPr>
                <a:picLocks noChangeAspect="1" noChangeArrowheads="1"/>
              </p:cNvPicPr>
              <p:nvPr/>
            </p:nvPicPr>
            <p:blipFill>
              <a:blip r:embed="rId6" cstate="print"/>
              <a:srcRect/>
              <a:stretch>
                <a:fillRect/>
              </a:stretch>
            </p:blipFill>
            <p:spPr bwMode="auto">
              <a:xfrm>
                <a:off x="3879110" y="852241"/>
                <a:ext cx="504825" cy="658812"/>
              </a:xfrm>
              <a:prstGeom prst="rect">
                <a:avLst/>
              </a:prstGeom>
              <a:noFill/>
              <a:ln w="12700" cap="flat">
                <a:noFill/>
                <a:miter lim="800000"/>
                <a:headEnd/>
                <a:tailEnd/>
              </a:ln>
            </p:spPr>
          </p:pic>
          <p:pic>
            <p:nvPicPr>
              <p:cNvPr id="773" name="Picture 73"/>
              <p:cNvPicPr>
                <a:picLocks noChangeAspect="1" noChangeArrowheads="1"/>
              </p:cNvPicPr>
              <p:nvPr/>
            </p:nvPicPr>
            <p:blipFill>
              <a:blip r:embed="rId6" cstate="print"/>
              <a:srcRect/>
              <a:stretch>
                <a:fillRect/>
              </a:stretch>
            </p:blipFill>
            <p:spPr bwMode="auto">
              <a:xfrm>
                <a:off x="5809511" y="1088778"/>
                <a:ext cx="504825" cy="660401"/>
              </a:xfrm>
              <a:prstGeom prst="rect">
                <a:avLst/>
              </a:prstGeom>
              <a:noFill/>
              <a:ln w="12700" cap="flat">
                <a:noFill/>
                <a:miter lim="800000"/>
                <a:headEnd/>
                <a:tailEnd/>
              </a:ln>
            </p:spPr>
          </p:pic>
          <p:pic>
            <p:nvPicPr>
              <p:cNvPr id="774" name="Picture 74"/>
              <p:cNvPicPr>
                <a:picLocks noChangeAspect="1" noChangeArrowheads="1"/>
              </p:cNvPicPr>
              <p:nvPr/>
            </p:nvPicPr>
            <p:blipFill>
              <a:blip r:embed="rId6" cstate="print"/>
              <a:srcRect/>
              <a:stretch>
                <a:fillRect/>
              </a:stretch>
            </p:blipFill>
            <p:spPr bwMode="auto">
              <a:xfrm>
                <a:off x="7570047" y="1631703"/>
                <a:ext cx="504825" cy="658812"/>
              </a:xfrm>
              <a:prstGeom prst="rect">
                <a:avLst/>
              </a:prstGeom>
              <a:noFill/>
              <a:ln w="12700" cap="flat">
                <a:noFill/>
                <a:miter lim="800000"/>
                <a:headEnd/>
                <a:tailEnd/>
              </a:ln>
            </p:spPr>
          </p:pic>
          <p:pic>
            <p:nvPicPr>
              <p:cNvPr id="775" name="Picture 75"/>
              <p:cNvPicPr>
                <a:picLocks noChangeAspect="1" noChangeArrowheads="1"/>
              </p:cNvPicPr>
              <p:nvPr/>
            </p:nvPicPr>
            <p:blipFill>
              <a:blip r:embed="rId6" cstate="print"/>
              <a:srcRect/>
              <a:stretch>
                <a:fillRect/>
              </a:stretch>
            </p:blipFill>
            <p:spPr bwMode="auto">
              <a:xfrm>
                <a:off x="8603511" y="1969841"/>
                <a:ext cx="504825" cy="658812"/>
              </a:xfrm>
              <a:prstGeom prst="rect">
                <a:avLst/>
              </a:prstGeom>
              <a:noFill/>
              <a:ln w="12700" cap="flat">
                <a:noFill/>
                <a:miter lim="800000"/>
                <a:headEnd/>
                <a:tailEnd/>
              </a:ln>
            </p:spPr>
          </p:pic>
          <p:sp>
            <p:nvSpPr>
              <p:cNvPr id="776" name="Oval 76"/>
              <p:cNvSpPr>
                <a:spLocks/>
              </p:cNvSpPr>
              <p:nvPr/>
            </p:nvSpPr>
            <p:spPr bwMode="auto">
              <a:xfrm>
                <a:off x="3090121" y="3130300"/>
                <a:ext cx="825500" cy="825500"/>
              </a:xfrm>
              <a:prstGeom prst="ellipse">
                <a:avLst/>
              </a:prstGeom>
              <a:noFill/>
              <a:ln w="50800" cap="flat">
                <a:solidFill>
                  <a:srgbClr val="D5AA54"/>
                </a:solidFill>
                <a:prstDash val="solid"/>
                <a:miter lim="800000"/>
                <a:headEnd type="none" w="med" len="med"/>
                <a:tailEnd type="none" w="med" len="med"/>
              </a:ln>
            </p:spPr>
            <p:txBody>
              <a:bodyPr lIns="0" tIns="0" rIns="0" bIns="0"/>
              <a:lstStyle/>
              <a:p>
                <a:endParaRPr lang="en-US"/>
              </a:p>
            </p:txBody>
          </p:sp>
          <p:sp>
            <p:nvSpPr>
              <p:cNvPr id="777" name="Oval 77"/>
              <p:cNvSpPr>
                <a:spLocks/>
              </p:cNvSpPr>
              <p:nvPr/>
            </p:nvSpPr>
            <p:spPr bwMode="auto">
              <a:xfrm>
                <a:off x="880320" y="2508001"/>
                <a:ext cx="825500" cy="825500"/>
              </a:xfrm>
              <a:prstGeom prst="ellipse">
                <a:avLst/>
              </a:prstGeom>
              <a:noFill/>
              <a:ln w="50800" cap="flat">
                <a:solidFill>
                  <a:srgbClr val="D5AA54"/>
                </a:solidFill>
                <a:prstDash val="solid"/>
                <a:miter lim="800000"/>
                <a:headEnd type="none" w="med" len="med"/>
                <a:tailEnd type="none" w="med" len="med"/>
              </a:ln>
            </p:spPr>
            <p:txBody>
              <a:bodyPr lIns="0" tIns="0" rIns="0" bIns="0"/>
              <a:lstStyle/>
              <a:p>
                <a:endParaRPr lang="en-US"/>
              </a:p>
            </p:txBody>
          </p:sp>
          <p:sp>
            <p:nvSpPr>
              <p:cNvPr id="778" name="Oval 78"/>
              <p:cNvSpPr>
                <a:spLocks/>
              </p:cNvSpPr>
              <p:nvPr/>
            </p:nvSpPr>
            <p:spPr bwMode="auto">
              <a:xfrm>
                <a:off x="778719" y="4286001"/>
                <a:ext cx="825500" cy="825500"/>
              </a:xfrm>
              <a:prstGeom prst="ellipse">
                <a:avLst/>
              </a:prstGeom>
              <a:noFill/>
              <a:ln w="50800" cap="flat">
                <a:solidFill>
                  <a:srgbClr val="D5AA54"/>
                </a:solidFill>
                <a:prstDash val="solid"/>
                <a:miter lim="800000"/>
                <a:headEnd type="none" w="med" len="med"/>
                <a:tailEnd type="none" w="med" len="med"/>
              </a:ln>
            </p:spPr>
            <p:txBody>
              <a:bodyPr lIns="0" tIns="0" rIns="0" bIns="0"/>
              <a:lstStyle/>
              <a:p>
                <a:endParaRPr lang="en-US"/>
              </a:p>
            </p:txBody>
          </p:sp>
          <p:sp>
            <p:nvSpPr>
              <p:cNvPr id="779" name="Oval 79"/>
              <p:cNvSpPr>
                <a:spLocks/>
              </p:cNvSpPr>
              <p:nvPr/>
            </p:nvSpPr>
            <p:spPr bwMode="auto">
              <a:xfrm>
                <a:off x="3521920" y="4095501"/>
                <a:ext cx="825500" cy="825500"/>
              </a:xfrm>
              <a:prstGeom prst="ellipse">
                <a:avLst/>
              </a:prstGeom>
              <a:noFill/>
              <a:ln w="50800" cap="flat">
                <a:solidFill>
                  <a:srgbClr val="BC7645"/>
                </a:solidFill>
                <a:prstDash val="solid"/>
                <a:miter lim="800000"/>
                <a:headEnd type="none" w="med" len="med"/>
                <a:tailEnd type="none" w="med" len="med"/>
              </a:ln>
            </p:spPr>
            <p:txBody>
              <a:bodyPr lIns="0" tIns="0" rIns="0" bIns="0"/>
              <a:lstStyle/>
              <a:p>
                <a:endParaRPr lang="en-US"/>
              </a:p>
            </p:txBody>
          </p:sp>
          <p:grpSp>
            <p:nvGrpSpPr>
              <p:cNvPr id="6" name="Group 80"/>
              <p:cNvGrpSpPr>
                <a:grpSpLocks/>
              </p:cNvGrpSpPr>
              <p:nvPr/>
            </p:nvGrpSpPr>
            <p:grpSpPr bwMode="auto">
              <a:xfrm>
                <a:off x="1413720" y="5771901"/>
                <a:ext cx="825500" cy="836613"/>
                <a:chOff x="0" y="0"/>
                <a:chExt cx="520" cy="527"/>
              </a:xfrm>
            </p:grpSpPr>
            <p:sp>
              <p:nvSpPr>
                <p:cNvPr id="922" name="Oval 81"/>
                <p:cNvSpPr>
                  <a:spLocks/>
                </p:cNvSpPr>
                <p:nvPr/>
              </p:nvSpPr>
              <p:spPr bwMode="auto">
                <a:xfrm>
                  <a:off x="0" y="0"/>
                  <a:ext cx="520" cy="520"/>
                </a:xfrm>
                <a:prstGeom prst="ellipse">
                  <a:avLst/>
                </a:prstGeom>
                <a:gradFill rotWithShape="0">
                  <a:gsLst>
                    <a:gs pos="0">
                      <a:srgbClr val="F0AE6F"/>
                    </a:gs>
                    <a:gs pos="100000">
                      <a:srgbClr val="E37C24"/>
                    </a:gs>
                  </a:gsLst>
                  <a:lin ang="5400000" scaled="1"/>
                </a:gradFill>
                <a:ln w="50800" cap="flat">
                  <a:solidFill>
                    <a:srgbClr val="BC7645"/>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pic>
              <p:nvPicPr>
                <p:cNvPr id="923" name="Picture 82"/>
                <p:cNvPicPr>
                  <a:picLocks noChangeAspect="1" noChangeArrowheads="1"/>
                </p:cNvPicPr>
                <p:nvPr/>
              </p:nvPicPr>
              <p:blipFill>
                <a:blip r:embed="rId6" cstate="print"/>
                <a:srcRect/>
                <a:stretch>
                  <a:fillRect/>
                </a:stretch>
              </p:blipFill>
              <p:spPr bwMode="auto">
                <a:xfrm>
                  <a:off x="102" y="112"/>
                  <a:ext cx="318" cy="415"/>
                </a:xfrm>
                <a:prstGeom prst="rect">
                  <a:avLst/>
                </a:prstGeom>
                <a:noFill/>
                <a:ln w="12700" cap="flat">
                  <a:noFill/>
                  <a:miter lim="800000"/>
                  <a:headEnd/>
                  <a:tailEnd/>
                </a:ln>
              </p:spPr>
            </p:pic>
            <p:sp>
              <p:nvSpPr>
                <p:cNvPr id="924" name="Oval 83"/>
                <p:cNvSpPr>
                  <a:spLocks/>
                </p:cNvSpPr>
                <p:nvPr/>
              </p:nvSpPr>
              <p:spPr bwMode="auto">
                <a:xfrm>
                  <a:off x="0" y="0"/>
                  <a:ext cx="520" cy="520"/>
                </a:xfrm>
                <a:prstGeom prst="ellipse">
                  <a:avLst/>
                </a:prstGeom>
                <a:noFill/>
                <a:ln w="50800" cap="flat">
                  <a:solidFill>
                    <a:srgbClr val="BC7645"/>
                  </a:solidFill>
                  <a:prstDash val="solid"/>
                  <a:miter lim="800000"/>
                  <a:headEnd type="none" w="med" len="med"/>
                  <a:tailEnd type="none" w="med" len="med"/>
                </a:ln>
              </p:spPr>
              <p:txBody>
                <a:bodyPr lIns="0" tIns="0" rIns="0" bIns="0"/>
                <a:lstStyle/>
                <a:p>
                  <a:endParaRPr lang="en-US"/>
                </a:p>
              </p:txBody>
            </p:sp>
          </p:grpSp>
          <p:sp>
            <p:nvSpPr>
              <p:cNvPr id="781" name="Oval 84"/>
              <p:cNvSpPr>
                <a:spLocks/>
              </p:cNvSpPr>
              <p:nvPr/>
            </p:nvSpPr>
            <p:spPr bwMode="auto">
              <a:xfrm>
                <a:off x="2696420" y="5771900"/>
                <a:ext cx="825500" cy="825500"/>
              </a:xfrm>
              <a:prstGeom prst="ellipse">
                <a:avLst/>
              </a:prstGeom>
              <a:noFill/>
              <a:ln w="50800" cap="flat">
                <a:solidFill>
                  <a:srgbClr val="BC7645"/>
                </a:solidFill>
                <a:prstDash val="solid"/>
                <a:miter lim="800000"/>
                <a:headEnd type="none" w="med" len="med"/>
                <a:tailEnd type="none" w="med" len="med"/>
              </a:ln>
            </p:spPr>
            <p:txBody>
              <a:bodyPr lIns="0" tIns="0" rIns="0" bIns="0"/>
              <a:lstStyle/>
              <a:p>
                <a:endParaRPr lang="en-US"/>
              </a:p>
            </p:txBody>
          </p:sp>
          <p:grpSp>
            <p:nvGrpSpPr>
              <p:cNvPr id="8" name="Group 85"/>
              <p:cNvGrpSpPr>
                <a:grpSpLocks/>
              </p:cNvGrpSpPr>
              <p:nvPr/>
            </p:nvGrpSpPr>
            <p:grpSpPr bwMode="auto">
              <a:xfrm>
                <a:off x="6608020" y="5771901"/>
                <a:ext cx="2108200" cy="836613"/>
                <a:chOff x="0" y="0"/>
                <a:chExt cx="1328" cy="527"/>
              </a:xfrm>
            </p:grpSpPr>
            <p:sp>
              <p:nvSpPr>
                <p:cNvPr id="915" name="Oval 86"/>
                <p:cNvSpPr>
                  <a:spLocks/>
                </p:cNvSpPr>
                <p:nvPr/>
              </p:nvSpPr>
              <p:spPr bwMode="auto">
                <a:xfrm>
                  <a:off x="0" y="0"/>
                  <a:ext cx="520" cy="520"/>
                </a:xfrm>
                <a:prstGeom prst="ellipse">
                  <a:avLst/>
                </a:prstGeom>
                <a:gradFill rotWithShape="0">
                  <a:gsLst>
                    <a:gs pos="0">
                      <a:srgbClr val="C35347"/>
                    </a:gs>
                    <a:gs pos="100000">
                      <a:srgbClr val="B22818"/>
                    </a:gs>
                  </a:gsLst>
                  <a:lin ang="5400000" scaled="1"/>
                </a:gradFill>
                <a:ln w="50800" cap="flat">
                  <a:solidFill>
                    <a:srgbClr val="913137"/>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pic>
              <p:nvPicPr>
                <p:cNvPr id="916" name="Picture 87"/>
                <p:cNvPicPr>
                  <a:picLocks noChangeAspect="1" noChangeArrowheads="1"/>
                </p:cNvPicPr>
                <p:nvPr/>
              </p:nvPicPr>
              <p:blipFill>
                <a:blip r:embed="rId6" cstate="print"/>
                <a:srcRect/>
                <a:stretch>
                  <a:fillRect/>
                </a:stretch>
              </p:blipFill>
              <p:spPr bwMode="auto">
                <a:xfrm>
                  <a:off x="105" y="112"/>
                  <a:ext cx="318" cy="415"/>
                </a:xfrm>
                <a:prstGeom prst="rect">
                  <a:avLst/>
                </a:prstGeom>
                <a:noFill/>
                <a:ln w="12700" cap="flat">
                  <a:noFill/>
                  <a:miter lim="800000"/>
                  <a:headEnd/>
                  <a:tailEnd/>
                </a:ln>
              </p:spPr>
            </p:pic>
            <p:grpSp>
              <p:nvGrpSpPr>
                <p:cNvPr id="9" name="Group 88"/>
                <p:cNvGrpSpPr>
                  <a:grpSpLocks/>
                </p:cNvGrpSpPr>
                <p:nvPr/>
              </p:nvGrpSpPr>
              <p:grpSpPr bwMode="auto">
                <a:xfrm>
                  <a:off x="808" y="0"/>
                  <a:ext cx="520" cy="527"/>
                  <a:chOff x="0" y="0"/>
                  <a:chExt cx="520" cy="527"/>
                </a:xfrm>
              </p:grpSpPr>
              <p:sp>
                <p:nvSpPr>
                  <p:cNvPr id="919" name="Oval 89"/>
                  <p:cNvSpPr>
                    <a:spLocks/>
                  </p:cNvSpPr>
                  <p:nvPr/>
                </p:nvSpPr>
                <p:spPr bwMode="auto">
                  <a:xfrm>
                    <a:off x="0" y="0"/>
                    <a:ext cx="520" cy="520"/>
                  </a:xfrm>
                  <a:prstGeom prst="ellipse">
                    <a:avLst/>
                  </a:prstGeom>
                  <a:gradFill rotWithShape="0">
                    <a:gsLst>
                      <a:gs pos="0">
                        <a:srgbClr val="C35347"/>
                      </a:gs>
                      <a:gs pos="100000">
                        <a:srgbClr val="B22818"/>
                      </a:gs>
                    </a:gsLst>
                    <a:lin ang="5400000" scaled="1"/>
                  </a:gradFill>
                  <a:ln w="50800" cap="flat">
                    <a:solidFill>
                      <a:srgbClr val="913137"/>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pic>
                <p:nvPicPr>
                  <p:cNvPr id="920" name="Picture 90"/>
                  <p:cNvPicPr>
                    <a:picLocks noChangeAspect="1" noChangeArrowheads="1"/>
                  </p:cNvPicPr>
                  <p:nvPr/>
                </p:nvPicPr>
                <p:blipFill>
                  <a:blip r:embed="rId6" cstate="print"/>
                  <a:srcRect/>
                  <a:stretch>
                    <a:fillRect/>
                  </a:stretch>
                </p:blipFill>
                <p:spPr bwMode="auto">
                  <a:xfrm>
                    <a:off x="102" y="112"/>
                    <a:ext cx="318" cy="415"/>
                  </a:xfrm>
                  <a:prstGeom prst="rect">
                    <a:avLst/>
                  </a:prstGeom>
                  <a:noFill/>
                  <a:ln w="12700" cap="flat">
                    <a:noFill/>
                    <a:miter lim="800000"/>
                    <a:headEnd/>
                    <a:tailEnd/>
                  </a:ln>
                </p:spPr>
              </p:pic>
              <p:sp>
                <p:nvSpPr>
                  <p:cNvPr id="921" name="Oval 91"/>
                  <p:cNvSpPr>
                    <a:spLocks/>
                  </p:cNvSpPr>
                  <p:nvPr/>
                </p:nvSpPr>
                <p:spPr bwMode="auto">
                  <a:xfrm>
                    <a:off x="0" y="0"/>
                    <a:ext cx="520" cy="520"/>
                  </a:xfrm>
                  <a:prstGeom prst="ellipse">
                    <a:avLst/>
                  </a:prstGeom>
                  <a:noFill/>
                  <a:ln w="50800" cap="flat">
                    <a:solidFill>
                      <a:srgbClr val="913137"/>
                    </a:solidFill>
                    <a:prstDash val="solid"/>
                    <a:miter lim="800000"/>
                    <a:headEnd type="none" w="med" len="med"/>
                    <a:tailEnd type="none" w="med" len="med"/>
                  </a:ln>
                </p:spPr>
                <p:txBody>
                  <a:bodyPr lIns="0" tIns="0" rIns="0" bIns="0"/>
                  <a:lstStyle/>
                  <a:p>
                    <a:endParaRPr lang="en-US"/>
                  </a:p>
                </p:txBody>
              </p:sp>
            </p:grpSp>
            <p:sp>
              <p:nvSpPr>
                <p:cNvPr id="918" name="Oval 92"/>
                <p:cNvSpPr>
                  <a:spLocks/>
                </p:cNvSpPr>
                <p:nvPr/>
              </p:nvSpPr>
              <p:spPr bwMode="auto">
                <a:xfrm>
                  <a:off x="0" y="0"/>
                  <a:ext cx="520" cy="520"/>
                </a:xfrm>
                <a:prstGeom prst="ellipse">
                  <a:avLst/>
                </a:prstGeom>
                <a:noFill/>
                <a:ln w="50800" cap="flat">
                  <a:solidFill>
                    <a:srgbClr val="913137"/>
                  </a:solidFill>
                  <a:prstDash val="solid"/>
                  <a:miter lim="800000"/>
                  <a:headEnd type="none" w="med" len="med"/>
                  <a:tailEnd type="none" w="med" len="med"/>
                </a:ln>
              </p:spPr>
              <p:txBody>
                <a:bodyPr lIns="0" tIns="0" rIns="0" bIns="0"/>
                <a:lstStyle/>
                <a:p>
                  <a:endParaRPr lang="en-US"/>
                </a:p>
              </p:txBody>
            </p:sp>
          </p:grpSp>
          <p:sp>
            <p:nvSpPr>
              <p:cNvPr id="783" name="Oval 93"/>
              <p:cNvSpPr>
                <a:spLocks/>
              </p:cNvSpPr>
              <p:nvPr/>
            </p:nvSpPr>
            <p:spPr bwMode="auto">
              <a:xfrm>
                <a:off x="5541220" y="5454401"/>
                <a:ext cx="825500" cy="825500"/>
              </a:xfrm>
              <a:prstGeom prst="ellipse">
                <a:avLst/>
              </a:prstGeom>
              <a:noFill/>
              <a:ln w="50800" cap="flat">
                <a:solidFill>
                  <a:srgbClr val="BC7645"/>
                </a:solidFill>
                <a:prstDash val="solid"/>
                <a:miter lim="800000"/>
                <a:headEnd type="none" w="med" len="med"/>
                <a:tailEnd type="none" w="med" len="med"/>
              </a:ln>
            </p:spPr>
            <p:txBody>
              <a:bodyPr lIns="0" tIns="0" rIns="0" bIns="0"/>
              <a:lstStyle/>
              <a:p>
                <a:endParaRPr lang="en-US"/>
              </a:p>
            </p:txBody>
          </p:sp>
          <p:sp>
            <p:nvSpPr>
              <p:cNvPr id="784" name="Oval 94"/>
              <p:cNvSpPr>
                <a:spLocks/>
              </p:cNvSpPr>
              <p:nvPr/>
            </p:nvSpPr>
            <p:spPr bwMode="auto">
              <a:xfrm>
                <a:off x="3814020" y="5302001"/>
                <a:ext cx="825500" cy="825500"/>
              </a:xfrm>
              <a:prstGeom prst="ellipse">
                <a:avLst/>
              </a:prstGeom>
              <a:noFill/>
              <a:ln w="50800" cap="flat">
                <a:solidFill>
                  <a:srgbClr val="BC7645"/>
                </a:solidFill>
                <a:prstDash val="solid"/>
                <a:miter lim="800000"/>
                <a:headEnd type="none" w="med" len="med"/>
                <a:tailEnd type="none" w="med" len="med"/>
              </a:ln>
            </p:spPr>
            <p:txBody>
              <a:bodyPr lIns="0" tIns="0" rIns="0" bIns="0"/>
              <a:lstStyle/>
              <a:p>
                <a:endParaRPr lang="en-US"/>
              </a:p>
            </p:txBody>
          </p:sp>
          <p:sp>
            <p:nvSpPr>
              <p:cNvPr id="785" name="Oval 95"/>
              <p:cNvSpPr>
                <a:spLocks/>
              </p:cNvSpPr>
              <p:nvPr/>
            </p:nvSpPr>
            <p:spPr bwMode="auto">
              <a:xfrm>
                <a:off x="5706320" y="2457201"/>
                <a:ext cx="825500" cy="825500"/>
              </a:xfrm>
              <a:prstGeom prst="ellipse">
                <a:avLst/>
              </a:prstGeom>
              <a:noFill/>
              <a:ln w="50800" cap="flat">
                <a:solidFill>
                  <a:srgbClr val="526324"/>
                </a:solidFill>
                <a:prstDash val="solid"/>
                <a:miter lim="800000"/>
                <a:headEnd type="none" w="med" len="med"/>
                <a:tailEnd type="none" w="med" len="med"/>
              </a:ln>
            </p:spPr>
            <p:txBody>
              <a:bodyPr lIns="0" tIns="0" rIns="0" bIns="0"/>
              <a:lstStyle/>
              <a:p>
                <a:endParaRPr lang="en-US"/>
              </a:p>
            </p:txBody>
          </p:sp>
          <p:grpSp>
            <p:nvGrpSpPr>
              <p:cNvPr id="10" name="Group 96"/>
              <p:cNvGrpSpPr>
                <a:grpSpLocks/>
              </p:cNvGrpSpPr>
              <p:nvPr/>
            </p:nvGrpSpPr>
            <p:grpSpPr bwMode="auto">
              <a:xfrm>
                <a:off x="3521920" y="1796803"/>
                <a:ext cx="825500" cy="831849"/>
                <a:chOff x="0" y="0"/>
                <a:chExt cx="520" cy="524"/>
              </a:xfrm>
            </p:grpSpPr>
            <p:pic>
              <p:nvPicPr>
                <p:cNvPr id="913" name="Picture 97"/>
                <p:cNvPicPr>
                  <a:picLocks noChangeAspect="1" noChangeArrowheads="1"/>
                </p:cNvPicPr>
                <p:nvPr/>
              </p:nvPicPr>
              <p:blipFill>
                <a:blip r:embed="rId6" cstate="print"/>
                <a:srcRect/>
                <a:stretch>
                  <a:fillRect/>
                </a:stretch>
              </p:blipFill>
              <p:spPr bwMode="auto">
                <a:xfrm>
                  <a:off x="107" y="109"/>
                  <a:ext cx="318" cy="415"/>
                </a:xfrm>
                <a:prstGeom prst="rect">
                  <a:avLst/>
                </a:prstGeom>
                <a:noFill/>
                <a:ln w="12700" cap="flat">
                  <a:noFill/>
                  <a:miter lim="800000"/>
                  <a:headEnd/>
                  <a:tailEnd/>
                </a:ln>
              </p:spPr>
            </p:pic>
            <p:sp>
              <p:nvSpPr>
                <p:cNvPr id="914" name="Oval 98"/>
                <p:cNvSpPr>
                  <a:spLocks/>
                </p:cNvSpPr>
                <p:nvPr/>
              </p:nvSpPr>
              <p:spPr bwMode="auto">
                <a:xfrm>
                  <a:off x="0" y="0"/>
                  <a:ext cx="520" cy="520"/>
                </a:xfrm>
                <a:prstGeom prst="ellipse">
                  <a:avLst/>
                </a:prstGeom>
                <a:noFill/>
                <a:ln w="50800" cap="flat">
                  <a:solidFill>
                    <a:srgbClr val="D5AA54"/>
                  </a:solidFill>
                  <a:prstDash val="solid"/>
                  <a:miter lim="800000"/>
                  <a:headEnd type="none" w="med" len="med"/>
                  <a:tailEnd type="none" w="med" len="med"/>
                </a:ln>
              </p:spPr>
              <p:txBody>
                <a:bodyPr lIns="0" tIns="0" rIns="0" bIns="0"/>
                <a:lstStyle/>
                <a:p>
                  <a:endParaRPr lang="en-US"/>
                </a:p>
              </p:txBody>
            </p:sp>
          </p:grpSp>
          <p:sp>
            <p:nvSpPr>
              <p:cNvPr id="787" name="Oval 99"/>
              <p:cNvSpPr>
                <a:spLocks/>
              </p:cNvSpPr>
              <p:nvPr/>
            </p:nvSpPr>
            <p:spPr bwMode="auto">
              <a:xfrm>
                <a:off x="1591519" y="1479301"/>
                <a:ext cx="825500" cy="825500"/>
              </a:xfrm>
              <a:prstGeom prst="ellipse">
                <a:avLst/>
              </a:prstGeom>
              <a:noFill/>
              <a:ln w="50800" cap="flat">
                <a:solidFill>
                  <a:srgbClr val="D5AA54"/>
                </a:solidFill>
                <a:prstDash val="solid"/>
                <a:miter lim="800000"/>
                <a:headEnd type="none" w="med" len="med"/>
                <a:tailEnd type="none" w="med" len="med"/>
              </a:ln>
            </p:spPr>
            <p:txBody>
              <a:bodyPr lIns="0" tIns="0" rIns="0" bIns="0"/>
              <a:lstStyle/>
              <a:p>
                <a:endParaRPr lang="en-US"/>
              </a:p>
            </p:txBody>
          </p:sp>
          <p:sp>
            <p:nvSpPr>
              <p:cNvPr id="788" name="Oval 100"/>
              <p:cNvSpPr>
                <a:spLocks/>
              </p:cNvSpPr>
              <p:nvPr/>
            </p:nvSpPr>
            <p:spPr bwMode="auto">
              <a:xfrm>
                <a:off x="3712420" y="679201"/>
                <a:ext cx="825500" cy="825500"/>
              </a:xfrm>
              <a:prstGeom prst="ellipse">
                <a:avLst/>
              </a:prstGeom>
              <a:noFill/>
              <a:ln w="50800" cap="flat">
                <a:solidFill>
                  <a:srgbClr val="526324"/>
                </a:solidFill>
                <a:prstDash val="solid"/>
                <a:miter lim="800000"/>
                <a:headEnd type="none" w="med" len="med"/>
                <a:tailEnd type="none" w="med" len="med"/>
              </a:ln>
            </p:spPr>
            <p:txBody>
              <a:bodyPr lIns="0" tIns="0" rIns="0" bIns="0"/>
              <a:lstStyle/>
              <a:p>
                <a:endParaRPr lang="en-US"/>
              </a:p>
            </p:txBody>
          </p:sp>
          <p:sp>
            <p:nvSpPr>
              <p:cNvPr id="789" name="Oval 101"/>
              <p:cNvSpPr>
                <a:spLocks/>
              </p:cNvSpPr>
              <p:nvPr/>
            </p:nvSpPr>
            <p:spPr bwMode="auto">
              <a:xfrm>
                <a:off x="6849320" y="526801"/>
                <a:ext cx="825500" cy="825500"/>
              </a:xfrm>
              <a:prstGeom prst="ellipse">
                <a:avLst/>
              </a:prstGeom>
              <a:noFill/>
              <a:ln w="50800" cap="flat">
                <a:solidFill>
                  <a:srgbClr val="526324"/>
                </a:solidFill>
                <a:prstDash val="solid"/>
                <a:miter lim="800000"/>
                <a:headEnd type="none" w="med" len="med"/>
                <a:tailEnd type="none" w="med" len="med"/>
              </a:ln>
            </p:spPr>
            <p:txBody>
              <a:bodyPr lIns="0" tIns="0" rIns="0" bIns="0"/>
              <a:lstStyle/>
              <a:p>
                <a:endParaRPr lang="en-US"/>
              </a:p>
            </p:txBody>
          </p:sp>
          <p:grpSp>
            <p:nvGrpSpPr>
              <p:cNvPr id="11" name="Group 102"/>
              <p:cNvGrpSpPr>
                <a:grpSpLocks/>
              </p:cNvGrpSpPr>
              <p:nvPr/>
            </p:nvGrpSpPr>
            <p:grpSpPr bwMode="auto">
              <a:xfrm>
                <a:off x="4677619" y="323604"/>
                <a:ext cx="825500" cy="831849"/>
                <a:chOff x="0" y="0"/>
                <a:chExt cx="520" cy="524"/>
              </a:xfrm>
            </p:grpSpPr>
            <p:grpSp>
              <p:nvGrpSpPr>
                <p:cNvPr id="12" name="Group 103"/>
                <p:cNvGrpSpPr>
                  <a:grpSpLocks/>
                </p:cNvGrpSpPr>
                <p:nvPr/>
              </p:nvGrpSpPr>
              <p:grpSpPr bwMode="auto">
                <a:xfrm>
                  <a:off x="0" y="0"/>
                  <a:ext cx="520" cy="524"/>
                  <a:chOff x="0" y="0"/>
                  <a:chExt cx="520" cy="524"/>
                </a:xfrm>
              </p:grpSpPr>
              <p:sp>
                <p:nvSpPr>
                  <p:cNvPr id="911" name="Oval 104"/>
                  <p:cNvSpPr>
                    <a:spLocks/>
                  </p:cNvSpPr>
                  <p:nvPr/>
                </p:nvSpPr>
                <p:spPr bwMode="auto">
                  <a:xfrm>
                    <a:off x="0" y="0"/>
                    <a:ext cx="520" cy="520"/>
                  </a:xfrm>
                  <a:prstGeom prst="ellipse">
                    <a:avLst/>
                  </a:prstGeom>
                  <a:gradFill rotWithShape="0">
                    <a:gsLst>
                      <a:gs pos="0">
                        <a:srgbClr val="A1BD55"/>
                      </a:gs>
                      <a:gs pos="100000">
                        <a:srgbClr val="526324"/>
                      </a:gs>
                    </a:gsLst>
                    <a:lin ang="5400000" scaled="1"/>
                  </a:gradFill>
                  <a:ln w="50800" cap="flat">
                    <a:solidFill>
                      <a:srgbClr val="526324"/>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pic>
                <p:nvPicPr>
                  <p:cNvPr id="912" name="Picture 105"/>
                  <p:cNvPicPr>
                    <a:picLocks noChangeAspect="1" noChangeArrowheads="1"/>
                  </p:cNvPicPr>
                  <p:nvPr/>
                </p:nvPicPr>
                <p:blipFill>
                  <a:blip r:embed="rId6" cstate="print"/>
                  <a:srcRect/>
                  <a:stretch>
                    <a:fillRect/>
                  </a:stretch>
                </p:blipFill>
                <p:spPr bwMode="auto">
                  <a:xfrm>
                    <a:off x="105" y="109"/>
                    <a:ext cx="318" cy="415"/>
                  </a:xfrm>
                  <a:prstGeom prst="rect">
                    <a:avLst/>
                  </a:prstGeom>
                  <a:noFill/>
                  <a:ln w="12700" cap="flat">
                    <a:noFill/>
                    <a:miter lim="800000"/>
                    <a:headEnd/>
                    <a:tailEnd/>
                  </a:ln>
                </p:spPr>
              </p:pic>
            </p:grpSp>
            <p:sp>
              <p:nvSpPr>
                <p:cNvPr id="910" name="Oval 909"/>
                <p:cNvSpPr>
                  <a:spLocks/>
                </p:cNvSpPr>
                <p:nvPr/>
              </p:nvSpPr>
              <p:spPr bwMode="auto">
                <a:xfrm>
                  <a:off x="0" y="0"/>
                  <a:ext cx="520" cy="520"/>
                </a:xfrm>
                <a:prstGeom prst="ellipse">
                  <a:avLst/>
                </a:prstGeom>
                <a:noFill/>
                <a:ln w="50800" cap="flat">
                  <a:solidFill>
                    <a:srgbClr val="526324"/>
                  </a:solidFill>
                  <a:prstDash val="solid"/>
                  <a:miter lim="800000"/>
                  <a:headEnd type="none" w="med" len="med"/>
                  <a:tailEnd type="none" w="med" len="med"/>
                </a:ln>
              </p:spPr>
              <p:txBody>
                <a:bodyPr lIns="0" tIns="0" rIns="0" bIns="0"/>
                <a:lstStyle/>
                <a:p>
                  <a:endParaRPr lang="en-US"/>
                </a:p>
              </p:txBody>
            </p:sp>
          </p:grpSp>
          <p:sp>
            <p:nvSpPr>
              <p:cNvPr id="791" name="Oval 107"/>
              <p:cNvSpPr>
                <a:spLocks/>
              </p:cNvSpPr>
              <p:nvPr/>
            </p:nvSpPr>
            <p:spPr bwMode="auto">
              <a:xfrm>
                <a:off x="5642820" y="920501"/>
                <a:ext cx="825500" cy="825500"/>
              </a:xfrm>
              <a:prstGeom prst="ellipse">
                <a:avLst/>
              </a:prstGeom>
              <a:noFill/>
              <a:ln w="50800" cap="flat">
                <a:solidFill>
                  <a:srgbClr val="526324"/>
                </a:solidFill>
                <a:prstDash val="solid"/>
                <a:miter lim="800000"/>
                <a:headEnd type="none" w="med" len="med"/>
                <a:tailEnd type="none" w="med" len="med"/>
              </a:ln>
            </p:spPr>
            <p:txBody>
              <a:bodyPr lIns="0" tIns="0" rIns="0" bIns="0"/>
              <a:lstStyle/>
              <a:p>
                <a:endParaRPr lang="en-US"/>
              </a:p>
            </p:txBody>
          </p:sp>
          <p:sp>
            <p:nvSpPr>
              <p:cNvPr id="792" name="Oval 108"/>
              <p:cNvSpPr>
                <a:spLocks/>
              </p:cNvSpPr>
              <p:nvPr/>
            </p:nvSpPr>
            <p:spPr bwMode="auto">
              <a:xfrm>
                <a:off x="7408120" y="1453901"/>
                <a:ext cx="825500" cy="825500"/>
              </a:xfrm>
              <a:prstGeom prst="ellipse">
                <a:avLst/>
              </a:prstGeom>
              <a:noFill/>
              <a:ln w="50800" cap="flat">
                <a:solidFill>
                  <a:srgbClr val="526324"/>
                </a:solidFill>
                <a:prstDash val="solid"/>
                <a:miter lim="800000"/>
                <a:headEnd type="none" w="med" len="med"/>
                <a:tailEnd type="none" w="med" len="med"/>
              </a:ln>
            </p:spPr>
            <p:txBody>
              <a:bodyPr lIns="0" tIns="0" rIns="0" bIns="0"/>
              <a:lstStyle/>
              <a:p>
                <a:endParaRPr lang="en-US"/>
              </a:p>
            </p:txBody>
          </p:sp>
          <p:sp>
            <p:nvSpPr>
              <p:cNvPr id="793" name="Oval 109"/>
              <p:cNvSpPr>
                <a:spLocks/>
              </p:cNvSpPr>
              <p:nvPr/>
            </p:nvSpPr>
            <p:spPr bwMode="auto">
              <a:xfrm>
                <a:off x="8436820" y="1796801"/>
                <a:ext cx="825500" cy="825500"/>
              </a:xfrm>
              <a:prstGeom prst="ellipse">
                <a:avLst/>
              </a:prstGeom>
              <a:noFill/>
              <a:ln w="50800" cap="flat">
                <a:solidFill>
                  <a:srgbClr val="526324"/>
                </a:solidFill>
                <a:prstDash val="solid"/>
                <a:miter lim="800000"/>
                <a:headEnd type="none" w="med" len="med"/>
                <a:tailEnd type="none" w="med" len="med"/>
              </a:ln>
            </p:spPr>
            <p:txBody>
              <a:bodyPr lIns="0" tIns="0" rIns="0" bIns="0"/>
              <a:lstStyle/>
              <a:p>
                <a:endParaRPr lang="en-US"/>
              </a:p>
            </p:txBody>
          </p:sp>
          <p:sp>
            <p:nvSpPr>
              <p:cNvPr id="794" name="Oval 110"/>
              <p:cNvSpPr>
                <a:spLocks/>
              </p:cNvSpPr>
              <p:nvPr/>
            </p:nvSpPr>
            <p:spPr bwMode="auto">
              <a:xfrm>
                <a:off x="4677619" y="1987301"/>
                <a:ext cx="825500" cy="825500"/>
              </a:xfrm>
              <a:prstGeom prst="ellipse">
                <a:avLst/>
              </a:prstGeom>
              <a:noFill/>
              <a:ln w="50800" cap="flat">
                <a:solidFill>
                  <a:srgbClr val="526324"/>
                </a:solidFill>
                <a:prstDash val="solid"/>
                <a:miter lim="800000"/>
                <a:headEnd type="none" w="med" len="med"/>
                <a:tailEnd type="none" w="med" len="med"/>
              </a:ln>
            </p:spPr>
            <p:txBody>
              <a:bodyPr lIns="0" tIns="0" rIns="0" bIns="0"/>
              <a:lstStyle/>
              <a:p>
                <a:endParaRPr lang="en-US"/>
              </a:p>
            </p:txBody>
          </p:sp>
          <p:sp>
            <p:nvSpPr>
              <p:cNvPr id="795" name="Oval 111"/>
              <p:cNvSpPr>
                <a:spLocks/>
              </p:cNvSpPr>
              <p:nvPr/>
            </p:nvSpPr>
            <p:spPr bwMode="auto">
              <a:xfrm>
                <a:off x="4528397" y="3030290"/>
                <a:ext cx="1220789" cy="1219200"/>
              </a:xfrm>
              <a:prstGeom prst="ellipse">
                <a:avLst/>
              </a:prstGeom>
              <a:noFill/>
              <a:ln w="76200" cap="flat">
                <a:solidFill>
                  <a:srgbClr val="334583"/>
                </a:solidFill>
                <a:prstDash val="solid"/>
                <a:miter lim="800000"/>
                <a:headEnd type="none" w="med" len="med"/>
                <a:tailEnd type="none" w="med" len="med"/>
              </a:ln>
            </p:spPr>
            <p:txBody>
              <a:bodyPr lIns="0" tIns="0" rIns="0" bIns="0"/>
              <a:lstStyle/>
              <a:p>
                <a:endParaRPr lang="en-US"/>
              </a:p>
            </p:txBody>
          </p:sp>
          <p:grpSp>
            <p:nvGrpSpPr>
              <p:cNvPr id="13" name="Group 112"/>
              <p:cNvGrpSpPr>
                <a:grpSpLocks/>
              </p:cNvGrpSpPr>
              <p:nvPr/>
            </p:nvGrpSpPr>
            <p:grpSpPr bwMode="auto">
              <a:xfrm>
                <a:off x="2493220" y="2330204"/>
                <a:ext cx="825500" cy="831849"/>
                <a:chOff x="0" y="0"/>
                <a:chExt cx="520" cy="524"/>
              </a:xfrm>
            </p:grpSpPr>
            <p:sp>
              <p:nvSpPr>
                <p:cNvPr id="905" name="Oval 113"/>
                <p:cNvSpPr>
                  <a:spLocks/>
                </p:cNvSpPr>
                <p:nvPr/>
              </p:nvSpPr>
              <p:spPr bwMode="auto">
                <a:xfrm>
                  <a:off x="0" y="0"/>
                  <a:ext cx="520" cy="520"/>
                </a:xfrm>
                <a:prstGeom prst="ellipse">
                  <a:avLst/>
                </a:prstGeom>
                <a:gradFill rotWithShape="0">
                  <a:gsLst>
                    <a:gs pos="0">
                      <a:srgbClr val="F8D968"/>
                    </a:gs>
                    <a:gs pos="100000">
                      <a:srgbClr val="F1C32F"/>
                    </a:gs>
                  </a:gsLst>
                  <a:lin ang="5400000" scaled="1"/>
                </a:gradFill>
                <a:ln w="50800" cap="flat">
                  <a:solidFill>
                    <a:srgbClr val="D5AA54"/>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grpSp>
              <p:nvGrpSpPr>
                <p:cNvPr id="15" name="Group 114"/>
                <p:cNvGrpSpPr>
                  <a:grpSpLocks/>
                </p:cNvGrpSpPr>
                <p:nvPr/>
              </p:nvGrpSpPr>
              <p:grpSpPr bwMode="auto">
                <a:xfrm>
                  <a:off x="0" y="0"/>
                  <a:ext cx="520" cy="524"/>
                  <a:chOff x="0" y="0"/>
                  <a:chExt cx="520" cy="524"/>
                </a:xfrm>
              </p:grpSpPr>
              <p:pic>
                <p:nvPicPr>
                  <p:cNvPr id="907" name="Picture 115"/>
                  <p:cNvPicPr>
                    <a:picLocks noChangeAspect="1" noChangeArrowheads="1"/>
                  </p:cNvPicPr>
                  <p:nvPr/>
                </p:nvPicPr>
                <p:blipFill>
                  <a:blip r:embed="rId6" cstate="print"/>
                  <a:srcRect/>
                  <a:stretch>
                    <a:fillRect/>
                  </a:stretch>
                </p:blipFill>
                <p:spPr bwMode="auto">
                  <a:xfrm>
                    <a:off x="107" y="109"/>
                    <a:ext cx="318" cy="415"/>
                  </a:xfrm>
                  <a:prstGeom prst="rect">
                    <a:avLst/>
                  </a:prstGeom>
                  <a:noFill/>
                  <a:ln w="12700" cap="flat">
                    <a:noFill/>
                    <a:miter lim="800000"/>
                    <a:headEnd/>
                    <a:tailEnd/>
                  </a:ln>
                </p:spPr>
              </p:pic>
              <p:sp>
                <p:nvSpPr>
                  <p:cNvPr id="908" name="Oval 116"/>
                  <p:cNvSpPr>
                    <a:spLocks/>
                  </p:cNvSpPr>
                  <p:nvPr/>
                </p:nvSpPr>
                <p:spPr bwMode="auto">
                  <a:xfrm>
                    <a:off x="0" y="0"/>
                    <a:ext cx="520" cy="520"/>
                  </a:xfrm>
                  <a:prstGeom prst="ellipse">
                    <a:avLst/>
                  </a:prstGeom>
                  <a:noFill/>
                  <a:ln w="50800" cap="flat">
                    <a:solidFill>
                      <a:srgbClr val="D5AA54"/>
                    </a:solidFill>
                    <a:prstDash val="solid"/>
                    <a:miter lim="800000"/>
                    <a:headEnd type="none" w="med" len="med"/>
                    <a:tailEnd type="none" w="med" len="med"/>
                  </a:ln>
                </p:spPr>
                <p:txBody>
                  <a:bodyPr lIns="0" tIns="0" rIns="0" bIns="0"/>
                  <a:lstStyle/>
                  <a:p>
                    <a:endParaRPr lang="en-US"/>
                  </a:p>
                </p:txBody>
              </p:sp>
            </p:grpSp>
          </p:grpSp>
          <p:grpSp>
            <p:nvGrpSpPr>
              <p:cNvPr id="16" name="Group 117"/>
              <p:cNvGrpSpPr>
                <a:grpSpLocks/>
              </p:cNvGrpSpPr>
              <p:nvPr/>
            </p:nvGrpSpPr>
            <p:grpSpPr bwMode="auto">
              <a:xfrm>
                <a:off x="245321" y="3282703"/>
                <a:ext cx="825500" cy="831849"/>
                <a:chOff x="0" y="0"/>
                <a:chExt cx="520" cy="524"/>
              </a:xfrm>
            </p:grpSpPr>
            <p:sp>
              <p:nvSpPr>
                <p:cNvPr id="901" name="Oval 118"/>
                <p:cNvSpPr>
                  <a:spLocks/>
                </p:cNvSpPr>
                <p:nvPr/>
              </p:nvSpPr>
              <p:spPr bwMode="auto">
                <a:xfrm>
                  <a:off x="0" y="0"/>
                  <a:ext cx="520" cy="520"/>
                </a:xfrm>
                <a:prstGeom prst="ellipse">
                  <a:avLst/>
                </a:prstGeom>
                <a:gradFill rotWithShape="0">
                  <a:gsLst>
                    <a:gs pos="0">
                      <a:srgbClr val="F8D968"/>
                    </a:gs>
                    <a:gs pos="100000">
                      <a:srgbClr val="F1C32F"/>
                    </a:gs>
                  </a:gsLst>
                  <a:lin ang="5400000" scaled="1"/>
                </a:gradFill>
                <a:ln w="50800" cap="flat">
                  <a:solidFill>
                    <a:srgbClr val="D5AA54"/>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grpSp>
              <p:nvGrpSpPr>
                <p:cNvPr id="17" name="Group 119"/>
                <p:cNvGrpSpPr>
                  <a:grpSpLocks/>
                </p:cNvGrpSpPr>
                <p:nvPr/>
              </p:nvGrpSpPr>
              <p:grpSpPr bwMode="auto">
                <a:xfrm>
                  <a:off x="0" y="0"/>
                  <a:ext cx="520" cy="524"/>
                  <a:chOff x="0" y="0"/>
                  <a:chExt cx="520" cy="524"/>
                </a:xfrm>
              </p:grpSpPr>
              <p:pic>
                <p:nvPicPr>
                  <p:cNvPr id="903" name="Picture 120"/>
                  <p:cNvPicPr>
                    <a:picLocks noChangeAspect="1" noChangeArrowheads="1"/>
                  </p:cNvPicPr>
                  <p:nvPr/>
                </p:nvPicPr>
                <p:blipFill>
                  <a:blip r:embed="rId6" cstate="print"/>
                  <a:srcRect/>
                  <a:stretch>
                    <a:fillRect/>
                  </a:stretch>
                </p:blipFill>
                <p:spPr bwMode="auto">
                  <a:xfrm>
                    <a:off x="107" y="109"/>
                    <a:ext cx="318" cy="415"/>
                  </a:xfrm>
                  <a:prstGeom prst="rect">
                    <a:avLst/>
                  </a:prstGeom>
                  <a:noFill/>
                  <a:ln w="12700" cap="flat">
                    <a:noFill/>
                    <a:miter lim="800000"/>
                    <a:headEnd/>
                    <a:tailEnd/>
                  </a:ln>
                </p:spPr>
              </p:pic>
              <p:sp>
                <p:nvSpPr>
                  <p:cNvPr id="904" name="Oval 121"/>
                  <p:cNvSpPr>
                    <a:spLocks/>
                  </p:cNvSpPr>
                  <p:nvPr/>
                </p:nvSpPr>
                <p:spPr bwMode="auto">
                  <a:xfrm>
                    <a:off x="0" y="0"/>
                    <a:ext cx="520" cy="520"/>
                  </a:xfrm>
                  <a:prstGeom prst="ellipse">
                    <a:avLst/>
                  </a:prstGeom>
                  <a:noFill/>
                  <a:ln w="50800" cap="flat">
                    <a:solidFill>
                      <a:srgbClr val="D5AA54"/>
                    </a:solidFill>
                    <a:prstDash val="solid"/>
                    <a:miter lim="800000"/>
                    <a:headEnd type="none" w="med" len="med"/>
                    <a:tailEnd type="none" w="med" len="med"/>
                  </a:ln>
                </p:spPr>
                <p:txBody>
                  <a:bodyPr lIns="0" tIns="0" rIns="0" bIns="0"/>
                  <a:lstStyle/>
                  <a:p>
                    <a:endParaRPr lang="en-US"/>
                  </a:p>
                </p:txBody>
              </p:sp>
            </p:grpSp>
          </p:grpSp>
          <p:grpSp>
            <p:nvGrpSpPr>
              <p:cNvPr id="18" name="Group 122"/>
              <p:cNvGrpSpPr>
                <a:grpSpLocks/>
              </p:cNvGrpSpPr>
              <p:nvPr/>
            </p:nvGrpSpPr>
            <p:grpSpPr bwMode="auto">
              <a:xfrm>
                <a:off x="2239219" y="4273301"/>
                <a:ext cx="825500" cy="836613"/>
                <a:chOff x="0" y="0"/>
                <a:chExt cx="520" cy="527"/>
              </a:xfrm>
            </p:grpSpPr>
            <p:sp>
              <p:nvSpPr>
                <p:cNvPr id="898" name="Oval 123"/>
                <p:cNvSpPr>
                  <a:spLocks/>
                </p:cNvSpPr>
                <p:nvPr/>
              </p:nvSpPr>
              <p:spPr bwMode="auto">
                <a:xfrm>
                  <a:off x="0" y="0"/>
                  <a:ext cx="520" cy="520"/>
                </a:xfrm>
                <a:prstGeom prst="ellipse">
                  <a:avLst/>
                </a:prstGeom>
                <a:gradFill rotWithShape="0">
                  <a:gsLst>
                    <a:gs pos="0">
                      <a:srgbClr val="F0AE6F"/>
                    </a:gs>
                    <a:gs pos="100000">
                      <a:srgbClr val="E37C24"/>
                    </a:gs>
                  </a:gsLst>
                  <a:lin ang="5400000" scaled="1"/>
                </a:gradFill>
                <a:ln w="50800" cap="flat">
                  <a:solidFill>
                    <a:srgbClr val="BC7645"/>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pic>
              <p:nvPicPr>
                <p:cNvPr id="899" name="Picture 124"/>
                <p:cNvPicPr>
                  <a:picLocks noChangeAspect="1" noChangeArrowheads="1"/>
                </p:cNvPicPr>
                <p:nvPr/>
              </p:nvPicPr>
              <p:blipFill>
                <a:blip r:embed="rId6" cstate="print"/>
                <a:srcRect/>
                <a:stretch>
                  <a:fillRect/>
                </a:stretch>
              </p:blipFill>
              <p:spPr bwMode="auto">
                <a:xfrm>
                  <a:off x="102" y="112"/>
                  <a:ext cx="318" cy="415"/>
                </a:xfrm>
                <a:prstGeom prst="rect">
                  <a:avLst/>
                </a:prstGeom>
                <a:noFill/>
                <a:ln w="12700" cap="flat">
                  <a:noFill/>
                  <a:miter lim="800000"/>
                  <a:headEnd/>
                  <a:tailEnd/>
                </a:ln>
              </p:spPr>
            </p:pic>
            <p:sp>
              <p:nvSpPr>
                <p:cNvPr id="900" name="Oval 125"/>
                <p:cNvSpPr>
                  <a:spLocks/>
                </p:cNvSpPr>
                <p:nvPr/>
              </p:nvSpPr>
              <p:spPr bwMode="auto">
                <a:xfrm>
                  <a:off x="0" y="0"/>
                  <a:ext cx="520" cy="520"/>
                </a:xfrm>
                <a:prstGeom prst="ellipse">
                  <a:avLst/>
                </a:prstGeom>
                <a:noFill/>
                <a:ln w="50800" cap="flat">
                  <a:solidFill>
                    <a:srgbClr val="BC7645"/>
                  </a:solidFill>
                  <a:prstDash val="solid"/>
                  <a:miter lim="800000"/>
                  <a:headEnd type="none" w="med" len="med"/>
                  <a:tailEnd type="none" w="med" len="med"/>
                </a:ln>
              </p:spPr>
              <p:txBody>
                <a:bodyPr lIns="0" tIns="0" rIns="0" bIns="0"/>
                <a:lstStyle/>
                <a:p>
                  <a:endParaRPr lang="en-US"/>
                </a:p>
              </p:txBody>
            </p:sp>
          </p:grpSp>
          <p:grpSp>
            <p:nvGrpSpPr>
              <p:cNvPr id="19" name="Group 126"/>
              <p:cNvGrpSpPr>
                <a:grpSpLocks/>
              </p:cNvGrpSpPr>
              <p:nvPr/>
            </p:nvGrpSpPr>
            <p:grpSpPr bwMode="auto">
              <a:xfrm>
                <a:off x="2696420" y="5771901"/>
                <a:ext cx="825500" cy="836613"/>
                <a:chOff x="0" y="0"/>
                <a:chExt cx="520" cy="527"/>
              </a:xfrm>
            </p:grpSpPr>
            <p:sp>
              <p:nvSpPr>
                <p:cNvPr id="895" name="Oval 127"/>
                <p:cNvSpPr>
                  <a:spLocks/>
                </p:cNvSpPr>
                <p:nvPr/>
              </p:nvSpPr>
              <p:spPr bwMode="auto">
                <a:xfrm>
                  <a:off x="0" y="0"/>
                  <a:ext cx="520" cy="520"/>
                </a:xfrm>
                <a:prstGeom prst="ellipse">
                  <a:avLst/>
                </a:prstGeom>
                <a:gradFill rotWithShape="0">
                  <a:gsLst>
                    <a:gs pos="0">
                      <a:srgbClr val="F0AE6F"/>
                    </a:gs>
                    <a:gs pos="100000">
                      <a:srgbClr val="E37C24"/>
                    </a:gs>
                  </a:gsLst>
                  <a:lin ang="5400000" scaled="1"/>
                </a:gradFill>
                <a:ln w="50800" cap="flat">
                  <a:solidFill>
                    <a:srgbClr val="BC7645"/>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pic>
              <p:nvPicPr>
                <p:cNvPr id="896" name="Picture 128"/>
                <p:cNvPicPr>
                  <a:picLocks noChangeAspect="1" noChangeArrowheads="1"/>
                </p:cNvPicPr>
                <p:nvPr/>
              </p:nvPicPr>
              <p:blipFill>
                <a:blip r:embed="rId6" cstate="print"/>
                <a:srcRect/>
                <a:stretch>
                  <a:fillRect/>
                </a:stretch>
              </p:blipFill>
              <p:spPr bwMode="auto">
                <a:xfrm>
                  <a:off x="102" y="112"/>
                  <a:ext cx="318" cy="415"/>
                </a:xfrm>
                <a:prstGeom prst="rect">
                  <a:avLst/>
                </a:prstGeom>
                <a:noFill/>
                <a:ln w="12700" cap="flat">
                  <a:noFill/>
                  <a:miter lim="800000"/>
                  <a:headEnd/>
                  <a:tailEnd/>
                </a:ln>
              </p:spPr>
            </p:pic>
            <p:sp>
              <p:nvSpPr>
                <p:cNvPr id="897" name="Oval 129"/>
                <p:cNvSpPr>
                  <a:spLocks/>
                </p:cNvSpPr>
                <p:nvPr/>
              </p:nvSpPr>
              <p:spPr bwMode="auto">
                <a:xfrm>
                  <a:off x="0" y="0"/>
                  <a:ext cx="520" cy="520"/>
                </a:xfrm>
                <a:prstGeom prst="ellipse">
                  <a:avLst/>
                </a:prstGeom>
                <a:noFill/>
                <a:ln w="50800" cap="flat">
                  <a:solidFill>
                    <a:srgbClr val="BC7645"/>
                  </a:solidFill>
                  <a:prstDash val="solid"/>
                  <a:miter lim="800000"/>
                  <a:headEnd type="none" w="med" len="med"/>
                  <a:tailEnd type="none" w="med" len="med"/>
                </a:ln>
              </p:spPr>
              <p:txBody>
                <a:bodyPr lIns="0" tIns="0" rIns="0" bIns="0"/>
                <a:lstStyle/>
                <a:p>
                  <a:endParaRPr lang="en-US"/>
                </a:p>
              </p:txBody>
            </p:sp>
          </p:grpSp>
          <p:grpSp>
            <p:nvGrpSpPr>
              <p:cNvPr id="21" name="Group 130"/>
              <p:cNvGrpSpPr>
                <a:grpSpLocks/>
              </p:cNvGrpSpPr>
              <p:nvPr/>
            </p:nvGrpSpPr>
            <p:grpSpPr bwMode="auto">
              <a:xfrm>
                <a:off x="3521920" y="4095503"/>
                <a:ext cx="825500" cy="836613"/>
                <a:chOff x="0" y="0"/>
                <a:chExt cx="520" cy="527"/>
              </a:xfrm>
            </p:grpSpPr>
            <p:sp>
              <p:nvSpPr>
                <p:cNvPr id="892" name="Oval 131"/>
                <p:cNvSpPr>
                  <a:spLocks/>
                </p:cNvSpPr>
                <p:nvPr/>
              </p:nvSpPr>
              <p:spPr bwMode="auto">
                <a:xfrm>
                  <a:off x="0" y="0"/>
                  <a:ext cx="520" cy="520"/>
                </a:xfrm>
                <a:prstGeom prst="ellipse">
                  <a:avLst/>
                </a:prstGeom>
                <a:gradFill rotWithShape="0">
                  <a:gsLst>
                    <a:gs pos="0">
                      <a:srgbClr val="F0AE6F"/>
                    </a:gs>
                    <a:gs pos="100000">
                      <a:srgbClr val="E37C24"/>
                    </a:gs>
                  </a:gsLst>
                  <a:lin ang="5400000" scaled="1"/>
                </a:gradFill>
                <a:ln w="50800" cap="flat">
                  <a:solidFill>
                    <a:srgbClr val="BC7645"/>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pic>
              <p:nvPicPr>
                <p:cNvPr id="893" name="Picture 132"/>
                <p:cNvPicPr>
                  <a:picLocks noChangeAspect="1" noChangeArrowheads="1"/>
                </p:cNvPicPr>
                <p:nvPr/>
              </p:nvPicPr>
              <p:blipFill>
                <a:blip r:embed="rId6" cstate="print"/>
                <a:srcRect/>
                <a:stretch>
                  <a:fillRect/>
                </a:stretch>
              </p:blipFill>
              <p:spPr bwMode="auto">
                <a:xfrm>
                  <a:off x="102" y="112"/>
                  <a:ext cx="318" cy="415"/>
                </a:xfrm>
                <a:prstGeom prst="rect">
                  <a:avLst/>
                </a:prstGeom>
                <a:noFill/>
                <a:ln w="12700" cap="flat">
                  <a:noFill/>
                  <a:miter lim="800000"/>
                  <a:headEnd/>
                  <a:tailEnd/>
                </a:ln>
              </p:spPr>
            </p:pic>
            <p:sp>
              <p:nvSpPr>
                <p:cNvPr id="894" name="Oval 133"/>
                <p:cNvSpPr>
                  <a:spLocks/>
                </p:cNvSpPr>
                <p:nvPr/>
              </p:nvSpPr>
              <p:spPr bwMode="auto">
                <a:xfrm>
                  <a:off x="0" y="0"/>
                  <a:ext cx="520" cy="520"/>
                </a:xfrm>
                <a:prstGeom prst="ellipse">
                  <a:avLst/>
                </a:prstGeom>
                <a:noFill/>
                <a:ln w="50800" cap="flat">
                  <a:solidFill>
                    <a:srgbClr val="BC7645"/>
                  </a:solidFill>
                  <a:prstDash val="solid"/>
                  <a:miter lim="800000"/>
                  <a:headEnd type="none" w="med" len="med"/>
                  <a:tailEnd type="none" w="med" len="med"/>
                </a:ln>
              </p:spPr>
              <p:txBody>
                <a:bodyPr lIns="0" tIns="0" rIns="0" bIns="0"/>
                <a:lstStyle/>
                <a:p>
                  <a:endParaRPr lang="en-US"/>
                </a:p>
              </p:txBody>
            </p:sp>
          </p:grpSp>
          <p:grpSp>
            <p:nvGrpSpPr>
              <p:cNvPr id="736" name="Group 134"/>
              <p:cNvGrpSpPr>
                <a:grpSpLocks/>
              </p:cNvGrpSpPr>
              <p:nvPr/>
            </p:nvGrpSpPr>
            <p:grpSpPr bwMode="auto">
              <a:xfrm>
                <a:off x="4677619" y="6267202"/>
                <a:ext cx="825500" cy="836613"/>
                <a:chOff x="0" y="0"/>
                <a:chExt cx="520" cy="527"/>
              </a:xfrm>
            </p:grpSpPr>
            <p:sp>
              <p:nvSpPr>
                <p:cNvPr id="889" name="Oval 135"/>
                <p:cNvSpPr>
                  <a:spLocks/>
                </p:cNvSpPr>
                <p:nvPr/>
              </p:nvSpPr>
              <p:spPr bwMode="auto">
                <a:xfrm>
                  <a:off x="0" y="0"/>
                  <a:ext cx="520" cy="520"/>
                </a:xfrm>
                <a:prstGeom prst="ellipse">
                  <a:avLst/>
                </a:prstGeom>
                <a:gradFill rotWithShape="0">
                  <a:gsLst>
                    <a:gs pos="0">
                      <a:srgbClr val="F0AE6F"/>
                    </a:gs>
                    <a:gs pos="100000">
                      <a:srgbClr val="E37C24"/>
                    </a:gs>
                  </a:gsLst>
                  <a:lin ang="5400000" scaled="1"/>
                </a:gradFill>
                <a:ln w="50800" cap="flat">
                  <a:solidFill>
                    <a:srgbClr val="BC7645"/>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pic>
              <p:nvPicPr>
                <p:cNvPr id="890" name="Picture 136"/>
                <p:cNvPicPr>
                  <a:picLocks noChangeAspect="1" noChangeArrowheads="1"/>
                </p:cNvPicPr>
                <p:nvPr/>
              </p:nvPicPr>
              <p:blipFill>
                <a:blip r:embed="rId6" cstate="print"/>
                <a:srcRect/>
                <a:stretch>
                  <a:fillRect/>
                </a:stretch>
              </p:blipFill>
              <p:spPr bwMode="auto">
                <a:xfrm>
                  <a:off x="102" y="112"/>
                  <a:ext cx="318" cy="415"/>
                </a:xfrm>
                <a:prstGeom prst="rect">
                  <a:avLst/>
                </a:prstGeom>
                <a:noFill/>
                <a:ln w="12700" cap="flat">
                  <a:noFill/>
                  <a:miter lim="800000"/>
                  <a:headEnd/>
                  <a:tailEnd/>
                </a:ln>
              </p:spPr>
            </p:pic>
            <p:sp>
              <p:nvSpPr>
                <p:cNvPr id="891" name="Oval 137"/>
                <p:cNvSpPr>
                  <a:spLocks/>
                </p:cNvSpPr>
                <p:nvPr/>
              </p:nvSpPr>
              <p:spPr bwMode="auto">
                <a:xfrm>
                  <a:off x="0" y="0"/>
                  <a:ext cx="520" cy="520"/>
                </a:xfrm>
                <a:prstGeom prst="ellipse">
                  <a:avLst/>
                </a:prstGeom>
                <a:noFill/>
                <a:ln w="50800" cap="flat">
                  <a:solidFill>
                    <a:srgbClr val="BC7645"/>
                  </a:solidFill>
                  <a:prstDash val="solid"/>
                  <a:miter lim="800000"/>
                  <a:headEnd type="none" w="med" len="med"/>
                  <a:tailEnd type="none" w="med" len="med"/>
                </a:ln>
              </p:spPr>
              <p:txBody>
                <a:bodyPr lIns="0" tIns="0" rIns="0" bIns="0"/>
                <a:lstStyle/>
                <a:p>
                  <a:endParaRPr lang="en-US"/>
                </a:p>
              </p:txBody>
            </p:sp>
          </p:grpSp>
          <p:grpSp>
            <p:nvGrpSpPr>
              <p:cNvPr id="737" name="Group 138"/>
              <p:cNvGrpSpPr>
                <a:grpSpLocks/>
              </p:cNvGrpSpPr>
              <p:nvPr/>
            </p:nvGrpSpPr>
            <p:grpSpPr bwMode="auto">
              <a:xfrm>
                <a:off x="4677619" y="4438402"/>
                <a:ext cx="825500" cy="836613"/>
                <a:chOff x="0" y="0"/>
                <a:chExt cx="520" cy="527"/>
              </a:xfrm>
            </p:grpSpPr>
            <p:sp>
              <p:nvSpPr>
                <p:cNvPr id="886" name="Oval 139"/>
                <p:cNvSpPr>
                  <a:spLocks/>
                </p:cNvSpPr>
                <p:nvPr/>
              </p:nvSpPr>
              <p:spPr bwMode="auto">
                <a:xfrm>
                  <a:off x="0" y="0"/>
                  <a:ext cx="520" cy="520"/>
                </a:xfrm>
                <a:prstGeom prst="ellipse">
                  <a:avLst/>
                </a:prstGeom>
                <a:gradFill rotWithShape="0">
                  <a:gsLst>
                    <a:gs pos="0">
                      <a:srgbClr val="F0AE6F"/>
                    </a:gs>
                    <a:gs pos="100000">
                      <a:srgbClr val="E37C24"/>
                    </a:gs>
                  </a:gsLst>
                  <a:lin ang="5400000" scaled="1"/>
                </a:gradFill>
                <a:ln w="50800" cap="flat">
                  <a:solidFill>
                    <a:srgbClr val="BC7645"/>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pic>
              <p:nvPicPr>
                <p:cNvPr id="887" name="Picture 140"/>
                <p:cNvPicPr>
                  <a:picLocks noChangeAspect="1" noChangeArrowheads="1"/>
                </p:cNvPicPr>
                <p:nvPr/>
              </p:nvPicPr>
              <p:blipFill>
                <a:blip r:embed="rId6" cstate="print"/>
                <a:srcRect/>
                <a:stretch>
                  <a:fillRect/>
                </a:stretch>
              </p:blipFill>
              <p:spPr bwMode="auto">
                <a:xfrm>
                  <a:off x="102" y="112"/>
                  <a:ext cx="318" cy="415"/>
                </a:xfrm>
                <a:prstGeom prst="rect">
                  <a:avLst/>
                </a:prstGeom>
                <a:noFill/>
                <a:ln w="12700" cap="flat">
                  <a:noFill/>
                  <a:miter lim="800000"/>
                  <a:headEnd/>
                  <a:tailEnd/>
                </a:ln>
              </p:spPr>
            </p:pic>
            <p:sp>
              <p:nvSpPr>
                <p:cNvPr id="888" name="Oval 141"/>
                <p:cNvSpPr>
                  <a:spLocks/>
                </p:cNvSpPr>
                <p:nvPr/>
              </p:nvSpPr>
              <p:spPr bwMode="auto">
                <a:xfrm>
                  <a:off x="0" y="0"/>
                  <a:ext cx="520" cy="520"/>
                </a:xfrm>
                <a:prstGeom prst="ellipse">
                  <a:avLst/>
                </a:prstGeom>
                <a:noFill/>
                <a:ln w="50800" cap="flat">
                  <a:solidFill>
                    <a:srgbClr val="BC7645"/>
                  </a:solidFill>
                  <a:prstDash val="solid"/>
                  <a:miter lim="800000"/>
                  <a:headEnd type="none" w="med" len="med"/>
                  <a:tailEnd type="none" w="med" len="med"/>
                </a:ln>
              </p:spPr>
              <p:txBody>
                <a:bodyPr lIns="0" tIns="0" rIns="0" bIns="0"/>
                <a:lstStyle/>
                <a:p>
                  <a:endParaRPr lang="en-US"/>
                </a:p>
              </p:txBody>
            </p:sp>
          </p:grpSp>
          <p:grpSp>
            <p:nvGrpSpPr>
              <p:cNvPr id="738" name="Group 142"/>
              <p:cNvGrpSpPr>
                <a:grpSpLocks/>
              </p:cNvGrpSpPr>
              <p:nvPr/>
            </p:nvGrpSpPr>
            <p:grpSpPr bwMode="auto">
              <a:xfrm>
                <a:off x="2493220" y="666504"/>
                <a:ext cx="825500" cy="831849"/>
                <a:chOff x="0" y="0"/>
                <a:chExt cx="520" cy="524"/>
              </a:xfrm>
            </p:grpSpPr>
            <p:sp>
              <p:nvSpPr>
                <p:cNvPr id="883" name="Oval 143"/>
                <p:cNvSpPr>
                  <a:spLocks/>
                </p:cNvSpPr>
                <p:nvPr/>
              </p:nvSpPr>
              <p:spPr bwMode="auto">
                <a:xfrm>
                  <a:off x="0" y="0"/>
                  <a:ext cx="520" cy="520"/>
                </a:xfrm>
                <a:prstGeom prst="ellipse">
                  <a:avLst/>
                </a:prstGeom>
                <a:gradFill rotWithShape="0">
                  <a:gsLst>
                    <a:gs pos="0">
                      <a:srgbClr val="F8D968"/>
                    </a:gs>
                    <a:gs pos="100000">
                      <a:srgbClr val="F1C32F"/>
                    </a:gs>
                  </a:gsLst>
                  <a:lin ang="5400000" scaled="1"/>
                </a:gradFill>
                <a:ln w="50800" cap="flat">
                  <a:solidFill>
                    <a:srgbClr val="D5AA54"/>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pic>
              <p:nvPicPr>
                <p:cNvPr id="884" name="Picture 144"/>
                <p:cNvPicPr>
                  <a:picLocks noChangeAspect="1" noChangeArrowheads="1"/>
                </p:cNvPicPr>
                <p:nvPr/>
              </p:nvPicPr>
              <p:blipFill>
                <a:blip r:embed="rId6" cstate="print"/>
                <a:srcRect/>
                <a:stretch>
                  <a:fillRect/>
                </a:stretch>
              </p:blipFill>
              <p:spPr bwMode="auto">
                <a:xfrm>
                  <a:off x="107" y="109"/>
                  <a:ext cx="318" cy="415"/>
                </a:xfrm>
                <a:prstGeom prst="rect">
                  <a:avLst/>
                </a:prstGeom>
                <a:noFill/>
                <a:ln w="12700" cap="flat">
                  <a:noFill/>
                  <a:miter lim="800000"/>
                  <a:headEnd/>
                  <a:tailEnd/>
                </a:ln>
              </p:spPr>
            </p:pic>
            <p:sp>
              <p:nvSpPr>
                <p:cNvPr id="885" name="Oval 145"/>
                <p:cNvSpPr>
                  <a:spLocks/>
                </p:cNvSpPr>
                <p:nvPr/>
              </p:nvSpPr>
              <p:spPr bwMode="auto">
                <a:xfrm>
                  <a:off x="0" y="0"/>
                  <a:ext cx="520" cy="520"/>
                </a:xfrm>
                <a:prstGeom prst="ellipse">
                  <a:avLst/>
                </a:prstGeom>
                <a:noFill/>
                <a:ln w="50800" cap="flat">
                  <a:solidFill>
                    <a:srgbClr val="D5AA54"/>
                  </a:solidFill>
                  <a:prstDash val="solid"/>
                  <a:miter lim="800000"/>
                  <a:headEnd type="none" w="med" len="med"/>
                  <a:tailEnd type="none" w="med" len="med"/>
                </a:ln>
              </p:spPr>
              <p:txBody>
                <a:bodyPr lIns="0" tIns="0" rIns="0" bIns="0"/>
                <a:lstStyle/>
                <a:p>
                  <a:endParaRPr lang="en-US"/>
                </a:p>
              </p:txBody>
            </p:sp>
          </p:grpSp>
          <p:grpSp>
            <p:nvGrpSpPr>
              <p:cNvPr id="739" name="Group 146"/>
              <p:cNvGrpSpPr>
                <a:grpSpLocks/>
              </p:cNvGrpSpPr>
              <p:nvPr/>
            </p:nvGrpSpPr>
            <p:grpSpPr bwMode="auto">
              <a:xfrm>
                <a:off x="4677619" y="1987304"/>
                <a:ext cx="825500" cy="831849"/>
                <a:chOff x="0" y="0"/>
                <a:chExt cx="520" cy="524"/>
              </a:xfrm>
            </p:grpSpPr>
            <p:grpSp>
              <p:nvGrpSpPr>
                <p:cNvPr id="740" name="Group 147"/>
                <p:cNvGrpSpPr>
                  <a:grpSpLocks/>
                </p:cNvGrpSpPr>
                <p:nvPr/>
              </p:nvGrpSpPr>
              <p:grpSpPr bwMode="auto">
                <a:xfrm>
                  <a:off x="0" y="0"/>
                  <a:ext cx="520" cy="524"/>
                  <a:chOff x="0" y="0"/>
                  <a:chExt cx="520" cy="524"/>
                </a:xfrm>
              </p:grpSpPr>
              <p:sp>
                <p:nvSpPr>
                  <p:cNvPr id="881" name="Oval 148"/>
                  <p:cNvSpPr>
                    <a:spLocks/>
                  </p:cNvSpPr>
                  <p:nvPr/>
                </p:nvSpPr>
                <p:spPr bwMode="auto">
                  <a:xfrm>
                    <a:off x="0" y="0"/>
                    <a:ext cx="520" cy="520"/>
                  </a:xfrm>
                  <a:prstGeom prst="ellipse">
                    <a:avLst/>
                  </a:prstGeom>
                  <a:gradFill rotWithShape="0">
                    <a:gsLst>
                      <a:gs pos="0">
                        <a:srgbClr val="A1BD55"/>
                      </a:gs>
                      <a:gs pos="100000">
                        <a:srgbClr val="526324"/>
                      </a:gs>
                    </a:gsLst>
                    <a:lin ang="5400000" scaled="1"/>
                  </a:gradFill>
                  <a:ln w="50800" cap="flat">
                    <a:solidFill>
                      <a:srgbClr val="526324"/>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pic>
                <p:nvPicPr>
                  <p:cNvPr id="882" name="Picture 149"/>
                  <p:cNvPicPr>
                    <a:picLocks noChangeAspect="1" noChangeArrowheads="1"/>
                  </p:cNvPicPr>
                  <p:nvPr/>
                </p:nvPicPr>
                <p:blipFill>
                  <a:blip r:embed="rId6" cstate="print"/>
                  <a:srcRect/>
                  <a:stretch>
                    <a:fillRect/>
                  </a:stretch>
                </p:blipFill>
                <p:spPr bwMode="auto">
                  <a:xfrm>
                    <a:off x="105" y="109"/>
                    <a:ext cx="318" cy="415"/>
                  </a:xfrm>
                  <a:prstGeom prst="rect">
                    <a:avLst/>
                  </a:prstGeom>
                  <a:noFill/>
                  <a:ln w="12700" cap="flat">
                    <a:noFill/>
                    <a:miter lim="800000"/>
                    <a:headEnd/>
                    <a:tailEnd/>
                  </a:ln>
                </p:spPr>
              </p:pic>
            </p:grpSp>
            <p:sp>
              <p:nvSpPr>
                <p:cNvPr id="880" name="Oval 879"/>
                <p:cNvSpPr>
                  <a:spLocks/>
                </p:cNvSpPr>
                <p:nvPr/>
              </p:nvSpPr>
              <p:spPr bwMode="auto">
                <a:xfrm>
                  <a:off x="0" y="0"/>
                  <a:ext cx="520" cy="520"/>
                </a:xfrm>
                <a:prstGeom prst="ellipse">
                  <a:avLst/>
                </a:prstGeom>
                <a:noFill/>
                <a:ln w="50800" cap="flat">
                  <a:solidFill>
                    <a:srgbClr val="526324"/>
                  </a:solidFill>
                  <a:prstDash val="solid"/>
                  <a:miter lim="800000"/>
                  <a:headEnd type="none" w="med" len="med"/>
                  <a:tailEnd type="none" w="med" len="med"/>
                </a:ln>
              </p:spPr>
              <p:txBody>
                <a:bodyPr lIns="0" tIns="0" rIns="0" bIns="0"/>
                <a:lstStyle/>
                <a:p>
                  <a:endParaRPr lang="en-US"/>
                </a:p>
              </p:txBody>
            </p:sp>
          </p:grpSp>
          <p:grpSp>
            <p:nvGrpSpPr>
              <p:cNvPr id="741" name="Group 151"/>
              <p:cNvGrpSpPr>
                <a:grpSpLocks/>
              </p:cNvGrpSpPr>
              <p:nvPr/>
            </p:nvGrpSpPr>
            <p:grpSpPr bwMode="auto">
              <a:xfrm>
                <a:off x="5706320" y="2457204"/>
                <a:ext cx="825500" cy="831849"/>
                <a:chOff x="0" y="0"/>
                <a:chExt cx="520" cy="524"/>
              </a:xfrm>
            </p:grpSpPr>
            <p:grpSp>
              <p:nvGrpSpPr>
                <p:cNvPr id="742" name="Group 152"/>
                <p:cNvGrpSpPr>
                  <a:grpSpLocks/>
                </p:cNvGrpSpPr>
                <p:nvPr/>
              </p:nvGrpSpPr>
              <p:grpSpPr bwMode="auto">
                <a:xfrm>
                  <a:off x="0" y="0"/>
                  <a:ext cx="520" cy="524"/>
                  <a:chOff x="0" y="0"/>
                  <a:chExt cx="520" cy="524"/>
                </a:xfrm>
              </p:grpSpPr>
              <p:sp>
                <p:nvSpPr>
                  <p:cNvPr id="877" name="Oval 153"/>
                  <p:cNvSpPr>
                    <a:spLocks/>
                  </p:cNvSpPr>
                  <p:nvPr/>
                </p:nvSpPr>
                <p:spPr bwMode="auto">
                  <a:xfrm>
                    <a:off x="0" y="0"/>
                    <a:ext cx="520" cy="520"/>
                  </a:xfrm>
                  <a:prstGeom prst="ellipse">
                    <a:avLst/>
                  </a:prstGeom>
                  <a:gradFill rotWithShape="0">
                    <a:gsLst>
                      <a:gs pos="0">
                        <a:srgbClr val="A1BD55"/>
                      </a:gs>
                      <a:gs pos="100000">
                        <a:srgbClr val="526324"/>
                      </a:gs>
                    </a:gsLst>
                    <a:lin ang="5400000" scaled="1"/>
                  </a:gradFill>
                  <a:ln w="50800" cap="flat">
                    <a:solidFill>
                      <a:srgbClr val="526324"/>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pic>
                <p:nvPicPr>
                  <p:cNvPr id="878" name="Picture 154"/>
                  <p:cNvPicPr>
                    <a:picLocks noChangeAspect="1" noChangeArrowheads="1"/>
                  </p:cNvPicPr>
                  <p:nvPr/>
                </p:nvPicPr>
                <p:blipFill>
                  <a:blip r:embed="rId6" cstate="print"/>
                  <a:srcRect/>
                  <a:stretch>
                    <a:fillRect/>
                  </a:stretch>
                </p:blipFill>
                <p:spPr bwMode="auto">
                  <a:xfrm>
                    <a:off x="105" y="109"/>
                    <a:ext cx="318" cy="415"/>
                  </a:xfrm>
                  <a:prstGeom prst="rect">
                    <a:avLst/>
                  </a:prstGeom>
                  <a:noFill/>
                  <a:ln w="12700" cap="flat">
                    <a:noFill/>
                    <a:miter lim="800000"/>
                    <a:headEnd/>
                    <a:tailEnd/>
                  </a:ln>
                </p:spPr>
              </p:pic>
            </p:grpSp>
            <p:sp>
              <p:nvSpPr>
                <p:cNvPr id="876" name="Oval 875"/>
                <p:cNvSpPr>
                  <a:spLocks/>
                </p:cNvSpPr>
                <p:nvPr/>
              </p:nvSpPr>
              <p:spPr bwMode="auto">
                <a:xfrm>
                  <a:off x="0" y="0"/>
                  <a:ext cx="520" cy="520"/>
                </a:xfrm>
                <a:prstGeom prst="ellipse">
                  <a:avLst/>
                </a:prstGeom>
                <a:noFill/>
                <a:ln w="50800" cap="flat">
                  <a:solidFill>
                    <a:srgbClr val="526324"/>
                  </a:solidFill>
                  <a:prstDash val="solid"/>
                  <a:miter lim="800000"/>
                  <a:headEnd type="none" w="med" len="med"/>
                  <a:tailEnd type="none" w="med" len="med"/>
                </a:ln>
              </p:spPr>
              <p:txBody>
                <a:bodyPr lIns="0" tIns="0" rIns="0" bIns="0"/>
                <a:lstStyle/>
                <a:p>
                  <a:endParaRPr lang="en-US"/>
                </a:p>
              </p:txBody>
            </p:sp>
          </p:grpSp>
          <p:grpSp>
            <p:nvGrpSpPr>
              <p:cNvPr id="743" name="Group 156"/>
              <p:cNvGrpSpPr>
                <a:grpSpLocks/>
              </p:cNvGrpSpPr>
              <p:nvPr/>
            </p:nvGrpSpPr>
            <p:grpSpPr bwMode="auto">
              <a:xfrm>
                <a:off x="6849320" y="526804"/>
                <a:ext cx="825500" cy="831849"/>
                <a:chOff x="0" y="0"/>
                <a:chExt cx="520" cy="524"/>
              </a:xfrm>
            </p:grpSpPr>
            <p:grpSp>
              <p:nvGrpSpPr>
                <p:cNvPr id="744" name="Group 157"/>
                <p:cNvGrpSpPr>
                  <a:grpSpLocks/>
                </p:cNvGrpSpPr>
                <p:nvPr/>
              </p:nvGrpSpPr>
              <p:grpSpPr bwMode="auto">
                <a:xfrm>
                  <a:off x="0" y="0"/>
                  <a:ext cx="520" cy="524"/>
                  <a:chOff x="0" y="0"/>
                  <a:chExt cx="520" cy="524"/>
                </a:xfrm>
              </p:grpSpPr>
              <p:sp>
                <p:nvSpPr>
                  <p:cNvPr id="873" name="Oval 158"/>
                  <p:cNvSpPr>
                    <a:spLocks/>
                  </p:cNvSpPr>
                  <p:nvPr/>
                </p:nvSpPr>
                <p:spPr bwMode="auto">
                  <a:xfrm>
                    <a:off x="0" y="0"/>
                    <a:ext cx="520" cy="520"/>
                  </a:xfrm>
                  <a:prstGeom prst="ellipse">
                    <a:avLst/>
                  </a:prstGeom>
                  <a:gradFill rotWithShape="0">
                    <a:gsLst>
                      <a:gs pos="0">
                        <a:srgbClr val="A1BD55"/>
                      </a:gs>
                      <a:gs pos="100000">
                        <a:srgbClr val="526324"/>
                      </a:gs>
                    </a:gsLst>
                    <a:lin ang="5400000" scaled="1"/>
                  </a:gradFill>
                  <a:ln w="50800" cap="flat">
                    <a:solidFill>
                      <a:srgbClr val="526324"/>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pic>
                <p:nvPicPr>
                  <p:cNvPr id="874" name="Picture 159"/>
                  <p:cNvPicPr>
                    <a:picLocks noChangeAspect="1" noChangeArrowheads="1"/>
                  </p:cNvPicPr>
                  <p:nvPr/>
                </p:nvPicPr>
                <p:blipFill>
                  <a:blip r:embed="rId6" cstate="print"/>
                  <a:srcRect/>
                  <a:stretch>
                    <a:fillRect/>
                  </a:stretch>
                </p:blipFill>
                <p:spPr bwMode="auto">
                  <a:xfrm>
                    <a:off x="105" y="109"/>
                    <a:ext cx="318" cy="415"/>
                  </a:xfrm>
                  <a:prstGeom prst="rect">
                    <a:avLst/>
                  </a:prstGeom>
                  <a:noFill/>
                  <a:ln w="12700" cap="flat">
                    <a:noFill/>
                    <a:miter lim="800000"/>
                    <a:headEnd/>
                    <a:tailEnd/>
                  </a:ln>
                </p:spPr>
              </p:pic>
            </p:grpSp>
            <p:sp>
              <p:nvSpPr>
                <p:cNvPr id="872" name="Oval 871"/>
                <p:cNvSpPr>
                  <a:spLocks/>
                </p:cNvSpPr>
                <p:nvPr/>
              </p:nvSpPr>
              <p:spPr bwMode="auto">
                <a:xfrm>
                  <a:off x="0" y="0"/>
                  <a:ext cx="520" cy="520"/>
                </a:xfrm>
                <a:prstGeom prst="ellipse">
                  <a:avLst/>
                </a:prstGeom>
                <a:noFill/>
                <a:ln w="50800" cap="flat">
                  <a:solidFill>
                    <a:srgbClr val="526324"/>
                  </a:solidFill>
                  <a:prstDash val="solid"/>
                  <a:miter lim="800000"/>
                  <a:headEnd type="none" w="med" len="med"/>
                  <a:tailEnd type="none" w="med" len="med"/>
                </a:ln>
              </p:spPr>
              <p:txBody>
                <a:bodyPr lIns="0" tIns="0" rIns="0" bIns="0"/>
                <a:lstStyle/>
                <a:p>
                  <a:endParaRPr lang="en-US"/>
                </a:p>
              </p:txBody>
            </p:sp>
          </p:grpSp>
          <p:grpSp>
            <p:nvGrpSpPr>
              <p:cNvPr id="745" name="Group 161"/>
              <p:cNvGrpSpPr>
                <a:grpSpLocks/>
              </p:cNvGrpSpPr>
              <p:nvPr/>
            </p:nvGrpSpPr>
            <p:grpSpPr bwMode="auto">
              <a:xfrm>
                <a:off x="5782520" y="4197103"/>
                <a:ext cx="825500" cy="836613"/>
                <a:chOff x="0" y="0"/>
                <a:chExt cx="520" cy="527"/>
              </a:xfrm>
            </p:grpSpPr>
            <p:sp>
              <p:nvSpPr>
                <p:cNvPr id="868" name="Oval 162"/>
                <p:cNvSpPr>
                  <a:spLocks/>
                </p:cNvSpPr>
                <p:nvPr/>
              </p:nvSpPr>
              <p:spPr bwMode="auto">
                <a:xfrm>
                  <a:off x="0" y="0"/>
                  <a:ext cx="520" cy="520"/>
                </a:xfrm>
                <a:prstGeom prst="ellipse">
                  <a:avLst/>
                </a:prstGeom>
                <a:gradFill rotWithShape="0">
                  <a:gsLst>
                    <a:gs pos="0">
                      <a:srgbClr val="C35347"/>
                    </a:gs>
                    <a:gs pos="100000">
                      <a:srgbClr val="B22818"/>
                    </a:gs>
                  </a:gsLst>
                  <a:lin ang="5400000" scaled="1"/>
                </a:gradFill>
                <a:ln w="50800" cap="flat">
                  <a:solidFill>
                    <a:srgbClr val="913137"/>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pic>
              <p:nvPicPr>
                <p:cNvPr id="869" name="Picture 163"/>
                <p:cNvPicPr>
                  <a:picLocks noChangeAspect="1" noChangeArrowheads="1"/>
                </p:cNvPicPr>
                <p:nvPr/>
              </p:nvPicPr>
              <p:blipFill>
                <a:blip r:embed="rId6" cstate="print"/>
                <a:srcRect/>
                <a:stretch>
                  <a:fillRect/>
                </a:stretch>
              </p:blipFill>
              <p:spPr bwMode="auto">
                <a:xfrm>
                  <a:off x="102" y="112"/>
                  <a:ext cx="318" cy="415"/>
                </a:xfrm>
                <a:prstGeom prst="rect">
                  <a:avLst/>
                </a:prstGeom>
                <a:noFill/>
                <a:ln w="12700" cap="flat">
                  <a:noFill/>
                  <a:miter lim="800000"/>
                  <a:headEnd/>
                  <a:tailEnd/>
                </a:ln>
              </p:spPr>
            </p:pic>
            <p:sp>
              <p:nvSpPr>
                <p:cNvPr id="870" name="Oval 164"/>
                <p:cNvSpPr>
                  <a:spLocks/>
                </p:cNvSpPr>
                <p:nvPr/>
              </p:nvSpPr>
              <p:spPr bwMode="auto">
                <a:xfrm>
                  <a:off x="0" y="0"/>
                  <a:ext cx="520" cy="520"/>
                </a:xfrm>
                <a:prstGeom prst="ellipse">
                  <a:avLst/>
                </a:prstGeom>
                <a:noFill/>
                <a:ln w="50800" cap="flat">
                  <a:solidFill>
                    <a:srgbClr val="913137"/>
                  </a:solidFill>
                  <a:prstDash val="solid"/>
                  <a:miter lim="800000"/>
                  <a:headEnd type="none" w="med" len="med"/>
                  <a:tailEnd type="none" w="med" len="med"/>
                </a:ln>
              </p:spPr>
              <p:txBody>
                <a:bodyPr lIns="0" tIns="0" rIns="0" bIns="0"/>
                <a:lstStyle/>
                <a:p>
                  <a:endParaRPr lang="en-US"/>
                </a:p>
              </p:txBody>
            </p:sp>
          </p:grpSp>
          <p:grpSp>
            <p:nvGrpSpPr>
              <p:cNvPr id="746" name="Group 165"/>
              <p:cNvGrpSpPr>
                <a:grpSpLocks/>
              </p:cNvGrpSpPr>
              <p:nvPr/>
            </p:nvGrpSpPr>
            <p:grpSpPr bwMode="auto">
              <a:xfrm>
                <a:off x="6519120" y="3371601"/>
                <a:ext cx="825500" cy="836613"/>
                <a:chOff x="0" y="0"/>
                <a:chExt cx="520" cy="527"/>
              </a:xfrm>
            </p:grpSpPr>
            <p:sp>
              <p:nvSpPr>
                <p:cNvPr id="865" name="Oval 166"/>
                <p:cNvSpPr>
                  <a:spLocks/>
                </p:cNvSpPr>
                <p:nvPr/>
              </p:nvSpPr>
              <p:spPr bwMode="auto">
                <a:xfrm>
                  <a:off x="0" y="0"/>
                  <a:ext cx="520" cy="520"/>
                </a:xfrm>
                <a:prstGeom prst="ellipse">
                  <a:avLst/>
                </a:prstGeom>
                <a:gradFill rotWithShape="0">
                  <a:gsLst>
                    <a:gs pos="0">
                      <a:srgbClr val="C35347"/>
                    </a:gs>
                    <a:gs pos="100000">
                      <a:srgbClr val="B22818"/>
                    </a:gs>
                  </a:gsLst>
                  <a:lin ang="5400000" scaled="1"/>
                </a:gradFill>
                <a:ln w="50800" cap="flat">
                  <a:solidFill>
                    <a:srgbClr val="913137"/>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pic>
              <p:nvPicPr>
                <p:cNvPr id="866" name="Picture 167"/>
                <p:cNvPicPr>
                  <a:picLocks noChangeAspect="1" noChangeArrowheads="1"/>
                </p:cNvPicPr>
                <p:nvPr/>
              </p:nvPicPr>
              <p:blipFill>
                <a:blip r:embed="rId6" cstate="print"/>
                <a:srcRect/>
                <a:stretch>
                  <a:fillRect/>
                </a:stretch>
              </p:blipFill>
              <p:spPr bwMode="auto">
                <a:xfrm>
                  <a:off x="102" y="112"/>
                  <a:ext cx="318" cy="415"/>
                </a:xfrm>
                <a:prstGeom prst="rect">
                  <a:avLst/>
                </a:prstGeom>
                <a:noFill/>
                <a:ln w="12700" cap="flat">
                  <a:noFill/>
                  <a:miter lim="800000"/>
                  <a:headEnd/>
                  <a:tailEnd/>
                </a:ln>
              </p:spPr>
            </p:pic>
            <p:sp>
              <p:nvSpPr>
                <p:cNvPr id="867" name="Oval 168"/>
                <p:cNvSpPr>
                  <a:spLocks/>
                </p:cNvSpPr>
                <p:nvPr/>
              </p:nvSpPr>
              <p:spPr bwMode="auto">
                <a:xfrm>
                  <a:off x="0" y="0"/>
                  <a:ext cx="520" cy="520"/>
                </a:xfrm>
                <a:prstGeom prst="ellipse">
                  <a:avLst/>
                </a:prstGeom>
                <a:noFill/>
                <a:ln w="50800" cap="flat">
                  <a:solidFill>
                    <a:srgbClr val="913137"/>
                  </a:solidFill>
                  <a:prstDash val="solid"/>
                  <a:miter lim="800000"/>
                  <a:headEnd type="none" w="med" len="med"/>
                  <a:tailEnd type="none" w="med" len="med"/>
                </a:ln>
              </p:spPr>
              <p:txBody>
                <a:bodyPr lIns="0" tIns="0" rIns="0" bIns="0"/>
                <a:lstStyle/>
                <a:p>
                  <a:endParaRPr lang="en-US"/>
                </a:p>
              </p:txBody>
            </p:sp>
          </p:grpSp>
          <p:grpSp>
            <p:nvGrpSpPr>
              <p:cNvPr id="747" name="Group 169"/>
              <p:cNvGrpSpPr>
                <a:grpSpLocks/>
              </p:cNvGrpSpPr>
              <p:nvPr/>
            </p:nvGrpSpPr>
            <p:grpSpPr bwMode="auto">
              <a:xfrm>
                <a:off x="7776420" y="2646116"/>
                <a:ext cx="825500" cy="838200"/>
                <a:chOff x="0" y="0"/>
                <a:chExt cx="520" cy="527"/>
              </a:xfrm>
            </p:grpSpPr>
            <p:sp>
              <p:nvSpPr>
                <p:cNvPr id="862" name="Oval 170"/>
                <p:cNvSpPr>
                  <a:spLocks/>
                </p:cNvSpPr>
                <p:nvPr/>
              </p:nvSpPr>
              <p:spPr bwMode="auto">
                <a:xfrm>
                  <a:off x="0" y="0"/>
                  <a:ext cx="520" cy="520"/>
                </a:xfrm>
                <a:prstGeom prst="ellipse">
                  <a:avLst/>
                </a:prstGeom>
                <a:gradFill rotWithShape="0">
                  <a:gsLst>
                    <a:gs pos="0">
                      <a:srgbClr val="C35347"/>
                    </a:gs>
                    <a:gs pos="100000">
                      <a:srgbClr val="B22818"/>
                    </a:gs>
                  </a:gsLst>
                  <a:lin ang="5400000" scaled="1"/>
                </a:gradFill>
                <a:ln w="50800" cap="flat">
                  <a:solidFill>
                    <a:srgbClr val="913137"/>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pic>
              <p:nvPicPr>
                <p:cNvPr id="863" name="Picture 171"/>
                <p:cNvPicPr>
                  <a:picLocks noChangeAspect="1" noChangeArrowheads="1"/>
                </p:cNvPicPr>
                <p:nvPr/>
              </p:nvPicPr>
              <p:blipFill>
                <a:blip r:embed="rId6" cstate="print"/>
                <a:srcRect/>
                <a:stretch>
                  <a:fillRect/>
                </a:stretch>
              </p:blipFill>
              <p:spPr bwMode="auto">
                <a:xfrm>
                  <a:off x="102" y="112"/>
                  <a:ext cx="318" cy="415"/>
                </a:xfrm>
                <a:prstGeom prst="rect">
                  <a:avLst/>
                </a:prstGeom>
                <a:noFill/>
                <a:ln w="12700" cap="flat">
                  <a:noFill/>
                  <a:miter lim="800000"/>
                  <a:headEnd/>
                  <a:tailEnd/>
                </a:ln>
              </p:spPr>
            </p:pic>
            <p:sp>
              <p:nvSpPr>
                <p:cNvPr id="864" name="Oval 172"/>
                <p:cNvSpPr>
                  <a:spLocks/>
                </p:cNvSpPr>
                <p:nvPr/>
              </p:nvSpPr>
              <p:spPr bwMode="auto">
                <a:xfrm>
                  <a:off x="0" y="0"/>
                  <a:ext cx="520" cy="520"/>
                </a:xfrm>
                <a:prstGeom prst="ellipse">
                  <a:avLst/>
                </a:prstGeom>
                <a:noFill/>
                <a:ln w="50800" cap="flat">
                  <a:solidFill>
                    <a:srgbClr val="913137"/>
                  </a:solidFill>
                  <a:prstDash val="solid"/>
                  <a:miter lim="800000"/>
                  <a:headEnd type="none" w="med" len="med"/>
                  <a:tailEnd type="none" w="med" len="med"/>
                </a:ln>
              </p:spPr>
              <p:txBody>
                <a:bodyPr lIns="0" tIns="0" rIns="0" bIns="0"/>
                <a:lstStyle/>
                <a:p>
                  <a:endParaRPr lang="en-US"/>
                </a:p>
              </p:txBody>
            </p:sp>
          </p:grpSp>
          <p:grpSp>
            <p:nvGrpSpPr>
              <p:cNvPr id="748" name="Group 173"/>
              <p:cNvGrpSpPr>
                <a:grpSpLocks/>
              </p:cNvGrpSpPr>
              <p:nvPr/>
            </p:nvGrpSpPr>
            <p:grpSpPr bwMode="auto">
              <a:xfrm>
                <a:off x="9109919" y="3308103"/>
                <a:ext cx="825500" cy="836613"/>
                <a:chOff x="0" y="0"/>
                <a:chExt cx="520" cy="527"/>
              </a:xfrm>
            </p:grpSpPr>
            <p:sp>
              <p:nvSpPr>
                <p:cNvPr id="859" name="Oval 174"/>
                <p:cNvSpPr>
                  <a:spLocks/>
                </p:cNvSpPr>
                <p:nvPr/>
              </p:nvSpPr>
              <p:spPr bwMode="auto">
                <a:xfrm>
                  <a:off x="0" y="0"/>
                  <a:ext cx="520" cy="520"/>
                </a:xfrm>
                <a:prstGeom prst="ellipse">
                  <a:avLst/>
                </a:prstGeom>
                <a:gradFill rotWithShape="0">
                  <a:gsLst>
                    <a:gs pos="0">
                      <a:srgbClr val="C35347"/>
                    </a:gs>
                    <a:gs pos="100000">
                      <a:srgbClr val="B22818"/>
                    </a:gs>
                  </a:gsLst>
                  <a:lin ang="5400000" scaled="1"/>
                </a:gradFill>
                <a:ln w="50800" cap="flat">
                  <a:solidFill>
                    <a:srgbClr val="913137"/>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pic>
              <p:nvPicPr>
                <p:cNvPr id="860" name="Picture 175"/>
                <p:cNvPicPr>
                  <a:picLocks noChangeAspect="1" noChangeArrowheads="1"/>
                </p:cNvPicPr>
                <p:nvPr/>
              </p:nvPicPr>
              <p:blipFill>
                <a:blip r:embed="rId6" cstate="print"/>
                <a:srcRect/>
                <a:stretch>
                  <a:fillRect/>
                </a:stretch>
              </p:blipFill>
              <p:spPr bwMode="auto">
                <a:xfrm>
                  <a:off x="102" y="112"/>
                  <a:ext cx="318" cy="415"/>
                </a:xfrm>
                <a:prstGeom prst="rect">
                  <a:avLst/>
                </a:prstGeom>
                <a:noFill/>
                <a:ln w="12700" cap="flat">
                  <a:noFill/>
                  <a:miter lim="800000"/>
                  <a:headEnd/>
                  <a:tailEnd/>
                </a:ln>
              </p:spPr>
            </p:pic>
            <p:sp>
              <p:nvSpPr>
                <p:cNvPr id="861" name="Oval 176"/>
                <p:cNvSpPr>
                  <a:spLocks/>
                </p:cNvSpPr>
                <p:nvPr/>
              </p:nvSpPr>
              <p:spPr bwMode="auto">
                <a:xfrm>
                  <a:off x="0" y="0"/>
                  <a:ext cx="520" cy="520"/>
                </a:xfrm>
                <a:prstGeom prst="ellipse">
                  <a:avLst/>
                </a:prstGeom>
                <a:noFill/>
                <a:ln w="50800" cap="flat">
                  <a:solidFill>
                    <a:srgbClr val="913137"/>
                  </a:solidFill>
                  <a:prstDash val="solid"/>
                  <a:miter lim="800000"/>
                  <a:headEnd type="none" w="med" len="med"/>
                  <a:tailEnd type="none" w="med" len="med"/>
                </a:ln>
              </p:spPr>
              <p:txBody>
                <a:bodyPr lIns="0" tIns="0" rIns="0" bIns="0"/>
                <a:lstStyle/>
                <a:p>
                  <a:endParaRPr lang="en-US"/>
                </a:p>
              </p:txBody>
            </p:sp>
          </p:grpSp>
          <p:grpSp>
            <p:nvGrpSpPr>
              <p:cNvPr id="749" name="Group 177"/>
              <p:cNvGrpSpPr>
                <a:grpSpLocks/>
              </p:cNvGrpSpPr>
              <p:nvPr/>
            </p:nvGrpSpPr>
            <p:grpSpPr bwMode="auto">
              <a:xfrm>
                <a:off x="7522419" y="4590801"/>
                <a:ext cx="825500" cy="836613"/>
                <a:chOff x="0" y="0"/>
                <a:chExt cx="520" cy="527"/>
              </a:xfrm>
            </p:grpSpPr>
            <p:sp>
              <p:nvSpPr>
                <p:cNvPr id="856" name="Oval 178"/>
                <p:cNvSpPr>
                  <a:spLocks/>
                </p:cNvSpPr>
                <p:nvPr/>
              </p:nvSpPr>
              <p:spPr bwMode="auto">
                <a:xfrm>
                  <a:off x="0" y="0"/>
                  <a:ext cx="520" cy="520"/>
                </a:xfrm>
                <a:prstGeom prst="ellipse">
                  <a:avLst/>
                </a:prstGeom>
                <a:gradFill rotWithShape="0">
                  <a:gsLst>
                    <a:gs pos="0">
                      <a:srgbClr val="C35347"/>
                    </a:gs>
                    <a:gs pos="100000">
                      <a:srgbClr val="B22818"/>
                    </a:gs>
                  </a:gsLst>
                  <a:lin ang="5400000" scaled="1"/>
                </a:gradFill>
                <a:ln w="50800" cap="flat">
                  <a:solidFill>
                    <a:srgbClr val="913137"/>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pic>
              <p:nvPicPr>
                <p:cNvPr id="857" name="Picture 179"/>
                <p:cNvPicPr>
                  <a:picLocks noChangeAspect="1" noChangeArrowheads="1"/>
                </p:cNvPicPr>
                <p:nvPr/>
              </p:nvPicPr>
              <p:blipFill>
                <a:blip r:embed="rId6" cstate="print"/>
                <a:srcRect/>
                <a:stretch>
                  <a:fillRect/>
                </a:stretch>
              </p:blipFill>
              <p:spPr bwMode="auto">
                <a:xfrm>
                  <a:off x="102" y="112"/>
                  <a:ext cx="318" cy="415"/>
                </a:xfrm>
                <a:prstGeom prst="rect">
                  <a:avLst/>
                </a:prstGeom>
                <a:noFill/>
                <a:ln w="12700" cap="flat">
                  <a:noFill/>
                  <a:miter lim="800000"/>
                  <a:headEnd/>
                  <a:tailEnd/>
                </a:ln>
              </p:spPr>
            </p:pic>
            <p:sp>
              <p:nvSpPr>
                <p:cNvPr id="858" name="Oval 180"/>
                <p:cNvSpPr>
                  <a:spLocks/>
                </p:cNvSpPr>
                <p:nvPr/>
              </p:nvSpPr>
              <p:spPr bwMode="auto">
                <a:xfrm>
                  <a:off x="0" y="0"/>
                  <a:ext cx="520" cy="520"/>
                </a:xfrm>
                <a:prstGeom prst="ellipse">
                  <a:avLst/>
                </a:prstGeom>
                <a:noFill/>
                <a:ln w="50800" cap="flat">
                  <a:solidFill>
                    <a:srgbClr val="913137"/>
                  </a:solidFill>
                  <a:prstDash val="solid"/>
                  <a:miter lim="800000"/>
                  <a:headEnd type="none" w="med" len="med"/>
                  <a:tailEnd type="none" w="med" len="med"/>
                </a:ln>
              </p:spPr>
              <p:txBody>
                <a:bodyPr lIns="0" tIns="0" rIns="0" bIns="0"/>
                <a:lstStyle/>
                <a:p>
                  <a:endParaRPr lang="en-US"/>
                </a:p>
              </p:txBody>
            </p:sp>
          </p:grpSp>
          <p:grpSp>
            <p:nvGrpSpPr>
              <p:cNvPr id="750" name="Group 181"/>
              <p:cNvGrpSpPr>
                <a:grpSpLocks/>
              </p:cNvGrpSpPr>
              <p:nvPr/>
            </p:nvGrpSpPr>
            <p:grpSpPr bwMode="auto">
              <a:xfrm>
                <a:off x="8690820" y="4489204"/>
                <a:ext cx="825500" cy="831849"/>
                <a:chOff x="0" y="0"/>
                <a:chExt cx="520" cy="524"/>
              </a:xfrm>
            </p:grpSpPr>
            <p:sp>
              <p:nvSpPr>
                <p:cNvPr id="853" name="Oval 182"/>
                <p:cNvSpPr>
                  <a:spLocks/>
                </p:cNvSpPr>
                <p:nvPr/>
              </p:nvSpPr>
              <p:spPr bwMode="auto">
                <a:xfrm>
                  <a:off x="0" y="0"/>
                  <a:ext cx="520" cy="520"/>
                </a:xfrm>
                <a:prstGeom prst="ellipse">
                  <a:avLst/>
                </a:prstGeom>
                <a:gradFill rotWithShape="0">
                  <a:gsLst>
                    <a:gs pos="0">
                      <a:srgbClr val="C35347"/>
                    </a:gs>
                    <a:gs pos="100000">
                      <a:srgbClr val="B22818"/>
                    </a:gs>
                  </a:gsLst>
                  <a:lin ang="5400000" scaled="1"/>
                </a:gradFill>
                <a:ln w="50800" cap="flat">
                  <a:solidFill>
                    <a:srgbClr val="913137"/>
                  </a:solidFill>
                  <a:prstDash val="solid"/>
                  <a:miter lim="800000"/>
                  <a:headEnd type="none" w="med" len="med"/>
                  <a:tailEnd type="none" w="med" len="med"/>
                </a:ln>
                <a:effectLst>
                  <a:outerShdw dist="38099" dir="5400000" algn="ctr" rotWithShape="0">
                    <a:schemeClr val="bg2">
                      <a:alpha val="34999"/>
                    </a:schemeClr>
                  </a:outerShdw>
                </a:effectLst>
              </p:spPr>
              <p:txBody>
                <a:bodyPr lIns="0" tIns="0" rIns="0" bIns="0"/>
                <a:lstStyle/>
                <a:p>
                  <a:endParaRPr lang="en-US"/>
                </a:p>
              </p:txBody>
            </p:sp>
            <p:pic>
              <p:nvPicPr>
                <p:cNvPr id="854" name="Picture 183"/>
                <p:cNvPicPr>
                  <a:picLocks noChangeAspect="1" noChangeArrowheads="1"/>
                </p:cNvPicPr>
                <p:nvPr/>
              </p:nvPicPr>
              <p:blipFill>
                <a:blip r:embed="rId6" cstate="print"/>
                <a:srcRect/>
                <a:stretch>
                  <a:fillRect/>
                </a:stretch>
              </p:blipFill>
              <p:spPr bwMode="auto">
                <a:xfrm>
                  <a:off x="105" y="109"/>
                  <a:ext cx="318" cy="415"/>
                </a:xfrm>
                <a:prstGeom prst="rect">
                  <a:avLst/>
                </a:prstGeom>
                <a:noFill/>
                <a:ln w="12700" cap="flat">
                  <a:noFill/>
                  <a:miter lim="800000"/>
                  <a:headEnd/>
                  <a:tailEnd/>
                </a:ln>
              </p:spPr>
            </p:pic>
            <p:sp>
              <p:nvSpPr>
                <p:cNvPr id="855" name="Oval 184"/>
                <p:cNvSpPr>
                  <a:spLocks/>
                </p:cNvSpPr>
                <p:nvPr/>
              </p:nvSpPr>
              <p:spPr bwMode="auto">
                <a:xfrm>
                  <a:off x="0" y="0"/>
                  <a:ext cx="520" cy="520"/>
                </a:xfrm>
                <a:prstGeom prst="ellipse">
                  <a:avLst/>
                </a:prstGeom>
                <a:noFill/>
                <a:ln w="50800" cap="flat">
                  <a:solidFill>
                    <a:srgbClr val="913137"/>
                  </a:solidFill>
                  <a:prstDash val="solid"/>
                  <a:miter lim="800000"/>
                  <a:headEnd type="none" w="med" len="med"/>
                  <a:tailEnd type="none" w="med" len="med"/>
                </a:ln>
              </p:spPr>
              <p:txBody>
                <a:bodyPr lIns="0" tIns="0" rIns="0" bIns="0"/>
                <a:lstStyle/>
                <a:p>
                  <a:endParaRPr lang="en-US"/>
                </a:p>
              </p:txBody>
            </p:sp>
          </p:grpSp>
          <p:grpSp>
            <p:nvGrpSpPr>
              <p:cNvPr id="751" name="Group 244"/>
              <p:cNvGrpSpPr>
                <a:grpSpLocks/>
              </p:cNvGrpSpPr>
              <p:nvPr/>
            </p:nvGrpSpPr>
            <p:grpSpPr bwMode="auto">
              <a:xfrm>
                <a:off x="2493223" y="2342901"/>
                <a:ext cx="838199" cy="836613"/>
                <a:chOff x="0" y="0"/>
                <a:chExt cx="528" cy="527"/>
              </a:xfrm>
            </p:grpSpPr>
            <p:pic>
              <p:nvPicPr>
                <p:cNvPr id="851" name="Picture 245"/>
                <p:cNvPicPr>
                  <a:picLocks noChangeArrowheads="1"/>
                </p:cNvPicPr>
                <p:nvPr/>
              </p:nvPicPr>
              <p:blipFill>
                <a:blip r:embed="rId7" cstate="print"/>
                <a:srcRect/>
                <a:stretch>
                  <a:fillRect/>
                </a:stretch>
              </p:blipFill>
              <p:spPr bwMode="auto">
                <a:xfrm>
                  <a:off x="0" y="0"/>
                  <a:ext cx="528" cy="528"/>
                </a:xfrm>
                <a:prstGeom prst="rect">
                  <a:avLst/>
                </a:prstGeom>
                <a:noFill/>
                <a:ln w="12700" cap="flat">
                  <a:noFill/>
                  <a:miter lim="800000"/>
                  <a:headEnd/>
                  <a:tailEnd/>
                </a:ln>
              </p:spPr>
            </p:pic>
            <p:sp>
              <p:nvSpPr>
                <p:cNvPr id="852" name="Oval 246"/>
                <p:cNvSpPr>
                  <a:spLocks/>
                </p:cNvSpPr>
                <p:nvPr/>
              </p:nvSpPr>
              <p:spPr bwMode="auto">
                <a:xfrm>
                  <a:off x="0" y="0"/>
                  <a:ext cx="520" cy="520"/>
                </a:xfrm>
                <a:prstGeom prst="ellipse">
                  <a:avLst/>
                </a:prstGeom>
                <a:noFill/>
                <a:ln w="50800" cap="flat">
                  <a:solidFill>
                    <a:srgbClr val="D5AA54"/>
                  </a:solidFill>
                  <a:prstDash val="solid"/>
                  <a:miter lim="800000"/>
                  <a:headEnd type="none" w="med" len="med"/>
                  <a:tailEnd type="none" w="med" len="med"/>
                </a:ln>
              </p:spPr>
              <p:txBody>
                <a:bodyPr lIns="0" tIns="0" rIns="0" bIns="0"/>
                <a:lstStyle/>
                <a:p>
                  <a:endParaRPr lang="en-US"/>
                </a:p>
              </p:txBody>
            </p:sp>
          </p:grpSp>
          <p:grpSp>
            <p:nvGrpSpPr>
              <p:cNvPr id="752" name="Group 247"/>
              <p:cNvGrpSpPr>
                <a:grpSpLocks/>
              </p:cNvGrpSpPr>
              <p:nvPr/>
            </p:nvGrpSpPr>
            <p:grpSpPr bwMode="auto">
              <a:xfrm>
                <a:off x="245323" y="3282703"/>
                <a:ext cx="838199" cy="836613"/>
                <a:chOff x="0" y="0"/>
                <a:chExt cx="528" cy="527"/>
              </a:xfrm>
            </p:grpSpPr>
            <p:pic>
              <p:nvPicPr>
                <p:cNvPr id="849" name="Picture 248"/>
                <p:cNvPicPr>
                  <a:picLocks noChangeArrowheads="1"/>
                </p:cNvPicPr>
                <p:nvPr/>
              </p:nvPicPr>
              <p:blipFill>
                <a:blip r:embed="rId8" cstate="print"/>
                <a:srcRect/>
                <a:stretch>
                  <a:fillRect/>
                </a:stretch>
              </p:blipFill>
              <p:spPr bwMode="auto">
                <a:xfrm>
                  <a:off x="0" y="0"/>
                  <a:ext cx="528" cy="528"/>
                </a:xfrm>
                <a:prstGeom prst="rect">
                  <a:avLst/>
                </a:prstGeom>
                <a:noFill/>
                <a:ln w="12700" cap="flat">
                  <a:noFill/>
                  <a:miter lim="800000"/>
                  <a:headEnd/>
                  <a:tailEnd/>
                </a:ln>
              </p:spPr>
            </p:pic>
            <p:sp>
              <p:nvSpPr>
                <p:cNvPr id="850" name="Oval 249"/>
                <p:cNvSpPr>
                  <a:spLocks/>
                </p:cNvSpPr>
                <p:nvPr/>
              </p:nvSpPr>
              <p:spPr bwMode="auto">
                <a:xfrm>
                  <a:off x="0" y="0"/>
                  <a:ext cx="520" cy="520"/>
                </a:xfrm>
                <a:prstGeom prst="ellipse">
                  <a:avLst/>
                </a:prstGeom>
                <a:noFill/>
                <a:ln w="50800" cap="flat">
                  <a:solidFill>
                    <a:srgbClr val="D5AA54"/>
                  </a:solidFill>
                  <a:prstDash val="solid"/>
                  <a:miter lim="800000"/>
                  <a:headEnd type="none" w="med" len="med"/>
                  <a:tailEnd type="none" w="med" len="med"/>
                </a:ln>
              </p:spPr>
              <p:txBody>
                <a:bodyPr lIns="0" tIns="0" rIns="0" bIns="0"/>
                <a:lstStyle/>
                <a:p>
                  <a:endParaRPr lang="en-US"/>
                </a:p>
              </p:txBody>
            </p:sp>
          </p:grpSp>
          <p:grpSp>
            <p:nvGrpSpPr>
              <p:cNvPr id="753" name="Group 250"/>
              <p:cNvGrpSpPr>
                <a:grpSpLocks/>
              </p:cNvGrpSpPr>
              <p:nvPr/>
            </p:nvGrpSpPr>
            <p:grpSpPr bwMode="auto">
              <a:xfrm>
                <a:off x="2239223" y="4286001"/>
                <a:ext cx="838199" cy="836613"/>
                <a:chOff x="0" y="0"/>
                <a:chExt cx="527" cy="527"/>
              </a:xfrm>
            </p:grpSpPr>
            <p:pic>
              <p:nvPicPr>
                <p:cNvPr id="847" name="Picture 251"/>
                <p:cNvPicPr>
                  <a:picLocks noChangeArrowheads="1"/>
                </p:cNvPicPr>
                <p:nvPr/>
              </p:nvPicPr>
              <p:blipFill>
                <a:blip r:embed="rId9" cstate="print"/>
                <a:srcRect/>
                <a:stretch>
                  <a:fillRect/>
                </a:stretch>
              </p:blipFill>
              <p:spPr bwMode="auto">
                <a:xfrm>
                  <a:off x="0" y="0"/>
                  <a:ext cx="528" cy="528"/>
                </a:xfrm>
                <a:prstGeom prst="rect">
                  <a:avLst/>
                </a:prstGeom>
                <a:noFill/>
                <a:ln w="12700" cap="flat">
                  <a:noFill/>
                  <a:miter lim="800000"/>
                  <a:headEnd/>
                  <a:tailEnd/>
                </a:ln>
              </p:spPr>
            </p:pic>
            <p:sp>
              <p:nvSpPr>
                <p:cNvPr id="848" name="Oval 252"/>
                <p:cNvSpPr>
                  <a:spLocks/>
                </p:cNvSpPr>
                <p:nvPr/>
              </p:nvSpPr>
              <p:spPr bwMode="auto">
                <a:xfrm>
                  <a:off x="0" y="0"/>
                  <a:ext cx="520" cy="519"/>
                </a:xfrm>
                <a:prstGeom prst="ellipse">
                  <a:avLst/>
                </a:prstGeom>
                <a:noFill/>
                <a:ln w="50800" cap="flat">
                  <a:solidFill>
                    <a:srgbClr val="BC7645"/>
                  </a:solidFill>
                  <a:prstDash val="solid"/>
                  <a:miter lim="800000"/>
                  <a:headEnd type="none" w="med" len="med"/>
                  <a:tailEnd type="none" w="med" len="med"/>
                </a:ln>
              </p:spPr>
              <p:txBody>
                <a:bodyPr lIns="0" tIns="0" rIns="0" bIns="0"/>
                <a:lstStyle/>
                <a:p>
                  <a:endParaRPr lang="en-US"/>
                </a:p>
              </p:txBody>
            </p:sp>
          </p:grpSp>
          <p:grpSp>
            <p:nvGrpSpPr>
              <p:cNvPr id="754" name="Group 253"/>
              <p:cNvGrpSpPr>
                <a:grpSpLocks/>
              </p:cNvGrpSpPr>
              <p:nvPr/>
            </p:nvGrpSpPr>
            <p:grpSpPr bwMode="auto">
              <a:xfrm>
                <a:off x="4677623" y="4436814"/>
                <a:ext cx="838199" cy="825500"/>
                <a:chOff x="0" y="0"/>
                <a:chExt cx="528" cy="520"/>
              </a:xfrm>
            </p:grpSpPr>
            <p:pic>
              <p:nvPicPr>
                <p:cNvPr id="845" name="Picture 254"/>
                <p:cNvPicPr>
                  <a:picLocks noChangeArrowheads="1"/>
                </p:cNvPicPr>
                <p:nvPr/>
              </p:nvPicPr>
              <p:blipFill>
                <a:blip r:embed="rId10" cstate="print"/>
                <a:srcRect/>
                <a:stretch>
                  <a:fillRect/>
                </a:stretch>
              </p:blipFill>
              <p:spPr bwMode="auto">
                <a:xfrm>
                  <a:off x="0" y="0"/>
                  <a:ext cx="520" cy="520"/>
                </a:xfrm>
                <a:prstGeom prst="rect">
                  <a:avLst/>
                </a:prstGeom>
                <a:noFill/>
                <a:ln w="12700" cap="flat">
                  <a:noFill/>
                  <a:miter lim="800000"/>
                  <a:headEnd/>
                  <a:tailEnd/>
                </a:ln>
              </p:spPr>
            </p:pic>
            <p:sp>
              <p:nvSpPr>
                <p:cNvPr id="846" name="Oval 255"/>
                <p:cNvSpPr>
                  <a:spLocks/>
                </p:cNvSpPr>
                <p:nvPr/>
              </p:nvSpPr>
              <p:spPr bwMode="auto">
                <a:xfrm>
                  <a:off x="0" y="0"/>
                  <a:ext cx="528" cy="520"/>
                </a:xfrm>
                <a:prstGeom prst="ellipse">
                  <a:avLst/>
                </a:prstGeom>
                <a:noFill/>
                <a:ln w="50800" cap="flat">
                  <a:solidFill>
                    <a:srgbClr val="BC7645"/>
                  </a:solidFill>
                  <a:prstDash val="solid"/>
                  <a:miter lim="800000"/>
                  <a:headEnd type="none" w="med" len="med"/>
                  <a:tailEnd type="none" w="med" len="med"/>
                </a:ln>
              </p:spPr>
              <p:txBody>
                <a:bodyPr lIns="0" tIns="0" rIns="0" bIns="0"/>
                <a:lstStyle/>
                <a:p>
                  <a:endParaRPr lang="en-US"/>
                </a:p>
              </p:txBody>
            </p:sp>
          </p:grpSp>
          <p:grpSp>
            <p:nvGrpSpPr>
              <p:cNvPr id="780" name="Group 256"/>
              <p:cNvGrpSpPr>
                <a:grpSpLocks/>
              </p:cNvGrpSpPr>
              <p:nvPr/>
            </p:nvGrpSpPr>
            <p:grpSpPr bwMode="auto">
              <a:xfrm>
                <a:off x="7522423" y="4590801"/>
                <a:ext cx="838199" cy="836613"/>
                <a:chOff x="0" y="0"/>
                <a:chExt cx="528" cy="527"/>
              </a:xfrm>
            </p:grpSpPr>
            <p:pic>
              <p:nvPicPr>
                <p:cNvPr id="843" name="Picture 257"/>
                <p:cNvPicPr>
                  <a:picLocks noChangeArrowheads="1"/>
                </p:cNvPicPr>
                <p:nvPr/>
              </p:nvPicPr>
              <p:blipFill>
                <a:blip r:embed="rId11" cstate="print"/>
                <a:srcRect/>
                <a:stretch>
                  <a:fillRect/>
                </a:stretch>
              </p:blipFill>
              <p:spPr bwMode="auto">
                <a:xfrm>
                  <a:off x="0" y="0"/>
                  <a:ext cx="528" cy="528"/>
                </a:xfrm>
                <a:prstGeom prst="rect">
                  <a:avLst/>
                </a:prstGeom>
                <a:noFill/>
                <a:ln w="12700" cap="flat">
                  <a:noFill/>
                  <a:miter lim="800000"/>
                  <a:headEnd/>
                  <a:tailEnd/>
                </a:ln>
              </p:spPr>
            </p:pic>
            <p:sp>
              <p:nvSpPr>
                <p:cNvPr id="844" name="Oval 258"/>
                <p:cNvSpPr>
                  <a:spLocks/>
                </p:cNvSpPr>
                <p:nvPr/>
              </p:nvSpPr>
              <p:spPr bwMode="auto">
                <a:xfrm>
                  <a:off x="0" y="0"/>
                  <a:ext cx="520" cy="520"/>
                </a:xfrm>
                <a:prstGeom prst="ellipse">
                  <a:avLst/>
                </a:prstGeom>
                <a:noFill/>
                <a:ln w="50800" cap="flat">
                  <a:solidFill>
                    <a:srgbClr val="913137"/>
                  </a:solidFill>
                  <a:prstDash val="solid"/>
                  <a:miter lim="800000"/>
                  <a:headEnd type="none" w="med" len="med"/>
                  <a:tailEnd type="none" w="med" len="med"/>
                </a:ln>
              </p:spPr>
              <p:txBody>
                <a:bodyPr lIns="0" tIns="0" rIns="0" bIns="0"/>
                <a:lstStyle/>
                <a:p>
                  <a:endParaRPr lang="en-US"/>
                </a:p>
              </p:txBody>
            </p:sp>
          </p:grpSp>
          <p:grpSp>
            <p:nvGrpSpPr>
              <p:cNvPr id="782" name="Group 259"/>
              <p:cNvGrpSpPr>
                <a:grpSpLocks/>
              </p:cNvGrpSpPr>
              <p:nvPr/>
            </p:nvGrpSpPr>
            <p:grpSpPr bwMode="auto">
              <a:xfrm>
                <a:off x="3521922" y="4095503"/>
                <a:ext cx="838199" cy="836613"/>
                <a:chOff x="0" y="0"/>
                <a:chExt cx="528" cy="527"/>
              </a:xfrm>
            </p:grpSpPr>
            <p:pic>
              <p:nvPicPr>
                <p:cNvPr id="841" name="Picture 260"/>
                <p:cNvPicPr>
                  <a:picLocks noChangeArrowheads="1"/>
                </p:cNvPicPr>
                <p:nvPr/>
              </p:nvPicPr>
              <p:blipFill>
                <a:blip r:embed="rId12" cstate="print"/>
                <a:srcRect/>
                <a:stretch>
                  <a:fillRect/>
                </a:stretch>
              </p:blipFill>
              <p:spPr bwMode="auto">
                <a:xfrm>
                  <a:off x="0" y="0"/>
                  <a:ext cx="528" cy="528"/>
                </a:xfrm>
                <a:prstGeom prst="rect">
                  <a:avLst/>
                </a:prstGeom>
                <a:noFill/>
                <a:ln w="12700" cap="flat">
                  <a:noFill/>
                  <a:miter lim="800000"/>
                  <a:headEnd/>
                  <a:tailEnd/>
                </a:ln>
              </p:spPr>
            </p:pic>
            <p:sp>
              <p:nvSpPr>
                <p:cNvPr id="842" name="Oval 261"/>
                <p:cNvSpPr>
                  <a:spLocks/>
                </p:cNvSpPr>
                <p:nvPr/>
              </p:nvSpPr>
              <p:spPr bwMode="auto">
                <a:xfrm>
                  <a:off x="0" y="0"/>
                  <a:ext cx="520" cy="520"/>
                </a:xfrm>
                <a:prstGeom prst="ellipse">
                  <a:avLst/>
                </a:prstGeom>
                <a:noFill/>
                <a:ln w="50800" cap="flat">
                  <a:solidFill>
                    <a:srgbClr val="BC7645"/>
                  </a:solidFill>
                  <a:prstDash val="solid"/>
                  <a:miter lim="800000"/>
                  <a:headEnd type="none" w="med" len="med"/>
                  <a:tailEnd type="none" w="med" len="med"/>
                </a:ln>
              </p:spPr>
              <p:txBody>
                <a:bodyPr lIns="0" tIns="0" rIns="0" bIns="0"/>
                <a:lstStyle/>
                <a:p>
                  <a:endParaRPr lang="en-US"/>
                </a:p>
              </p:txBody>
            </p:sp>
          </p:grpSp>
          <p:grpSp>
            <p:nvGrpSpPr>
              <p:cNvPr id="786" name="Group 262"/>
              <p:cNvGrpSpPr>
                <a:grpSpLocks/>
              </p:cNvGrpSpPr>
              <p:nvPr/>
            </p:nvGrpSpPr>
            <p:grpSpPr bwMode="auto">
              <a:xfrm>
                <a:off x="4677623" y="6267202"/>
                <a:ext cx="838199" cy="836613"/>
                <a:chOff x="0" y="0"/>
                <a:chExt cx="528" cy="527"/>
              </a:xfrm>
            </p:grpSpPr>
            <p:pic>
              <p:nvPicPr>
                <p:cNvPr id="839" name="Picture 263"/>
                <p:cNvPicPr>
                  <a:picLocks noChangeArrowheads="1"/>
                </p:cNvPicPr>
                <p:nvPr/>
              </p:nvPicPr>
              <p:blipFill>
                <a:blip r:embed="rId13" cstate="print"/>
                <a:srcRect/>
                <a:stretch>
                  <a:fillRect/>
                </a:stretch>
              </p:blipFill>
              <p:spPr bwMode="auto">
                <a:xfrm>
                  <a:off x="0" y="0"/>
                  <a:ext cx="528" cy="528"/>
                </a:xfrm>
                <a:prstGeom prst="rect">
                  <a:avLst/>
                </a:prstGeom>
                <a:noFill/>
                <a:ln w="12700" cap="flat">
                  <a:noFill/>
                  <a:miter lim="800000"/>
                  <a:headEnd/>
                  <a:tailEnd/>
                </a:ln>
              </p:spPr>
            </p:pic>
            <p:sp>
              <p:nvSpPr>
                <p:cNvPr id="840" name="Oval 264"/>
                <p:cNvSpPr>
                  <a:spLocks/>
                </p:cNvSpPr>
                <p:nvPr/>
              </p:nvSpPr>
              <p:spPr bwMode="auto">
                <a:xfrm>
                  <a:off x="0" y="0"/>
                  <a:ext cx="520" cy="520"/>
                </a:xfrm>
                <a:prstGeom prst="ellipse">
                  <a:avLst/>
                </a:prstGeom>
                <a:noFill/>
                <a:ln w="50800" cap="flat">
                  <a:solidFill>
                    <a:srgbClr val="BC7645"/>
                  </a:solidFill>
                  <a:prstDash val="solid"/>
                  <a:miter lim="800000"/>
                  <a:headEnd type="none" w="med" len="med"/>
                  <a:tailEnd type="none" w="med" len="med"/>
                </a:ln>
              </p:spPr>
              <p:txBody>
                <a:bodyPr lIns="0" tIns="0" rIns="0" bIns="0"/>
                <a:lstStyle/>
                <a:p>
                  <a:endParaRPr lang="en-US"/>
                </a:p>
              </p:txBody>
            </p:sp>
          </p:grpSp>
          <p:grpSp>
            <p:nvGrpSpPr>
              <p:cNvPr id="790" name="Group 268"/>
              <p:cNvGrpSpPr>
                <a:grpSpLocks/>
              </p:cNvGrpSpPr>
              <p:nvPr/>
            </p:nvGrpSpPr>
            <p:grpSpPr bwMode="auto">
              <a:xfrm>
                <a:off x="7890723" y="5771901"/>
                <a:ext cx="838199" cy="836613"/>
                <a:chOff x="0" y="0"/>
                <a:chExt cx="528" cy="527"/>
              </a:xfrm>
            </p:grpSpPr>
            <p:pic>
              <p:nvPicPr>
                <p:cNvPr id="837" name="Picture 269"/>
                <p:cNvPicPr>
                  <a:picLocks noChangeArrowheads="1"/>
                </p:cNvPicPr>
                <p:nvPr/>
              </p:nvPicPr>
              <p:blipFill>
                <a:blip r:embed="rId14" cstate="print"/>
                <a:srcRect/>
                <a:stretch>
                  <a:fillRect/>
                </a:stretch>
              </p:blipFill>
              <p:spPr bwMode="auto">
                <a:xfrm>
                  <a:off x="0" y="0"/>
                  <a:ext cx="528" cy="528"/>
                </a:xfrm>
                <a:prstGeom prst="rect">
                  <a:avLst/>
                </a:prstGeom>
                <a:noFill/>
                <a:ln w="12700" cap="flat">
                  <a:noFill/>
                  <a:miter lim="800000"/>
                  <a:headEnd/>
                  <a:tailEnd/>
                </a:ln>
              </p:spPr>
            </p:pic>
            <p:sp>
              <p:nvSpPr>
                <p:cNvPr id="838" name="Oval 270"/>
                <p:cNvSpPr>
                  <a:spLocks/>
                </p:cNvSpPr>
                <p:nvPr/>
              </p:nvSpPr>
              <p:spPr bwMode="auto">
                <a:xfrm>
                  <a:off x="0" y="0"/>
                  <a:ext cx="520" cy="520"/>
                </a:xfrm>
                <a:prstGeom prst="ellipse">
                  <a:avLst/>
                </a:prstGeom>
                <a:noFill/>
                <a:ln w="50800" cap="flat">
                  <a:solidFill>
                    <a:srgbClr val="913137"/>
                  </a:solidFill>
                  <a:prstDash val="solid"/>
                  <a:miter lim="800000"/>
                  <a:headEnd type="none" w="med" len="med"/>
                  <a:tailEnd type="none" w="med" len="med"/>
                </a:ln>
              </p:spPr>
              <p:txBody>
                <a:bodyPr lIns="0" tIns="0" rIns="0" bIns="0"/>
                <a:lstStyle/>
                <a:p>
                  <a:endParaRPr lang="en-US"/>
                </a:p>
              </p:txBody>
            </p:sp>
          </p:grpSp>
          <p:grpSp>
            <p:nvGrpSpPr>
              <p:cNvPr id="796" name="Group 274"/>
              <p:cNvGrpSpPr>
                <a:grpSpLocks/>
              </p:cNvGrpSpPr>
              <p:nvPr/>
            </p:nvGrpSpPr>
            <p:grpSpPr bwMode="auto">
              <a:xfrm>
                <a:off x="7776423" y="2647701"/>
                <a:ext cx="838199" cy="836613"/>
                <a:chOff x="0" y="0"/>
                <a:chExt cx="528" cy="527"/>
              </a:xfrm>
            </p:grpSpPr>
            <p:pic>
              <p:nvPicPr>
                <p:cNvPr id="835" name="Picture 275"/>
                <p:cNvPicPr>
                  <a:picLocks noChangeArrowheads="1"/>
                </p:cNvPicPr>
                <p:nvPr/>
              </p:nvPicPr>
              <p:blipFill>
                <a:blip r:embed="rId15" cstate="print"/>
                <a:srcRect/>
                <a:stretch>
                  <a:fillRect/>
                </a:stretch>
              </p:blipFill>
              <p:spPr bwMode="auto">
                <a:xfrm>
                  <a:off x="0" y="0"/>
                  <a:ext cx="528" cy="528"/>
                </a:xfrm>
                <a:prstGeom prst="rect">
                  <a:avLst/>
                </a:prstGeom>
                <a:noFill/>
                <a:ln w="12700" cap="flat">
                  <a:noFill/>
                  <a:miter lim="800000"/>
                  <a:headEnd/>
                  <a:tailEnd/>
                </a:ln>
              </p:spPr>
            </p:pic>
            <p:sp>
              <p:nvSpPr>
                <p:cNvPr id="836" name="Oval 276"/>
                <p:cNvSpPr>
                  <a:spLocks/>
                </p:cNvSpPr>
                <p:nvPr/>
              </p:nvSpPr>
              <p:spPr bwMode="auto">
                <a:xfrm>
                  <a:off x="0" y="0"/>
                  <a:ext cx="520" cy="520"/>
                </a:xfrm>
                <a:prstGeom prst="ellipse">
                  <a:avLst/>
                </a:prstGeom>
                <a:noFill/>
                <a:ln w="50800" cap="flat">
                  <a:solidFill>
                    <a:srgbClr val="913137"/>
                  </a:solidFill>
                  <a:prstDash val="solid"/>
                  <a:miter lim="800000"/>
                  <a:headEnd type="none" w="med" len="med"/>
                  <a:tailEnd type="none" w="med" len="med"/>
                </a:ln>
              </p:spPr>
              <p:txBody>
                <a:bodyPr lIns="0" tIns="0" rIns="0" bIns="0"/>
                <a:lstStyle/>
                <a:p>
                  <a:endParaRPr lang="en-US"/>
                </a:p>
              </p:txBody>
            </p:sp>
          </p:grpSp>
          <p:grpSp>
            <p:nvGrpSpPr>
              <p:cNvPr id="797" name="Group 280"/>
              <p:cNvGrpSpPr>
                <a:grpSpLocks/>
              </p:cNvGrpSpPr>
              <p:nvPr/>
            </p:nvGrpSpPr>
            <p:grpSpPr bwMode="auto">
              <a:xfrm>
                <a:off x="9109923" y="3308103"/>
                <a:ext cx="838199" cy="836613"/>
                <a:chOff x="0" y="0"/>
                <a:chExt cx="528" cy="527"/>
              </a:xfrm>
            </p:grpSpPr>
            <p:pic>
              <p:nvPicPr>
                <p:cNvPr id="833" name="Picture 281"/>
                <p:cNvPicPr>
                  <a:picLocks noChangeArrowheads="1"/>
                </p:cNvPicPr>
                <p:nvPr/>
              </p:nvPicPr>
              <p:blipFill>
                <a:blip r:embed="rId16" cstate="print"/>
                <a:srcRect/>
                <a:stretch>
                  <a:fillRect/>
                </a:stretch>
              </p:blipFill>
              <p:spPr bwMode="auto">
                <a:xfrm>
                  <a:off x="0" y="0"/>
                  <a:ext cx="528" cy="528"/>
                </a:xfrm>
                <a:prstGeom prst="rect">
                  <a:avLst/>
                </a:prstGeom>
                <a:noFill/>
                <a:ln w="12700" cap="flat">
                  <a:noFill/>
                  <a:miter lim="800000"/>
                  <a:headEnd/>
                  <a:tailEnd/>
                </a:ln>
              </p:spPr>
            </p:pic>
            <p:sp>
              <p:nvSpPr>
                <p:cNvPr id="834" name="Oval 282"/>
                <p:cNvSpPr>
                  <a:spLocks/>
                </p:cNvSpPr>
                <p:nvPr/>
              </p:nvSpPr>
              <p:spPr bwMode="auto">
                <a:xfrm>
                  <a:off x="0" y="0"/>
                  <a:ext cx="520" cy="520"/>
                </a:xfrm>
                <a:prstGeom prst="ellipse">
                  <a:avLst/>
                </a:prstGeom>
                <a:noFill/>
                <a:ln w="50800" cap="flat">
                  <a:solidFill>
                    <a:srgbClr val="913137"/>
                  </a:solidFill>
                  <a:prstDash val="solid"/>
                  <a:miter lim="800000"/>
                  <a:headEnd type="none" w="med" len="med"/>
                  <a:tailEnd type="none" w="med" len="med"/>
                </a:ln>
              </p:spPr>
              <p:txBody>
                <a:bodyPr lIns="0" tIns="0" rIns="0" bIns="0"/>
                <a:lstStyle/>
                <a:p>
                  <a:endParaRPr lang="en-US"/>
                </a:p>
              </p:txBody>
            </p:sp>
          </p:grpSp>
          <p:grpSp>
            <p:nvGrpSpPr>
              <p:cNvPr id="798" name="Group 283"/>
              <p:cNvGrpSpPr>
                <a:grpSpLocks/>
              </p:cNvGrpSpPr>
              <p:nvPr/>
            </p:nvGrpSpPr>
            <p:grpSpPr bwMode="auto">
              <a:xfrm>
                <a:off x="2480523" y="677614"/>
                <a:ext cx="838199" cy="838200"/>
                <a:chOff x="0" y="0"/>
                <a:chExt cx="528" cy="527"/>
              </a:xfrm>
            </p:grpSpPr>
            <p:pic>
              <p:nvPicPr>
                <p:cNvPr id="831" name="Picture 284"/>
                <p:cNvPicPr>
                  <a:picLocks noChangeArrowheads="1"/>
                </p:cNvPicPr>
                <p:nvPr/>
              </p:nvPicPr>
              <p:blipFill>
                <a:blip r:embed="rId17" cstate="print"/>
                <a:srcRect/>
                <a:stretch>
                  <a:fillRect/>
                </a:stretch>
              </p:blipFill>
              <p:spPr bwMode="auto">
                <a:xfrm>
                  <a:off x="0" y="0"/>
                  <a:ext cx="528" cy="528"/>
                </a:xfrm>
                <a:prstGeom prst="rect">
                  <a:avLst/>
                </a:prstGeom>
                <a:noFill/>
                <a:ln w="12700" cap="flat">
                  <a:noFill/>
                  <a:miter lim="800000"/>
                  <a:headEnd/>
                  <a:tailEnd/>
                </a:ln>
              </p:spPr>
            </p:pic>
            <p:sp>
              <p:nvSpPr>
                <p:cNvPr id="832" name="Oval 285"/>
                <p:cNvSpPr>
                  <a:spLocks/>
                </p:cNvSpPr>
                <p:nvPr/>
              </p:nvSpPr>
              <p:spPr bwMode="auto">
                <a:xfrm>
                  <a:off x="0" y="0"/>
                  <a:ext cx="520" cy="520"/>
                </a:xfrm>
                <a:prstGeom prst="ellipse">
                  <a:avLst/>
                </a:prstGeom>
                <a:noFill/>
                <a:ln w="50800" cap="flat">
                  <a:solidFill>
                    <a:srgbClr val="D5AA54"/>
                  </a:solidFill>
                  <a:prstDash val="solid"/>
                  <a:miter lim="800000"/>
                  <a:headEnd type="none" w="med" len="med"/>
                  <a:tailEnd type="none" w="med" len="med"/>
                </a:ln>
              </p:spPr>
              <p:txBody>
                <a:bodyPr lIns="0" tIns="0" rIns="0" bIns="0"/>
                <a:lstStyle/>
                <a:p>
                  <a:endParaRPr lang="en-US"/>
                </a:p>
              </p:txBody>
            </p:sp>
          </p:grpSp>
          <p:grpSp>
            <p:nvGrpSpPr>
              <p:cNvPr id="799" name="Group 286"/>
              <p:cNvGrpSpPr>
                <a:grpSpLocks/>
              </p:cNvGrpSpPr>
              <p:nvPr/>
            </p:nvGrpSpPr>
            <p:grpSpPr bwMode="auto">
              <a:xfrm>
                <a:off x="6849322" y="526801"/>
                <a:ext cx="838199" cy="836613"/>
                <a:chOff x="0" y="0"/>
                <a:chExt cx="528" cy="527"/>
              </a:xfrm>
            </p:grpSpPr>
            <p:pic>
              <p:nvPicPr>
                <p:cNvPr id="829" name="Picture 287"/>
                <p:cNvPicPr>
                  <a:picLocks noChangeArrowheads="1"/>
                </p:cNvPicPr>
                <p:nvPr/>
              </p:nvPicPr>
              <p:blipFill>
                <a:blip r:embed="rId18" cstate="print"/>
                <a:srcRect/>
                <a:stretch>
                  <a:fillRect/>
                </a:stretch>
              </p:blipFill>
              <p:spPr bwMode="auto">
                <a:xfrm>
                  <a:off x="0" y="0"/>
                  <a:ext cx="528" cy="528"/>
                </a:xfrm>
                <a:prstGeom prst="rect">
                  <a:avLst/>
                </a:prstGeom>
                <a:noFill/>
                <a:ln w="12700" cap="flat">
                  <a:noFill/>
                  <a:miter lim="800000"/>
                  <a:headEnd/>
                  <a:tailEnd/>
                </a:ln>
              </p:spPr>
            </p:pic>
            <p:sp>
              <p:nvSpPr>
                <p:cNvPr id="830" name="Oval 288"/>
                <p:cNvSpPr>
                  <a:spLocks/>
                </p:cNvSpPr>
                <p:nvPr/>
              </p:nvSpPr>
              <p:spPr bwMode="auto">
                <a:xfrm>
                  <a:off x="0" y="0"/>
                  <a:ext cx="520" cy="520"/>
                </a:xfrm>
                <a:prstGeom prst="ellipse">
                  <a:avLst/>
                </a:prstGeom>
                <a:noFill/>
                <a:ln w="50800" cap="flat">
                  <a:solidFill>
                    <a:srgbClr val="526324"/>
                  </a:solidFill>
                  <a:prstDash val="solid"/>
                  <a:miter lim="800000"/>
                  <a:headEnd type="none" w="med" len="med"/>
                  <a:tailEnd type="none" w="med" len="med"/>
                </a:ln>
              </p:spPr>
              <p:txBody>
                <a:bodyPr lIns="0" tIns="0" rIns="0" bIns="0"/>
                <a:lstStyle/>
                <a:p>
                  <a:endParaRPr lang="en-US"/>
                </a:p>
              </p:txBody>
            </p:sp>
          </p:grpSp>
          <p:grpSp>
            <p:nvGrpSpPr>
              <p:cNvPr id="800" name="Group 289"/>
              <p:cNvGrpSpPr>
                <a:grpSpLocks/>
              </p:cNvGrpSpPr>
              <p:nvPr/>
            </p:nvGrpSpPr>
            <p:grpSpPr bwMode="auto">
              <a:xfrm>
                <a:off x="4677623" y="1987303"/>
                <a:ext cx="838199" cy="836613"/>
                <a:chOff x="0" y="0"/>
                <a:chExt cx="528" cy="527"/>
              </a:xfrm>
            </p:grpSpPr>
            <p:pic>
              <p:nvPicPr>
                <p:cNvPr id="827" name="Picture 290"/>
                <p:cNvPicPr>
                  <a:picLocks noChangeArrowheads="1"/>
                </p:cNvPicPr>
                <p:nvPr/>
              </p:nvPicPr>
              <p:blipFill>
                <a:blip r:embed="rId19" cstate="print"/>
                <a:srcRect/>
                <a:stretch>
                  <a:fillRect/>
                </a:stretch>
              </p:blipFill>
              <p:spPr bwMode="auto">
                <a:xfrm>
                  <a:off x="0" y="0"/>
                  <a:ext cx="528" cy="528"/>
                </a:xfrm>
                <a:prstGeom prst="rect">
                  <a:avLst/>
                </a:prstGeom>
                <a:noFill/>
                <a:ln w="12700" cap="flat">
                  <a:noFill/>
                  <a:miter lim="800000"/>
                  <a:headEnd/>
                  <a:tailEnd/>
                </a:ln>
              </p:spPr>
            </p:pic>
            <p:sp>
              <p:nvSpPr>
                <p:cNvPr id="828" name="Oval 291"/>
                <p:cNvSpPr>
                  <a:spLocks/>
                </p:cNvSpPr>
                <p:nvPr/>
              </p:nvSpPr>
              <p:spPr bwMode="auto">
                <a:xfrm>
                  <a:off x="0" y="0"/>
                  <a:ext cx="520" cy="520"/>
                </a:xfrm>
                <a:prstGeom prst="ellipse">
                  <a:avLst/>
                </a:prstGeom>
                <a:noFill/>
                <a:ln w="50800" cap="flat">
                  <a:solidFill>
                    <a:srgbClr val="526324"/>
                  </a:solidFill>
                  <a:prstDash val="solid"/>
                  <a:miter lim="800000"/>
                  <a:headEnd type="none" w="med" len="med"/>
                  <a:tailEnd type="none" w="med" len="med"/>
                </a:ln>
              </p:spPr>
              <p:txBody>
                <a:bodyPr lIns="0" tIns="0" rIns="0" bIns="0"/>
                <a:lstStyle/>
                <a:p>
                  <a:endParaRPr lang="en-US"/>
                </a:p>
              </p:txBody>
            </p:sp>
          </p:grpSp>
          <p:pic>
            <p:nvPicPr>
              <p:cNvPr id="826" name="Picture 128" descr="http://upload.wikimedia.org/wikipedia/en/thumb/3/36/Ucsb_seal.svg/180px-Ucsb_seal.svg.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4502237" y="2971800"/>
                <a:ext cx="1288963" cy="1330050"/>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99676988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Knowledge Graphs</a:t>
            </a:r>
            <a:endParaRPr kumimoji="1" lang="zh-CN" altLang="en-US" dirty="0"/>
          </a:p>
        </p:txBody>
      </p:sp>
      <p:sp>
        <p:nvSpPr>
          <p:cNvPr id="6" name="幻灯片编号占位符 5"/>
          <p:cNvSpPr>
            <a:spLocks noGrp="1"/>
          </p:cNvSpPr>
          <p:nvPr>
            <p:ph type="sldNum" sz="quarter" idx="12"/>
          </p:nvPr>
        </p:nvSpPr>
        <p:spPr/>
        <p:txBody>
          <a:bodyPr/>
          <a:lstStyle/>
          <a:p>
            <a:pPr>
              <a:defRPr/>
            </a:pPr>
            <a:fld id="{2FC9783A-7102-4A47-9DD4-0C0E3EA7866E}" type="slidenum">
              <a:rPr lang="en-US" altLang="zh-CN" smtClean="0"/>
              <a:pPr>
                <a:defRPr/>
              </a:pPr>
              <a:t>4</a:t>
            </a:fld>
            <a:endParaRPr lang="en-US" altLang="zh-CN"/>
          </a:p>
        </p:txBody>
      </p:sp>
      <p:grpSp>
        <p:nvGrpSpPr>
          <p:cNvPr id="140" name="组合 139"/>
          <p:cNvGrpSpPr/>
          <p:nvPr/>
        </p:nvGrpSpPr>
        <p:grpSpPr>
          <a:xfrm>
            <a:off x="762000" y="1598984"/>
            <a:ext cx="5760771" cy="4116016"/>
            <a:chOff x="727238" y="2056184"/>
            <a:chExt cx="5760771" cy="4116016"/>
          </a:xfrm>
        </p:grpSpPr>
        <p:sp>
          <p:nvSpPr>
            <p:cNvPr id="7" name="TextBox 6"/>
            <p:cNvSpPr txBox="1"/>
            <p:nvPr/>
          </p:nvSpPr>
          <p:spPr>
            <a:xfrm rot="3651560">
              <a:off x="2591424" y="4494273"/>
              <a:ext cx="699230" cy="307777"/>
            </a:xfrm>
            <a:prstGeom prst="rect">
              <a:avLst/>
            </a:prstGeom>
            <a:noFill/>
          </p:spPr>
          <p:txBody>
            <a:bodyPr wrap="none" rtlCol="0">
              <a:spAutoFit/>
            </a:bodyPr>
            <a:lstStyle/>
            <a:p>
              <a:r>
                <a:rPr lang="en-US" altLang="zh-CN" sz="1400" b="1" dirty="0" smtClean="0"/>
                <a:t>tagged</a:t>
              </a:r>
              <a:endParaRPr lang="zh-CN" altLang="en-US" sz="1400" b="1" dirty="0"/>
            </a:p>
          </p:txBody>
        </p:sp>
        <p:pic>
          <p:nvPicPr>
            <p:cNvPr id="8" name="图片 48" descr="2.JPG"/>
            <p:cNvPicPr>
              <a:picLocks noChangeAspect="1"/>
            </p:cNvPicPr>
            <p:nvPr/>
          </p:nvPicPr>
          <p:blipFill>
            <a:blip r:embed="rId3" cstate="print"/>
            <a:stretch>
              <a:fillRect/>
            </a:stretch>
          </p:blipFill>
          <p:spPr>
            <a:xfrm>
              <a:off x="2293412" y="3248963"/>
              <a:ext cx="270030" cy="447478"/>
            </a:xfrm>
            <a:prstGeom prst="rect">
              <a:avLst/>
            </a:prstGeom>
          </p:spPr>
        </p:pic>
        <p:cxnSp>
          <p:nvCxnSpPr>
            <p:cNvPr id="9" name="直接连接符 49"/>
            <p:cNvCxnSpPr/>
            <p:nvPr/>
          </p:nvCxnSpPr>
          <p:spPr>
            <a:xfrm flipV="1">
              <a:off x="2131394" y="4257075"/>
              <a:ext cx="378042" cy="432048"/>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 name="直接连接符 51"/>
            <p:cNvCxnSpPr>
              <a:stCxn id="8" idx="2"/>
              <a:endCxn id="67" idx="0"/>
            </p:cNvCxnSpPr>
            <p:nvPr/>
          </p:nvCxnSpPr>
          <p:spPr>
            <a:xfrm>
              <a:off x="2428427" y="3696441"/>
              <a:ext cx="116393" cy="272602"/>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56"/>
            <p:cNvCxnSpPr>
              <a:stCxn id="68" idx="3"/>
              <a:endCxn id="67" idx="1"/>
            </p:cNvCxnSpPr>
            <p:nvPr/>
          </p:nvCxnSpPr>
          <p:spPr>
            <a:xfrm flipV="1">
              <a:off x="1766944" y="4185068"/>
              <a:ext cx="634481" cy="72009"/>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21344984">
              <a:off x="1793714" y="3999323"/>
              <a:ext cx="604653" cy="307777"/>
            </a:xfrm>
            <a:prstGeom prst="rect">
              <a:avLst/>
            </a:prstGeom>
            <a:noFill/>
          </p:spPr>
          <p:txBody>
            <a:bodyPr wrap="none" rtlCol="0">
              <a:spAutoFit/>
            </a:bodyPr>
            <a:lstStyle/>
            <a:p>
              <a:r>
                <a:rPr lang="en-US" altLang="zh-CN" sz="1400" b="1" dirty="0" smtClean="0">
                  <a:solidFill>
                    <a:srgbClr val="00B0F0"/>
                  </a:solidFill>
                </a:rPr>
                <a:t>listen</a:t>
              </a:r>
              <a:endParaRPr lang="zh-CN" altLang="en-US" sz="1400" b="1" dirty="0">
                <a:solidFill>
                  <a:srgbClr val="00B0F0"/>
                </a:solidFill>
              </a:endParaRPr>
            </a:p>
          </p:txBody>
        </p:sp>
        <p:cxnSp>
          <p:nvCxnSpPr>
            <p:cNvPr id="13" name="直接连接符 66"/>
            <p:cNvCxnSpPr>
              <a:stCxn id="67" idx="3"/>
            </p:cNvCxnSpPr>
            <p:nvPr/>
          </p:nvCxnSpPr>
          <p:spPr>
            <a:xfrm flipV="1">
              <a:off x="2688215" y="3969043"/>
              <a:ext cx="415288" cy="21602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直接连接符 69"/>
            <p:cNvCxnSpPr>
              <a:stCxn id="8" idx="3"/>
              <a:endCxn id="76" idx="1"/>
            </p:cNvCxnSpPr>
            <p:nvPr/>
          </p:nvCxnSpPr>
          <p:spPr>
            <a:xfrm>
              <a:off x="2563442" y="3472702"/>
              <a:ext cx="603976" cy="371136"/>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1759259">
              <a:off x="2563640" y="3308346"/>
              <a:ext cx="647678" cy="307777"/>
            </a:xfrm>
            <a:prstGeom prst="rect">
              <a:avLst/>
            </a:prstGeom>
            <a:noFill/>
          </p:spPr>
          <p:txBody>
            <a:bodyPr wrap="none" rtlCol="0">
              <a:spAutoFit/>
            </a:bodyPr>
            <a:lstStyle/>
            <a:p>
              <a:r>
                <a:rPr lang="en-US" altLang="zh-CN" sz="1400" b="1" dirty="0" smtClean="0">
                  <a:solidFill>
                    <a:srgbClr val="FFC000"/>
                  </a:solidFill>
                </a:rPr>
                <a:t>watch</a:t>
              </a:r>
              <a:endParaRPr lang="zh-CN" altLang="en-US" sz="1400" b="1" dirty="0">
                <a:solidFill>
                  <a:srgbClr val="FFC000"/>
                </a:solidFill>
              </a:endParaRPr>
            </a:p>
          </p:txBody>
        </p:sp>
        <p:cxnSp>
          <p:nvCxnSpPr>
            <p:cNvPr id="16" name="直接连接符 75"/>
            <p:cNvCxnSpPr>
              <a:stCxn id="67" idx="2"/>
              <a:endCxn id="104" idx="0"/>
            </p:cNvCxnSpPr>
            <p:nvPr/>
          </p:nvCxnSpPr>
          <p:spPr>
            <a:xfrm>
              <a:off x="2544820" y="4401091"/>
              <a:ext cx="369662" cy="6433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81"/>
            <p:cNvCxnSpPr>
              <a:endCxn id="104" idx="1"/>
            </p:cNvCxnSpPr>
            <p:nvPr/>
          </p:nvCxnSpPr>
          <p:spPr>
            <a:xfrm>
              <a:off x="2239407" y="4982345"/>
              <a:ext cx="378043" cy="2830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84"/>
            <p:cNvCxnSpPr/>
            <p:nvPr/>
          </p:nvCxnSpPr>
          <p:spPr>
            <a:xfrm flipH="1" flipV="1">
              <a:off x="2077388" y="3320971"/>
              <a:ext cx="216024" cy="14401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1526384">
              <a:off x="1787384" y="3459618"/>
              <a:ext cx="673069" cy="307777"/>
            </a:xfrm>
            <a:prstGeom prst="rect">
              <a:avLst/>
            </a:prstGeom>
            <a:noFill/>
          </p:spPr>
          <p:txBody>
            <a:bodyPr wrap="none" rtlCol="0">
              <a:spAutoFit/>
            </a:bodyPr>
            <a:lstStyle/>
            <a:p>
              <a:r>
                <a:rPr lang="en-US" altLang="zh-CN" sz="1400" b="1" dirty="0" smtClean="0">
                  <a:solidFill>
                    <a:srgbClr val="7030A0"/>
                  </a:solidFill>
                </a:rPr>
                <a:t>follow</a:t>
              </a:r>
              <a:endParaRPr lang="zh-CN" altLang="en-US" sz="1400" b="1" dirty="0">
                <a:solidFill>
                  <a:srgbClr val="7030A0"/>
                </a:solidFill>
              </a:endParaRPr>
            </a:p>
          </p:txBody>
        </p:sp>
        <p:sp>
          <p:nvSpPr>
            <p:cNvPr id="20" name="椭圆 87"/>
            <p:cNvSpPr/>
            <p:nvPr/>
          </p:nvSpPr>
          <p:spPr>
            <a:xfrm>
              <a:off x="1321304" y="5121171"/>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88"/>
            <p:cNvCxnSpPr>
              <a:stCxn id="20" idx="7"/>
            </p:cNvCxnSpPr>
            <p:nvPr/>
          </p:nvCxnSpPr>
          <p:spPr>
            <a:xfrm flipV="1">
              <a:off x="1413499" y="4905148"/>
              <a:ext cx="555878" cy="237115"/>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91"/>
            <p:cNvCxnSpPr>
              <a:stCxn id="20" idx="0"/>
            </p:cNvCxnSpPr>
            <p:nvPr/>
          </p:nvCxnSpPr>
          <p:spPr>
            <a:xfrm flipV="1">
              <a:off x="1375310" y="4617115"/>
              <a:ext cx="162018" cy="504056"/>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3" name="椭圆 94"/>
            <p:cNvSpPr/>
            <p:nvPr/>
          </p:nvSpPr>
          <p:spPr>
            <a:xfrm>
              <a:off x="1861364" y="5337195"/>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95"/>
            <p:cNvCxnSpPr>
              <a:stCxn id="20" idx="6"/>
              <a:endCxn id="23" idx="2"/>
            </p:cNvCxnSpPr>
            <p:nvPr/>
          </p:nvCxnSpPr>
          <p:spPr>
            <a:xfrm>
              <a:off x="1429316" y="5193179"/>
              <a:ext cx="432048" cy="216024"/>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98"/>
            <p:cNvCxnSpPr>
              <a:stCxn id="23" idx="7"/>
              <a:endCxn id="69" idx="2"/>
            </p:cNvCxnSpPr>
            <p:nvPr/>
          </p:nvCxnSpPr>
          <p:spPr>
            <a:xfrm flipV="1">
              <a:off x="1953558" y="4977156"/>
              <a:ext cx="159214" cy="381131"/>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100"/>
            <p:cNvCxnSpPr>
              <a:stCxn id="27" idx="7"/>
            </p:cNvCxnSpPr>
            <p:nvPr/>
          </p:nvCxnSpPr>
          <p:spPr>
            <a:xfrm flipV="1">
              <a:off x="1521511" y="3176956"/>
              <a:ext cx="285848" cy="381131"/>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7" name="椭圆 101"/>
            <p:cNvSpPr/>
            <p:nvPr/>
          </p:nvSpPr>
          <p:spPr>
            <a:xfrm>
              <a:off x="1429316" y="3536995"/>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104"/>
            <p:cNvCxnSpPr>
              <a:stCxn id="29" idx="6"/>
            </p:cNvCxnSpPr>
            <p:nvPr/>
          </p:nvCxnSpPr>
          <p:spPr>
            <a:xfrm>
              <a:off x="1321304" y="3104947"/>
              <a:ext cx="222312" cy="72008"/>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9" name="椭圆 107"/>
            <p:cNvSpPr/>
            <p:nvPr/>
          </p:nvSpPr>
          <p:spPr>
            <a:xfrm>
              <a:off x="1213292" y="3032939"/>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108"/>
            <p:cNvCxnSpPr>
              <a:stCxn id="31" idx="0"/>
              <a:endCxn id="29" idx="3"/>
            </p:cNvCxnSpPr>
            <p:nvPr/>
          </p:nvCxnSpPr>
          <p:spPr>
            <a:xfrm flipV="1">
              <a:off x="997269" y="3155865"/>
              <a:ext cx="231842" cy="381131"/>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1" name="椭圆 110"/>
            <p:cNvSpPr/>
            <p:nvPr/>
          </p:nvSpPr>
          <p:spPr>
            <a:xfrm>
              <a:off x="943262" y="3536995"/>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112"/>
            <p:cNvSpPr/>
            <p:nvPr/>
          </p:nvSpPr>
          <p:spPr>
            <a:xfrm>
              <a:off x="2887478" y="2888923"/>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113"/>
            <p:cNvCxnSpPr>
              <a:endCxn id="32" idx="3"/>
            </p:cNvCxnSpPr>
            <p:nvPr/>
          </p:nvCxnSpPr>
          <p:spPr>
            <a:xfrm flipV="1">
              <a:off x="2509437" y="3011849"/>
              <a:ext cx="393860" cy="309123"/>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4" name="椭圆 115"/>
            <p:cNvSpPr/>
            <p:nvPr/>
          </p:nvSpPr>
          <p:spPr>
            <a:xfrm>
              <a:off x="3157508" y="2672899"/>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116"/>
            <p:cNvSpPr/>
            <p:nvPr/>
          </p:nvSpPr>
          <p:spPr>
            <a:xfrm>
              <a:off x="3157508" y="3176955"/>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117"/>
            <p:cNvCxnSpPr>
              <a:stCxn id="32" idx="7"/>
              <a:endCxn id="34" idx="2"/>
            </p:cNvCxnSpPr>
            <p:nvPr/>
          </p:nvCxnSpPr>
          <p:spPr>
            <a:xfrm flipV="1">
              <a:off x="2979673" y="2744908"/>
              <a:ext cx="177836" cy="165107"/>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121"/>
            <p:cNvCxnSpPr>
              <a:stCxn id="35" idx="0"/>
              <a:endCxn id="34" idx="4"/>
            </p:cNvCxnSpPr>
            <p:nvPr/>
          </p:nvCxnSpPr>
          <p:spPr>
            <a:xfrm flipV="1">
              <a:off x="3211514" y="2816915"/>
              <a:ext cx="0" cy="360040"/>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124"/>
            <p:cNvCxnSpPr>
              <a:stCxn id="35" idx="2"/>
              <a:endCxn id="32" idx="5"/>
            </p:cNvCxnSpPr>
            <p:nvPr/>
          </p:nvCxnSpPr>
          <p:spPr>
            <a:xfrm flipH="1" flipV="1">
              <a:off x="2979673" y="3011849"/>
              <a:ext cx="177836" cy="237115"/>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9" name="椭圆 127"/>
            <p:cNvSpPr/>
            <p:nvPr/>
          </p:nvSpPr>
          <p:spPr>
            <a:xfrm>
              <a:off x="1105280" y="3825027"/>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128"/>
            <p:cNvCxnSpPr>
              <a:stCxn id="39" idx="5"/>
            </p:cNvCxnSpPr>
            <p:nvPr/>
          </p:nvCxnSpPr>
          <p:spPr>
            <a:xfrm>
              <a:off x="1197475" y="3947952"/>
              <a:ext cx="339854" cy="237115"/>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1" name="椭圆 132"/>
            <p:cNvSpPr/>
            <p:nvPr/>
          </p:nvSpPr>
          <p:spPr>
            <a:xfrm>
              <a:off x="1051274" y="4329083"/>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133"/>
            <p:cNvCxnSpPr>
              <a:stCxn id="41" idx="6"/>
              <a:endCxn id="68" idx="1"/>
            </p:cNvCxnSpPr>
            <p:nvPr/>
          </p:nvCxnSpPr>
          <p:spPr>
            <a:xfrm flipV="1">
              <a:off x="1159286" y="4257077"/>
              <a:ext cx="270030" cy="144015"/>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137"/>
            <p:cNvCxnSpPr>
              <a:stCxn id="31" idx="4"/>
              <a:endCxn id="41" idx="0"/>
            </p:cNvCxnSpPr>
            <p:nvPr/>
          </p:nvCxnSpPr>
          <p:spPr>
            <a:xfrm>
              <a:off x="997268" y="3681011"/>
              <a:ext cx="108012" cy="648072"/>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4" name="椭圆 140"/>
            <p:cNvSpPr/>
            <p:nvPr/>
          </p:nvSpPr>
          <p:spPr>
            <a:xfrm>
              <a:off x="1051274" y="4761131"/>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141"/>
            <p:cNvCxnSpPr/>
            <p:nvPr/>
          </p:nvCxnSpPr>
          <p:spPr>
            <a:xfrm flipV="1">
              <a:off x="1105280" y="4473099"/>
              <a:ext cx="0" cy="288032"/>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6" name="椭圆 143"/>
            <p:cNvSpPr/>
            <p:nvPr/>
          </p:nvSpPr>
          <p:spPr>
            <a:xfrm>
              <a:off x="727238" y="4329083"/>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144"/>
            <p:cNvCxnSpPr>
              <a:stCxn id="46" idx="6"/>
              <a:endCxn id="41" idx="2"/>
            </p:cNvCxnSpPr>
            <p:nvPr/>
          </p:nvCxnSpPr>
          <p:spPr>
            <a:xfrm>
              <a:off x="835250" y="4401091"/>
              <a:ext cx="216024" cy="0"/>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8" name="椭圆 173"/>
            <p:cNvSpPr/>
            <p:nvPr/>
          </p:nvSpPr>
          <p:spPr>
            <a:xfrm>
              <a:off x="3265520" y="4473099"/>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174"/>
            <p:cNvSpPr/>
            <p:nvPr/>
          </p:nvSpPr>
          <p:spPr>
            <a:xfrm>
              <a:off x="3643562" y="4545107"/>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175"/>
            <p:cNvSpPr/>
            <p:nvPr/>
          </p:nvSpPr>
          <p:spPr>
            <a:xfrm>
              <a:off x="3427538" y="4905147"/>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176"/>
            <p:cNvCxnSpPr>
              <a:stCxn id="48" idx="6"/>
              <a:endCxn id="49" idx="2"/>
            </p:cNvCxnSpPr>
            <p:nvPr/>
          </p:nvCxnSpPr>
          <p:spPr>
            <a:xfrm>
              <a:off x="3373532" y="4545107"/>
              <a:ext cx="270030" cy="72008"/>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177"/>
            <p:cNvCxnSpPr>
              <a:stCxn id="50" idx="7"/>
              <a:endCxn id="49" idx="3"/>
            </p:cNvCxnSpPr>
            <p:nvPr/>
          </p:nvCxnSpPr>
          <p:spPr>
            <a:xfrm flipV="1">
              <a:off x="3519732" y="4668032"/>
              <a:ext cx="139649" cy="258206"/>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178"/>
            <p:cNvCxnSpPr>
              <a:stCxn id="50" idx="1"/>
              <a:endCxn id="48" idx="4"/>
            </p:cNvCxnSpPr>
            <p:nvPr/>
          </p:nvCxnSpPr>
          <p:spPr>
            <a:xfrm flipH="1" flipV="1">
              <a:off x="3319527" y="4617116"/>
              <a:ext cx="123830" cy="309123"/>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189"/>
            <p:cNvCxnSpPr>
              <a:stCxn id="48" idx="2"/>
              <a:endCxn id="67" idx="3"/>
            </p:cNvCxnSpPr>
            <p:nvPr/>
          </p:nvCxnSpPr>
          <p:spPr>
            <a:xfrm flipH="1" flipV="1">
              <a:off x="2688215" y="4185067"/>
              <a:ext cx="577306" cy="360040"/>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192"/>
            <p:cNvCxnSpPr>
              <a:stCxn id="8" idx="0"/>
              <a:endCxn id="71" idx="2"/>
            </p:cNvCxnSpPr>
            <p:nvPr/>
          </p:nvCxnSpPr>
          <p:spPr>
            <a:xfrm flipV="1">
              <a:off x="2428427" y="2924927"/>
              <a:ext cx="0" cy="3240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193"/>
            <p:cNvCxnSpPr>
              <a:stCxn id="49" idx="0"/>
            </p:cNvCxnSpPr>
            <p:nvPr/>
          </p:nvCxnSpPr>
          <p:spPr>
            <a:xfrm flipH="1" flipV="1">
              <a:off x="3481544" y="3969043"/>
              <a:ext cx="216024" cy="576064"/>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7" name="椭圆 197"/>
            <p:cNvSpPr/>
            <p:nvPr/>
          </p:nvSpPr>
          <p:spPr>
            <a:xfrm>
              <a:off x="3859586" y="4833139"/>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198"/>
            <p:cNvSpPr/>
            <p:nvPr/>
          </p:nvSpPr>
          <p:spPr>
            <a:xfrm>
              <a:off x="2293412" y="5337195"/>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199"/>
            <p:cNvCxnSpPr>
              <a:stCxn id="49" idx="5"/>
              <a:endCxn id="57" idx="1"/>
            </p:cNvCxnSpPr>
            <p:nvPr/>
          </p:nvCxnSpPr>
          <p:spPr>
            <a:xfrm>
              <a:off x="3735756" y="4668032"/>
              <a:ext cx="139649" cy="186198"/>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202"/>
            <p:cNvCxnSpPr>
              <a:stCxn id="23" idx="6"/>
              <a:endCxn id="58" idx="2"/>
            </p:cNvCxnSpPr>
            <p:nvPr/>
          </p:nvCxnSpPr>
          <p:spPr>
            <a:xfrm>
              <a:off x="1969376" y="5409203"/>
              <a:ext cx="324036" cy="0"/>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206"/>
            <p:cNvCxnSpPr>
              <a:stCxn id="32" idx="1"/>
            </p:cNvCxnSpPr>
            <p:nvPr/>
          </p:nvCxnSpPr>
          <p:spPr>
            <a:xfrm flipH="1" flipV="1">
              <a:off x="2655636" y="2723816"/>
              <a:ext cx="247661" cy="186198"/>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157509" y="3373234"/>
              <a:ext cx="633507" cy="307777"/>
            </a:xfrm>
            <a:prstGeom prst="rect">
              <a:avLst/>
            </a:prstGeom>
            <a:noFill/>
          </p:spPr>
          <p:txBody>
            <a:bodyPr wrap="none" rtlCol="0">
              <a:spAutoFit/>
            </a:bodyPr>
            <a:lstStyle/>
            <a:p>
              <a:r>
                <a:rPr lang="en-US" altLang="zh-CN" sz="1400" b="1" dirty="0" smtClean="0">
                  <a:solidFill>
                    <a:srgbClr val="FFC000"/>
                  </a:solidFill>
                </a:rPr>
                <a:t>Video</a:t>
              </a:r>
              <a:endParaRPr lang="zh-CN" altLang="en-US" sz="1400" b="1" dirty="0">
                <a:solidFill>
                  <a:srgbClr val="FFC000"/>
                </a:solidFill>
              </a:endParaRPr>
            </a:p>
          </p:txBody>
        </p:sp>
        <p:sp>
          <p:nvSpPr>
            <p:cNvPr id="63" name="TextBox 62"/>
            <p:cNvSpPr txBox="1"/>
            <p:nvPr/>
          </p:nvSpPr>
          <p:spPr>
            <a:xfrm>
              <a:off x="2569887" y="5486400"/>
              <a:ext cx="641522" cy="307777"/>
            </a:xfrm>
            <a:prstGeom prst="rect">
              <a:avLst/>
            </a:prstGeom>
            <a:noFill/>
          </p:spPr>
          <p:txBody>
            <a:bodyPr wrap="none" rtlCol="0">
              <a:spAutoFit/>
            </a:bodyPr>
            <a:lstStyle/>
            <a:p>
              <a:r>
                <a:rPr lang="en-US" altLang="zh-CN" sz="1400" b="1" dirty="0"/>
                <a:t>P</a:t>
              </a:r>
              <a:r>
                <a:rPr lang="en-US" altLang="zh-CN" sz="1400" b="1" dirty="0" smtClean="0"/>
                <a:t>hoto</a:t>
              </a:r>
              <a:endParaRPr lang="zh-CN" altLang="en-US" sz="1400" b="1" dirty="0"/>
            </a:p>
          </p:txBody>
        </p:sp>
        <p:sp>
          <p:nvSpPr>
            <p:cNvPr id="64" name="TextBox 63"/>
            <p:cNvSpPr txBox="1"/>
            <p:nvPr/>
          </p:nvSpPr>
          <p:spPr>
            <a:xfrm>
              <a:off x="1375310" y="3753020"/>
              <a:ext cx="631776" cy="307777"/>
            </a:xfrm>
            <a:prstGeom prst="rect">
              <a:avLst/>
            </a:prstGeom>
            <a:noFill/>
          </p:spPr>
          <p:txBody>
            <a:bodyPr wrap="none" rtlCol="0">
              <a:spAutoFit/>
            </a:bodyPr>
            <a:lstStyle/>
            <a:p>
              <a:r>
                <a:rPr lang="en-US" altLang="zh-CN" sz="1400" b="1" dirty="0" smtClean="0">
                  <a:solidFill>
                    <a:srgbClr val="00B0F0"/>
                  </a:solidFill>
                </a:rPr>
                <a:t>music</a:t>
              </a:r>
              <a:endParaRPr lang="zh-CN" altLang="en-US" sz="1400" b="1" dirty="0">
                <a:solidFill>
                  <a:srgbClr val="00B0F0"/>
                </a:solidFill>
              </a:endParaRPr>
            </a:p>
          </p:txBody>
        </p:sp>
        <p:sp>
          <p:nvSpPr>
            <p:cNvPr id="65" name="TextBox 64"/>
            <p:cNvSpPr txBox="1"/>
            <p:nvPr/>
          </p:nvSpPr>
          <p:spPr>
            <a:xfrm>
              <a:off x="1483323" y="2888924"/>
              <a:ext cx="832279" cy="307777"/>
            </a:xfrm>
            <a:prstGeom prst="rect">
              <a:avLst/>
            </a:prstGeom>
            <a:noFill/>
          </p:spPr>
          <p:txBody>
            <a:bodyPr wrap="none" rtlCol="0">
              <a:spAutoFit/>
            </a:bodyPr>
            <a:lstStyle/>
            <a:p>
              <a:r>
                <a:rPr lang="en-US" altLang="zh-CN" sz="1400" b="1" dirty="0">
                  <a:solidFill>
                    <a:srgbClr val="7030A0"/>
                  </a:solidFill>
                </a:rPr>
                <a:t>B</a:t>
              </a:r>
              <a:r>
                <a:rPr lang="en-US" altLang="zh-CN" sz="1400" b="1" dirty="0" smtClean="0">
                  <a:solidFill>
                    <a:srgbClr val="7030A0"/>
                  </a:solidFill>
                </a:rPr>
                <a:t>usiness</a:t>
              </a:r>
              <a:endParaRPr lang="zh-CN" altLang="en-US" sz="1400" b="1" dirty="0">
                <a:solidFill>
                  <a:srgbClr val="7030A0"/>
                </a:solidFill>
              </a:endParaRPr>
            </a:p>
          </p:txBody>
        </p:sp>
        <p:pic>
          <p:nvPicPr>
            <p:cNvPr id="66" name="图片 74" descr="9.JPG"/>
            <p:cNvPicPr>
              <a:picLocks noChangeAspect="1"/>
            </p:cNvPicPr>
            <p:nvPr/>
          </p:nvPicPr>
          <p:blipFill>
            <a:blip r:embed="rId4" cstate="print"/>
            <a:stretch>
              <a:fillRect/>
            </a:stretch>
          </p:blipFill>
          <p:spPr>
            <a:xfrm>
              <a:off x="1483323" y="3104947"/>
              <a:ext cx="608224" cy="326250"/>
            </a:xfrm>
            <a:prstGeom prst="rect">
              <a:avLst/>
            </a:prstGeom>
          </p:spPr>
        </p:pic>
        <p:pic>
          <p:nvPicPr>
            <p:cNvPr id="67" name="图片 46" descr="1.JPG"/>
            <p:cNvPicPr>
              <a:picLocks noChangeAspect="1"/>
            </p:cNvPicPr>
            <p:nvPr/>
          </p:nvPicPr>
          <p:blipFill>
            <a:blip r:embed="rId5" cstate="print"/>
            <a:stretch>
              <a:fillRect/>
            </a:stretch>
          </p:blipFill>
          <p:spPr>
            <a:xfrm>
              <a:off x="2401425" y="3969043"/>
              <a:ext cx="286790" cy="432048"/>
            </a:xfrm>
            <a:prstGeom prst="rect">
              <a:avLst/>
            </a:prstGeom>
          </p:spPr>
        </p:pic>
        <p:pic>
          <p:nvPicPr>
            <p:cNvPr id="68" name="图片 55" descr="4.JPG"/>
            <p:cNvPicPr>
              <a:picLocks noChangeAspect="1"/>
            </p:cNvPicPr>
            <p:nvPr/>
          </p:nvPicPr>
          <p:blipFill>
            <a:blip r:embed="rId6" cstate="print"/>
            <a:stretch>
              <a:fillRect/>
            </a:stretch>
          </p:blipFill>
          <p:spPr>
            <a:xfrm>
              <a:off x="1429317" y="3969044"/>
              <a:ext cx="337627" cy="576064"/>
            </a:xfrm>
            <a:prstGeom prst="rect">
              <a:avLst/>
            </a:prstGeom>
          </p:spPr>
        </p:pic>
        <p:pic>
          <p:nvPicPr>
            <p:cNvPr id="69" name="图片 47" descr="1.JPG"/>
            <p:cNvPicPr>
              <a:picLocks noChangeAspect="1"/>
            </p:cNvPicPr>
            <p:nvPr/>
          </p:nvPicPr>
          <p:blipFill>
            <a:blip r:embed="rId5" cstate="print"/>
            <a:stretch>
              <a:fillRect/>
            </a:stretch>
          </p:blipFill>
          <p:spPr>
            <a:xfrm>
              <a:off x="1969377" y="4545107"/>
              <a:ext cx="286790" cy="432048"/>
            </a:xfrm>
            <a:prstGeom prst="rect">
              <a:avLst/>
            </a:prstGeom>
          </p:spPr>
        </p:pic>
        <p:cxnSp>
          <p:nvCxnSpPr>
            <p:cNvPr id="70" name="直接连接符 59"/>
            <p:cNvCxnSpPr>
              <a:stCxn id="68" idx="3"/>
            </p:cNvCxnSpPr>
            <p:nvPr/>
          </p:nvCxnSpPr>
          <p:spPr>
            <a:xfrm>
              <a:off x="1766944" y="4257077"/>
              <a:ext cx="256439" cy="360039"/>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pic>
          <p:nvPicPr>
            <p:cNvPr id="71" name="图片 92" descr="1.JPG"/>
            <p:cNvPicPr>
              <a:picLocks noChangeAspect="1"/>
            </p:cNvPicPr>
            <p:nvPr/>
          </p:nvPicPr>
          <p:blipFill>
            <a:blip r:embed="rId7" cstate="print"/>
            <a:stretch>
              <a:fillRect/>
            </a:stretch>
          </p:blipFill>
          <p:spPr>
            <a:xfrm>
              <a:off x="2185400" y="2600891"/>
              <a:ext cx="486054" cy="324036"/>
            </a:xfrm>
            <a:prstGeom prst="rect">
              <a:avLst/>
            </a:prstGeom>
          </p:spPr>
        </p:pic>
        <p:sp>
          <p:nvSpPr>
            <p:cNvPr id="72" name="TextBox 71"/>
            <p:cNvSpPr txBox="1"/>
            <p:nvPr/>
          </p:nvSpPr>
          <p:spPr>
            <a:xfrm>
              <a:off x="2054928" y="2330327"/>
              <a:ext cx="983474" cy="307777"/>
            </a:xfrm>
            <a:prstGeom prst="rect">
              <a:avLst/>
            </a:prstGeom>
            <a:noFill/>
          </p:spPr>
          <p:txBody>
            <a:bodyPr wrap="none" rtlCol="0">
              <a:spAutoFit/>
            </a:bodyPr>
            <a:lstStyle/>
            <a:p>
              <a:r>
                <a:rPr lang="en-US" altLang="zh-CN" sz="1400" b="1" dirty="0" err="1" smtClean="0">
                  <a:solidFill>
                    <a:srgbClr val="002060"/>
                  </a:solidFill>
                </a:rPr>
                <a:t>Univeristy</a:t>
              </a:r>
              <a:endParaRPr lang="zh-CN" altLang="en-US" sz="1400" b="1" dirty="0">
                <a:solidFill>
                  <a:srgbClr val="002060"/>
                </a:solidFill>
              </a:endParaRPr>
            </a:p>
          </p:txBody>
        </p:sp>
        <p:sp>
          <p:nvSpPr>
            <p:cNvPr id="73" name="TextBox 72"/>
            <p:cNvSpPr txBox="1"/>
            <p:nvPr/>
          </p:nvSpPr>
          <p:spPr>
            <a:xfrm>
              <a:off x="2412539" y="2888924"/>
              <a:ext cx="489236" cy="307777"/>
            </a:xfrm>
            <a:prstGeom prst="rect">
              <a:avLst/>
            </a:prstGeom>
            <a:noFill/>
          </p:spPr>
          <p:txBody>
            <a:bodyPr wrap="none" rtlCol="0">
              <a:spAutoFit/>
            </a:bodyPr>
            <a:lstStyle/>
            <a:p>
              <a:r>
                <a:rPr lang="en-US" altLang="zh-CN" sz="1400" b="1" dirty="0" smtClean="0">
                  <a:solidFill>
                    <a:srgbClr val="002060"/>
                  </a:solidFill>
                </a:rPr>
                <a:t>join</a:t>
              </a:r>
              <a:endParaRPr lang="zh-CN" altLang="en-US" sz="1400" b="1" dirty="0">
                <a:solidFill>
                  <a:srgbClr val="002060"/>
                </a:solidFill>
              </a:endParaRPr>
            </a:p>
          </p:txBody>
        </p:sp>
        <p:pic>
          <p:nvPicPr>
            <p:cNvPr id="74" name="图片 48" descr="2.JPG"/>
            <p:cNvPicPr>
              <a:picLocks noChangeAspect="1"/>
            </p:cNvPicPr>
            <p:nvPr/>
          </p:nvPicPr>
          <p:blipFill>
            <a:blip r:embed="rId3" cstate="print"/>
            <a:stretch>
              <a:fillRect/>
            </a:stretch>
          </p:blipFill>
          <p:spPr>
            <a:xfrm>
              <a:off x="3733808" y="2817815"/>
              <a:ext cx="270030" cy="447478"/>
            </a:xfrm>
            <a:prstGeom prst="rect">
              <a:avLst/>
            </a:prstGeom>
          </p:spPr>
        </p:pic>
        <p:cxnSp>
          <p:nvCxnSpPr>
            <p:cNvPr id="75" name="直接连接符 59"/>
            <p:cNvCxnSpPr>
              <a:endCxn id="74" idx="2"/>
            </p:cNvCxnSpPr>
            <p:nvPr/>
          </p:nvCxnSpPr>
          <p:spPr>
            <a:xfrm flipV="1">
              <a:off x="3751844" y="3265294"/>
              <a:ext cx="116979" cy="372941"/>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pic>
          <p:nvPicPr>
            <p:cNvPr id="76" name="图片 65" descr="7.JPG"/>
            <p:cNvPicPr>
              <a:picLocks noChangeAspect="1"/>
            </p:cNvPicPr>
            <p:nvPr/>
          </p:nvPicPr>
          <p:blipFill>
            <a:blip r:embed="rId8" cstate="print"/>
            <a:stretch>
              <a:fillRect/>
            </a:stretch>
          </p:blipFill>
          <p:spPr>
            <a:xfrm>
              <a:off x="3167418" y="3649075"/>
              <a:ext cx="653591" cy="389525"/>
            </a:xfrm>
            <a:prstGeom prst="rect">
              <a:avLst/>
            </a:prstGeom>
          </p:spPr>
        </p:pic>
        <p:pic>
          <p:nvPicPr>
            <p:cNvPr id="78" name="Picture 2" descr="http://upload.wikimedia.org/wikipedia/commons/thumb/6/6b/Yellowstone_Natl_Park_poster_1938.jpg/220px-Yellowstone_Natl_Park_poster_1938.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59209" y="2372789"/>
              <a:ext cx="495836" cy="892504"/>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直接连接符 59"/>
            <p:cNvCxnSpPr>
              <a:stCxn id="78" idx="1"/>
              <a:endCxn id="74" idx="3"/>
            </p:cNvCxnSpPr>
            <p:nvPr/>
          </p:nvCxnSpPr>
          <p:spPr>
            <a:xfrm flipH="1">
              <a:off x="4003838" y="2819041"/>
              <a:ext cx="655371" cy="222513"/>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940369" y="2590800"/>
              <a:ext cx="673069" cy="307777"/>
            </a:xfrm>
            <a:prstGeom prst="rect">
              <a:avLst/>
            </a:prstGeom>
            <a:noFill/>
          </p:spPr>
          <p:txBody>
            <a:bodyPr wrap="none" rtlCol="0">
              <a:spAutoFit/>
            </a:bodyPr>
            <a:lstStyle>
              <a:defPPr>
                <a:defRPr lang="en-US"/>
              </a:defPPr>
              <a:lvl1pPr>
                <a:defRPr sz="1400" b="1">
                  <a:solidFill>
                    <a:srgbClr val="7030A0"/>
                  </a:solidFill>
                </a:defRPr>
              </a:lvl1pPr>
            </a:lstStyle>
            <a:p>
              <a:r>
                <a:rPr lang="en-US" altLang="zh-CN" dirty="0"/>
                <a:t>follow</a:t>
              </a:r>
              <a:endParaRPr lang="zh-CN" altLang="en-US" dirty="0"/>
            </a:p>
          </p:txBody>
        </p:sp>
        <p:cxnSp>
          <p:nvCxnSpPr>
            <p:cNvPr id="81" name="直接连接符 121"/>
            <p:cNvCxnSpPr>
              <a:stCxn id="82" idx="5"/>
              <a:endCxn id="74" idx="1"/>
            </p:cNvCxnSpPr>
            <p:nvPr/>
          </p:nvCxnSpPr>
          <p:spPr>
            <a:xfrm>
              <a:off x="3554713" y="2898341"/>
              <a:ext cx="179095" cy="143213"/>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2" name="椭圆 115"/>
            <p:cNvSpPr/>
            <p:nvPr/>
          </p:nvSpPr>
          <p:spPr>
            <a:xfrm>
              <a:off x="3462519" y="2775416"/>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115"/>
            <p:cNvSpPr/>
            <p:nvPr/>
          </p:nvSpPr>
          <p:spPr>
            <a:xfrm>
              <a:off x="3682274" y="2436437"/>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4" name="直接连接符 121"/>
            <p:cNvCxnSpPr>
              <a:stCxn id="83" idx="3"/>
              <a:endCxn id="82" idx="7"/>
            </p:cNvCxnSpPr>
            <p:nvPr/>
          </p:nvCxnSpPr>
          <p:spPr>
            <a:xfrm flipH="1">
              <a:off x="3554713" y="2559363"/>
              <a:ext cx="143380" cy="237145"/>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121"/>
            <p:cNvCxnSpPr>
              <a:stCxn id="86" idx="4"/>
              <a:endCxn id="82" idx="1"/>
            </p:cNvCxnSpPr>
            <p:nvPr/>
          </p:nvCxnSpPr>
          <p:spPr>
            <a:xfrm>
              <a:off x="3379696" y="2559363"/>
              <a:ext cx="98642" cy="237145"/>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6" name="椭圆 115"/>
            <p:cNvSpPr/>
            <p:nvPr/>
          </p:nvSpPr>
          <p:spPr>
            <a:xfrm>
              <a:off x="3325689" y="2415346"/>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75"/>
            <p:cNvCxnSpPr>
              <a:stCxn id="78" idx="2"/>
              <a:endCxn id="114" idx="0"/>
            </p:cNvCxnSpPr>
            <p:nvPr/>
          </p:nvCxnSpPr>
          <p:spPr>
            <a:xfrm flipH="1">
              <a:off x="4576108" y="3265293"/>
              <a:ext cx="331019" cy="343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154474" y="2056184"/>
              <a:ext cx="1364091" cy="307777"/>
            </a:xfrm>
            <a:prstGeom prst="rect">
              <a:avLst/>
            </a:prstGeom>
            <a:noFill/>
          </p:spPr>
          <p:txBody>
            <a:bodyPr wrap="none" rtlCol="0">
              <a:spAutoFit/>
            </a:bodyPr>
            <a:lstStyle/>
            <a:p>
              <a:r>
                <a:rPr lang="en-US" altLang="zh-CN" sz="1400" b="1" dirty="0" smtClean="0">
                  <a:solidFill>
                    <a:srgbClr val="002060"/>
                  </a:solidFill>
                </a:rPr>
                <a:t>Yellowstone NP</a:t>
              </a:r>
              <a:endParaRPr lang="zh-CN" altLang="en-US" sz="1400" b="1" dirty="0">
                <a:solidFill>
                  <a:srgbClr val="002060"/>
                </a:solidFill>
              </a:endParaRPr>
            </a:p>
          </p:txBody>
        </p:sp>
        <p:sp>
          <p:nvSpPr>
            <p:cNvPr id="89" name="TextBox 88"/>
            <p:cNvSpPr txBox="1"/>
            <p:nvPr/>
          </p:nvSpPr>
          <p:spPr>
            <a:xfrm>
              <a:off x="4101751" y="4138824"/>
              <a:ext cx="1137684" cy="307777"/>
            </a:xfrm>
            <a:prstGeom prst="rect">
              <a:avLst/>
            </a:prstGeom>
            <a:noFill/>
          </p:spPr>
          <p:txBody>
            <a:bodyPr wrap="none" rtlCol="0">
              <a:spAutoFit/>
            </a:bodyPr>
            <a:lstStyle/>
            <a:p>
              <a:r>
                <a:rPr lang="en-US" altLang="zh-CN" sz="1400" b="1" dirty="0" smtClean="0">
                  <a:solidFill>
                    <a:srgbClr val="002060"/>
                  </a:solidFill>
                </a:rPr>
                <a:t>Photo: bison</a:t>
              </a:r>
              <a:endParaRPr lang="zh-CN" altLang="en-US" sz="1400" b="1" dirty="0">
                <a:solidFill>
                  <a:srgbClr val="002060"/>
                </a:solidFill>
              </a:endParaRPr>
            </a:p>
          </p:txBody>
        </p:sp>
        <p:cxnSp>
          <p:nvCxnSpPr>
            <p:cNvPr id="91" name="直接连接符 113"/>
            <p:cNvCxnSpPr>
              <a:stCxn id="92" idx="5"/>
              <a:endCxn id="114" idx="1"/>
            </p:cNvCxnSpPr>
            <p:nvPr/>
          </p:nvCxnSpPr>
          <p:spPr>
            <a:xfrm>
              <a:off x="4106432" y="3731928"/>
              <a:ext cx="154635" cy="166204"/>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2" name="椭圆 116"/>
            <p:cNvSpPr/>
            <p:nvPr/>
          </p:nvSpPr>
          <p:spPr>
            <a:xfrm>
              <a:off x="4014238" y="3609003"/>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116"/>
            <p:cNvSpPr/>
            <p:nvPr/>
          </p:nvSpPr>
          <p:spPr>
            <a:xfrm>
              <a:off x="3875405" y="4102389"/>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4" name="直接连接符 113"/>
            <p:cNvCxnSpPr>
              <a:stCxn id="92" idx="4"/>
              <a:endCxn id="93" idx="7"/>
            </p:cNvCxnSpPr>
            <p:nvPr/>
          </p:nvCxnSpPr>
          <p:spPr>
            <a:xfrm flipH="1">
              <a:off x="3967598" y="3753020"/>
              <a:ext cx="100646" cy="370461"/>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5" name="Picture 124"/>
            <p:cNvPicPr>
              <a:picLocks noChangeAspect="1"/>
            </p:cNvPicPr>
            <p:nvPr/>
          </p:nvPicPr>
          <p:blipFill>
            <a:blip r:embed="rId10" cstate="print"/>
            <a:stretch>
              <a:fillRect/>
            </a:stretch>
          </p:blipFill>
          <p:spPr>
            <a:xfrm>
              <a:off x="5046123" y="4419600"/>
              <a:ext cx="756086" cy="651174"/>
            </a:xfrm>
            <a:prstGeom prst="rect">
              <a:avLst/>
            </a:prstGeom>
          </p:spPr>
        </p:pic>
        <p:cxnSp>
          <p:nvCxnSpPr>
            <p:cNvPr id="96" name="直接连接符 69"/>
            <p:cNvCxnSpPr>
              <a:stCxn id="114" idx="3"/>
              <a:endCxn id="95" idx="0"/>
            </p:cNvCxnSpPr>
            <p:nvPr/>
          </p:nvCxnSpPr>
          <p:spPr>
            <a:xfrm>
              <a:off x="4891149" y="3898132"/>
              <a:ext cx="533017" cy="521468"/>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185645" y="2772986"/>
              <a:ext cx="851515" cy="307777"/>
            </a:xfrm>
            <a:prstGeom prst="rect">
              <a:avLst/>
            </a:prstGeom>
            <a:noFill/>
          </p:spPr>
          <p:txBody>
            <a:bodyPr wrap="none" rtlCol="0">
              <a:spAutoFit/>
            </a:bodyPr>
            <a:lstStyle/>
            <a:p>
              <a:r>
                <a:rPr lang="en-US" altLang="zh-CN" sz="1400" b="1" dirty="0" smtClean="0"/>
                <a:t>Mammal</a:t>
              </a:r>
              <a:endParaRPr lang="zh-CN" altLang="en-US" sz="1400" b="1" dirty="0"/>
            </a:p>
          </p:txBody>
        </p:sp>
        <p:sp>
          <p:nvSpPr>
            <p:cNvPr id="98" name="TextBox 97"/>
            <p:cNvSpPr txBox="1"/>
            <p:nvPr/>
          </p:nvSpPr>
          <p:spPr>
            <a:xfrm>
              <a:off x="4725873" y="5026223"/>
              <a:ext cx="1609736" cy="307777"/>
            </a:xfrm>
            <a:prstGeom prst="rect">
              <a:avLst/>
            </a:prstGeom>
            <a:noFill/>
          </p:spPr>
          <p:txBody>
            <a:bodyPr wrap="none" rtlCol="0">
              <a:spAutoFit/>
            </a:bodyPr>
            <a:lstStyle/>
            <a:p>
              <a:r>
                <a:rPr lang="en-US" altLang="zh-CN" sz="1400" b="1" dirty="0" smtClean="0">
                  <a:solidFill>
                    <a:srgbClr val="FFC000"/>
                  </a:solidFill>
                </a:rPr>
                <a:t>Football Team</a:t>
              </a:r>
              <a:endParaRPr lang="zh-CN" altLang="en-US" sz="1400" b="1" dirty="0">
                <a:solidFill>
                  <a:srgbClr val="FFC000"/>
                </a:solidFill>
              </a:endParaRPr>
            </a:p>
          </p:txBody>
        </p:sp>
        <p:sp>
          <p:nvSpPr>
            <p:cNvPr id="99" name="椭圆 174"/>
            <p:cNvSpPr/>
            <p:nvPr/>
          </p:nvSpPr>
          <p:spPr>
            <a:xfrm>
              <a:off x="3211514" y="5647184"/>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175"/>
            <p:cNvSpPr/>
            <p:nvPr/>
          </p:nvSpPr>
          <p:spPr>
            <a:xfrm>
              <a:off x="3103502" y="6028184"/>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1" name="直接连接符 177"/>
            <p:cNvCxnSpPr>
              <a:stCxn id="100" idx="0"/>
              <a:endCxn id="99" idx="3"/>
            </p:cNvCxnSpPr>
            <p:nvPr/>
          </p:nvCxnSpPr>
          <p:spPr>
            <a:xfrm flipV="1">
              <a:off x="3157508" y="5770109"/>
              <a:ext cx="69824" cy="258075"/>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99"/>
            <p:cNvCxnSpPr>
              <a:stCxn id="99" idx="5"/>
              <a:endCxn id="129" idx="1"/>
            </p:cNvCxnSpPr>
            <p:nvPr/>
          </p:nvCxnSpPr>
          <p:spPr>
            <a:xfrm>
              <a:off x="3303708" y="5770109"/>
              <a:ext cx="562839" cy="18927"/>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99"/>
            <p:cNvCxnSpPr>
              <a:endCxn id="99" idx="0"/>
            </p:cNvCxnSpPr>
            <p:nvPr/>
          </p:nvCxnSpPr>
          <p:spPr>
            <a:xfrm>
              <a:off x="3103502" y="5398158"/>
              <a:ext cx="162018" cy="249027"/>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04" name="图片 83" descr="5.JPG"/>
            <p:cNvPicPr>
              <a:picLocks noChangeAspect="1"/>
            </p:cNvPicPr>
            <p:nvPr/>
          </p:nvPicPr>
          <p:blipFill>
            <a:blip r:embed="rId11" cstate="print"/>
            <a:stretch>
              <a:fillRect/>
            </a:stretch>
          </p:blipFill>
          <p:spPr>
            <a:xfrm>
              <a:off x="2617449" y="5044438"/>
              <a:ext cx="594066" cy="441962"/>
            </a:xfrm>
            <a:prstGeom prst="rect">
              <a:avLst/>
            </a:prstGeom>
          </p:spPr>
        </p:pic>
        <p:sp>
          <p:nvSpPr>
            <p:cNvPr id="105" name="椭圆 132"/>
            <p:cNvSpPr/>
            <p:nvPr/>
          </p:nvSpPr>
          <p:spPr>
            <a:xfrm>
              <a:off x="4582334" y="5189984"/>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40"/>
            <p:cNvSpPr/>
            <p:nvPr/>
          </p:nvSpPr>
          <p:spPr>
            <a:xfrm>
              <a:off x="4613107" y="5502302"/>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7" name="直接连接符 141"/>
            <p:cNvCxnSpPr>
              <a:endCxn id="105" idx="4"/>
            </p:cNvCxnSpPr>
            <p:nvPr/>
          </p:nvCxnSpPr>
          <p:spPr>
            <a:xfrm flipH="1" flipV="1">
              <a:off x="4636340" y="5334000"/>
              <a:ext cx="30773" cy="323448"/>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08" name="椭圆 143"/>
            <p:cNvSpPr/>
            <p:nvPr/>
          </p:nvSpPr>
          <p:spPr>
            <a:xfrm>
              <a:off x="4289071" y="5070254"/>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9" name="直接连接符 144"/>
            <p:cNvCxnSpPr>
              <a:stCxn id="108" idx="6"/>
              <a:endCxn id="105" idx="2"/>
            </p:cNvCxnSpPr>
            <p:nvPr/>
          </p:nvCxnSpPr>
          <p:spPr>
            <a:xfrm>
              <a:off x="4397083" y="5142262"/>
              <a:ext cx="185251" cy="119730"/>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41"/>
            <p:cNvCxnSpPr>
              <a:endCxn id="105" idx="7"/>
            </p:cNvCxnSpPr>
            <p:nvPr/>
          </p:nvCxnSpPr>
          <p:spPr>
            <a:xfrm flipH="1">
              <a:off x="4674528" y="4926823"/>
              <a:ext cx="278561" cy="284253"/>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12" name="Picture 207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365439" y="3023822"/>
              <a:ext cx="543399" cy="735798"/>
            </a:xfrm>
            <a:prstGeom prst="rect">
              <a:avLst/>
            </a:prstGeom>
          </p:spPr>
        </p:pic>
        <p:cxnSp>
          <p:nvCxnSpPr>
            <p:cNvPr id="113" name="直接连接符 81"/>
            <p:cNvCxnSpPr>
              <a:endCxn id="112" idx="1"/>
            </p:cNvCxnSpPr>
            <p:nvPr/>
          </p:nvCxnSpPr>
          <p:spPr>
            <a:xfrm flipV="1">
              <a:off x="4913826" y="3391722"/>
              <a:ext cx="451613" cy="3402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14" name="Picture 2051"/>
            <p:cNvPicPr>
              <a:picLocks noChangeAspect="1"/>
            </p:cNvPicPr>
            <p:nvPr/>
          </p:nvPicPr>
          <p:blipFill>
            <a:blip r:embed="rId13" cstate="print"/>
            <a:stretch>
              <a:fillRect/>
            </a:stretch>
          </p:blipFill>
          <p:spPr>
            <a:xfrm>
              <a:off x="4261066" y="3609003"/>
              <a:ext cx="630083" cy="578258"/>
            </a:xfrm>
            <a:prstGeom prst="rect">
              <a:avLst/>
            </a:prstGeom>
          </p:spPr>
        </p:pic>
        <p:sp>
          <p:nvSpPr>
            <p:cNvPr id="115" name="TextBox 114"/>
            <p:cNvSpPr txBox="1"/>
            <p:nvPr/>
          </p:nvSpPr>
          <p:spPr>
            <a:xfrm>
              <a:off x="4992114" y="3654623"/>
              <a:ext cx="535724" cy="307777"/>
            </a:xfrm>
            <a:prstGeom prst="rect">
              <a:avLst/>
            </a:prstGeom>
            <a:noFill/>
          </p:spPr>
          <p:txBody>
            <a:bodyPr wrap="none" rtlCol="0">
              <a:spAutoFit/>
            </a:bodyPr>
            <a:lstStyle/>
            <a:p>
              <a:r>
                <a:rPr lang="en-US" altLang="zh-CN" sz="1400" b="1" dirty="0" smtClean="0"/>
                <a:t>class</a:t>
              </a:r>
              <a:endParaRPr lang="zh-CN" altLang="en-US" sz="1400" b="1" dirty="0"/>
            </a:p>
          </p:txBody>
        </p:sp>
        <p:sp>
          <p:nvSpPr>
            <p:cNvPr id="116" name="椭圆 173"/>
            <p:cNvSpPr/>
            <p:nvPr/>
          </p:nvSpPr>
          <p:spPr>
            <a:xfrm>
              <a:off x="5785931" y="2415744"/>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74"/>
            <p:cNvSpPr/>
            <p:nvPr/>
          </p:nvSpPr>
          <p:spPr>
            <a:xfrm>
              <a:off x="6163973" y="2487752"/>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75"/>
            <p:cNvSpPr/>
            <p:nvPr/>
          </p:nvSpPr>
          <p:spPr>
            <a:xfrm>
              <a:off x="6151397" y="2847792"/>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9" name="直接连接符 176"/>
            <p:cNvCxnSpPr>
              <a:stCxn id="116" idx="6"/>
              <a:endCxn id="117" idx="2"/>
            </p:cNvCxnSpPr>
            <p:nvPr/>
          </p:nvCxnSpPr>
          <p:spPr>
            <a:xfrm>
              <a:off x="5893943" y="2487752"/>
              <a:ext cx="270030" cy="72008"/>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77"/>
            <p:cNvCxnSpPr>
              <a:stCxn id="118" idx="7"/>
              <a:endCxn id="117" idx="3"/>
            </p:cNvCxnSpPr>
            <p:nvPr/>
          </p:nvCxnSpPr>
          <p:spPr>
            <a:xfrm flipH="1" flipV="1">
              <a:off x="6179791" y="2610677"/>
              <a:ext cx="63800" cy="258206"/>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78"/>
            <p:cNvCxnSpPr>
              <a:stCxn id="118" idx="1"/>
              <a:endCxn id="116" idx="4"/>
            </p:cNvCxnSpPr>
            <p:nvPr/>
          </p:nvCxnSpPr>
          <p:spPr>
            <a:xfrm flipH="1" flipV="1">
              <a:off x="5839937" y="2559760"/>
              <a:ext cx="327278" cy="309123"/>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2" name="椭圆 197"/>
            <p:cNvSpPr/>
            <p:nvPr/>
          </p:nvSpPr>
          <p:spPr>
            <a:xfrm>
              <a:off x="6379997" y="2667000"/>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3" name="直接连接符 199"/>
            <p:cNvCxnSpPr>
              <a:stCxn id="117" idx="5"/>
              <a:endCxn id="122" idx="1"/>
            </p:cNvCxnSpPr>
            <p:nvPr/>
          </p:nvCxnSpPr>
          <p:spPr>
            <a:xfrm>
              <a:off x="6256167" y="2610677"/>
              <a:ext cx="139648" cy="77414"/>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78"/>
            <p:cNvCxnSpPr>
              <a:stCxn id="112" idx="3"/>
              <a:endCxn id="118" idx="3"/>
            </p:cNvCxnSpPr>
            <p:nvPr/>
          </p:nvCxnSpPr>
          <p:spPr>
            <a:xfrm flipV="1">
              <a:off x="5908838" y="2970717"/>
              <a:ext cx="258377" cy="421004"/>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78"/>
            <p:cNvCxnSpPr>
              <a:stCxn id="126" idx="6"/>
              <a:endCxn id="116" idx="2"/>
            </p:cNvCxnSpPr>
            <p:nvPr/>
          </p:nvCxnSpPr>
          <p:spPr>
            <a:xfrm flipV="1">
              <a:off x="5519959" y="2487752"/>
              <a:ext cx="265972" cy="31040"/>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6" name="椭圆 197"/>
            <p:cNvSpPr/>
            <p:nvPr/>
          </p:nvSpPr>
          <p:spPr>
            <a:xfrm>
              <a:off x="5411947" y="2446784"/>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TextBox 126"/>
            <p:cNvSpPr txBox="1"/>
            <p:nvPr/>
          </p:nvSpPr>
          <p:spPr>
            <a:xfrm>
              <a:off x="3211409" y="5181600"/>
              <a:ext cx="500458" cy="307777"/>
            </a:xfrm>
            <a:prstGeom prst="rect">
              <a:avLst/>
            </a:prstGeom>
            <a:noFill/>
          </p:spPr>
          <p:txBody>
            <a:bodyPr wrap="none" rtlCol="0">
              <a:spAutoFit/>
            </a:bodyPr>
            <a:lstStyle/>
            <a:p>
              <a:r>
                <a:rPr lang="en-US" altLang="zh-CN" sz="1400" b="1" dirty="0" smtClean="0">
                  <a:solidFill>
                    <a:srgbClr val="7030A0"/>
                  </a:solidFill>
                </a:rPr>
                <a:t>City</a:t>
              </a:r>
              <a:endParaRPr lang="zh-CN" altLang="en-US" sz="1400" b="1" dirty="0">
                <a:solidFill>
                  <a:srgbClr val="7030A0"/>
                </a:solidFill>
              </a:endParaRPr>
            </a:p>
          </p:txBody>
        </p:sp>
        <p:sp>
          <p:nvSpPr>
            <p:cNvPr id="128" name="TextBox 127"/>
            <p:cNvSpPr txBox="1"/>
            <p:nvPr/>
          </p:nvSpPr>
          <p:spPr>
            <a:xfrm>
              <a:off x="3643563" y="5864423"/>
              <a:ext cx="823046" cy="307777"/>
            </a:xfrm>
            <a:prstGeom prst="rect">
              <a:avLst/>
            </a:prstGeom>
            <a:noFill/>
          </p:spPr>
          <p:txBody>
            <a:bodyPr wrap="none" rtlCol="0">
              <a:spAutoFit/>
            </a:bodyPr>
            <a:lstStyle/>
            <a:p>
              <a:r>
                <a:rPr lang="en-US" altLang="zh-CN" sz="1400" b="1" dirty="0" smtClean="0">
                  <a:solidFill>
                    <a:srgbClr val="7030A0"/>
                  </a:solidFill>
                </a:rPr>
                <a:t>Country</a:t>
              </a:r>
              <a:endParaRPr lang="zh-CN" altLang="en-US" sz="1400" b="1" dirty="0">
                <a:solidFill>
                  <a:srgbClr val="7030A0"/>
                </a:solidFill>
              </a:endParaRPr>
            </a:p>
          </p:txBody>
        </p:sp>
        <p:pic>
          <p:nvPicPr>
            <p:cNvPr id="129" name="Picture 13" descr="C:\Users\Arijit\Desktop\images.jpg"/>
            <p:cNvPicPr>
              <a:picLocks noChangeAspect="1" noChangeArrowheads="1"/>
            </p:cNvPicPr>
            <p:nvPr/>
          </p:nvPicPr>
          <p:blipFill>
            <a:blip r:embed="rId14" cstate="print"/>
            <a:srcRect/>
            <a:stretch>
              <a:fillRect/>
            </a:stretch>
          </p:blipFill>
          <p:spPr bwMode="auto">
            <a:xfrm>
              <a:off x="3866547" y="5638800"/>
              <a:ext cx="411662" cy="300472"/>
            </a:xfrm>
            <a:prstGeom prst="rect">
              <a:avLst/>
            </a:prstGeom>
            <a:noFill/>
          </p:spPr>
        </p:pic>
        <p:sp>
          <p:nvSpPr>
            <p:cNvPr id="130" name="椭圆 112"/>
            <p:cNvSpPr/>
            <p:nvPr/>
          </p:nvSpPr>
          <p:spPr>
            <a:xfrm>
              <a:off x="6075197" y="4368576"/>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15"/>
            <p:cNvSpPr/>
            <p:nvPr/>
          </p:nvSpPr>
          <p:spPr>
            <a:xfrm>
              <a:off x="6379997" y="4504146"/>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16"/>
            <p:cNvSpPr/>
            <p:nvPr/>
          </p:nvSpPr>
          <p:spPr>
            <a:xfrm>
              <a:off x="5953082" y="4797135"/>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3" name="直接连接符 117"/>
            <p:cNvCxnSpPr>
              <a:stCxn id="130" idx="6"/>
              <a:endCxn id="131" idx="1"/>
            </p:cNvCxnSpPr>
            <p:nvPr/>
          </p:nvCxnSpPr>
          <p:spPr>
            <a:xfrm>
              <a:off x="6183209" y="4440584"/>
              <a:ext cx="212606" cy="84653"/>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21"/>
            <p:cNvCxnSpPr>
              <a:stCxn id="132" idx="7"/>
              <a:endCxn id="131" idx="3"/>
            </p:cNvCxnSpPr>
            <p:nvPr/>
          </p:nvCxnSpPr>
          <p:spPr>
            <a:xfrm flipV="1">
              <a:off x="6045276" y="4627071"/>
              <a:ext cx="350539" cy="191155"/>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24"/>
            <p:cNvCxnSpPr>
              <a:stCxn id="132" idx="0"/>
              <a:endCxn id="130" idx="4"/>
            </p:cNvCxnSpPr>
            <p:nvPr/>
          </p:nvCxnSpPr>
          <p:spPr>
            <a:xfrm flipV="1">
              <a:off x="6007088" y="4512592"/>
              <a:ext cx="122115" cy="284543"/>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24"/>
            <p:cNvCxnSpPr>
              <a:stCxn id="130" idx="2"/>
            </p:cNvCxnSpPr>
            <p:nvPr/>
          </p:nvCxnSpPr>
          <p:spPr>
            <a:xfrm flipH="1">
              <a:off x="5652945" y="4440584"/>
              <a:ext cx="422252" cy="103067"/>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24"/>
            <p:cNvCxnSpPr>
              <a:stCxn id="132" idx="2"/>
            </p:cNvCxnSpPr>
            <p:nvPr/>
          </p:nvCxnSpPr>
          <p:spPr>
            <a:xfrm flipH="1" flipV="1">
              <a:off x="5652945" y="4689125"/>
              <a:ext cx="300137" cy="180019"/>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8" name="椭圆 115"/>
            <p:cNvSpPr/>
            <p:nvPr/>
          </p:nvSpPr>
          <p:spPr>
            <a:xfrm>
              <a:off x="6303797" y="4030381"/>
              <a:ext cx="108012" cy="14401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直接连接符 117"/>
            <p:cNvCxnSpPr>
              <a:stCxn id="130" idx="7"/>
              <a:endCxn id="138" idx="3"/>
            </p:cNvCxnSpPr>
            <p:nvPr/>
          </p:nvCxnSpPr>
          <p:spPr>
            <a:xfrm flipV="1">
              <a:off x="6167391" y="4153306"/>
              <a:ext cx="152224" cy="236361"/>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pic>
        <p:nvPicPr>
          <p:cNvPr id="141" name="Picture 8" descr="http://img.freebase.com/api/trans/raw/m/04stkzb"/>
          <p:cNvPicPr>
            <a:picLocks noChangeAspect="1" noChangeArrowheads="1"/>
          </p:cNvPicPr>
          <p:nvPr/>
        </p:nvPicPr>
        <p:blipFill>
          <a:blip r:embed="rId15" cstate="print"/>
          <a:srcRect/>
          <a:stretch>
            <a:fillRect/>
          </a:stretch>
        </p:blipFill>
        <p:spPr bwMode="auto">
          <a:xfrm>
            <a:off x="7277808" y="2798000"/>
            <a:ext cx="1437740" cy="414068"/>
          </a:xfrm>
          <a:prstGeom prst="rect">
            <a:avLst/>
          </a:prstGeom>
          <a:noFill/>
        </p:spPr>
      </p:pic>
      <p:pic>
        <p:nvPicPr>
          <p:cNvPr id="142" name="Picture 10" descr="https://encrypted-tbn0.gstatic.com/images?q=tbn:ANd9GcTKX3qHGgKTgnQg8gB939_og_8rnWg9iJdqz-83iX8RRnAHxsst"/>
          <p:cNvPicPr>
            <a:picLocks noChangeAspect="1" noChangeArrowheads="1"/>
          </p:cNvPicPr>
          <p:nvPr/>
        </p:nvPicPr>
        <p:blipFill>
          <a:blip r:embed="rId16" cstate="print"/>
          <a:srcRect/>
          <a:stretch>
            <a:fillRect/>
          </a:stretch>
        </p:blipFill>
        <p:spPr bwMode="auto">
          <a:xfrm>
            <a:off x="7572951" y="1803421"/>
            <a:ext cx="1037649" cy="728531"/>
          </a:xfrm>
          <a:prstGeom prst="rect">
            <a:avLst/>
          </a:prstGeom>
          <a:noFill/>
        </p:spPr>
      </p:pic>
      <p:pic>
        <p:nvPicPr>
          <p:cNvPr id="143" name="Picture 2" descr="http://t2.gstatic.com/images?q=tbn:ANd9GcQQiIbGhPCMIz5EPgG1J3oj9P6YRS4UT6Q3N03T-VQs8T5ULx7UUQ"/>
          <p:cNvPicPr>
            <a:picLocks noChangeAspect="1" noChangeArrowheads="1"/>
          </p:cNvPicPr>
          <p:nvPr/>
        </p:nvPicPr>
        <p:blipFill>
          <a:blip r:embed="rId17" cstate="print"/>
          <a:srcRect/>
          <a:stretch>
            <a:fillRect/>
          </a:stretch>
        </p:blipFill>
        <p:spPr bwMode="auto">
          <a:xfrm>
            <a:off x="7515731" y="3601780"/>
            <a:ext cx="1048484" cy="372288"/>
          </a:xfrm>
          <a:prstGeom prst="rect">
            <a:avLst/>
          </a:prstGeom>
          <a:noFill/>
        </p:spPr>
      </p:pic>
      <p:pic>
        <p:nvPicPr>
          <p:cNvPr id="144" name="Picture 156"/>
          <p:cNvPicPr>
            <a:picLocks noChangeAspect="1"/>
          </p:cNvPicPr>
          <p:nvPr/>
        </p:nvPicPr>
        <p:blipFill>
          <a:blip r:embed="rId18" cstate="print"/>
          <a:stretch>
            <a:fillRect/>
          </a:stretch>
        </p:blipFill>
        <p:spPr>
          <a:xfrm>
            <a:off x="7459175" y="616526"/>
            <a:ext cx="1161596" cy="803620"/>
          </a:xfrm>
          <a:prstGeom prst="rect">
            <a:avLst/>
          </a:prstGeom>
        </p:spPr>
      </p:pic>
      <p:pic>
        <p:nvPicPr>
          <p:cNvPr id="145" name="Picture 167"/>
          <p:cNvPicPr>
            <a:picLocks noChangeAspect="1"/>
          </p:cNvPicPr>
          <p:nvPr/>
        </p:nvPicPr>
        <p:blipFill>
          <a:blip r:embed="rId19" cstate="print"/>
          <a:stretch>
            <a:fillRect/>
          </a:stretch>
        </p:blipFill>
        <p:spPr>
          <a:xfrm>
            <a:off x="7575794" y="4245186"/>
            <a:ext cx="1023785" cy="719482"/>
          </a:xfrm>
          <a:prstGeom prst="rect">
            <a:avLst/>
          </a:prstGeom>
        </p:spPr>
      </p:pic>
      <p:pic>
        <p:nvPicPr>
          <p:cNvPr id="146" name="Picture 172"/>
          <p:cNvPicPr>
            <a:picLocks noChangeAspect="1"/>
          </p:cNvPicPr>
          <p:nvPr/>
        </p:nvPicPr>
        <p:blipFill>
          <a:blip r:embed="rId20" cstate="print"/>
          <a:stretch>
            <a:fillRect/>
          </a:stretch>
        </p:blipFill>
        <p:spPr>
          <a:xfrm>
            <a:off x="7523933" y="5269468"/>
            <a:ext cx="1147192" cy="850954"/>
          </a:xfrm>
          <a:prstGeom prst="rect">
            <a:avLst/>
          </a:prstGeom>
        </p:spPr>
      </p:pic>
    </p:spTree>
    <p:extLst>
      <p:ext uri="{BB962C8B-B14F-4D97-AF65-F5344CB8AC3E}">
        <p14:creationId xmlns:p14="http://schemas.microsoft.com/office/powerpoint/2010/main" val="403371871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762000"/>
          </a:xfrm>
        </p:spPr>
        <p:txBody>
          <a:bodyPr/>
          <a:lstStyle/>
          <a:p>
            <a:r>
              <a:rPr lang="en-US" dirty="0" smtClean="0"/>
              <a:t>Broad Applications</a:t>
            </a:r>
            <a:endParaRPr lang="en-US" b="1" dirty="0"/>
          </a:p>
        </p:txBody>
      </p:sp>
      <p:sp>
        <p:nvSpPr>
          <p:cNvPr id="6" name="Slide Number Placeholder 5"/>
          <p:cNvSpPr>
            <a:spLocks noGrp="1"/>
          </p:cNvSpPr>
          <p:nvPr>
            <p:ph type="sldNum" sz="quarter" idx="12"/>
          </p:nvPr>
        </p:nvSpPr>
        <p:spPr/>
        <p:txBody>
          <a:bodyPr/>
          <a:lstStyle/>
          <a:p>
            <a:pPr>
              <a:defRPr/>
            </a:pPr>
            <a:fld id="{2FC9783A-7102-4A47-9DD4-0C0E3EA7866E}" type="slidenum">
              <a:rPr lang="en-US" altLang="zh-CN" smtClean="0"/>
              <a:pPr>
                <a:defRPr/>
              </a:pPr>
              <a:t>5</a:t>
            </a:fld>
            <a:endParaRPr lang="en-US" altLang="zh-CN"/>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1219200"/>
            <a:ext cx="1447799" cy="1219200"/>
          </a:xfrm>
          <a:prstGeom prst="rect">
            <a:avLst/>
          </a:prstGeom>
        </p:spPr>
      </p:pic>
      <p:sp>
        <p:nvSpPr>
          <p:cNvPr id="14" name="TextBox 13"/>
          <p:cNvSpPr txBox="1"/>
          <p:nvPr/>
        </p:nvSpPr>
        <p:spPr>
          <a:xfrm>
            <a:off x="2286000" y="1447800"/>
            <a:ext cx="2325757" cy="707886"/>
          </a:xfrm>
          <a:prstGeom prst="rect">
            <a:avLst/>
          </a:prstGeom>
          <a:noFill/>
        </p:spPr>
        <p:txBody>
          <a:bodyPr wrap="square" rtlCol="0">
            <a:spAutoFit/>
          </a:bodyPr>
          <a:lstStyle/>
          <a:p>
            <a:r>
              <a:rPr lang="en-US" dirty="0" smtClean="0"/>
              <a:t>Customer Service</a:t>
            </a:r>
            <a:endParaRPr lang="en-US"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0" y="2514600"/>
            <a:ext cx="1261872" cy="1348409"/>
          </a:xfrm>
          <a:prstGeom prst="rect">
            <a:avLst/>
          </a:prstGeom>
        </p:spPr>
      </p:pic>
      <p:sp>
        <p:nvSpPr>
          <p:cNvPr id="33" name="TextBox 32"/>
          <p:cNvSpPr txBox="1"/>
          <p:nvPr/>
        </p:nvSpPr>
        <p:spPr>
          <a:xfrm>
            <a:off x="2362200" y="2895600"/>
            <a:ext cx="2252472" cy="400110"/>
          </a:xfrm>
          <a:prstGeom prst="rect">
            <a:avLst/>
          </a:prstGeom>
          <a:noFill/>
        </p:spPr>
        <p:txBody>
          <a:bodyPr wrap="square" rtlCol="0">
            <a:spAutoFit/>
          </a:bodyPr>
          <a:lstStyle/>
          <a:p>
            <a:r>
              <a:rPr lang="en-US" dirty="0" smtClean="0"/>
              <a:t>Healthcare</a:t>
            </a:r>
            <a:endParaRPr lang="en-US" dirty="0"/>
          </a:p>
        </p:txBody>
      </p: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0" y="3810000"/>
            <a:ext cx="1316736" cy="1486362"/>
          </a:xfrm>
          <a:prstGeom prst="rect">
            <a:avLst/>
          </a:prstGeom>
        </p:spPr>
      </p:pic>
      <p:sp>
        <p:nvSpPr>
          <p:cNvPr id="34" name="TextBox 33"/>
          <p:cNvSpPr txBox="1"/>
          <p:nvPr/>
        </p:nvSpPr>
        <p:spPr>
          <a:xfrm>
            <a:off x="1905000" y="4191000"/>
            <a:ext cx="3581400" cy="707886"/>
          </a:xfrm>
          <a:prstGeom prst="rect">
            <a:avLst/>
          </a:prstGeom>
          <a:noFill/>
        </p:spPr>
        <p:txBody>
          <a:bodyPr wrap="square" rtlCol="0">
            <a:spAutoFit/>
          </a:bodyPr>
          <a:lstStyle/>
          <a:p>
            <a:r>
              <a:rPr lang="en-US" dirty="0" smtClean="0"/>
              <a:t>Business Intelligence</a:t>
            </a:r>
          </a:p>
          <a:p>
            <a:r>
              <a:rPr lang="en-US" altLang="zh-CN" dirty="0" smtClean="0"/>
              <a:t>Enterprise search </a:t>
            </a:r>
            <a:endParaRPr lang="en-US" dirty="0" smtClean="0"/>
          </a:p>
        </p:txBody>
      </p:sp>
      <p:grpSp>
        <p:nvGrpSpPr>
          <p:cNvPr id="8" name="Group 22"/>
          <p:cNvGrpSpPr/>
          <p:nvPr/>
        </p:nvGrpSpPr>
        <p:grpSpPr>
          <a:xfrm>
            <a:off x="5562600" y="3957919"/>
            <a:ext cx="2743200" cy="2432554"/>
            <a:chOff x="5181600" y="3624574"/>
            <a:chExt cx="2960608" cy="2625737"/>
          </a:xfrm>
        </p:grpSpPr>
        <p:pic>
          <p:nvPicPr>
            <p:cNvPr id="50178"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81600" y="3624574"/>
              <a:ext cx="2960608" cy="2319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5791200" y="5850201"/>
              <a:ext cx="1676400" cy="400110"/>
            </a:xfrm>
            <a:prstGeom prst="rect">
              <a:avLst/>
            </a:prstGeom>
            <a:noFill/>
          </p:spPr>
          <p:txBody>
            <a:bodyPr wrap="square" rtlCol="0">
              <a:spAutoFit/>
            </a:bodyPr>
            <a:lstStyle/>
            <a:p>
              <a:r>
                <a:rPr lang="en-US" dirty="0" smtClean="0"/>
                <a:t>Robotics</a:t>
              </a:r>
              <a:endParaRPr lang="en-US" dirty="0"/>
            </a:p>
          </p:txBody>
        </p:sp>
      </p:grpSp>
      <p:grpSp>
        <p:nvGrpSpPr>
          <p:cNvPr id="11" name="Group 27"/>
          <p:cNvGrpSpPr/>
          <p:nvPr/>
        </p:nvGrpSpPr>
        <p:grpSpPr>
          <a:xfrm>
            <a:off x="5218171" y="1145146"/>
            <a:ext cx="3316229" cy="2744031"/>
            <a:chOff x="5218171" y="1221346"/>
            <a:chExt cx="3316229" cy="2744031"/>
          </a:xfrm>
        </p:grpSpPr>
        <p:grpSp>
          <p:nvGrpSpPr>
            <p:cNvPr id="12" name="Group 24"/>
            <p:cNvGrpSpPr/>
            <p:nvPr/>
          </p:nvGrpSpPr>
          <p:grpSpPr>
            <a:xfrm>
              <a:off x="5421392" y="1221346"/>
              <a:ext cx="2884408" cy="2500786"/>
              <a:chOff x="5421392" y="1221346"/>
              <a:chExt cx="2884408" cy="2500786"/>
            </a:xfrm>
          </p:grpSpPr>
          <p:pic>
            <p:nvPicPr>
              <p:cNvPr id="5018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21392" y="1221346"/>
                <a:ext cx="2884408" cy="2186746"/>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4" name="TextBox 23"/>
              <p:cNvSpPr txBox="1"/>
              <p:nvPr/>
            </p:nvSpPr>
            <p:spPr>
              <a:xfrm>
                <a:off x="5943600" y="3352800"/>
                <a:ext cx="1676400" cy="369332"/>
              </a:xfrm>
              <a:prstGeom prst="rect">
                <a:avLst/>
              </a:prstGeom>
              <a:noFill/>
            </p:spPr>
            <p:txBody>
              <a:bodyPr wrap="square" rtlCol="0">
                <a:spAutoFit/>
              </a:bodyPr>
              <a:lstStyle/>
              <a:p>
                <a:r>
                  <a:rPr lang="en-US" sz="1800" dirty="0" err="1" smtClean="0">
                    <a:solidFill>
                      <a:srgbClr val="C00000"/>
                    </a:solidFill>
                  </a:rPr>
                  <a:t>RoboBrain</a:t>
                </a:r>
                <a:endParaRPr lang="en-US" sz="1800" dirty="0">
                  <a:solidFill>
                    <a:srgbClr val="C00000"/>
                  </a:solidFill>
                </a:endParaRPr>
              </a:p>
            </p:txBody>
          </p:sp>
        </p:grpSp>
        <p:sp>
          <p:nvSpPr>
            <p:cNvPr id="27" name="TextBox 26"/>
            <p:cNvSpPr txBox="1"/>
            <p:nvPr/>
          </p:nvSpPr>
          <p:spPr>
            <a:xfrm>
              <a:off x="5218171" y="3657600"/>
              <a:ext cx="3316229" cy="307777"/>
            </a:xfrm>
            <a:prstGeom prst="rect">
              <a:avLst/>
            </a:prstGeom>
            <a:noFill/>
          </p:spPr>
          <p:txBody>
            <a:bodyPr wrap="none" rtlCol="0">
              <a:spAutoFit/>
            </a:bodyPr>
            <a:lstStyle/>
            <a:p>
              <a:r>
                <a:rPr lang="en-US" sz="1400" dirty="0" smtClean="0"/>
                <a:t>[</a:t>
              </a:r>
              <a:r>
                <a:rPr lang="en-US" sz="1400" i="1" dirty="0" err="1" smtClean="0"/>
                <a:t>Saxena</a:t>
              </a:r>
              <a:r>
                <a:rPr lang="en-US" sz="1400" i="1" dirty="0" smtClean="0"/>
                <a:t> et al., </a:t>
              </a:r>
              <a:r>
                <a:rPr lang="en-US" altLang="zh-CN" sz="1400" i="1" dirty="0" smtClean="0"/>
                <a:t>Cornell &amp; Stanford</a:t>
              </a:r>
              <a:r>
                <a:rPr lang="en-US" sz="1400" dirty="0" smtClean="0"/>
                <a:t>]</a:t>
              </a:r>
              <a:endParaRPr lang="en-US" sz="1400" dirty="0"/>
            </a:p>
          </p:txBody>
        </p:sp>
      </p:grpSp>
      <p:sp>
        <p:nvSpPr>
          <p:cNvPr id="22" name="Rectangle 21"/>
          <p:cNvSpPr/>
          <p:nvPr/>
        </p:nvSpPr>
        <p:spPr>
          <a:xfrm>
            <a:off x="2438400" y="5410200"/>
            <a:ext cx="2554033" cy="400110"/>
          </a:xfrm>
          <a:prstGeom prst="rect">
            <a:avLst/>
          </a:prstGeom>
        </p:spPr>
        <p:txBody>
          <a:bodyPr wrap="none">
            <a:spAutoFit/>
          </a:bodyPr>
          <a:lstStyle/>
          <a:p>
            <a:r>
              <a:rPr lang="en-US" altLang="zh-CN" dirty="0" smtClean="0"/>
              <a:t>Intelligent Policing</a:t>
            </a:r>
          </a:p>
        </p:txBody>
      </p:sp>
      <p:pic>
        <p:nvPicPr>
          <p:cNvPr id="53250" name="Picture 2" descr="Image result for policing icon"/>
          <p:cNvPicPr>
            <a:picLocks noChangeAspect="1" noChangeArrowheads="1"/>
          </p:cNvPicPr>
          <p:nvPr/>
        </p:nvPicPr>
        <p:blipFill>
          <a:blip r:embed="rId8" cstate="print"/>
          <a:srcRect/>
          <a:stretch>
            <a:fillRect/>
          </a:stretch>
        </p:blipFill>
        <p:spPr bwMode="auto">
          <a:xfrm>
            <a:off x="838200" y="5181600"/>
            <a:ext cx="1181100" cy="1181101"/>
          </a:xfrm>
          <a:prstGeom prst="rect">
            <a:avLst/>
          </a:prstGeom>
          <a:noFill/>
        </p:spPr>
      </p:pic>
    </p:spTree>
    <p:extLst>
      <p:ext uri="{BB962C8B-B14F-4D97-AF65-F5344CB8AC3E}">
        <p14:creationId xmlns:p14="http://schemas.microsoft.com/office/powerpoint/2010/main" val="2732582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内容占位符 2"/>
          <p:cNvSpPr txBox="1">
            <a:spLocks/>
          </p:cNvSpPr>
          <p:nvPr/>
        </p:nvSpPr>
        <p:spPr bwMode="auto">
          <a:xfrm>
            <a:off x="692150" y="1216025"/>
            <a:ext cx="7494588" cy="717550"/>
          </a:xfrm>
          <a:prstGeom prst="rect">
            <a:avLst/>
          </a:prstGeom>
          <a:noFill/>
          <a:ln w="9525">
            <a:noFill/>
            <a:miter lim="800000"/>
            <a:headEnd/>
            <a:tailEnd/>
          </a:ln>
        </p:spPr>
        <p:txBody>
          <a:bodyPr lIns="0" rIns="0"/>
          <a:lstStyle/>
          <a:p>
            <a:pPr marL="92075" indent="-92075" eaLnBrk="1" hangingPunct="1">
              <a:lnSpc>
                <a:spcPct val="70000"/>
              </a:lnSpc>
              <a:spcBef>
                <a:spcPts val="1200"/>
              </a:spcBef>
              <a:spcAft>
                <a:spcPts val="200"/>
              </a:spcAft>
              <a:buClr>
                <a:schemeClr val="accent1"/>
              </a:buClr>
              <a:buSzPct val="100000"/>
              <a:buFont typeface="Calibri" pitchFamily="34" charset="0"/>
              <a:buChar char=" "/>
            </a:pPr>
            <a:endParaRPr lang="en-GB" sz="2400">
              <a:solidFill>
                <a:srgbClr val="3F3F3F"/>
              </a:solidFill>
              <a:latin typeface="Calibri" pitchFamily="34" charset="0"/>
              <a:sym typeface="Calibri" pitchFamily="34" charset="0"/>
            </a:endParaRPr>
          </a:p>
          <a:p>
            <a:pPr marL="92075" indent="-92075" eaLnBrk="1" hangingPunct="1">
              <a:lnSpc>
                <a:spcPct val="70000"/>
              </a:lnSpc>
              <a:spcBef>
                <a:spcPts val="1200"/>
              </a:spcBef>
              <a:spcAft>
                <a:spcPts val="200"/>
              </a:spcAft>
              <a:buClr>
                <a:schemeClr val="accent1"/>
              </a:buClr>
              <a:buSzPct val="100000"/>
              <a:buFont typeface="Calibri" pitchFamily="34" charset="0"/>
              <a:buChar char=" "/>
            </a:pPr>
            <a:endParaRPr lang="en-GB" sz="2400">
              <a:solidFill>
                <a:srgbClr val="3F3F3F"/>
              </a:solidFill>
              <a:latin typeface="Calibri" pitchFamily="34" charset="0"/>
              <a:sym typeface="Calibri" pitchFamily="34" charset="0"/>
            </a:endParaRPr>
          </a:p>
          <a:p>
            <a:pPr marL="92075" indent="-92075" eaLnBrk="1" hangingPunct="1">
              <a:lnSpc>
                <a:spcPct val="70000"/>
              </a:lnSpc>
              <a:spcBef>
                <a:spcPts val="1200"/>
              </a:spcBef>
              <a:spcAft>
                <a:spcPts val="200"/>
              </a:spcAft>
              <a:buClr>
                <a:schemeClr val="accent1"/>
              </a:buClr>
              <a:buSzPct val="100000"/>
              <a:buFont typeface="Calibri" pitchFamily="34" charset="0"/>
              <a:buNone/>
            </a:pPr>
            <a:endParaRPr lang="en-GB" sz="2400">
              <a:solidFill>
                <a:srgbClr val="3F3F3F"/>
              </a:solidFill>
              <a:latin typeface="Calibri" pitchFamily="34" charset="0"/>
              <a:sym typeface="Calibri" pitchFamily="34" charset="0"/>
            </a:endParaRPr>
          </a:p>
          <a:p>
            <a:pPr marL="92075" indent="-92075" eaLnBrk="1" hangingPunct="1">
              <a:lnSpc>
                <a:spcPct val="70000"/>
              </a:lnSpc>
              <a:spcBef>
                <a:spcPts val="1200"/>
              </a:spcBef>
              <a:spcAft>
                <a:spcPts val="200"/>
              </a:spcAft>
              <a:buClr>
                <a:schemeClr val="accent1"/>
              </a:buClr>
              <a:buSzPct val="100000"/>
              <a:buFont typeface="Calibri" pitchFamily="34" charset="0"/>
              <a:buNone/>
            </a:pPr>
            <a:endParaRPr lang="en-GB" sz="2400">
              <a:solidFill>
                <a:srgbClr val="3F3F3F"/>
              </a:solidFill>
              <a:latin typeface="Calibri" pitchFamily="34" charset="0"/>
              <a:sym typeface="Calibri" pitchFamily="34" charset="0"/>
            </a:endParaRPr>
          </a:p>
          <a:p>
            <a:pPr marL="92075" indent="-92075" eaLnBrk="1" hangingPunct="1">
              <a:lnSpc>
                <a:spcPct val="70000"/>
              </a:lnSpc>
              <a:spcBef>
                <a:spcPts val="1200"/>
              </a:spcBef>
              <a:spcAft>
                <a:spcPts val="200"/>
              </a:spcAft>
              <a:buClr>
                <a:schemeClr val="accent1"/>
              </a:buClr>
              <a:buSzPct val="100000"/>
              <a:buFont typeface="Calibri" pitchFamily="34" charset="0"/>
              <a:buChar char=" "/>
            </a:pPr>
            <a:endParaRPr lang="en-GB" sz="2400">
              <a:solidFill>
                <a:srgbClr val="3F3F3F"/>
              </a:solidFill>
              <a:latin typeface="Calibri" pitchFamily="34" charset="0"/>
              <a:sym typeface="Calibri" pitchFamily="34" charset="0"/>
            </a:endParaRPr>
          </a:p>
          <a:p>
            <a:pPr marL="384175" lvl="1" indent="-182563" eaLnBrk="1" hangingPunct="1">
              <a:lnSpc>
                <a:spcPct val="70000"/>
              </a:lnSpc>
              <a:spcBef>
                <a:spcPts val="200"/>
              </a:spcBef>
              <a:spcAft>
                <a:spcPts val="400"/>
              </a:spcAft>
              <a:buClr>
                <a:schemeClr val="accent1"/>
              </a:buClr>
              <a:buSzPct val="100000"/>
              <a:buFont typeface="Calibri" pitchFamily="34" charset="0"/>
              <a:buChar char="◦"/>
            </a:pPr>
            <a:endParaRPr lang="en-GB" sz="1600">
              <a:solidFill>
                <a:srgbClr val="3F3F3F"/>
              </a:solidFill>
              <a:latin typeface="Calibri" pitchFamily="34" charset="0"/>
              <a:sym typeface="Calibri" pitchFamily="34" charset="0"/>
            </a:endParaRPr>
          </a:p>
          <a:p>
            <a:pPr marL="384175" lvl="1" indent="-182563" eaLnBrk="1" hangingPunct="1">
              <a:lnSpc>
                <a:spcPct val="70000"/>
              </a:lnSpc>
              <a:spcBef>
                <a:spcPts val="200"/>
              </a:spcBef>
              <a:spcAft>
                <a:spcPts val="400"/>
              </a:spcAft>
              <a:buClr>
                <a:schemeClr val="accent1"/>
              </a:buClr>
              <a:buSzPct val="100000"/>
              <a:buFont typeface="Calibri" pitchFamily="34" charset="0"/>
              <a:buChar char="◦"/>
            </a:pPr>
            <a:endParaRPr lang="en-GB" sz="2000">
              <a:solidFill>
                <a:srgbClr val="3F3F3F"/>
              </a:solidFill>
              <a:latin typeface="Calibri" pitchFamily="34" charset="0"/>
              <a:sym typeface="Calibri" pitchFamily="34" charset="0"/>
            </a:endParaRPr>
          </a:p>
          <a:p>
            <a:pPr marL="384175" lvl="1" indent="-182563" eaLnBrk="1" hangingPunct="1">
              <a:lnSpc>
                <a:spcPct val="70000"/>
              </a:lnSpc>
              <a:spcBef>
                <a:spcPts val="200"/>
              </a:spcBef>
              <a:spcAft>
                <a:spcPts val="400"/>
              </a:spcAft>
              <a:buClr>
                <a:schemeClr val="accent1"/>
              </a:buClr>
              <a:buSzPct val="100000"/>
              <a:buFont typeface="Calibri" pitchFamily="34" charset="0"/>
              <a:buChar char="◦"/>
            </a:pPr>
            <a:endParaRPr lang="en-GB" sz="2000">
              <a:solidFill>
                <a:srgbClr val="3F3F3F"/>
              </a:solidFill>
              <a:latin typeface="Calibri" pitchFamily="34" charset="0"/>
              <a:sym typeface="Calibri" pitchFamily="34" charset="0"/>
            </a:endParaRPr>
          </a:p>
          <a:p>
            <a:pPr marL="384175" lvl="1" indent="-182563" eaLnBrk="1" hangingPunct="1">
              <a:lnSpc>
                <a:spcPct val="70000"/>
              </a:lnSpc>
              <a:spcBef>
                <a:spcPts val="200"/>
              </a:spcBef>
              <a:spcAft>
                <a:spcPts val="400"/>
              </a:spcAft>
              <a:buClr>
                <a:schemeClr val="accent1"/>
              </a:buClr>
              <a:buSzPct val="100000"/>
              <a:buFont typeface="Calibri" pitchFamily="34" charset="0"/>
              <a:buChar char="◦"/>
            </a:pPr>
            <a:endParaRPr lang="en-GB">
              <a:solidFill>
                <a:srgbClr val="3F3F3F"/>
              </a:solidFill>
              <a:latin typeface="Calibri" pitchFamily="34" charset="0"/>
              <a:sym typeface="Calibri" pitchFamily="34" charset="0"/>
            </a:endParaRPr>
          </a:p>
          <a:p>
            <a:pPr marL="384175" lvl="1" indent="-182563" eaLnBrk="1" hangingPunct="1">
              <a:lnSpc>
                <a:spcPct val="70000"/>
              </a:lnSpc>
              <a:spcBef>
                <a:spcPts val="200"/>
              </a:spcBef>
              <a:spcAft>
                <a:spcPts val="400"/>
              </a:spcAft>
              <a:buClr>
                <a:schemeClr val="accent1"/>
              </a:buClr>
              <a:buSzPct val="100000"/>
              <a:buFont typeface="Calibri" pitchFamily="34" charset="0"/>
              <a:buChar char="◦"/>
            </a:pPr>
            <a:endParaRPr lang="en-GB" sz="2000">
              <a:solidFill>
                <a:srgbClr val="3F3F3F"/>
              </a:solidFill>
              <a:latin typeface="Calibri" pitchFamily="34" charset="0"/>
              <a:sym typeface="Calibri" pitchFamily="34" charset="0"/>
            </a:endParaRPr>
          </a:p>
          <a:p>
            <a:pPr marL="92075" indent="-92075" eaLnBrk="1" hangingPunct="1">
              <a:lnSpc>
                <a:spcPct val="70000"/>
              </a:lnSpc>
              <a:spcBef>
                <a:spcPts val="1200"/>
              </a:spcBef>
              <a:spcAft>
                <a:spcPts val="200"/>
              </a:spcAft>
              <a:buClr>
                <a:schemeClr val="accent1"/>
              </a:buClr>
              <a:buSzPct val="100000"/>
              <a:buFont typeface="Calibri" pitchFamily="34" charset="0"/>
              <a:buChar char=" "/>
            </a:pPr>
            <a:endParaRPr lang="en-GB">
              <a:solidFill>
                <a:srgbClr val="3F3F3F"/>
              </a:solidFill>
              <a:latin typeface="Calibri" pitchFamily="34" charset="0"/>
              <a:sym typeface="Calibri" pitchFamily="34" charset="0"/>
            </a:endParaRPr>
          </a:p>
          <a:p>
            <a:pPr marL="92075" indent="-92075" eaLnBrk="1" hangingPunct="1">
              <a:lnSpc>
                <a:spcPct val="70000"/>
              </a:lnSpc>
              <a:spcBef>
                <a:spcPts val="1200"/>
              </a:spcBef>
              <a:spcAft>
                <a:spcPts val="200"/>
              </a:spcAft>
              <a:buClr>
                <a:schemeClr val="accent1"/>
              </a:buClr>
              <a:buSzPct val="100000"/>
              <a:buFont typeface="Calibri" pitchFamily="34" charset="0"/>
              <a:buChar char=" "/>
            </a:pPr>
            <a:endParaRPr lang="en-GB">
              <a:solidFill>
                <a:srgbClr val="3F3F3F"/>
              </a:solidFill>
              <a:latin typeface="Calibri" pitchFamily="34" charset="0"/>
              <a:sym typeface="Calibri" pitchFamily="34" charset="0"/>
            </a:endParaRPr>
          </a:p>
          <a:p>
            <a:pPr marL="92075" indent="-92075" eaLnBrk="1" hangingPunct="1">
              <a:lnSpc>
                <a:spcPct val="70000"/>
              </a:lnSpc>
              <a:spcBef>
                <a:spcPts val="1200"/>
              </a:spcBef>
              <a:spcAft>
                <a:spcPts val="200"/>
              </a:spcAft>
              <a:buClr>
                <a:schemeClr val="accent1"/>
              </a:buClr>
              <a:buSzPct val="100000"/>
              <a:buFont typeface="Calibri" pitchFamily="34" charset="0"/>
              <a:buChar char=" "/>
            </a:pPr>
            <a:endParaRPr lang="en-GB">
              <a:solidFill>
                <a:srgbClr val="3F3F3F"/>
              </a:solidFill>
              <a:latin typeface="Calibri" pitchFamily="34" charset="0"/>
              <a:sym typeface="Calibri" pitchFamily="34" charset="0"/>
            </a:endParaRPr>
          </a:p>
          <a:p>
            <a:pPr marL="92075" indent="-92075" eaLnBrk="1" hangingPunct="1">
              <a:lnSpc>
                <a:spcPct val="70000"/>
              </a:lnSpc>
              <a:spcBef>
                <a:spcPts val="1200"/>
              </a:spcBef>
              <a:spcAft>
                <a:spcPts val="200"/>
              </a:spcAft>
              <a:buClr>
                <a:schemeClr val="accent1"/>
              </a:buClr>
              <a:buSzPct val="100000"/>
              <a:buFont typeface="Calibri" pitchFamily="34" charset="0"/>
              <a:buChar char=" "/>
            </a:pPr>
            <a:endParaRPr lang="en-GB">
              <a:solidFill>
                <a:srgbClr val="3F3F3F"/>
              </a:solidFill>
              <a:latin typeface="Calibri" pitchFamily="34" charset="0"/>
              <a:sym typeface="Calibri" pitchFamily="34" charset="0"/>
            </a:endParaRPr>
          </a:p>
          <a:p>
            <a:pPr marL="92075" indent="-92075" eaLnBrk="1" hangingPunct="1">
              <a:lnSpc>
                <a:spcPct val="70000"/>
              </a:lnSpc>
              <a:spcBef>
                <a:spcPts val="1200"/>
              </a:spcBef>
              <a:spcAft>
                <a:spcPts val="200"/>
              </a:spcAft>
              <a:buClr>
                <a:schemeClr val="accent1"/>
              </a:buClr>
              <a:buSzPct val="100000"/>
              <a:buFont typeface="Calibri" pitchFamily="34" charset="0"/>
              <a:buChar char=" "/>
            </a:pPr>
            <a:endParaRPr lang="en-GB">
              <a:solidFill>
                <a:srgbClr val="3F3F3F"/>
              </a:solidFill>
              <a:latin typeface="Calibri" pitchFamily="34" charset="0"/>
              <a:sym typeface="Calibri" pitchFamily="34" charset="0"/>
            </a:endParaRPr>
          </a:p>
          <a:p>
            <a:pPr marL="92075" indent="-92075" eaLnBrk="1" hangingPunct="1">
              <a:lnSpc>
                <a:spcPct val="70000"/>
              </a:lnSpc>
              <a:spcBef>
                <a:spcPts val="1200"/>
              </a:spcBef>
              <a:spcAft>
                <a:spcPts val="200"/>
              </a:spcAft>
              <a:buClr>
                <a:schemeClr val="accent1"/>
              </a:buClr>
              <a:buSzPct val="100000"/>
              <a:buFont typeface="Calibri" pitchFamily="34" charset="0"/>
              <a:buChar char=" "/>
            </a:pPr>
            <a:endParaRPr lang="en-GB">
              <a:solidFill>
                <a:srgbClr val="3F3F3F"/>
              </a:solidFill>
              <a:latin typeface="Calibri" pitchFamily="34" charset="0"/>
              <a:sym typeface="Calibri" pitchFamily="34" charset="0"/>
            </a:endParaRPr>
          </a:p>
          <a:p>
            <a:pPr marL="92075" indent="-92075" eaLnBrk="1" hangingPunct="1">
              <a:lnSpc>
                <a:spcPct val="70000"/>
              </a:lnSpc>
              <a:spcBef>
                <a:spcPts val="1200"/>
              </a:spcBef>
              <a:spcAft>
                <a:spcPts val="200"/>
              </a:spcAft>
              <a:buClr>
                <a:schemeClr val="accent1"/>
              </a:buClr>
              <a:buSzPct val="100000"/>
              <a:buFont typeface="Calibri" pitchFamily="34" charset="0"/>
              <a:buChar char=" "/>
            </a:pPr>
            <a:endParaRPr lang="en-GB">
              <a:solidFill>
                <a:srgbClr val="3F3F3F"/>
              </a:solidFill>
              <a:latin typeface="Calibri" pitchFamily="34" charset="0"/>
              <a:sym typeface="Calibri" pitchFamily="34" charset="0"/>
            </a:endParaRPr>
          </a:p>
          <a:p>
            <a:pPr marL="92075" indent="-92075" eaLnBrk="1" hangingPunct="1">
              <a:lnSpc>
                <a:spcPct val="70000"/>
              </a:lnSpc>
              <a:spcBef>
                <a:spcPts val="1200"/>
              </a:spcBef>
              <a:spcAft>
                <a:spcPts val="200"/>
              </a:spcAft>
              <a:buClr>
                <a:schemeClr val="accent1"/>
              </a:buClr>
              <a:buSzPct val="100000"/>
              <a:buFont typeface="Calibri" pitchFamily="34" charset="0"/>
              <a:buChar char=" "/>
            </a:pPr>
            <a:endParaRPr lang="en-GB">
              <a:solidFill>
                <a:srgbClr val="3F3F3F"/>
              </a:solidFill>
              <a:latin typeface="Calibri" pitchFamily="34" charset="0"/>
              <a:sym typeface="Calibri" pitchFamily="34" charset="0"/>
            </a:endParaRPr>
          </a:p>
          <a:p>
            <a:pPr marL="92075" indent="-92075" eaLnBrk="1" hangingPunct="1">
              <a:lnSpc>
                <a:spcPct val="70000"/>
              </a:lnSpc>
              <a:spcBef>
                <a:spcPts val="1200"/>
              </a:spcBef>
              <a:spcAft>
                <a:spcPts val="200"/>
              </a:spcAft>
              <a:buClr>
                <a:schemeClr val="accent1"/>
              </a:buClr>
              <a:buSzPct val="100000"/>
              <a:buFont typeface="Calibri" pitchFamily="34" charset="0"/>
              <a:buChar char=" "/>
            </a:pPr>
            <a:endParaRPr lang="en-GB" sz="2400">
              <a:solidFill>
                <a:srgbClr val="3F3F3F"/>
              </a:solidFill>
              <a:latin typeface="Calibri" pitchFamily="34" charset="0"/>
              <a:sym typeface="Calibri" pitchFamily="34" charset="0"/>
            </a:endParaRPr>
          </a:p>
          <a:p>
            <a:pPr marL="92075" indent="-92075" eaLnBrk="1" hangingPunct="1">
              <a:lnSpc>
                <a:spcPct val="70000"/>
              </a:lnSpc>
              <a:spcBef>
                <a:spcPts val="1200"/>
              </a:spcBef>
              <a:spcAft>
                <a:spcPts val="200"/>
              </a:spcAft>
              <a:buClr>
                <a:schemeClr val="accent1"/>
              </a:buClr>
              <a:buSzPct val="100000"/>
              <a:buFont typeface="Calibri" pitchFamily="34" charset="0"/>
              <a:buChar char=" "/>
            </a:pPr>
            <a:endParaRPr lang="en-GB" sz="2400">
              <a:solidFill>
                <a:srgbClr val="3F3F3F"/>
              </a:solidFill>
              <a:latin typeface="Calibri" pitchFamily="34" charset="0"/>
              <a:sym typeface="Calibri" pitchFamily="34" charset="0"/>
            </a:endParaRPr>
          </a:p>
          <a:p>
            <a:pPr marL="92075" indent="-92075" eaLnBrk="1" hangingPunct="1">
              <a:lnSpc>
                <a:spcPct val="70000"/>
              </a:lnSpc>
              <a:spcBef>
                <a:spcPts val="1200"/>
              </a:spcBef>
              <a:spcAft>
                <a:spcPts val="200"/>
              </a:spcAft>
              <a:buClr>
                <a:schemeClr val="accent1"/>
              </a:buClr>
              <a:buSzPct val="100000"/>
              <a:buFont typeface="Calibri" pitchFamily="34" charset="0"/>
              <a:buChar char=" "/>
            </a:pPr>
            <a:endParaRPr lang="en-GB" sz="2400">
              <a:solidFill>
                <a:srgbClr val="3F3F3F"/>
              </a:solidFill>
              <a:latin typeface="Calibri" pitchFamily="34" charset="0"/>
              <a:sym typeface="Calibri" pitchFamily="34" charset="0"/>
            </a:endParaRPr>
          </a:p>
          <a:p>
            <a:pPr marL="92075" indent="-92075" eaLnBrk="1" hangingPunct="1">
              <a:lnSpc>
                <a:spcPct val="70000"/>
              </a:lnSpc>
              <a:spcBef>
                <a:spcPts val="1200"/>
              </a:spcBef>
              <a:spcAft>
                <a:spcPts val="200"/>
              </a:spcAft>
              <a:buClr>
                <a:schemeClr val="accent1"/>
              </a:buClr>
              <a:buSzPct val="100000"/>
              <a:buFont typeface="Calibri" pitchFamily="34" charset="0"/>
              <a:buChar char=" "/>
            </a:pPr>
            <a:endParaRPr lang="en-GB" sz="2400">
              <a:solidFill>
                <a:srgbClr val="3F3F3F"/>
              </a:solidFill>
              <a:latin typeface="Calibri" pitchFamily="34" charset="0"/>
              <a:sym typeface="Calibri" pitchFamily="34" charset="0"/>
            </a:endParaRPr>
          </a:p>
          <a:p>
            <a:pPr marL="92075" indent="-92075" eaLnBrk="1" hangingPunct="1">
              <a:lnSpc>
                <a:spcPct val="70000"/>
              </a:lnSpc>
              <a:spcBef>
                <a:spcPts val="1200"/>
              </a:spcBef>
              <a:spcAft>
                <a:spcPts val="200"/>
              </a:spcAft>
              <a:buClr>
                <a:schemeClr val="accent1"/>
              </a:buClr>
              <a:buSzPct val="100000"/>
              <a:buFont typeface="Calibri" pitchFamily="34" charset="0"/>
              <a:buChar char=" "/>
            </a:pPr>
            <a:endParaRPr lang="en-GB" sz="2400">
              <a:solidFill>
                <a:srgbClr val="3F3F3F"/>
              </a:solidFill>
              <a:latin typeface="Calibri" pitchFamily="34" charset="0"/>
              <a:sym typeface="Calibri" pitchFamily="34" charset="0"/>
            </a:endParaRPr>
          </a:p>
          <a:p>
            <a:pPr marL="92075" indent="-92075" eaLnBrk="1" hangingPunct="1">
              <a:lnSpc>
                <a:spcPct val="70000"/>
              </a:lnSpc>
              <a:spcBef>
                <a:spcPts val="1200"/>
              </a:spcBef>
              <a:spcAft>
                <a:spcPts val="200"/>
              </a:spcAft>
              <a:buClr>
                <a:schemeClr val="accent1"/>
              </a:buClr>
              <a:buSzPct val="100000"/>
              <a:buFont typeface="Calibri" pitchFamily="34" charset="0"/>
              <a:buChar char=" "/>
            </a:pPr>
            <a:endParaRPr lang="en-GB" sz="2400">
              <a:solidFill>
                <a:srgbClr val="3F3F3F"/>
              </a:solidFill>
              <a:latin typeface="Calibri" pitchFamily="34" charset="0"/>
              <a:sym typeface="Calibri" pitchFamily="34" charset="0"/>
            </a:endParaRPr>
          </a:p>
          <a:p>
            <a:pPr marL="92075" indent="-92075" eaLnBrk="1" hangingPunct="1">
              <a:lnSpc>
                <a:spcPct val="70000"/>
              </a:lnSpc>
              <a:spcBef>
                <a:spcPts val="1200"/>
              </a:spcBef>
              <a:spcAft>
                <a:spcPts val="200"/>
              </a:spcAft>
              <a:buClr>
                <a:schemeClr val="accent1"/>
              </a:buClr>
              <a:buSzPct val="100000"/>
              <a:buFont typeface="Calibri" pitchFamily="34" charset="0"/>
              <a:buChar char=" "/>
            </a:pPr>
            <a:endParaRPr lang="en-GB" sz="2400">
              <a:solidFill>
                <a:srgbClr val="3F3F3F"/>
              </a:solidFill>
              <a:latin typeface="Calibri" pitchFamily="34" charset="0"/>
              <a:sym typeface="Calibri" pitchFamily="34" charset="0"/>
            </a:endParaRPr>
          </a:p>
          <a:p>
            <a:pPr marL="92075" indent="-92075" eaLnBrk="1" hangingPunct="1">
              <a:lnSpc>
                <a:spcPct val="70000"/>
              </a:lnSpc>
              <a:spcBef>
                <a:spcPts val="1200"/>
              </a:spcBef>
              <a:spcAft>
                <a:spcPts val="200"/>
              </a:spcAft>
              <a:buClr>
                <a:schemeClr val="accent1"/>
              </a:buClr>
              <a:buSzPct val="100000"/>
              <a:buFont typeface="Calibri" pitchFamily="34" charset="0"/>
              <a:buChar char=" "/>
            </a:pPr>
            <a:endParaRPr lang="en-GB" sz="2400">
              <a:solidFill>
                <a:srgbClr val="3F3F3F"/>
              </a:solidFill>
              <a:latin typeface="Calibri" pitchFamily="34" charset="0"/>
              <a:sym typeface="Calibri" pitchFamily="34" charset="0"/>
            </a:endParaRPr>
          </a:p>
          <a:p>
            <a:pPr marL="92075" indent="-92075" eaLnBrk="1" hangingPunct="1">
              <a:lnSpc>
                <a:spcPct val="70000"/>
              </a:lnSpc>
              <a:spcBef>
                <a:spcPts val="1200"/>
              </a:spcBef>
              <a:spcAft>
                <a:spcPts val="200"/>
              </a:spcAft>
              <a:buClr>
                <a:schemeClr val="accent1"/>
              </a:buClr>
              <a:buSzPct val="100000"/>
              <a:buFont typeface="Calibri" pitchFamily="34" charset="0"/>
              <a:buChar char=" "/>
            </a:pPr>
            <a:endParaRPr lang="en-GB" sz="2400">
              <a:solidFill>
                <a:srgbClr val="3F3F3F"/>
              </a:solidFill>
              <a:latin typeface="Calibri" pitchFamily="34" charset="0"/>
              <a:sym typeface="Calibri" pitchFamily="34" charset="0"/>
            </a:endParaRPr>
          </a:p>
          <a:p>
            <a:pPr marL="92075" indent="-92075" eaLnBrk="1" hangingPunct="1">
              <a:lnSpc>
                <a:spcPct val="70000"/>
              </a:lnSpc>
              <a:spcBef>
                <a:spcPts val="1200"/>
              </a:spcBef>
              <a:spcAft>
                <a:spcPts val="200"/>
              </a:spcAft>
              <a:buClr>
                <a:schemeClr val="accent1"/>
              </a:buClr>
              <a:buSzPct val="100000"/>
              <a:buFont typeface="Calibri" pitchFamily="34" charset="0"/>
              <a:buChar char=" "/>
            </a:pPr>
            <a:endParaRPr lang="en-GB" sz="2400">
              <a:solidFill>
                <a:srgbClr val="3F3F3F"/>
              </a:solidFill>
              <a:latin typeface="Calibri" pitchFamily="34" charset="0"/>
              <a:sym typeface="Calibri" pitchFamily="34" charset="0"/>
            </a:endParaRPr>
          </a:p>
          <a:p>
            <a:pPr marL="92075" indent="-92075" eaLnBrk="1" hangingPunct="1">
              <a:lnSpc>
                <a:spcPct val="70000"/>
              </a:lnSpc>
              <a:spcBef>
                <a:spcPts val="1200"/>
              </a:spcBef>
              <a:spcAft>
                <a:spcPts val="200"/>
              </a:spcAft>
              <a:buClr>
                <a:schemeClr val="accent1"/>
              </a:buClr>
              <a:buSzPct val="100000"/>
              <a:buFont typeface="Calibri" pitchFamily="34" charset="0"/>
              <a:buChar char=" "/>
            </a:pPr>
            <a:endParaRPr lang="en-GB" sz="2400">
              <a:solidFill>
                <a:srgbClr val="3F3F3F"/>
              </a:solidFill>
              <a:latin typeface="Calibri" pitchFamily="34" charset="0"/>
              <a:sym typeface="Calibri" pitchFamily="34" charset="0"/>
            </a:endParaRPr>
          </a:p>
          <a:p>
            <a:pPr marL="92075" indent="-92075" eaLnBrk="1" hangingPunct="1">
              <a:lnSpc>
                <a:spcPct val="70000"/>
              </a:lnSpc>
              <a:spcBef>
                <a:spcPts val="1200"/>
              </a:spcBef>
              <a:spcAft>
                <a:spcPts val="200"/>
              </a:spcAft>
              <a:buClr>
                <a:schemeClr val="accent1"/>
              </a:buClr>
              <a:buSzPct val="100000"/>
              <a:buFont typeface="Calibri" pitchFamily="34" charset="0"/>
              <a:buChar char=" "/>
            </a:pPr>
            <a:endParaRPr lang="en-GB" sz="2400">
              <a:solidFill>
                <a:srgbClr val="3F3F3F"/>
              </a:solidFill>
              <a:latin typeface="Calibri" pitchFamily="34" charset="0"/>
              <a:sym typeface="Calibri" pitchFamily="34" charset="0"/>
            </a:endParaRPr>
          </a:p>
          <a:p>
            <a:pPr marL="92075" indent="-92075" eaLnBrk="1" hangingPunct="1">
              <a:lnSpc>
                <a:spcPct val="70000"/>
              </a:lnSpc>
              <a:spcBef>
                <a:spcPts val="1200"/>
              </a:spcBef>
              <a:spcAft>
                <a:spcPts val="200"/>
              </a:spcAft>
              <a:buClr>
                <a:schemeClr val="accent1"/>
              </a:buClr>
              <a:buSzPct val="100000"/>
              <a:buFont typeface="Calibri" pitchFamily="34" charset="0"/>
              <a:buChar char=" "/>
            </a:pPr>
            <a:endParaRPr lang="en-GB" sz="2400">
              <a:solidFill>
                <a:srgbClr val="3F3F3F"/>
              </a:solidFill>
              <a:latin typeface="Calibri" pitchFamily="34" charset="0"/>
              <a:sym typeface="Calibri" pitchFamily="34" charset="0"/>
            </a:endParaRPr>
          </a:p>
          <a:p>
            <a:pPr marL="92075" indent="-92075" eaLnBrk="1" hangingPunct="1">
              <a:lnSpc>
                <a:spcPct val="70000"/>
              </a:lnSpc>
              <a:spcBef>
                <a:spcPts val="1200"/>
              </a:spcBef>
              <a:spcAft>
                <a:spcPts val="200"/>
              </a:spcAft>
              <a:buClr>
                <a:schemeClr val="accent1"/>
              </a:buClr>
              <a:buSzPct val="100000"/>
              <a:buFont typeface="Calibri" pitchFamily="34" charset="0"/>
              <a:buChar char=" "/>
            </a:pPr>
            <a:endParaRPr lang="en-GB" sz="2400">
              <a:solidFill>
                <a:srgbClr val="3F3F3F"/>
              </a:solidFill>
              <a:latin typeface="Calibri" pitchFamily="34" charset="0"/>
              <a:sym typeface="Calibri" pitchFamily="34" charset="0"/>
            </a:endParaRPr>
          </a:p>
          <a:p>
            <a:pPr marL="92075" indent="-92075" eaLnBrk="1" hangingPunct="1">
              <a:lnSpc>
                <a:spcPct val="70000"/>
              </a:lnSpc>
              <a:spcBef>
                <a:spcPts val="1200"/>
              </a:spcBef>
              <a:spcAft>
                <a:spcPts val="200"/>
              </a:spcAft>
              <a:buClr>
                <a:schemeClr val="accent1"/>
              </a:buClr>
              <a:buSzPct val="100000"/>
              <a:buFont typeface="Calibri" pitchFamily="34" charset="0"/>
              <a:buChar char=" "/>
            </a:pPr>
            <a:endParaRPr lang="zh-CN" altLang="en-US" sz="2400">
              <a:solidFill>
                <a:srgbClr val="3F3F3F"/>
              </a:solidFill>
              <a:latin typeface="Calibri" pitchFamily="34" charset="0"/>
              <a:sym typeface="Calibri" pitchFamily="34" charset="0"/>
            </a:endParaRPr>
          </a:p>
        </p:txBody>
      </p:sp>
      <p:sp>
        <p:nvSpPr>
          <p:cNvPr id="23557" name="Rectangle 2"/>
          <p:cNvSpPr>
            <a:spLocks noChangeArrowheads="1"/>
          </p:cNvSpPr>
          <p:nvPr/>
        </p:nvSpPr>
        <p:spPr bwMode="auto">
          <a:xfrm>
            <a:off x="1219200" y="1123890"/>
            <a:ext cx="6324600" cy="400110"/>
          </a:xfrm>
          <a:prstGeom prst="rect">
            <a:avLst/>
          </a:prstGeom>
          <a:noFill/>
          <a:ln w="9525">
            <a:noFill/>
            <a:miter lim="800000"/>
            <a:headEnd/>
            <a:tailEnd/>
          </a:ln>
        </p:spPr>
        <p:txBody>
          <a:bodyPr wrap="square">
            <a:spAutoFit/>
          </a:bodyPr>
          <a:lstStyle/>
          <a:p>
            <a:pPr eaLnBrk="1" hangingPunct="1"/>
            <a:r>
              <a:rPr lang="en-US" altLang="en-US" dirty="0"/>
              <a:t>“</a:t>
            </a:r>
            <a:r>
              <a:rPr lang="en-US" dirty="0"/>
              <a:t>find all patients diagnosed with eye tumor</a:t>
            </a:r>
            <a:r>
              <a:rPr lang="en-US" altLang="en-US" dirty="0"/>
              <a:t>”</a:t>
            </a:r>
            <a:endParaRPr lang="en-US" dirty="0"/>
          </a:p>
        </p:txBody>
      </p:sp>
      <p:pic>
        <p:nvPicPr>
          <p:cNvPr id="23559" name="Picture 1"/>
          <p:cNvPicPr>
            <a:picLocks noChangeAspect="1"/>
          </p:cNvPicPr>
          <p:nvPr/>
        </p:nvPicPr>
        <p:blipFill>
          <a:blip r:embed="rId3" cstate="print"/>
          <a:srcRect/>
          <a:stretch>
            <a:fillRect/>
          </a:stretch>
        </p:blipFill>
        <p:spPr bwMode="auto">
          <a:xfrm>
            <a:off x="762000" y="1219200"/>
            <a:ext cx="647700" cy="647700"/>
          </a:xfrm>
          <a:prstGeom prst="rect">
            <a:avLst/>
          </a:prstGeom>
          <a:noFill/>
          <a:ln w="9525">
            <a:noFill/>
            <a:miter lim="800000"/>
            <a:headEnd/>
            <a:tailEnd/>
          </a:ln>
        </p:spPr>
      </p:pic>
      <p:pic>
        <p:nvPicPr>
          <p:cNvPr id="3" name="Picture 2"/>
          <p:cNvPicPr>
            <a:picLocks noChangeAspect="1"/>
          </p:cNvPicPr>
          <p:nvPr/>
        </p:nvPicPr>
        <p:blipFill>
          <a:blip r:embed="rId4" cstate="print"/>
          <a:stretch>
            <a:fillRect/>
          </a:stretch>
        </p:blipFill>
        <p:spPr>
          <a:xfrm>
            <a:off x="1752600" y="1676400"/>
            <a:ext cx="4691608" cy="4677255"/>
          </a:xfrm>
          <a:prstGeom prst="rect">
            <a:avLst/>
          </a:prstGeom>
          <a:ln w="19050">
            <a:solidFill>
              <a:schemeClr val="tx2">
                <a:lumMod val="60000"/>
                <a:lumOff val="40000"/>
              </a:schemeClr>
            </a:solidFill>
          </a:ln>
        </p:spPr>
      </p:pic>
      <p:pic>
        <p:nvPicPr>
          <p:cNvPr id="23561" name="Picture 3"/>
          <p:cNvPicPr>
            <a:picLocks noChangeAspect="1"/>
          </p:cNvPicPr>
          <p:nvPr/>
        </p:nvPicPr>
        <p:blipFill>
          <a:blip r:embed="rId5" cstate="print"/>
          <a:srcRect/>
          <a:stretch>
            <a:fillRect/>
          </a:stretch>
        </p:blipFill>
        <p:spPr bwMode="auto">
          <a:xfrm>
            <a:off x="6721350" y="5094635"/>
            <a:ext cx="1908175" cy="323850"/>
          </a:xfrm>
          <a:prstGeom prst="rect">
            <a:avLst/>
          </a:prstGeom>
          <a:noFill/>
          <a:ln w="9525">
            <a:noFill/>
            <a:miter lim="800000"/>
            <a:headEnd/>
            <a:tailEnd/>
          </a:ln>
        </p:spPr>
      </p:pic>
      <p:sp>
        <p:nvSpPr>
          <p:cNvPr id="23563" name="TextBox 1"/>
          <p:cNvSpPr txBox="1">
            <a:spLocks noChangeArrowheads="1"/>
          </p:cNvSpPr>
          <p:nvPr/>
        </p:nvSpPr>
        <p:spPr bwMode="auto">
          <a:xfrm>
            <a:off x="6602412" y="5487318"/>
            <a:ext cx="2290068" cy="461962"/>
          </a:xfrm>
          <a:prstGeom prst="rect">
            <a:avLst/>
          </a:prstGeom>
          <a:noFill/>
          <a:ln w="9525">
            <a:noFill/>
            <a:miter lim="800000"/>
            <a:headEnd/>
            <a:tailEnd/>
          </a:ln>
        </p:spPr>
        <p:txBody>
          <a:bodyPr wrap="square">
            <a:spAutoFit/>
          </a:bodyPr>
          <a:lstStyle/>
          <a:p>
            <a:r>
              <a:rPr lang="en-US" altLang="en-US" sz="1200" b="1" dirty="0"/>
              <a:t>“</a:t>
            </a:r>
            <a:r>
              <a:rPr lang="en-US" sz="1200" b="1" dirty="0"/>
              <a:t>Semantic queries by example</a:t>
            </a:r>
            <a:r>
              <a:rPr lang="en-US" altLang="en-US" sz="1200" b="1" dirty="0"/>
              <a:t>”</a:t>
            </a:r>
            <a:r>
              <a:rPr lang="en-US" sz="1200" b="1" dirty="0"/>
              <a:t>, </a:t>
            </a:r>
          </a:p>
          <a:p>
            <a:r>
              <a:rPr lang="en-US" sz="1200" b="1" dirty="0" err="1"/>
              <a:t>Lipyeow</a:t>
            </a:r>
            <a:r>
              <a:rPr lang="en-US" sz="1200" b="1" dirty="0"/>
              <a:t> Lim et al., EDBT 2014</a:t>
            </a:r>
          </a:p>
        </p:txBody>
      </p:sp>
      <p:sp>
        <p:nvSpPr>
          <p:cNvPr id="22" name="Slide Number Placeholder 21"/>
          <p:cNvSpPr>
            <a:spLocks noGrp="1"/>
          </p:cNvSpPr>
          <p:nvPr>
            <p:ph type="sldNum" sz="quarter" idx="12"/>
          </p:nvPr>
        </p:nvSpPr>
        <p:spPr/>
        <p:txBody>
          <a:bodyPr/>
          <a:lstStyle/>
          <a:p>
            <a:fld id="{86C061ED-5CB9-43BE-9AE3-E08E37D17EB7}" type="slidenum">
              <a:rPr lang="en-US" smtClean="0"/>
              <a:pPr/>
              <a:t>6</a:t>
            </a:fld>
            <a:endParaRPr lang="en-US" sz="1800">
              <a:solidFill>
                <a:schemeClr val="tx1"/>
              </a:solidFill>
            </a:endParaRPr>
          </a:p>
        </p:txBody>
      </p:sp>
      <p:sp>
        <p:nvSpPr>
          <p:cNvPr id="12" name="标题 1"/>
          <p:cNvSpPr>
            <a:spLocks noGrp="1"/>
          </p:cNvSpPr>
          <p:nvPr>
            <p:ph type="title"/>
          </p:nvPr>
        </p:nvSpPr>
        <p:spPr>
          <a:xfrm>
            <a:off x="574675" y="152400"/>
            <a:ext cx="8001000" cy="762000"/>
          </a:xfrm>
        </p:spPr>
        <p:txBody>
          <a:bodyPr/>
          <a:lstStyle/>
          <a:p>
            <a:r>
              <a:rPr kumimoji="1" lang="en-US" altLang="zh-CN" dirty="0" smtClean="0">
                <a:solidFill>
                  <a:schemeClr val="tx1"/>
                </a:solidFill>
              </a:rPr>
              <a:t>Certainly, You Do Not Want to Write This!</a:t>
            </a:r>
            <a:endParaRPr kumimoji="1" lang="zh-CN" altLang="en-US" dirty="0">
              <a:solidFill>
                <a:schemeClr val="tx1"/>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Search Knowledge Graphs</a:t>
            </a:r>
            <a:endParaRPr lang="en-US" dirty="0"/>
          </a:p>
        </p:txBody>
      </p:sp>
      <p:sp>
        <p:nvSpPr>
          <p:cNvPr id="3" name="内容占位符 2"/>
          <p:cNvSpPr>
            <a:spLocks noGrp="1"/>
          </p:cNvSpPr>
          <p:nvPr>
            <p:ph idx="1"/>
          </p:nvPr>
        </p:nvSpPr>
        <p:spPr/>
        <p:txBody>
          <a:bodyPr/>
          <a:lstStyle/>
          <a:p>
            <a:r>
              <a:rPr lang="en-US" sz="2800" dirty="0" smtClean="0"/>
              <a:t>Structured search: Exact schema item + structure</a:t>
            </a:r>
          </a:p>
          <a:p>
            <a:pPr lvl="1"/>
            <a:r>
              <a:rPr lang="en-US" sz="2400" dirty="0" smtClean="0"/>
              <a:t>Precise and expressive</a:t>
            </a:r>
          </a:p>
          <a:p>
            <a:pPr lvl="1"/>
            <a:r>
              <a:rPr lang="en-US" sz="2400" dirty="0" smtClean="0"/>
              <a:t>Information overload: too complex schema</a:t>
            </a:r>
          </a:p>
          <a:p>
            <a:r>
              <a:rPr lang="en-US" sz="2800" dirty="0" smtClean="0"/>
              <a:t>Keyword search: Free keywords, no structure</a:t>
            </a:r>
          </a:p>
          <a:p>
            <a:pPr lvl="1"/>
            <a:r>
              <a:rPr lang="en-US" sz="2400" dirty="0" smtClean="0"/>
              <a:t>User-friendly</a:t>
            </a:r>
          </a:p>
          <a:p>
            <a:pPr lvl="1"/>
            <a:r>
              <a:rPr lang="en-US" sz="2400" dirty="0" smtClean="0"/>
              <a:t>Low expressiveness </a:t>
            </a:r>
          </a:p>
          <a:p>
            <a:pPr lvl="1"/>
            <a:endParaRPr lang="en-US" dirty="0"/>
          </a:p>
        </p:txBody>
      </p:sp>
      <p:sp>
        <p:nvSpPr>
          <p:cNvPr id="6" name="灯片编号占位符 5"/>
          <p:cNvSpPr>
            <a:spLocks noGrp="1"/>
          </p:cNvSpPr>
          <p:nvPr>
            <p:ph type="sldNum" sz="quarter" idx="12"/>
          </p:nvPr>
        </p:nvSpPr>
        <p:spPr/>
        <p:txBody>
          <a:bodyPr/>
          <a:lstStyle/>
          <a:p>
            <a:pPr>
              <a:defRPr/>
            </a:pPr>
            <a:fld id="{2FC9783A-7102-4A47-9DD4-0C0E3EA7866E}" type="slidenum">
              <a:rPr lang="en-US" altLang="zh-CN" smtClean="0"/>
              <a:pPr>
                <a:defRPr/>
              </a:pPr>
              <a:t>7</a:t>
            </a:fld>
            <a:endParaRPr lang="en-US" altLang="zh-CN"/>
          </a:p>
        </p:txBody>
      </p:sp>
    </p:spTree>
    <p:extLst>
      <p:ext uri="{BB962C8B-B14F-4D97-AF65-F5344CB8AC3E}">
        <p14:creationId xmlns:p14="http://schemas.microsoft.com/office/powerpoint/2010/main" val="111798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543800" cy="831850"/>
          </a:xfrm>
        </p:spPr>
        <p:txBody>
          <a:bodyPr>
            <a:noAutofit/>
          </a:bodyPr>
          <a:lstStyle/>
          <a:p>
            <a:pPr>
              <a:defRPr/>
            </a:pPr>
            <a:r>
              <a:rPr lang="en-US" dirty="0" smtClean="0"/>
              <a:t>Graph Query</a:t>
            </a:r>
            <a:endParaRPr kumimoji="1" lang="en-US" altLang="zh-CN" kern="1200" dirty="0" smtClean="0">
              <a:solidFill>
                <a:schemeClr val="tx1"/>
              </a:solidFill>
            </a:endParaRPr>
          </a:p>
        </p:txBody>
      </p:sp>
      <p:sp>
        <p:nvSpPr>
          <p:cNvPr id="5" name="Slide Number Placeholder 4"/>
          <p:cNvSpPr>
            <a:spLocks noGrp="1"/>
          </p:cNvSpPr>
          <p:nvPr>
            <p:ph type="sldNum" sz="quarter" idx="12"/>
          </p:nvPr>
        </p:nvSpPr>
        <p:spPr/>
        <p:txBody>
          <a:bodyPr/>
          <a:lstStyle/>
          <a:p>
            <a:pPr>
              <a:defRPr/>
            </a:pPr>
            <a:fld id="{E83D9BC2-9F69-457D-BBF1-9B4763EF1DF7}" type="slidenum">
              <a:rPr lang="en-US" altLang="zh-CN" smtClean="0"/>
              <a:pPr>
                <a:defRPr/>
              </a:pPr>
              <a:t>8</a:t>
            </a:fld>
            <a:endParaRPr lang="en-US" altLang="zh-CN" sz="1800"/>
          </a:p>
        </p:txBody>
      </p:sp>
      <p:sp>
        <p:nvSpPr>
          <p:cNvPr id="6" name="TextBox 5"/>
          <p:cNvSpPr txBox="1"/>
          <p:nvPr/>
        </p:nvSpPr>
        <p:spPr>
          <a:xfrm>
            <a:off x="685800" y="2514600"/>
            <a:ext cx="2162847" cy="1577654"/>
          </a:xfrm>
          <a:prstGeom prst="rect">
            <a:avLst/>
          </a:prstGeom>
          <a:noFill/>
        </p:spPr>
        <p:txBody>
          <a:bodyPr wrap="square" lIns="38396" tIns="19198" rIns="38396" bIns="19198" rtlCol="0">
            <a:spAutoFit/>
          </a:bodyPr>
          <a:lstStyle/>
          <a:p>
            <a:pPr algn="l"/>
            <a:r>
              <a:rPr lang="en-US" dirty="0" smtClean="0">
                <a:solidFill>
                  <a:schemeClr val="tx1">
                    <a:lumMod val="65000"/>
                    <a:lumOff val="35000"/>
                  </a:schemeClr>
                </a:solidFill>
                <a:latin typeface="+mj-lt"/>
              </a:rPr>
              <a:t>Find professors </a:t>
            </a:r>
            <a:r>
              <a:rPr lang="en-US" dirty="0">
                <a:solidFill>
                  <a:schemeClr val="tx1">
                    <a:lumMod val="65000"/>
                    <a:lumOff val="35000"/>
                  </a:schemeClr>
                </a:solidFill>
                <a:latin typeface="+mj-lt"/>
              </a:rPr>
              <a:t>at </a:t>
            </a:r>
            <a:r>
              <a:rPr lang="en-US" dirty="0" smtClean="0">
                <a:solidFill>
                  <a:schemeClr val="tx1">
                    <a:lumMod val="65000"/>
                    <a:lumOff val="35000"/>
                  </a:schemeClr>
                </a:solidFill>
                <a:latin typeface="+mj-lt"/>
              </a:rPr>
              <a:t>age of 70, who works at Toronto and joined Google recently.</a:t>
            </a:r>
            <a:endParaRPr lang="en-US" dirty="0">
              <a:solidFill>
                <a:schemeClr val="tx1">
                  <a:lumMod val="65000"/>
                  <a:lumOff val="35000"/>
                </a:schemeClr>
              </a:solidFill>
              <a:latin typeface="+mj-lt"/>
            </a:endParaRPr>
          </a:p>
        </p:txBody>
      </p:sp>
      <p:sp>
        <p:nvSpPr>
          <p:cNvPr id="7" name="Oval 6"/>
          <p:cNvSpPr/>
          <p:nvPr/>
        </p:nvSpPr>
        <p:spPr>
          <a:xfrm>
            <a:off x="3995838" y="2633351"/>
            <a:ext cx="347562" cy="359229"/>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lIns="38396" tIns="19198" rIns="38396" bIns="19198" rtlCol="0" anchor="ctr"/>
          <a:lstStyle/>
          <a:p>
            <a:pPr algn="ctr"/>
            <a:endParaRPr lang="en-US" sz="2400" dirty="0">
              <a:latin typeface="Open Sans Light"/>
            </a:endParaRPr>
          </a:p>
        </p:txBody>
      </p:sp>
      <p:sp>
        <p:nvSpPr>
          <p:cNvPr id="8" name="Oval 7"/>
          <p:cNvSpPr/>
          <p:nvPr/>
        </p:nvSpPr>
        <p:spPr>
          <a:xfrm>
            <a:off x="3529859" y="3325848"/>
            <a:ext cx="347562" cy="359229"/>
          </a:xfrm>
          <a:prstGeom prst="ellipse">
            <a:avLst/>
          </a:prstGeom>
          <a:solidFill>
            <a:srgbClr val="4D7096"/>
          </a:solidFill>
          <a:ln>
            <a:noFill/>
          </a:ln>
          <a:effectLst/>
        </p:spPr>
        <p:style>
          <a:lnRef idx="1">
            <a:schemeClr val="accent1"/>
          </a:lnRef>
          <a:fillRef idx="3">
            <a:schemeClr val="accent1"/>
          </a:fillRef>
          <a:effectRef idx="2">
            <a:schemeClr val="accent1"/>
          </a:effectRef>
          <a:fontRef idx="minor">
            <a:schemeClr val="lt1"/>
          </a:fontRef>
        </p:style>
        <p:txBody>
          <a:bodyPr lIns="38396" tIns="19198" rIns="38396" bIns="19198" rtlCol="0" anchor="ctr"/>
          <a:lstStyle/>
          <a:p>
            <a:pPr algn="ctr"/>
            <a:endParaRPr lang="en-US" sz="2400" dirty="0">
              <a:latin typeface="Open Sans Light"/>
            </a:endParaRPr>
          </a:p>
        </p:txBody>
      </p:sp>
      <p:sp>
        <p:nvSpPr>
          <p:cNvPr id="9" name="Oval 8"/>
          <p:cNvSpPr/>
          <p:nvPr/>
        </p:nvSpPr>
        <p:spPr>
          <a:xfrm>
            <a:off x="4460059" y="3325849"/>
            <a:ext cx="347562" cy="359229"/>
          </a:xfrm>
          <a:prstGeom prst="ellips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38396" tIns="19198" rIns="38396" bIns="19198" rtlCol="0" anchor="ctr"/>
          <a:lstStyle/>
          <a:p>
            <a:pPr algn="ctr"/>
            <a:endParaRPr lang="en-US" sz="2400" dirty="0">
              <a:latin typeface="Open Sans Light"/>
            </a:endParaRPr>
          </a:p>
        </p:txBody>
      </p:sp>
      <p:cxnSp>
        <p:nvCxnSpPr>
          <p:cNvPr id="10" name="Straight Connector 9"/>
          <p:cNvCxnSpPr>
            <a:stCxn id="7" idx="3"/>
            <a:endCxn id="8" idx="7"/>
          </p:cNvCxnSpPr>
          <p:nvPr/>
        </p:nvCxnSpPr>
        <p:spPr>
          <a:xfrm flipH="1">
            <a:off x="3826522" y="2939972"/>
            <a:ext cx="220215" cy="438484"/>
          </a:xfrm>
          <a:prstGeom prst="line">
            <a:avLst/>
          </a:prstGeom>
          <a:ln w="2857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7" idx="5"/>
            <a:endCxn id="9" idx="1"/>
          </p:cNvCxnSpPr>
          <p:nvPr/>
        </p:nvCxnSpPr>
        <p:spPr>
          <a:xfrm>
            <a:off x="4292501" y="2939972"/>
            <a:ext cx="218457" cy="438485"/>
          </a:xfrm>
          <a:prstGeom prst="line">
            <a:avLst/>
          </a:prstGeom>
          <a:ln w="2857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228596" y="3764332"/>
            <a:ext cx="761705" cy="284992"/>
          </a:xfrm>
          <a:prstGeom prst="rect">
            <a:avLst/>
          </a:prstGeom>
          <a:noFill/>
        </p:spPr>
        <p:txBody>
          <a:bodyPr wrap="none" lIns="38396" tIns="19198" rIns="38396" bIns="19198" rtlCol="0">
            <a:spAutoFit/>
          </a:bodyPr>
          <a:lstStyle/>
          <a:p>
            <a:r>
              <a:rPr lang="en-US" sz="1600" dirty="0" smtClean="0">
                <a:solidFill>
                  <a:schemeClr val="tx1">
                    <a:lumMod val="65000"/>
                    <a:lumOff val="35000"/>
                  </a:schemeClr>
                </a:solidFill>
                <a:latin typeface="Open Sans Light"/>
              </a:rPr>
              <a:t>Toronto</a:t>
            </a:r>
            <a:endParaRPr lang="en-US" sz="1600" dirty="0">
              <a:solidFill>
                <a:schemeClr val="tx1">
                  <a:lumMod val="65000"/>
                  <a:lumOff val="35000"/>
                </a:schemeClr>
              </a:solidFill>
              <a:latin typeface="Open Sans Light"/>
            </a:endParaRPr>
          </a:p>
        </p:txBody>
      </p:sp>
      <p:sp>
        <p:nvSpPr>
          <p:cNvPr id="13" name="TextBox 12"/>
          <p:cNvSpPr txBox="1"/>
          <p:nvPr/>
        </p:nvSpPr>
        <p:spPr>
          <a:xfrm>
            <a:off x="3508268" y="2301336"/>
            <a:ext cx="1244528" cy="284992"/>
          </a:xfrm>
          <a:prstGeom prst="rect">
            <a:avLst/>
          </a:prstGeom>
          <a:noFill/>
        </p:spPr>
        <p:txBody>
          <a:bodyPr wrap="none" lIns="38396" tIns="19198" rIns="38396" bIns="19198" rtlCol="0">
            <a:spAutoFit/>
          </a:bodyPr>
          <a:lstStyle/>
          <a:p>
            <a:r>
              <a:rPr lang="en-US" sz="1600" dirty="0" smtClean="0">
                <a:solidFill>
                  <a:schemeClr val="tx1">
                    <a:lumMod val="65000"/>
                    <a:lumOff val="35000"/>
                  </a:schemeClr>
                </a:solidFill>
                <a:latin typeface="Open Sans Light"/>
              </a:rPr>
              <a:t>Prof., 70 yrs.</a:t>
            </a:r>
            <a:endParaRPr lang="en-US" sz="1600" dirty="0">
              <a:solidFill>
                <a:schemeClr val="tx1">
                  <a:lumMod val="65000"/>
                  <a:lumOff val="35000"/>
                </a:schemeClr>
              </a:solidFill>
              <a:latin typeface="Open Sans Light"/>
            </a:endParaRPr>
          </a:p>
        </p:txBody>
      </p:sp>
      <p:sp>
        <p:nvSpPr>
          <p:cNvPr id="14" name="TextBox 13"/>
          <p:cNvSpPr txBox="1"/>
          <p:nvPr/>
        </p:nvSpPr>
        <p:spPr>
          <a:xfrm>
            <a:off x="4226099" y="3778567"/>
            <a:ext cx="737979" cy="284992"/>
          </a:xfrm>
          <a:prstGeom prst="rect">
            <a:avLst/>
          </a:prstGeom>
          <a:noFill/>
        </p:spPr>
        <p:txBody>
          <a:bodyPr wrap="none" lIns="38396" tIns="19198" rIns="38396" bIns="19198" rtlCol="0">
            <a:spAutoFit/>
          </a:bodyPr>
          <a:lstStyle/>
          <a:p>
            <a:r>
              <a:rPr lang="en-US" sz="1600" dirty="0" smtClean="0">
                <a:solidFill>
                  <a:schemeClr val="tx1">
                    <a:lumMod val="65000"/>
                    <a:lumOff val="35000"/>
                  </a:schemeClr>
                </a:solidFill>
                <a:latin typeface="Open Sans Light"/>
              </a:rPr>
              <a:t>Google</a:t>
            </a:r>
            <a:endParaRPr lang="en-US" sz="1600" dirty="0">
              <a:solidFill>
                <a:schemeClr val="tx1">
                  <a:lumMod val="65000"/>
                  <a:lumOff val="35000"/>
                </a:schemeClr>
              </a:solidFill>
              <a:latin typeface="Open Sans Light"/>
            </a:endParaRPr>
          </a:p>
        </p:txBody>
      </p:sp>
      <p:cxnSp>
        <p:nvCxnSpPr>
          <p:cNvPr id="15" name="Straight Connector 14"/>
          <p:cNvCxnSpPr>
            <a:stCxn id="18" idx="0"/>
          </p:cNvCxnSpPr>
          <p:nvPr/>
        </p:nvCxnSpPr>
        <p:spPr>
          <a:xfrm flipH="1">
            <a:off x="6366320" y="2877752"/>
            <a:ext cx="684542" cy="631415"/>
          </a:xfrm>
          <a:prstGeom prst="line">
            <a:avLst/>
          </a:prstGeom>
          <a:ln w="2857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8" idx="0"/>
          </p:cNvCxnSpPr>
          <p:nvPr/>
        </p:nvCxnSpPr>
        <p:spPr>
          <a:xfrm>
            <a:off x="7050862" y="2877752"/>
            <a:ext cx="709069" cy="553458"/>
          </a:xfrm>
          <a:prstGeom prst="line">
            <a:avLst/>
          </a:prstGeom>
          <a:ln w="2857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7068620" y="3521549"/>
            <a:ext cx="691311" cy="854510"/>
          </a:xfrm>
          <a:prstGeom prst="line">
            <a:avLst/>
          </a:prstGeom>
          <a:ln w="2857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18" name="AutoShape 128"/>
          <p:cNvSpPr>
            <a:spLocks/>
          </p:cNvSpPr>
          <p:nvPr/>
        </p:nvSpPr>
        <p:spPr bwMode="auto">
          <a:xfrm>
            <a:off x="6863089" y="2650906"/>
            <a:ext cx="375546" cy="4536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980" y="10851"/>
                </a:moveTo>
                <a:cubicBezTo>
                  <a:pt x="14231" y="10892"/>
                  <a:pt x="14582" y="10935"/>
                  <a:pt x="15043" y="10992"/>
                </a:cubicBezTo>
                <a:cubicBezTo>
                  <a:pt x="15500" y="11044"/>
                  <a:pt x="15978" y="11105"/>
                  <a:pt x="16477" y="11168"/>
                </a:cubicBezTo>
                <a:cubicBezTo>
                  <a:pt x="16972" y="11234"/>
                  <a:pt x="17436" y="11300"/>
                  <a:pt x="17868" y="11369"/>
                </a:cubicBezTo>
                <a:cubicBezTo>
                  <a:pt x="18297" y="11439"/>
                  <a:pt x="18610" y="11502"/>
                  <a:pt x="18803" y="11554"/>
                </a:cubicBezTo>
                <a:cubicBezTo>
                  <a:pt x="19123" y="11646"/>
                  <a:pt x="19451" y="11842"/>
                  <a:pt x="19777" y="12133"/>
                </a:cubicBezTo>
                <a:cubicBezTo>
                  <a:pt x="20102" y="12429"/>
                  <a:pt x="20404" y="12769"/>
                  <a:pt x="20678" y="13152"/>
                </a:cubicBezTo>
                <a:cubicBezTo>
                  <a:pt x="20954" y="13538"/>
                  <a:pt x="21176" y="13935"/>
                  <a:pt x="21343" y="14352"/>
                </a:cubicBezTo>
                <a:cubicBezTo>
                  <a:pt x="21516" y="14761"/>
                  <a:pt x="21599" y="15138"/>
                  <a:pt x="21599" y="15481"/>
                </a:cubicBezTo>
                <a:lnTo>
                  <a:pt x="21599" y="20813"/>
                </a:lnTo>
                <a:cubicBezTo>
                  <a:pt x="21507" y="20854"/>
                  <a:pt x="21407" y="20914"/>
                  <a:pt x="21291" y="21006"/>
                </a:cubicBezTo>
                <a:cubicBezTo>
                  <a:pt x="21176" y="21101"/>
                  <a:pt x="21052" y="21188"/>
                  <a:pt x="20920" y="21277"/>
                </a:cubicBezTo>
                <a:cubicBezTo>
                  <a:pt x="20785" y="21363"/>
                  <a:pt x="20658" y="21441"/>
                  <a:pt x="20540" y="21504"/>
                </a:cubicBezTo>
                <a:cubicBezTo>
                  <a:pt x="20419" y="21571"/>
                  <a:pt x="20318" y="21599"/>
                  <a:pt x="20237" y="21599"/>
                </a:cubicBezTo>
                <a:lnTo>
                  <a:pt x="1350" y="21599"/>
                </a:lnTo>
                <a:cubicBezTo>
                  <a:pt x="1028" y="21599"/>
                  <a:pt x="786" y="21502"/>
                  <a:pt x="619" y="21303"/>
                </a:cubicBezTo>
                <a:cubicBezTo>
                  <a:pt x="452" y="21107"/>
                  <a:pt x="247" y="20943"/>
                  <a:pt x="0" y="20813"/>
                </a:cubicBezTo>
                <a:lnTo>
                  <a:pt x="0" y="15481"/>
                </a:lnTo>
                <a:cubicBezTo>
                  <a:pt x="0" y="15138"/>
                  <a:pt x="83" y="14761"/>
                  <a:pt x="253" y="14352"/>
                </a:cubicBezTo>
                <a:cubicBezTo>
                  <a:pt x="426" y="13935"/>
                  <a:pt x="645" y="13543"/>
                  <a:pt x="915" y="13166"/>
                </a:cubicBezTo>
                <a:cubicBezTo>
                  <a:pt x="1186" y="12789"/>
                  <a:pt x="1485" y="12449"/>
                  <a:pt x="1817" y="12144"/>
                </a:cubicBezTo>
                <a:cubicBezTo>
                  <a:pt x="2145" y="11845"/>
                  <a:pt x="2473" y="11643"/>
                  <a:pt x="2796" y="11551"/>
                </a:cubicBezTo>
                <a:cubicBezTo>
                  <a:pt x="2960" y="11499"/>
                  <a:pt x="3262" y="11436"/>
                  <a:pt x="3703" y="11367"/>
                </a:cubicBezTo>
                <a:cubicBezTo>
                  <a:pt x="4143" y="11297"/>
                  <a:pt x="4616" y="11231"/>
                  <a:pt x="5117" y="11165"/>
                </a:cubicBezTo>
                <a:cubicBezTo>
                  <a:pt x="5618" y="11102"/>
                  <a:pt x="6096" y="11041"/>
                  <a:pt x="6556" y="10990"/>
                </a:cubicBezTo>
                <a:cubicBezTo>
                  <a:pt x="7014" y="10932"/>
                  <a:pt x="7368" y="10889"/>
                  <a:pt x="7616" y="10848"/>
                </a:cubicBezTo>
                <a:cubicBezTo>
                  <a:pt x="6772" y="10307"/>
                  <a:pt x="6113" y="9602"/>
                  <a:pt x="5626" y="8735"/>
                </a:cubicBezTo>
                <a:cubicBezTo>
                  <a:pt x="5142" y="7866"/>
                  <a:pt x="4903" y="6921"/>
                  <a:pt x="4903" y="5899"/>
                </a:cubicBezTo>
                <a:cubicBezTo>
                  <a:pt x="4903" y="5093"/>
                  <a:pt x="5059" y="4330"/>
                  <a:pt x="5370" y="3619"/>
                </a:cubicBezTo>
                <a:cubicBezTo>
                  <a:pt x="5681" y="2908"/>
                  <a:pt x="6104" y="2283"/>
                  <a:pt x="6631" y="1744"/>
                </a:cubicBezTo>
                <a:cubicBezTo>
                  <a:pt x="7161" y="1209"/>
                  <a:pt x="7777" y="783"/>
                  <a:pt x="8492" y="472"/>
                </a:cubicBezTo>
                <a:cubicBezTo>
                  <a:pt x="9203" y="158"/>
                  <a:pt x="9963" y="0"/>
                  <a:pt x="10772" y="0"/>
                </a:cubicBezTo>
                <a:cubicBezTo>
                  <a:pt x="11581" y="0"/>
                  <a:pt x="12347" y="158"/>
                  <a:pt x="13061" y="472"/>
                </a:cubicBezTo>
                <a:cubicBezTo>
                  <a:pt x="13778" y="783"/>
                  <a:pt x="14406" y="1209"/>
                  <a:pt x="14942" y="1744"/>
                </a:cubicBezTo>
                <a:cubicBezTo>
                  <a:pt x="15480" y="2283"/>
                  <a:pt x="15901" y="2908"/>
                  <a:pt x="16209" y="3619"/>
                </a:cubicBezTo>
                <a:cubicBezTo>
                  <a:pt x="16514" y="4330"/>
                  <a:pt x="16670" y="5093"/>
                  <a:pt x="16670" y="5899"/>
                </a:cubicBezTo>
                <a:cubicBezTo>
                  <a:pt x="16670" y="6904"/>
                  <a:pt x="16431" y="7843"/>
                  <a:pt x="15953" y="8721"/>
                </a:cubicBezTo>
                <a:cubicBezTo>
                  <a:pt x="15489" y="9599"/>
                  <a:pt x="14827" y="10310"/>
                  <a:pt x="13980" y="10851"/>
                </a:cubicBezTo>
              </a:path>
            </a:pathLst>
          </a:custGeom>
          <a:solidFill>
            <a:srgbClr val="FFC000"/>
          </a:solidFill>
          <a:ln>
            <a:noFill/>
          </a:ln>
          <a:effectLst/>
          <a:extLst/>
        </p:spPr>
        <p:txBody>
          <a:bodyPr lIns="15998" tIns="15998" rIns="15998" bIns="15998" anchor="ctr"/>
          <a:lstStyle/>
          <a:p>
            <a:pPr defTabSz="143828">
              <a:defRPr/>
            </a:pPr>
            <a:endParaRPr lang="es-ES" sz="10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8256" y="3156241"/>
            <a:ext cx="446768" cy="584010"/>
          </a:xfrm>
          <a:prstGeom prst="ellipse">
            <a:avLst/>
          </a:prstGeom>
          <a:solidFill>
            <a:srgbClr val="FFC000"/>
          </a:solidFill>
          <a:effectLst>
            <a:softEdge rad="0"/>
          </a:effectLst>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0847" y="4096716"/>
            <a:ext cx="375546" cy="500793"/>
          </a:xfrm>
          <a:prstGeom prst="ellipse">
            <a:avLst/>
          </a:prstGeom>
          <a:effectLst>
            <a:softEdge rad="0"/>
          </a:effectLst>
        </p:spPr>
      </p:pic>
      <p:sp>
        <p:nvSpPr>
          <p:cNvPr id="21" name="AutoShape 98"/>
          <p:cNvSpPr>
            <a:spLocks/>
          </p:cNvSpPr>
          <p:nvPr/>
        </p:nvSpPr>
        <p:spPr bwMode="auto">
          <a:xfrm>
            <a:off x="6244955" y="3210092"/>
            <a:ext cx="233222" cy="4422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7647"/>
                </a:moveTo>
                <a:cubicBezTo>
                  <a:pt x="21599" y="8410"/>
                  <a:pt x="21443" y="9124"/>
                  <a:pt x="21132" y="9804"/>
                </a:cubicBezTo>
                <a:cubicBezTo>
                  <a:pt x="20820" y="10488"/>
                  <a:pt x="20404" y="11134"/>
                  <a:pt x="19880" y="11747"/>
                </a:cubicBezTo>
                <a:lnTo>
                  <a:pt x="12619" y="20679"/>
                </a:lnTo>
                <a:cubicBezTo>
                  <a:pt x="12095" y="21292"/>
                  <a:pt x="11491" y="21599"/>
                  <a:pt x="10804" y="21599"/>
                </a:cubicBezTo>
                <a:cubicBezTo>
                  <a:pt x="10112" y="21599"/>
                  <a:pt x="9520" y="21292"/>
                  <a:pt x="9024" y="20679"/>
                </a:cubicBezTo>
                <a:lnTo>
                  <a:pt x="1727" y="11718"/>
                </a:lnTo>
                <a:cubicBezTo>
                  <a:pt x="1203" y="11106"/>
                  <a:pt x="783" y="10462"/>
                  <a:pt x="472" y="9782"/>
                </a:cubicBezTo>
                <a:cubicBezTo>
                  <a:pt x="156" y="9110"/>
                  <a:pt x="0" y="8398"/>
                  <a:pt x="0" y="7647"/>
                </a:cubicBezTo>
                <a:cubicBezTo>
                  <a:pt x="0" y="6594"/>
                  <a:pt x="279" y="5601"/>
                  <a:pt x="843" y="4669"/>
                </a:cubicBezTo>
                <a:cubicBezTo>
                  <a:pt x="1403" y="3737"/>
                  <a:pt x="2179" y="2921"/>
                  <a:pt x="3164" y="2227"/>
                </a:cubicBezTo>
                <a:cubicBezTo>
                  <a:pt x="4143" y="1538"/>
                  <a:pt x="5296" y="990"/>
                  <a:pt x="6615" y="595"/>
                </a:cubicBezTo>
                <a:cubicBezTo>
                  <a:pt x="7936" y="197"/>
                  <a:pt x="9344" y="0"/>
                  <a:pt x="10819" y="0"/>
                </a:cubicBezTo>
                <a:cubicBezTo>
                  <a:pt x="12315" y="0"/>
                  <a:pt x="13719" y="197"/>
                  <a:pt x="15023" y="595"/>
                </a:cubicBezTo>
                <a:cubicBezTo>
                  <a:pt x="16335" y="993"/>
                  <a:pt x="17475" y="1538"/>
                  <a:pt x="18451" y="2227"/>
                </a:cubicBezTo>
                <a:cubicBezTo>
                  <a:pt x="19427" y="2921"/>
                  <a:pt x="20200" y="3737"/>
                  <a:pt x="20756" y="4669"/>
                </a:cubicBezTo>
                <a:cubicBezTo>
                  <a:pt x="21320" y="5603"/>
                  <a:pt x="21599" y="6594"/>
                  <a:pt x="21599" y="7647"/>
                </a:cubicBezTo>
                <a:moveTo>
                  <a:pt x="10819" y="11408"/>
                </a:moveTo>
                <a:cubicBezTo>
                  <a:pt x="11547" y="11408"/>
                  <a:pt x="12240" y="11309"/>
                  <a:pt x="12900" y="11114"/>
                </a:cubicBezTo>
                <a:cubicBezTo>
                  <a:pt x="13556" y="10922"/>
                  <a:pt x="14127" y="10651"/>
                  <a:pt x="14612" y="10310"/>
                </a:cubicBezTo>
                <a:cubicBezTo>
                  <a:pt x="15096" y="9968"/>
                  <a:pt x="15476" y="9564"/>
                  <a:pt x="15748" y="9107"/>
                </a:cubicBezTo>
                <a:cubicBezTo>
                  <a:pt x="16028" y="8650"/>
                  <a:pt x="16164" y="8158"/>
                  <a:pt x="16164" y="7645"/>
                </a:cubicBezTo>
                <a:cubicBezTo>
                  <a:pt x="16164" y="7131"/>
                  <a:pt x="16028" y="6642"/>
                  <a:pt x="15748" y="6176"/>
                </a:cubicBezTo>
                <a:cubicBezTo>
                  <a:pt x="15476" y="5713"/>
                  <a:pt x="15096" y="5304"/>
                  <a:pt x="14612" y="4951"/>
                </a:cubicBezTo>
                <a:cubicBezTo>
                  <a:pt x="14128" y="4604"/>
                  <a:pt x="13564" y="4327"/>
                  <a:pt x="12908" y="4135"/>
                </a:cubicBezTo>
                <a:cubicBezTo>
                  <a:pt x="12256" y="3943"/>
                  <a:pt x="11564" y="3842"/>
                  <a:pt x="10820" y="3842"/>
                </a:cubicBezTo>
                <a:cubicBezTo>
                  <a:pt x="10068" y="3842"/>
                  <a:pt x="9376" y="3940"/>
                  <a:pt x="8736" y="4135"/>
                </a:cubicBezTo>
                <a:cubicBezTo>
                  <a:pt x="8092" y="4327"/>
                  <a:pt x="7528" y="4604"/>
                  <a:pt x="7032" y="4951"/>
                </a:cubicBezTo>
                <a:cubicBezTo>
                  <a:pt x="6532" y="5304"/>
                  <a:pt x="6148" y="5713"/>
                  <a:pt x="5872" y="6171"/>
                </a:cubicBezTo>
                <a:cubicBezTo>
                  <a:pt x="5596" y="6628"/>
                  <a:pt x="5460" y="7119"/>
                  <a:pt x="5460" y="7642"/>
                </a:cubicBezTo>
                <a:cubicBezTo>
                  <a:pt x="5460" y="8155"/>
                  <a:pt x="5596" y="8644"/>
                  <a:pt x="5872" y="9104"/>
                </a:cubicBezTo>
                <a:cubicBezTo>
                  <a:pt x="6148" y="9561"/>
                  <a:pt x="6532" y="9965"/>
                  <a:pt x="7032" y="10307"/>
                </a:cubicBezTo>
                <a:cubicBezTo>
                  <a:pt x="7528" y="10648"/>
                  <a:pt x="8092" y="10919"/>
                  <a:pt x="8736" y="11111"/>
                </a:cubicBezTo>
                <a:cubicBezTo>
                  <a:pt x="9376" y="11309"/>
                  <a:pt x="10068" y="11408"/>
                  <a:pt x="10819" y="11408"/>
                </a:cubicBezTo>
              </a:path>
            </a:pathLst>
          </a:custGeom>
          <a:solidFill>
            <a:srgbClr val="4D7096"/>
          </a:solidFill>
          <a:ln>
            <a:solidFill>
              <a:srgbClr val="4D7096"/>
            </a:solidFill>
          </a:ln>
          <a:effectLst/>
          <a:extLst/>
        </p:spPr>
        <p:txBody>
          <a:bodyPr lIns="15998" tIns="15998" rIns="15998" bIns="15998" anchor="ctr"/>
          <a:lstStyle/>
          <a:p>
            <a:pPr defTabSz="143828">
              <a:defRPr/>
            </a:pPr>
            <a:endParaRPr lang="es-ES" sz="10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 name="TextBox 21"/>
          <p:cNvSpPr txBox="1"/>
          <p:nvPr/>
        </p:nvSpPr>
        <p:spPr>
          <a:xfrm>
            <a:off x="5638800" y="3656748"/>
            <a:ext cx="1496135" cy="284992"/>
          </a:xfrm>
          <a:prstGeom prst="rect">
            <a:avLst/>
          </a:prstGeom>
          <a:noFill/>
        </p:spPr>
        <p:txBody>
          <a:bodyPr wrap="none" lIns="38396" tIns="19198" rIns="38396" bIns="19198" rtlCol="0">
            <a:spAutoFit/>
          </a:bodyPr>
          <a:lstStyle/>
          <a:p>
            <a:r>
              <a:rPr lang="en-US" sz="1600" dirty="0" smtClean="0">
                <a:solidFill>
                  <a:schemeClr val="tx1">
                    <a:lumMod val="65000"/>
                    <a:lumOff val="35000"/>
                  </a:schemeClr>
                </a:solidFill>
                <a:latin typeface="Open Sans Light"/>
              </a:rPr>
              <a:t>Univ. of Toronto</a:t>
            </a:r>
            <a:endParaRPr lang="en-US" sz="1600" dirty="0">
              <a:solidFill>
                <a:schemeClr val="tx1">
                  <a:lumMod val="65000"/>
                  <a:lumOff val="35000"/>
                </a:schemeClr>
              </a:solidFill>
              <a:latin typeface="Open Sans Light"/>
            </a:endParaRPr>
          </a:p>
        </p:txBody>
      </p:sp>
      <p:sp>
        <p:nvSpPr>
          <p:cNvPr id="23" name="TextBox 22"/>
          <p:cNvSpPr txBox="1"/>
          <p:nvPr/>
        </p:nvSpPr>
        <p:spPr>
          <a:xfrm>
            <a:off x="6096000" y="4264424"/>
            <a:ext cx="737979" cy="284992"/>
          </a:xfrm>
          <a:prstGeom prst="rect">
            <a:avLst/>
          </a:prstGeom>
          <a:noFill/>
        </p:spPr>
        <p:txBody>
          <a:bodyPr wrap="none" lIns="38396" tIns="19198" rIns="38396" bIns="19198" rtlCol="0">
            <a:spAutoFit/>
          </a:bodyPr>
          <a:lstStyle/>
          <a:p>
            <a:r>
              <a:rPr lang="en-US" sz="1600" dirty="0" smtClean="0">
                <a:solidFill>
                  <a:schemeClr val="tx1">
                    <a:lumMod val="65000"/>
                    <a:lumOff val="35000"/>
                  </a:schemeClr>
                </a:solidFill>
                <a:latin typeface="Open Sans Light"/>
              </a:rPr>
              <a:t>Google</a:t>
            </a:r>
            <a:endParaRPr lang="en-US" sz="1600" dirty="0">
              <a:solidFill>
                <a:schemeClr val="tx1">
                  <a:lumMod val="65000"/>
                  <a:lumOff val="35000"/>
                </a:schemeClr>
              </a:solidFill>
              <a:latin typeface="Open Sans Light"/>
            </a:endParaRPr>
          </a:p>
        </p:txBody>
      </p:sp>
      <p:sp>
        <p:nvSpPr>
          <p:cNvPr id="24" name="TextBox 23"/>
          <p:cNvSpPr txBox="1"/>
          <p:nvPr/>
        </p:nvSpPr>
        <p:spPr>
          <a:xfrm>
            <a:off x="7348925" y="3765767"/>
            <a:ext cx="1396814" cy="284992"/>
          </a:xfrm>
          <a:prstGeom prst="rect">
            <a:avLst/>
          </a:prstGeom>
          <a:noFill/>
        </p:spPr>
        <p:txBody>
          <a:bodyPr wrap="none" lIns="38396" tIns="19198" rIns="38396" bIns="19198" rtlCol="0">
            <a:spAutoFit/>
          </a:bodyPr>
          <a:lstStyle/>
          <a:p>
            <a:r>
              <a:rPr lang="en-US" sz="1600" dirty="0" smtClean="0">
                <a:solidFill>
                  <a:schemeClr val="tx1">
                    <a:lumMod val="65000"/>
                    <a:lumOff val="35000"/>
                  </a:schemeClr>
                </a:solidFill>
                <a:latin typeface="Open Sans Light"/>
              </a:rPr>
              <a:t>DNNResearch</a:t>
            </a:r>
            <a:endParaRPr lang="en-US" sz="1600" dirty="0">
              <a:solidFill>
                <a:schemeClr val="tx1">
                  <a:lumMod val="65000"/>
                  <a:lumOff val="35000"/>
                </a:schemeClr>
              </a:solidFill>
              <a:latin typeface="Open Sans Light"/>
            </a:endParaRPr>
          </a:p>
        </p:txBody>
      </p:sp>
      <p:sp>
        <p:nvSpPr>
          <p:cNvPr id="25" name="TextBox 24"/>
          <p:cNvSpPr txBox="1"/>
          <p:nvPr/>
        </p:nvSpPr>
        <p:spPr>
          <a:xfrm>
            <a:off x="6222088" y="2057400"/>
            <a:ext cx="1511717" cy="531213"/>
          </a:xfrm>
          <a:prstGeom prst="rect">
            <a:avLst/>
          </a:prstGeom>
          <a:noFill/>
        </p:spPr>
        <p:txBody>
          <a:bodyPr wrap="none" lIns="38396" tIns="19198" rIns="38396" bIns="19198" rtlCol="0">
            <a:spAutoFit/>
          </a:bodyPr>
          <a:lstStyle/>
          <a:p>
            <a:r>
              <a:rPr lang="en-US" sz="1600" dirty="0" smtClean="0">
                <a:solidFill>
                  <a:schemeClr val="tx1">
                    <a:lumMod val="65000"/>
                    <a:lumOff val="35000"/>
                  </a:schemeClr>
                </a:solidFill>
                <a:latin typeface="Open Sans Light"/>
              </a:rPr>
              <a:t>Geoffrey Hinton</a:t>
            </a:r>
          </a:p>
          <a:p>
            <a:pPr algn="ctr"/>
            <a:r>
              <a:rPr lang="en-US" sz="1600" dirty="0" smtClean="0">
                <a:solidFill>
                  <a:schemeClr val="tx1">
                    <a:lumMod val="65000"/>
                    <a:lumOff val="35000"/>
                  </a:schemeClr>
                </a:solidFill>
                <a:latin typeface="Open Sans Light"/>
              </a:rPr>
              <a:t>(1947-)</a:t>
            </a:r>
            <a:endParaRPr lang="en-US" sz="1600" dirty="0">
              <a:solidFill>
                <a:schemeClr val="tx1">
                  <a:lumMod val="65000"/>
                  <a:lumOff val="35000"/>
                </a:schemeClr>
              </a:solidFill>
              <a:latin typeface="Open Sans Light"/>
            </a:endParaRPr>
          </a:p>
        </p:txBody>
      </p:sp>
      <p:sp>
        <p:nvSpPr>
          <p:cNvPr id="26" name="TextBox 25"/>
          <p:cNvSpPr txBox="1"/>
          <p:nvPr/>
        </p:nvSpPr>
        <p:spPr>
          <a:xfrm>
            <a:off x="3528191" y="4682652"/>
            <a:ext cx="1501009" cy="346548"/>
          </a:xfrm>
          <a:prstGeom prst="rect">
            <a:avLst/>
          </a:prstGeom>
          <a:noFill/>
        </p:spPr>
        <p:txBody>
          <a:bodyPr wrap="none" lIns="38396" tIns="19198" rIns="38396" bIns="19198" rtlCol="0">
            <a:spAutoFit/>
          </a:bodyPr>
          <a:lstStyle/>
          <a:p>
            <a:r>
              <a:rPr lang="en-US" dirty="0" smtClean="0">
                <a:solidFill>
                  <a:srgbClr val="C00000"/>
                </a:solidFill>
                <a:latin typeface="Open Sans Light"/>
              </a:rPr>
              <a:t>Graph query</a:t>
            </a:r>
            <a:endParaRPr lang="en-US" dirty="0">
              <a:solidFill>
                <a:srgbClr val="C00000"/>
              </a:solidFill>
              <a:latin typeface="Open Sans Light"/>
            </a:endParaRPr>
          </a:p>
        </p:txBody>
      </p:sp>
      <p:sp>
        <p:nvSpPr>
          <p:cNvPr id="27" name="TextBox 26"/>
          <p:cNvSpPr txBox="1"/>
          <p:nvPr/>
        </p:nvSpPr>
        <p:spPr>
          <a:xfrm>
            <a:off x="533264" y="4659490"/>
            <a:ext cx="2743336" cy="346548"/>
          </a:xfrm>
          <a:prstGeom prst="rect">
            <a:avLst/>
          </a:prstGeom>
          <a:noFill/>
        </p:spPr>
        <p:txBody>
          <a:bodyPr wrap="none" lIns="38396" tIns="19198" rIns="38396" bIns="19198" rtlCol="0">
            <a:spAutoFit/>
          </a:bodyPr>
          <a:lstStyle/>
          <a:p>
            <a:r>
              <a:rPr lang="en-US" dirty="0" smtClean="0">
                <a:solidFill>
                  <a:srgbClr val="C00000"/>
                </a:solidFill>
                <a:latin typeface="Open Sans Light"/>
              </a:rPr>
              <a:t>Natural language query</a:t>
            </a:r>
            <a:endParaRPr lang="en-US" dirty="0">
              <a:solidFill>
                <a:srgbClr val="C00000"/>
              </a:solidFill>
              <a:latin typeface="Open Sans Light"/>
            </a:endParaRPr>
          </a:p>
        </p:txBody>
      </p:sp>
      <p:sp>
        <p:nvSpPr>
          <p:cNvPr id="28" name="TextBox 27"/>
          <p:cNvSpPr txBox="1"/>
          <p:nvPr/>
        </p:nvSpPr>
        <p:spPr>
          <a:xfrm>
            <a:off x="6225586" y="4820408"/>
            <a:ext cx="1869956" cy="346548"/>
          </a:xfrm>
          <a:prstGeom prst="rect">
            <a:avLst/>
          </a:prstGeom>
          <a:noFill/>
        </p:spPr>
        <p:txBody>
          <a:bodyPr wrap="none" lIns="38396" tIns="19198" rIns="38396" bIns="19198" rtlCol="0">
            <a:spAutoFit/>
          </a:bodyPr>
          <a:lstStyle/>
          <a:p>
            <a:r>
              <a:rPr lang="en-US" dirty="0" smtClean="0">
                <a:solidFill>
                  <a:srgbClr val="C00000"/>
                </a:solidFill>
                <a:latin typeface="Open Sans Light"/>
              </a:rPr>
              <a:t>A result (match)</a:t>
            </a:r>
            <a:endParaRPr lang="en-US" dirty="0">
              <a:solidFill>
                <a:srgbClr val="C00000"/>
              </a:solidFill>
              <a:latin typeface="Open Sans Light"/>
            </a:endParaRPr>
          </a:p>
        </p:txBody>
      </p:sp>
      <p:sp>
        <p:nvSpPr>
          <p:cNvPr id="29" name="Right Arrow 28"/>
          <p:cNvSpPr/>
          <p:nvPr/>
        </p:nvSpPr>
        <p:spPr bwMode="auto">
          <a:xfrm>
            <a:off x="2918801" y="3200400"/>
            <a:ext cx="228600" cy="228600"/>
          </a:xfrm>
          <a:prstGeom prst="rightArrow">
            <a:avLst/>
          </a:prstGeom>
          <a:solidFill>
            <a:schemeClr val="accent1"/>
          </a:solidFill>
          <a:ln w="9525" cap="flat" cmpd="sng" algn="ctr">
            <a:solidFill>
              <a:srgbClr val="00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a typeface="宋体" pitchFamily="2" charset="-122"/>
            </a:endParaRPr>
          </a:p>
        </p:txBody>
      </p:sp>
      <p:sp>
        <p:nvSpPr>
          <p:cNvPr id="30" name="Right Arrow 29"/>
          <p:cNvSpPr/>
          <p:nvPr/>
        </p:nvSpPr>
        <p:spPr bwMode="auto">
          <a:xfrm>
            <a:off x="5128601" y="3200400"/>
            <a:ext cx="228600" cy="228600"/>
          </a:xfrm>
          <a:prstGeom prst="rightArrow">
            <a:avLst/>
          </a:prstGeom>
          <a:solidFill>
            <a:schemeClr val="accent1"/>
          </a:solidFill>
          <a:ln w="9525" cap="flat" cmpd="sng" algn="ctr">
            <a:solidFill>
              <a:srgbClr val="00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a typeface="宋体" pitchFamily="2" charset="-122"/>
            </a:endParaRPr>
          </a:p>
        </p:txBody>
      </p:sp>
      <p:sp>
        <p:nvSpPr>
          <p:cNvPr id="32" name="内容占位符 2"/>
          <p:cNvSpPr txBox="1">
            <a:spLocks/>
          </p:cNvSpPr>
          <p:nvPr/>
        </p:nvSpPr>
        <p:spPr>
          <a:xfrm>
            <a:off x="566738" y="1143000"/>
            <a:ext cx="8001000" cy="5181600"/>
          </a:xfrm>
          <a:prstGeom prst="rect">
            <a:avLst/>
          </a:prstGeom>
        </p:spPr>
        <p:txBody>
          <a:bodyPr/>
          <a:lstStyle/>
          <a:p>
            <a:pPr marL="469900" marR="0" lvl="0" indent="-469900" algn="l" defTabSz="914400" rtl="0" eaLnBrk="0" fontAlgn="base" latinLnBrk="0" hangingPunct="0">
              <a:lnSpc>
                <a:spcPct val="100000"/>
              </a:lnSpc>
              <a:spcBef>
                <a:spcPct val="20000"/>
              </a:spcBef>
              <a:spcAft>
                <a:spcPct val="0"/>
              </a:spcAft>
              <a:buClr>
                <a:schemeClr val="accent2"/>
              </a:buClr>
              <a:buSzTx/>
              <a:tabLst/>
              <a:defRPr/>
            </a:pPr>
            <a:endParaRPr kumimoji="0" lang="en-US" sz="2400" b="0" i="0" u="none" strike="noStrike" kern="0" cap="none" spc="0" normalizeH="0" baseline="0" noProof="0" dirty="0">
              <a:ln>
                <a:noFill/>
              </a:ln>
              <a:solidFill>
                <a:schemeClr val="tx1"/>
              </a:solidFill>
              <a:effectLst/>
              <a:uLnTx/>
              <a:uFillTx/>
              <a:latin typeface="+mn-lt"/>
              <a:ea typeface="宋体" pitchFamily="2" charset="-122"/>
              <a:cs typeface="宋体"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fade">
                                      <p:cBhvr>
                                        <p:cTn id="6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p:bldP spid="13" grpId="0"/>
      <p:bldP spid="14" grpId="0"/>
      <p:bldP spid="18" grpId="0" animBg="1"/>
      <p:bldP spid="21" grpId="0" animBg="1"/>
      <p:bldP spid="22" grpId="0"/>
      <p:bldP spid="23" grpId="0"/>
      <p:bldP spid="24" grpId="0"/>
      <p:bldP spid="25" grpId="0"/>
      <p:bldP spid="26"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p:cNvSpPr>
          <p:nvPr>
            <p:ph sz="quarter" idx="1"/>
          </p:nvPr>
        </p:nvSpPr>
        <p:spPr>
          <a:xfrm>
            <a:off x="539750" y="1095375"/>
            <a:ext cx="8458200" cy="1800225"/>
          </a:xfrm>
        </p:spPr>
        <p:txBody>
          <a:bodyPr/>
          <a:lstStyle/>
          <a:p>
            <a:r>
              <a:rPr lang="en-US" altLang="zh-CN" sz="2000" dirty="0" smtClean="0"/>
              <a:t>Users freely post queries, without any knowledge on data graphs.</a:t>
            </a:r>
          </a:p>
          <a:p>
            <a:endParaRPr lang="en-US" altLang="zh-CN" sz="2000" dirty="0" smtClean="0"/>
          </a:p>
          <a:p>
            <a:r>
              <a:rPr lang="en-US" altLang="zh-CN" sz="2000" dirty="0" smtClean="0"/>
              <a:t>SLQ finds results through a set of </a:t>
            </a:r>
            <a:r>
              <a:rPr lang="en-US" altLang="zh-CN" sz="2000" b="1" dirty="0" smtClean="0">
                <a:solidFill>
                  <a:schemeClr val="accent6">
                    <a:lumMod val="75000"/>
                  </a:schemeClr>
                </a:solidFill>
              </a:rPr>
              <a:t>transformations</a:t>
            </a:r>
            <a:r>
              <a:rPr lang="en-US" altLang="zh-CN" sz="2000" dirty="0" smtClean="0"/>
              <a:t>.</a:t>
            </a:r>
          </a:p>
          <a:p>
            <a:endParaRPr lang="en-US" altLang="zh-CN" dirty="0" smtClean="0"/>
          </a:p>
        </p:txBody>
      </p:sp>
      <p:grpSp>
        <p:nvGrpSpPr>
          <p:cNvPr id="2" name="组合 29"/>
          <p:cNvGrpSpPr>
            <a:grpSpLocks/>
          </p:cNvGrpSpPr>
          <p:nvPr/>
        </p:nvGrpSpPr>
        <p:grpSpPr bwMode="auto">
          <a:xfrm>
            <a:off x="1295400" y="3086101"/>
            <a:ext cx="2016099" cy="1419225"/>
            <a:chOff x="1684928" y="3933056"/>
            <a:chExt cx="2016414" cy="1418674"/>
          </a:xfrm>
        </p:grpSpPr>
        <p:sp>
          <p:nvSpPr>
            <p:cNvPr id="4" name="椭圆 3"/>
            <p:cNvSpPr/>
            <p:nvPr/>
          </p:nvSpPr>
          <p:spPr>
            <a:xfrm>
              <a:off x="2813664" y="4775691"/>
              <a:ext cx="209583" cy="195187"/>
            </a:xfrm>
            <a:prstGeom prst="ellipse">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000">
                  <a:solidFill>
                    <a:schemeClr val="tx1"/>
                  </a:solidFill>
                  <a:latin typeface="Verdana" pitchFamily="34" charset="0"/>
                  <a:ea typeface="宋体" pitchFamily="2" charset="-122"/>
                </a:defRPr>
              </a:lvl1pPr>
              <a:lvl2pPr marL="742950" indent="-285750" eaLnBrk="0" hangingPunct="0">
                <a:defRPr sz="2000">
                  <a:solidFill>
                    <a:schemeClr val="tx1"/>
                  </a:solidFill>
                  <a:latin typeface="Verdana" pitchFamily="34" charset="0"/>
                  <a:ea typeface="宋体" pitchFamily="2" charset="-122"/>
                </a:defRPr>
              </a:lvl2pPr>
              <a:lvl3pPr marL="1143000" indent="-228600" eaLnBrk="0" hangingPunct="0">
                <a:defRPr sz="2000">
                  <a:solidFill>
                    <a:schemeClr val="tx1"/>
                  </a:solidFill>
                  <a:latin typeface="Verdana" pitchFamily="34" charset="0"/>
                  <a:ea typeface="宋体" pitchFamily="2" charset="-122"/>
                </a:defRPr>
              </a:lvl3pPr>
              <a:lvl4pPr marL="1600200" indent="-228600" eaLnBrk="0" hangingPunct="0">
                <a:defRPr sz="2000">
                  <a:solidFill>
                    <a:schemeClr val="tx1"/>
                  </a:solidFill>
                  <a:latin typeface="Verdana" pitchFamily="34" charset="0"/>
                  <a:ea typeface="宋体" pitchFamily="2" charset="-122"/>
                </a:defRPr>
              </a:lvl4pPr>
              <a:lvl5pPr marL="2057400" indent="-228600" eaLnBrk="0" hangingPunct="0">
                <a:defRPr sz="2000">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sz="2000">
                  <a:solidFill>
                    <a:schemeClr val="tx1"/>
                  </a:solidFill>
                  <a:latin typeface="Verdana" pitchFamily="34" charset="0"/>
                  <a:ea typeface="宋体" pitchFamily="2" charset="-122"/>
                </a:defRPr>
              </a:lvl9pPr>
            </a:lstStyle>
            <a:p>
              <a:pPr eaLnBrk="1" hangingPunct="1">
                <a:defRPr/>
              </a:pPr>
              <a:endParaRPr lang="zh-CN" altLang="en-US" sz="1600" smtClean="0">
                <a:solidFill>
                  <a:srgbClr val="FFFFFF"/>
                </a:solidFill>
                <a:latin typeface="Arial" pitchFamily="34" charset="0"/>
              </a:endParaRPr>
            </a:p>
          </p:txBody>
        </p:sp>
        <p:sp>
          <p:nvSpPr>
            <p:cNvPr id="5" name="椭圆 4"/>
            <p:cNvSpPr/>
            <p:nvPr/>
          </p:nvSpPr>
          <p:spPr>
            <a:xfrm>
              <a:off x="2021378" y="4775691"/>
              <a:ext cx="211170" cy="195187"/>
            </a:xfrm>
            <a:prstGeom prst="ellipse">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000">
                  <a:solidFill>
                    <a:schemeClr val="tx1"/>
                  </a:solidFill>
                  <a:latin typeface="Verdana" pitchFamily="34" charset="0"/>
                  <a:ea typeface="宋体" pitchFamily="2" charset="-122"/>
                </a:defRPr>
              </a:lvl1pPr>
              <a:lvl2pPr marL="742950" indent="-285750" eaLnBrk="0" hangingPunct="0">
                <a:defRPr sz="2000">
                  <a:solidFill>
                    <a:schemeClr val="tx1"/>
                  </a:solidFill>
                  <a:latin typeface="Verdana" pitchFamily="34" charset="0"/>
                  <a:ea typeface="宋体" pitchFamily="2" charset="-122"/>
                </a:defRPr>
              </a:lvl2pPr>
              <a:lvl3pPr marL="1143000" indent="-228600" eaLnBrk="0" hangingPunct="0">
                <a:defRPr sz="2000">
                  <a:solidFill>
                    <a:schemeClr val="tx1"/>
                  </a:solidFill>
                  <a:latin typeface="Verdana" pitchFamily="34" charset="0"/>
                  <a:ea typeface="宋体" pitchFamily="2" charset="-122"/>
                </a:defRPr>
              </a:lvl3pPr>
              <a:lvl4pPr marL="1600200" indent="-228600" eaLnBrk="0" hangingPunct="0">
                <a:defRPr sz="2000">
                  <a:solidFill>
                    <a:schemeClr val="tx1"/>
                  </a:solidFill>
                  <a:latin typeface="Verdana" pitchFamily="34" charset="0"/>
                  <a:ea typeface="宋体" pitchFamily="2" charset="-122"/>
                </a:defRPr>
              </a:lvl4pPr>
              <a:lvl5pPr marL="2057400" indent="-228600" eaLnBrk="0" hangingPunct="0">
                <a:defRPr sz="2000">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sz="2000">
                  <a:solidFill>
                    <a:schemeClr val="tx1"/>
                  </a:solidFill>
                  <a:latin typeface="Verdana" pitchFamily="34" charset="0"/>
                  <a:ea typeface="宋体" pitchFamily="2" charset="-122"/>
                </a:defRPr>
              </a:lvl9pPr>
            </a:lstStyle>
            <a:p>
              <a:pPr eaLnBrk="1" hangingPunct="1">
                <a:defRPr/>
              </a:pPr>
              <a:endParaRPr lang="zh-CN" altLang="en-US" sz="1600" smtClean="0">
                <a:solidFill>
                  <a:srgbClr val="FFFFFF"/>
                </a:solidFill>
                <a:latin typeface="Arial" pitchFamily="34" charset="0"/>
              </a:endParaRPr>
            </a:p>
          </p:txBody>
        </p:sp>
        <p:sp>
          <p:nvSpPr>
            <p:cNvPr id="6" name="椭圆 5"/>
            <p:cNvSpPr/>
            <p:nvPr/>
          </p:nvSpPr>
          <p:spPr>
            <a:xfrm>
              <a:off x="2415139" y="4337711"/>
              <a:ext cx="211170" cy="196774"/>
            </a:xfrm>
            <a:prstGeom prst="ellipse">
              <a:avLst/>
            </a:prstGeom>
            <a:solidFill>
              <a:srgbClr val="0070C0"/>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000">
                  <a:solidFill>
                    <a:schemeClr val="tx1"/>
                  </a:solidFill>
                  <a:latin typeface="Verdana" pitchFamily="34" charset="0"/>
                  <a:ea typeface="宋体" pitchFamily="2" charset="-122"/>
                </a:defRPr>
              </a:lvl1pPr>
              <a:lvl2pPr marL="742950" indent="-285750" eaLnBrk="0" hangingPunct="0">
                <a:defRPr sz="2000">
                  <a:solidFill>
                    <a:schemeClr val="tx1"/>
                  </a:solidFill>
                  <a:latin typeface="Verdana" pitchFamily="34" charset="0"/>
                  <a:ea typeface="宋体" pitchFamily="2" charset="-122"/>
                </a:defRPr>
              </a:lvl2pPr>
              <a:lvl3pPr marL="1143000" indent="-228600" eaLnBrk="0" hangingPunct="0">
                <a:defRPr sz="2000">
                  <a:solidFill>
                    <a:schemeClr val="tx1"/>
                  </a:solidFill>
                  <a:latin typeface="Verdana" pitchFamily="34" charset="0"/>
                  <a:ea typeface="宋体" pitchFamily="2" charset="-122"/>
                </a:defRPr>
              </a:lvl3pPr>
              <a:lvl4pPr marL="1600200" indent="-228600" eaLnBrk="0" hangingPunct="0">
                <a:defRPr sz="2000">
                  <a:solidFill>
                    <a:schemeClr val="tx1"/>
                  </a:solidFill>
                  <a:latin typeface="Verdana" pitchFamily="34" charset="0"/>
                  <a:ea typeface="宋体" pitchFamily="2" charset="-122"/>
                </a:defRPr>
              </a:lvl4pPr>
              <a:lvl5pPr marL="2057400" indent="-228600" eaLnBrk="0" hangingPunct="0">
                <a:defRPr sz="2000">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sz="2000">
                  <a:solidFill>
                    <a:schemeClr val="tx1"/>
                  </a:solidFill>
                  <a:latin typeface="Verdana" pitchFamily="34" charset="0"/>
                  <a:ea typeface="宋体" pitchFamily="2" charset="-122"/>
                </a:defRPr>
              </a:lvl9pPr>
            </a:lstStyle>
            <a:p>
              <a:pPr eaLnBrk="1" hangingPunct="1">
                <a:defRPr/>
              </a:pPr>
              <a:endParaRPr lang="zh-CN" altLang="en-US" sz="1600" smtClean="0">
                <a:solidFill>
                  <a:srgbClr val="FFFFFF"/>
                </a:solidFill>
                <a:latin typeface="Arial" pitchFamily="34" charset="0"/>
              </a:endParaRPr>
            </a:p>
          </p:txBody>
        </p:sp>
        <p:sp>
          <p:nvSpPr>
            <p:cNvPr id="37917" name="TextBox 6"/>
            <p:cNvSpPr txBox="1">
              <a:spLocks noChangeArrowheads="1"/>
            </p:cNvSpPr>
            <p:nvPr/>
          </p:nvSpPr>
          <p:spPr bwMode="auto">
            <a:xfrm>
              <a:off x="1684928" y="3933056"/>
              <a:ext cx="1741454" cy="338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accent2"/>
                </a:buClr>
                <a:buFont typeface="Wingdings" pitchFamily="2" charset="2"/>
                <a:buChar char="o"/>
                <a:defRPr sz="2400">
                  <a:solidFill>
                    <a:schemeClr val="tx1"/>
                  </a:solidFill>
                  <a:latin typeface="Arial" charset="0"/>
                  <a:ea typeface="宋体" pitchFamily="2" charset="-122"/>
                </a:defRPr>
              </a:lvl1pPr>
              <a:lvl2pPr marL="742950" indent="-285750" algn="l" eaLnBrk="0" hangingPunct="0">
                <a:spcBef>
                  <a:spcPct val="20000"/>
                </a:spcBef>
                <a:buClr>
                  <a:schemeClr val="accent2"/>
                </a:buClr>
                <a:buFont typeface="Wingdings" pitchFamily="2" charset="2"/>
                <a:buChar char="n"/>
                <a:defRPr sz="2000">
                  <a:solidFill>
                    <a:schemeClr val="tx1"/>
                  </a:solidFill>
                  <a:latin typeface="Arial" charset="0"/>
                  <a:ea typeface="宋体" pitchFamily="2" charset="-122"/>
                </a:defRPr>
              </a:lvl2pPr>
              <a:lvl3pPr marL="1143000" indent="-228600" algn="l" eaLnBrk="0" hangingPunct="0">
                <a:spcBef>
                  <a:spcPct val="20000"/>
                </a:spcBef>
                <a:buClr>
                  <a:schemeClr val="accent2"/>
                </a:buClr>
                <a:buFont typeface="Wingdings" pitchFamily="2" charset="2"/>
                <a:buChar char="o"/>
                <a:defRPr>
                  <a:solidFill>
                    <a:schemeClr val="tx1"/>
                  </a:solidFill>
                  <a:latin typeface="Arial" charset="0"/>
                  <a:ea typeface="宋体" pitchFamily="2" charset="-122"/>
                </a:defRPr>
              </a:lvl3pPr>
              <a:lvl4pPr marL="1600200" indent="-228600" algn="l" eaLnBrk="0" hangingPunct="0">
                <a:spcBef>
                  <a:spcPct val="20000"/>
                </a:spcBef>
                <a:buClr>
                  <a:schemeClr val="accent2"/>
                </a:buClr>
                <a:buFont typeface="Wingdings" pitchFamily="2" charset="2"/>
                <a:buChar char="n"/>
                <a:defRPr>
                  <a:solidFill>
                    <a:schemeClr val="tx1"/>
                  </a:solidFill>
                  <a:latin typeface="Arial" charset="0"/>
                  <a:ea typeface="宋体" pitchFamily="2" charset="-122"/>
                </a:defRPr>
              </a:lvl4pPr>
              <a:lvl5pPr marL="2057400" indent="-228600" algn="l" eaLnBrk="0" hangingPunct="0">
                <a:spcBef>
                  <a:spcPct val="25000"/>
                </a:spcBef>
                <a:buClr>
                  <a:schemeClr val="accent2"/>
                </a:buClr>
                <a:buFont typeface="Wingdings" pitchFamily="2" charset="2"/>
                <a:buChar char="§"/>
                <a:defRPr>
                  <a:solidFill>
                    <a:schemeClr val="tx1"/>
                  </a:solidFill>
                  <a:latin typeface="Arial"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9pPr>
            </a:lstStyle>
            <a:p>
              <a:pPr algn="ctr" eaLnBrk="1" hangingPunct="1">
                <a:spcBef>
                  <a:spcPct val="0"/>
                </a:spcBef>
                <a:buClrTx/>
                <a:buFontTx/>
                <a:buNone/>
              </a:pPr>
              <a:r>
                <a:rPr lang="en-US" altLang="zh-CN" sz="1600" b="1" dirty="0" smtClean="0">
                  <a:latin typeface="Verdana" pitchFamily="34" charset="0"/>
                </a:rPr>
                <a:t>Prof., ~70 </a:t>
              </a:r>
              <a:r>
                <a:rPr lang="en-US" altLang="zh-CN" sz="1600" dirty="0" err="1">
                  <a:latin typeface="Verdana" pitchFamily="34" charset="0"/>
                </a:rPr>
                <a:t>yrs</a:t>
              </a:r>
              <a:endParaRPr lang="en-US" altLang="zh-CN" sz="1600" dirty="0">
                <a:latin typeface="Verdana" pitchFamily="34" charset="0"/>
              </a:endParaRPr>
            </a:p>
          </p:txBody>
        </p:sp>
        <p:cxnSp>
          <p:nvCxnSpPr>
            <p:cNvPr id="8" name="直接连接符 7"/>
            <p:cNvCxnSpPr>
              <a:stCxn id="4" idx="1"/>
              <a:endCxn id="6" idx="5"/>
            </p:cNvCxnSpPr>
            <p:nvPr/>
          </p:nvCxnSpPr>
          <p:spPr>
            <a:xfrm flipH="1" flipV="1">
              <a:off x="2594555" y="4504334"/>
              <a:ext cx="249277" cy="2999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6" idx="3"/>
              <a:endCxn id="5" idx="7"/>
            </p:cNvCxnSpPr>
            <p:nvPr/>
          </p:nvCxnSpPr>
          <p:spPr>
            <a:xfrm flipH="1">
              <a:off x="2200793" y="4504334"/>
              <a:ext cx="244513" cy="2999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920" name="TextBox 9"/>
            <p:cNvSpPr txBox="1">
              <a:spLocks noChangeArrowheads="1"/>
            </p:cNvSpPr>
            <p:nvPr/>
          </p:nvSpPr>
          <p:spPr bwMode="auto">
            <a:xfrm>
              <a:off x="2597696" y="5013176"/>
              <a:ext cx="1103646" cy="338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accent2"/>
                </a:buClr>
                <a:buFont typeface="Wingdings" pitchFamily="2" charset="2"/>
                <a:buChar char="o"/>
                <a:defRPr sz="2400">
                  <a:solidFill>
                    <a:schemeClr val="tx1"/>
                  </a:solidFill>
                  <a:latin typeface="Arial" charset="0"/>
                  <a:ea typeface="宋体" pitchFamily="2" charset="-122"/>
                </a:defRPr>
              </a:lvl1pPr>
              <a:lvl2pPr marL="742950" indent="-285750" algn="l" eaLnBrk="0" hangingPunct="0">
                <a:spcBef>
                  <a:spcPct val="20000"/>
                </a:spcBef>
                <a:buClr>
                  <a:schemeClr val="accent2"/>
                </a:buClr>
                <a:buFont typeface="Wingdings" pitchFamily="2" charset="2"/>
                <a:buChar char="n"/>
                <a:defRPr sz="2000">
                  <a:solidFill>
                    <a:schemeClr val="tx1"/>
                  </a:solidFill>
                  <a:latin typeface="Arial" charset="0"/>
                  <a:ea typeface="宋体" pitchFamily="2" charset="-122"/>
                </a:defRPr>
              </a:lvl2pPr>
              <a:lvl3pPr marL="1143000" indent="-228600" algn="l" eaLnBrk="0" hangingPunct="0">
                <a:spcBef>
                  <a:spcPct val="20000"/>
                </a:spcBef>
                <a:buClr>
                  <a:schemeClr val="accent2"/>
                </a:buClr>
                <a:buFont typeface="Wingdings" pitchFamily="2" charset="2"/>
                <a:buChar char="o"/>
                <a:defRPr>
                  <a:solidFill>
                    <a:schemeClr val="tx1"/>
                  </a:solidFill>
                  <a:latin typeface="Arial" charset="0"/>
                  <a:ea typeface="宋体" pitchFamily="2" charset="-122"/>
                </a:defRPr>
              </a:lvl3pPr>
              <a:lvl4pPr marL="1600200" indent="-228600" algn="l" eaLnBrk="0" hangingPunct="0">
                <a:spcBef>
                  <a:spcPct val="20000"/>
                </a:spcBef>
                <a:buClr>
                  <a:schemeClr val="accent2"/>
                </a:buClr>
                <a:buFont typeface="Wingdings" pitchFamily="2" charset="2"/>
                <a:buChar char="n"/>
                <a:defRPr>
                  <a:solidFill>
                    <a:schemeClr val="tx1"/>
                  </a:solidFill>
                  <a:latin typeface="Arial" charset="0"/>
                  <a:ea typeface="宋体" pitchFamily="2" charset="-122"/>
                </a:defRPr>
              </a:lvl4pPr>
              <a:lvl5pPr marL="2057400" indent="-228600" algn="l" eaLnBrk="0" hangingPunct="0">
                <a:spcBef>
                  <a:spcPct val="25000"/>
                </a:spcBef>
                <a:buClr>
                  <a:schemeClr val="accent2"/>
                </a:buClr>
                <a:buFont typeface="Wingdings" pitchFamily="2" charset="2"/>
                <a:buChar char="§"/>
                <a:defRPr>
                  <a:solidFill>
                    <a:schemeClr val="tx1"/>
                  </a:solidFill>
                  <a:latin typeface="Arial"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9pPr>
            </a:lstStyle>
            <a:p>
              <a:pPr algn="ctr" eaLnBrk="1" hangingPunct="1">
                <a:spcBef>
                  <a:spcPct val="0"/>
                </a:spcBef>
                <a:buClrTx/>
                <a:buFontTx/>
                <a:buNone/>
              </a:pPr>
              <a:r>
                <a:rPr lang="en-US" altLang="zh-CN" sz="1600" b="1" dirty="0" smtClean="0">
                  <a:latin typeface="Verdana" pitchFamily="34" charset="0"/>
                </a:rPr>
                <a:t>Google</a:t>
              </a:r>
              <a:endParaRPr lang="en-US" altLang="zh-CN" sz="1600" b="1" dirty="0">
                <a:latin typeface="Verdana" pitchFamily="34" charset="0"/>
              </a:endParaRPr>
            </a:p>
          </p:txBody>
        </p:sp>
        <p:sp>
          <p:nvSpPr>
            <p:cNvPr id="37921" name="TextBox 10"/>
            <p:cNvSpPr txBox="1">
              <a:spLocks noChangeArrowheads="1"/>
            </p:cNvSpPr>
            <p:nvPr/>
          </p:nvSpPr>
          <p:spPr bwMode="auto">
            <a:xfrm>
              <a:off x="1691680" y="5013176"/>
              <a:ext cx="762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accent2"/>
                </a:buClr>
                <a:buFont typeface="Wingdings" pitchFamily="2" charset="2"/>
                <a:buChar char="o"/>
                <a:defRPr sz="2400">
                  <a:solidFill>
                    <a:schemeClr val="tx1"/>
                  </a:solidFill>
                  <a:latin typeface="Arial" charset="0"/>
                  <a:ea typeface="宋体" pitchFamily="2" charset="-122"/>
                </a:defRPr>
              </a:lvl1pPr>
              <a:lvl2pPr marL="742950" indent="-285750" algn="l" eaLnBrk="0" hangingPunct="0">
                <a:spcBef>
                  <a:spcPct val="20000"/>
                </a:spcBef>
                <a:buClr>
                  <a:schemeClr val="accent2"/>
                </a:buClr>
                <a:buFont typeface="Wingdings" pitchFamily="2" charset="2"/>
                <a:buChar char="n"/>
                <a:defRPr sz="2000">
                  <a:solidFill>
                    <a:schemeClr val="tx1"/>
                  </a:solidFill>
                  <a:latin typeface="Arial" charset="0"/>
                  <a:ea typeface="宋体" pitchFamily="2" charset="-122"/>
                </a:defRPr>
              </a:lvl2pPr>
              <a:lvl3pPr marL="1143000" indent="-228600" algn="l" eaLnBrk="0" hangingPunct="0">
                <a:spcBef>
                  <a:spcPct val="20000"/>
                </a:spcBef>
                <a:buClr>
                  <a:schemeClr val="accent2"/>
                </a:buClr>
                <a:buFont typeface="Wingdings" pitchFamily="2" charset="2"/>
                <a:buChar char="o"/>
                <a:defRPr>
                  <a:solidFill>
                    <a:schemeClr val="tx1"/>
                  </a:solidFill>
                  <a:latin typeface="Arial" charset="0"/>
                  <a:ea typeface="宋体" pitchFamily="2" charset="-122"/>
                </a:defRPr>
              </a:lvl3pPr>
              <a:lvl4pPr marL="1600200" indent="-228600" algn="l" eaLnBrk="0" hangingPunct="0">
                <a:spcBef>
                  <a:spcPct val="20000"/>
                </a:spcBef>
                <a:buClr>
                  <a:schemeClr val="accent2"/>
                </a:buClr>
                <a:buFont typeface="Wingdings" pitchFamily="2" charset="2"/>
                <a:buChar char="n"/>
                <a:defRPr>
                  <a:solidFill>
                    <a:schemeClr val="tx1"/>
                  </a:solidFill>
                  <a:latin typeface="Arial" charset="0"/>
                  <a:ea typeface="宋体" pitchFamily="2" charset="-122"/>
                </a:defRPr>
              </a:lvl4pPr>
              <a:lvl5pPr marL="2057400" indent="-228600" algn="l" eaLnBrk="0" hangingPunct="0">
                <a:spcBef>
                  <a:spcPct val="25000"/>
                </a:spcBef>
                <a:buClr>
                  <a:schemeClr val="accent2"/>
                </a:buClr>
                <a:buFont typeface="Wingdings" pitchFamily="2" charset="2"/>
                <a:buChar char="§"/>
                <a:defRPr>
                  <a:solidFill>
                    <a:schemeClr val="tx1"/>
                  </a:solidFill>
                  <a:latin typeface="Arial"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9pPr>
            </a:lstStyle>
            <a:p>
              <a:pPr algn="ctr" eaLnBrk="1" hangingPunct="1">
                <a:spcBef>
                  <a:spcPct val="0"/>
                </a:spcBef>
                <a:buClrTx/>
                <a:buFontTx/>
                <a:buNone/>
              </a:pPr>
              <a:r>
                <a:rPr lang="en-US" altLang="zh-CN" sz="1600" b="1" dirty="0" smtClean="0">
                  <a:latin typeface="Verdana" pitchFamily="34" charset="0"/>
                </a:rPr>
                <a:t>UT</a:t>
              </a:r>
              <a:endParaRPr lang="en-US" altLang="zh-CN" sz="1600" b="1" dirty="0">
                <a:latin typeface="Verdana" pitchFamily="34" charset="0"/>
              </a:endParaRPr>
            </a:p>
          </p:txBody>
        </p:sp>
      </p:grpSp>
      <p:sp>
        <p:nvSpPr>
          <p:cNvPr id="37892" name="TextBox 11"/>
          <p:cNvSpPr txBox="1">
            <a:spLocks noChangeArrowheads="1"/>
          </p:cNvSpPr>
          <p:nvPr/>
        </p:nvSpPr>
        <p:spPr bwMode="auto">
          <a:xfrm>
            <a:off x="1600200" y="2438400"/>
            <a:ext cx="1119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accent2"/>
              </a:buClr>
              <a:buFont typeface="Wingdings" pitchFamily="2" charset="2"/>
              <a:buChar char="o"/>
              <a:defRPr sz="2400">
                <a:solidFill>
                  <a:schemeClr val="tx1"/>
                </a:solidFill>
                <a:latin typeface="Arial" charset="0"/>
                <a:ea typeface="宋体" pitchFamily="2" charset="-122"/>
              </a:defRPr>
            </a:lvl1pPr>
            <a:lvl2pPr marL="742950" indent="-285750" algn="l" eaLnBrk="0" hangingPunct="0">
              <a:spcBef>
                <a:spcPct val="20000"/>
              </a:spcBef>
              <a:buClr>
                <a:schemeClr val="accent2"/>
              </a:buClr>
              <a:buFont typeface="Wingdings" pitchFamily="2" charset="2"/>
              <a:buChar char="n"/>
              <a:defRPr sz="2000">
                <a:solidFill>
                  <a:schemeClr val="tx1"/>
                </a:solidFill>
                <a:latin typeface="Arial" charset="0"/>
                <a:ea typeface="宋体" pitchFamily="2" charset="-122"/>
              </a:defRPr>
            </a:lvl2pPr>
            <a:lvl3pPr marL="1143000" indent="-228600" algn="l" eaLnBrk="0" hangingPunct="0">
              <a:spcBef>
                <a:spcPct val="20000"/>
              </a:spcBef>
              <a:buClr>
                <a:schemeClr val="accent2"/>
              </a:buClr>
              <a:buFont typeface="Wingdings" pitchFamily="2" charset="2"/>
              <a:buChar char="o"/>
              <a:defRPr>
                <a:solidFill>
                  <a:schemeClr val="tx1"/>
                </a:solidFill>
                <a:latin typeface="Arial" charset="0"/>
                <a:ea typeface="宋体" pitchFamily="2" charset="-122"/>
              </a:defRPr>
            </a:lvl3pPr>
            <a:lvl4pPr marL="1600200" indent="-228600" algn="l" eaLnBrk="0" hangingPunct="0">
              <a:spcBef>
                <a:spcPct val="20000"/>
              </a:spcBef>
              <a:buClr>
                <a:schemeClr val="accent2"/>
              </a:buClr>
              <a:buFont typeface="Wingdings" pitchFamily="2" charset="2"/>
              <a:buChar char="n"/>
              <a:defRPr>
                <a:solidFill>
                  <a:schemeClr val="tx1"/>
                </a:solidFill>
                <a:latin typeface="Arial" charset="0"/>
                <a:ea typeface="宋体" pitchFamily="2" charset="-122"/>
              </a:defRPr>
            </a:lvl4pPr>
            <a:lvl5pPr marL="2057400" indent="-228600" algn="l" eaLnBrk="0" hangingPunct="0">
              <a:spcBef>
                <a:spcPct val="25000"/>
              </a:spcBef>
              <a:buClr>
                <a:schemeClr val="accent2"/>
              </a:buClr>
              <a:buFont typeface="Wingdings" pitchFamily="2" charset="2"/>
              <a:buChar char="§"/>
              <a:defRPr>
                <a:solidFill>
                  <a:schemeClr val="tx1"/>
                </a:solidFill>
                <a:latin typeface="Arial"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9pPr>
          </a:lstStyle>
          <a:p>
            <a:pPr algn="ctr" eaLnBrk="1" hangingPunct="1">
              <a:spcBef>
                <a:spcPct val="0"/>
              </a:spcBef>
              <a:buClrTx/>
              <a:buFontTx/>
              <a:buNone/>
            </a:pPr>
            <a:r>
              <a:rPr lang="en-US" altLang="zh-CN" dirty="0">
                <a:solidFill>
                  <a:srgbClr val="FF0000"/>
                </a:solidFill>
                <a:latin typeface="Verdana" pitchFamily="34" charset="0"/>
              </a:rPr>
              <a:t>Query</a:t>
            </a:r>
            <a:endParaRPr lang="zh-CN" altLang="en-US" dirty="0">
              <a:solidFill>
                <a:srgbClr val="FF0000"/>
              </a:solidFill>
              <a:latin typeface="Verdana" pitchFamily="34" charset="0"/>
            </a:endParaRPr>
          </a:p>
        </p:txBody>
      </p:sp>
      <p:grpSp>
        <p:nvGrpSpPr>
          <p:cNvPr id="3" name="组合 32"/>
          <p:cNvGrpSpPr>
            <a:grpSpLocks/>
          </p:cNvGrpSpPr>
          <p:nvPr/>
        </p:nvGrpSpPr>
        <p:grpSpPr bwMode="auto">
          <a:xfrm>
            <a:off x="4526018" y="3057526"/>
            <a:ext cx="4465582" cy="2014536"/>
            <a:chOff x="4499992" y="3606950"/>
            <a:chExt cx="4465317" cy="2015324"/>
          </a:xfrm>
        </p:grpSpPr>
        <p:sp>
          <p:nvSpPr>
            <p:cNvPr id="17" name="椭圆 16"/>
            <p:cNvSpPr/>
            <p:nvPr/>
          </p:nvSpPr>
          <p:spPr>
            <a:xfrm>
              <a:off x="6442977" y="4246962"/>
              <a:ext cx="209538" cy="195338"/>
            </a:xfrm>
            <a:prstGeom prst="ellipse">
              <a:avLst/>
            </a:prstGeom>
            <a:solidFill>
              <a:srgbClr val="0070C0"/>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000">
                  <a:solidFill>
                    <a:schemeClr val="tx1"/>
                  </a:solidFill>
                  <a:latin typeface="Verdana" pitchFamily="34" charset="0"/>
                  <a:ea typeface="宋体" pitchFamily="2" charset="-122"/>
                </a:defRPr>
              </a:lvl1pPr>
              <a:lvl2pPr marL="742950" indent="-285750" eaLnBrk="0" hangingPunct="0">
                <a:defRPr sz="2000">
                  <a:solidFill>
                    <a:schemeClr val="tx1"/>
                  </a:solidFill>
                  <a:latin typeface="Verdana" pitchFamily="34" charset="0"/>
                  <a:ea typeface="宋体" pitchFamily="2" charset="-122"/>
                </a:defRPr>
              </a:lvl2pPr>
              <a:lvl3pPr marL="1143000" indent="-228600" eaLnBrk="0" hangingPunct="0">
                <a:defRPr sz="2000">
                  <a:solidFill>
                    <a:schemeClr val="tx1"/>
                  </a:solidFill>
                  <a:latin typeface="Verdana" pitchFamily="34" charset="0"/>
                  <a:ea typeface="宋体" pitchFamily="2" charset="-122"/>
                </a:defRPr>
              </a:lvl3pPr>
              <a:lvl4pPr marL="1600200" indent="-228600" eaLnBrk="0" hangingPunct="0">
                <a:defRPr sz="2000">
                  <a:solidFill>
                    <a:schemeClr val="tx1"/>
                  </a:solidFill>
                  <a:latin typeface="Verdana" pitchFamily="34" charset="0"/>
                  <a:ea typeface="宋体" pitchFamily="2" charset="-122"/>
                </a:defRPr>
              </a:lvl4pPr>
              <a:lvl5pPr marL="2057400" indent="-228600" eaLnBrk="0" hangingPunct="0">
                <a:defRPr sz="2000">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sz="2000">
                  <a:solidFill>
                    <a:schemeClr val="tx1"/>
                  </a:solidFill>
                  <a:latin typeface="Verdana" pitchFamily="34" charset="0"/>
                  <a:ea typeface="宋体" pitchFamily="2" charset="-122"/>
                </a:defRPr>
              </a:lvl9pPr>
            </a:lstStyle>
            <a:p>
              <a:pPr eaLnBrk="1" hangingPunct="1">
                <a:defRPr/>
              </a:pPr>
              <a:endParaRPr lang="zh-CN" altLang="en-US" smtClean="0">
                <a:solidFill>
                  <a:srgbClr val="FFFFFF"/>
                </a:solidFill>
                <a:latin typeface="Arial" pitchFamily="34" charset="0"/>
              </a:endParaRPr>
            </a:p>
          </p:txBody>
        </p:sp>
        <p:sp>
          <p:nvSpPr>
            <p:cNvPr id="18" name="椭圆 17"/>
            <p:cNvSpPr/>
            <p:nvPr/>
          </p:nvSpPr>
          <p:spPr>
            <a:xfrm>
              <a:off x="5939769" y="4674166"/>
              <a:ext cx="211125" cy="195339"/>
            </a:xfrm>
            <a:prstGeom prst="ellipse">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000">
                  <a:solidFill>
                    <a:schemeClr val="tx1"/>
                  </a:solidFill>
                  <a:latin typeface="Verdana" pitchFamily="34" charset="0"/>
                  <a:ea typeface="宋体" pitchFamily="2" charset="-122"/>
                </a:defRPr>
              </a:lvl1pPr>
              <a:lvl2pPr marL="742950" indent="-285750" eaLnBrk="0" hangingPunct="0">
                <a:defRPr sz="2000">
                  <a:solidFill>
                    <a:schemeClr val="tx1"/>
                  </a:solidFill>
                  <a:latin typeface="Verdana" pitchFamily="34" charset="0"/>
                  <a:ea typeface="宋体" pitchFamily="2" charset="-122"/>
                </a:defRPr>
              </a:lvl2pPr>
              <a:lvl3pPr marL="1143000" indent="-228600" eaLnBrk="0" hangingPunct="0">
                <a:defRPr sz="2000">
                  <a:solidFill>
                    <a:schemeClr val="tx1"/>
                  </a:solidFill>
                  <a:latin typeface="Verdana" pitchFamily="34" charset="0"/>
                  <a:ea typeface="宋体" pitchFamily="2" charset="-122"/>
                </a:defRPr>
              </a:lvl3pPr>
              <a:lvl4pPr marL="1600200" indent="-228600" eaLnBrk="0" hangingPunct="0">
                <a:defRPr sz="2000">
                  <a:solidFill>
                    <a:schemeClr val="tx1"/>
                  </a:solidFill>
                  <a:latin typeface="Verdana" pitchFamily="34" charset="0"/>
                  <a:ea typeface="宋体" pitchFamily="2" charset="-122"/>
                </a:defRPr>
              </a:lvl4pPr>
              <a:lvl5pPr marL="2057400" indent="-228600" eaLnBrk="0" hangingPunct="0">
                <a:defRPr sz="2000">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sz="2000">
                  <a:solidFill>
                    <a:schemeClr val="tx1"/>
                  </a:solidFill>
                  <a:latin typeface="Verdana" pitchFamily="34" charset="0"/>
                  <a:ea typeface="宋体" pitchFamily="2" charset="-122"/>
                </a:defRPr>
              </a:lvl9pPr>
            </a:lstStyle>
            <a:p>
              <a:pPr eaLnBrk="1" hangingPunct="1">
                <a:defRPr/>
              </a:pPr>
              <a:endParaRPr lang="zh-CN" altLang="en-US" smtClean="0">
                <a:solidFill>
                  <a:srgbClr val="FFFFFF"/>
                </a:solidFill>
                <a:latin typeface="Arial" pitchFamily="34" charset="0"/>
              </a:endParaRPr>
            </a:p>
          </p:txBody>
        </p:sp>
        <p:sp>
          <p:nvSpPr>
            <p:cNvPr id="19" name="椭圆 18"/>
            <p:cNvSpPr/>
            <p:nvPr/>
          </p:nvSpPr>
          <p:spPr>
            <a:xfrm>
              <a:off x="6882688" y="4653521"/>
              <a:ext cx="209538" cy="195338"/>
            </a:xfrm>
            <a:prstGeom prst="ellipse">
              <a:avLst/>
            </a:prstGeom>
            <a:solidFill>
              <a:schemeClr val="tx2">
                <a:lumMod val="60000"/>
                <a:lumOff val="40000"/>
              </a:schemeClr>
            </a:solid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000">
                  <a:solidFill>
                    <a:schemeClr val="tx1"/>
                  </a:solidFill>
                  <a:latin typeface="Verdana" pitchFamily="34" charset="0"/>
                  <a:ea typeface="宋体" pitchFamily="2" charset="-122"/>
                </a:defRPr>
              </a:lvl1pPr>
              <a:lvl2pPr marL="742950" indent="-285750" eaLnBrk="0" hangingPunct="0">
                <a:defRPr sz="2000">
                  <a:solidFill>
                    <a:schemeClr val="tx1"/>
                  </a:solidFill>
                  <a:latin typeface="Verdana" pitchFamily="34" charset="0"/>
                  <a:ea typeface="宋体" pitchFamily="2" charset="-122"/>
                </a:defRPr>
              </a:lvl2pPr>
              <a:lvl3pPr marL="1143000" indent="-228600" eaLnBrk="0" hangingPunct="0">
                <a:defRPr sz="2000">
                  <a:solidFill>
                    <a:schemeClr val="tx1"/>
                  </a:solidFill>
                  <a:latin typeface="Verdana" pitchFamily="34" charset="0"/>
                  <a:ea typeface="宋体" pitchFamily="2" charset="-122"/>
                </a:defRPr>
              </a:lvl3pPr>
              <a:lvl4pPr marL="1600200" indent="-228600" eaLnBrk="0" hangingPunct="0">
                <a:defRPr sz="2000">
                  <a:solidFill>
                    <a:schemeClr val="tx1"/>
                  </a:solidFill>
                  <a:latin typeface="Verdana" pitchFamily="34" charset="0"/>
                  <a:ea typeface="宋体" pitchFamily="2" charset="-122"/>
                </a:defRPr>
              </a:lvl4pPr>
              <a:lvl5pPr marL="2057400" indent="-228600" eaLnBrk="0" hangingPunct="0">
                <a:defRPr sz="2000">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sz="2000">
                  <a:solidFill>
                    <a:schemeClr val="tx1"/>
                  </a:solidFill>
                  <a:latin typeface="Verdana" pitchFamily="34" charset="0"/>
                  <a:ea typeface="宋体" pitchFamily="2" charset="-122"/>
                </a:defRPr>
              </a:lvl9pPr>
            </a:lstStyle>
            <a:p>
              <a:pPr eaLnBrk="1" hangingPunct="1">
                <a:defRPr/>
              </a:pPr>
              <a:endParaRPr lang="zh-CN" altLang="en-US" smtClean="0">
                <a:solidFill>
                  <a:srgbClr val="FFFFFF"/>
                </a:solidFill>
                <a:latin typeface="Arial" pitchFamily="34" charset="0"/>
              </a:endParaRPr>
            </a:p>
          </p:txBody>
        </p:sp>
        <p:cxnSp>
          <p:nvCxnSpPr>
            <p:cNvPr id="20" name="直接连接符 19"/>
            <p:cNvCxnSpPr>
              <a:stCxn id="17" idx="5"/>
              <a:endCxn id="19" idx="1"/>
            </p:cNvCxnSpPr>
            <p:nvPr/>
          </p:nvCxnSpPr>
          <p:spPr>
            <a:xfrm>
              <a:off x="6622353" y="4413714"/>
              <a:ext cx="290496" cy="268393"/>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7" idx="3"/>
              <a:endCxn id="18" idx="7"/>
            </p:cNvCxnSpPr>
            <p:nvPr/>
          </p:nvCxnSpPr>
          <p:spPr>
            <a:xfrm flipH="1">
              <a:off x="6119146" y="4413714"/>
              <a:ext cx="353991" cy="289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6449326" y="5106134"/>
              <a:ext cx="211124" cy="195339"/>
            </a:xfrm>
            <a:prstGeom prst="ellipse">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000">
                  <a:solidFill>
                    <a:schemeClr val="tx1"/>
                  </a:solidFill>
                  <a:latin typeface="Verdana" pitchFamily="34" charset="0"/>
                  <a:ea typeface="宋体" pitchFamily="2" charset="-122"/>
                </a:defRPr>
              </a:lvl1pPr>
              <a:lvl2pPr marL="742950" indent="-285750" eaLnBrk="0" hangingPunct="0">
                <a:defRPr sz="2000">
                  <a:solidFill>
                    <a:schemeClr val="tx1"/>
                  </a:solidFill>
                  <a:latin typeface="Verdana" pitchFamily="34" charset="0"/>
                  <a:ea typeface="宋体" pitchFamily="2" charset="-122"/>
                </a:defRPr>
              </a:lvl2pPr>
              <a:lvl3pPr marL="1143000" indent="-228600" eaLnBrk="0" hangingPunct="0">
                <a:defRPr sz="2000">
                  <a:solidFill>
                    <a:schemeClr val="tx1"/>
                  </a:solidFill>
                  <a:latin typeface="Verdana" pitchFamily="34" charset="0"/>
                  <a:ea typeface="宋体" pitchFamily="2" charset="-122"/>
                </a:defRPr>
              </a:lvl3pPr>
              <a:lvl4pPr marL="1600200" indent="-228600" eaLnBrk="0" hangingPunct="0">
                <a:defRPr sz="2000">
                  <a:solidFill>
                    <a:schemeClr val="tx1"/>
                  </a:solidFill>
                  <a:latin typeface="Verdana" pitchFamily="34" charset="0"/>
                  <a:ea typeface="宋体" pitchFamily="2" charset="-122"/>
                </a:defRPr>
              </a:lvl4pPr>
              <a:lvl5pPr marL="2057400" indent="-228600" eaLnBrk="0" hangingPunct="0">
                <a:defRPr sz="2000">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sz="2000">
                  <a:solidFill>
                    <a:schemeClr val="tx1"/>
                  </a:solidFill>
                  <a:latin typeface="Verdana" pitchFamily="34" charset="0"/>
                  <a:ea typeface="宋体" pitchFamily="2" charset="-122"/>
                </a:defRPr>
              </a:lvl9pPr>
            </a:lstStyle>
            <a:p>
              <a:pPr eaLnBrk="1" hangingPunct="1">
                <a:defRPr/>
              </a:pPr>
              <a:endParaRPr lang="zh-CN" altLang="en-US" smtClean="0">
                <a:solidFill>
                  <a:srgbClr val="FFFFFF"/>
                </a:solidFill>
                <a:latin typeface="Arial" pitchFamily="34" charset="0"/>
              </a:endParaRPr>
            </a:p>
          </p:txBody>
        </p:sp>
        <p:cxnSp>
          <p:nvCxnSpPr>
            <p:cNvPr id="24" name="直接连接符 23"/>
            <p:cNvCxnSpPr>
              <a:stCxn id="23" idx="7"/>
              <a:endCxn id="19" idx="3"/>
            </p:cNvCxnSpPr>
            <p:nvPr/>
          </p:nvCxnSpPr>
          <p:spPr>
            <a:xfrm flipV="1">
              <a:off x="6628703" y="4820273"/>
              <a:ext cx="284146" cy="314448"/>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7910" name="TextBox 26"/>
            <p:cNvSpPr txBox="1">
              <a:spLocks noChangeArrowheads="1"/>
            </p:cNvSpPr>
            <p:nvPr/>
          </p:nvSpPr>
          <p:spPr bwMode="auto">
            <a:xfrm>
              <a:off x="5019073" y="3606950"/>
              <a:ext cx="3168353" cy="585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accent2"/>
                </a:buClr>
                <a:buFont typeface="Wingdings" pitchFamily="2" charset="2"/>
                <a:buChar char="o"/>
                <a:defRPr sz="2400">
                  <a:solidFill>
                    <a:schemeClr val="tx1"/>
                  </a:solidFill>
                  <a:latin typeface="Arial" charset="0"/>
                  <a:ea typeface="宋体" pitchFamily="2" charset="-122"/>
                </a:defRPr>
              </a:lvl1pPr>
              <a:lvl2pPr marL="742950" indent="-285750" algn="l" eaLnBrk="0" hangingPunct="0">
                <a:spcBef>
                  <a:spcPct val="20000"/>
                </a:spcBef>
                <a:buClr>
                  <a:schemeClr val="accent2"/>
                </a:buClr>
                <a:buFont typeface="Wingdings" pitchFamily="2" charset="2"/>
                <a:buChar char="n"/>
                <a:defRPr sz="2000">
                  <a:solidFill>
                    <a:schemeClr val="tx1"/>
                  </a:solidFill>
                  <a:latin typeface="Arial" charset="0"/>
                  <a:ea typeface="宋体" pitchFamily="2" charset="-122"/>
                </a:defRPr>
              </a:lvl2pPr>
              <a:lvl3pPr marL="1143000" indent="-228600" algn="l" eaLnBrk="0" hangingPunct="0">
                <a:spcBef>
                  <a:spcPct val="20000"/>
                </a:spcBef>
                <a:buClr>
                  <a:schemeClr val="accent2"/>
                </a:buClr>
                <a:buFont typeface="Wingdings" pitchFamily="2" charset="2"/>
                <a:buChar char="o"/>
                <a:defRPr>
                  <a:solidFill>
                    <a:schemeClr val="tx1"/>
                  </a:solidFill>
                  <a:latin typeface="Arial" charset="0"/>
                  <a:ea typeface="宋体" pitchFamily="2" charset="-122"/>
                </a:defRPr>
              </a:lvl3pPr>
              <a:lvl4pPr marL="1600200" indent="-228600" algn="l" eaLnBrk="0" hangingPunct="0">
                <a:spcBef>
                  <a:spcPct val="20000"/>
                </a:spcBef>
                <a:buClr>
                  <a:schemeClr val="accent2"/>
                </a:buClr>
                <a:buFont typeface="Wingdings" pitchFamily="2" charset="2"/>
                <a:buChar char="n"/>
                <a:defRPr>
                  <a:solidFill>
                    <a:schemeClr val="tx1"/>
                  </a:solidFill>
                  <a:latin typeface="Arial" charset="0"/>
                  <a:ea typeface="宋体" pitchFamily="2" charset="-122"/>
                </a:defRPr>
              </a:lvl4pPr>
              <a:lvl5pPr marL="2057400" indent="-228600" algn="l" eaLnBrk="0" hangingPunct="0">
                <a:spcBef>
                  <a:spcPct val="25000"/>
                </a:spcBef>
                <a:buClr>
                  <a:schemeClr val="accent2"/>
                </a:buClr>
                <a:buFont typeface="Wingdings" pitchFamily="2" charset="2"/>
                <a:buChar char="§"/>
                <a:defRPr>
                  <a:solidFill>
                    <a:schemeClr val="tx1"/>
                  </a:solidFill>
                  <a:latin typeface="Arial"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9pPr>
            </a:lstStyle>
            <a:p>
              <a:pPr algn="ctr" eaLnBrk="1" hangingPunct="1">
                <a:spcBef>
                  <a:spcPct val="0"/>
                </a:spcBef>
                <a:buClrTx/>
                <a:buFontTx/>
                <a:buNone/>
              </a:pPr>
              <a:r>
                <a:rPr lang="en-US" altLang="zh-CN" sz="1600" b="1" dirty="0" smtClean="0">
                  <a:latin typeface="Verdana" pitchFamily="34" charset="0"/>
                </a:rPr>
                <a:t>Geoffrey Hinton (Professor, 1947)</a:t>
              </a:r>
              <a:endParaRPr lang="en-US" altLang="zh-CN" sz="1600" b="1" dirty="0">
                <a:latin typeface="Verdana" pitchFamily="34" charset="0"/>
              </a:endParaRPr>
            </a:p>
          </p:txBody>
        </p:sp>
        <p:sp>
          <p:nvSpPr>
            <p:cNvPr id="37911" name="TextBox 27"/>
            <p:cNvSpPr txBox="1">
              <a:spLocks noChangeArrowheads="1"/>
            </p:cNvSpPr>
            <p:nvPr/>
          </p:nvSpPr>
          <p:spPr bwMode="auto">
            <a:xfrm>
              <a:off x="4499992" y="4622771"/>
              <a:ext cx="1584176" cy="585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accent2"/>
                </a:buClr>
                <a:buFont typeface="Wingdings" pitchFamily="2" charset="2"/>
                <a:buChar char="o"/>
                <a:defRPr sz="2400">
                  <a:solidFill>
                    <a:schemeClr val="tx1"/>
                  </a:solidFill>
                  <a:latin typeface="Arial" charset="0"/>
                  <a:ea typeface="宋体" pitchFamily="2" charset="-122"/>
                </a:defRPr>
              </a:lvl1pPr>
              <a:lvl2pPr marL="742950" indent="-285750" algn="l" eaLnBrk="0" hangingPunct="0">
                <a:spcBef>
                  <a:spcPct val="20000"/>
                </a:spcBef>
                <a:buClr>
                  <a:schemeClr val="accent2"/>
                </a:buClr>
                <a:buFont typeface="Wingdings" pitchFamily="2" charset="2"/>
                <a:buChar char="n"/>
                <a:defRPr sz="2000">
                  <a:solidFill>
                    <a:schemeClr val="tx1"/>
                  </a:solidFill>
                  <a:latin typeface="Arial" charset="0"/>
                  <a:ea typeface="宋体" pitchFamily="2" charset="-122"/>
                </a:defRPr>
              </a:lvl2pPr>
              <a:lvl3pPr marL="1143000" indent="-228600" algn="l" eaLnBrk="0" hangingPunct="0">
                <a:spcBef>
                  <a:spcPct val="20000"/>
                </a:spcBef>
                <a:buClr>
                  <a:schemeClr val="accent2"/>
                </a:buClr>
                <a:buFont typeface="Wingdings" pitchFamily="2" charset="2"/>
                <a:buChar char="o"/>
                <a:defRPr>
                  <a:solidFill>
                    <a:schemeClr val="tx1"/>
                  </a:solidFill>
                  <a:latin typeface="Arial" charset="0"/>
                  <a:ea typeface="宋体" pitchFamily="2" charset="-122"/>
                </a:defRPr>
              </a:lvl3pPr>
              <a:lvl4pPr marL="1600200" indent="-228600" algn="l" eaLnBrk="0" hangingPunct="0">
                <a:spcBef>
                  <a:spcPct val="20000"/>
                </a:spcBef>
                <a:buClr>
                  <a:schemeClr val="accent2"/>
                </a:buClr>
                <a:buFont typeface="Wingdings" pitchFamily="2" charset="2"/>
                <a:buChar char="n"/>
                <a:defRPr>
                  <a:solidFill>
                    <a:schemeClr val="tx1"/>
                  </a:solidFill>
                  <a:latin typeface="Arial" charset="0"/>
                  <a:ea typeface="宋体" pitchFamily="2" charset="-122"/>
                </a:defRPr>
              </a:lvl4pPr>
              <a:lvl5pPr marL="2057400" indent="-228600" algn="l" eaLnBrk="0" hangingPunct="0">
                <a:spcBef>
                  <a:spcPct val="25000"/>
                </a:spcBef>
                <a:buClr>
                  <a:schemeClr val="accent2"/>
                </a:buClr>
                <a:buFont typeface="Wingdings" pitchFamily="2" charset="2"/>
                <a:buChar char="§"/>
                <a:defRPr>
                  <a:solidFill>
                    <a:schemeClr val="tx1"/>
                  </a:solidFill>
                  <a:latin typeface="Arial"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9pPr>
            </a:lstStyle>
            <a:p>
              <a:pPr algn="ctr" eaLnBrk="1" hangingPunct="1">
                <a:spcBef>
                  <a:spcPct val="0"/>
                </a:spcBef>
                <a:buClrTx/>
                <a:buFontTx/>
                <a:buNone/>
              </a:pPr>
              <a:r>
                <a:rPr lang="en-US" altLang="zh-CN" sz="1600" b="1" dirty="0" smtClean="0">
                  <a:latin typeface="Verdana" pitchFamily="34" charset="0"/>
                </a:rPr>
                <a:t>University of Toronto</a:t>
              </a:r>
              <a:endParaRPr lang="en-US" altLang="zh-CN" sz="1600" b="1" dirty="0">
                <a:latin typeface="Verdana" pitchFamily="34" charset="0"/>
              </a:endParaRPr>
            </a:p>
          </p:txBody>
        </p:sp>
        <p:sp>
          <p:nvSpPr>
            <p:cNvPr id="37912" name="TextBox 28"/>
            <p:cNvSpPr txBox="1">
              <a:spLocks noChangeArrowheads="1"/>
            </p:cNvSpPr>
            <p:nvPr/>
          </p:nvSpPr>
          <p:spPr bwMode="auto">
            <a:xfrm>
              <a:off x="7076351" y="4521706"/>
              <a:ext cx="1888958" cy="33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accent2"/>
                </a:buClr>
                <a:buFont typeface="Wingdings" pitchFamily="2" charset="2"/>
                <a:buChar char="o"/>
                <a:defRPr sz="2400">
                  <a:solidFill>
                    <a:schemeClr val="tx1"/>
                  </a:solidFill>
                  <a:latin typeface="Arial" charset="0"/>
                  <a:ea typeface="宋体" pitchFamily="2" charset="-122"/>
                </a:defRPr>
              </a:lvl1pPr>
              <a:lvl2pPr marL="742950" indent="-285750" algn="l" eaLnBrk="0" hangingPunct="0">
                <a:spcBef>
                  <a:spcPct val="20000"/>
                </a:spcBef>
                <a:buClr>
                  <a:schemeClr val="accent2"/>
                </a:buClr>
                <a:buFont typeface="Wingdings" pitchFamily="2" charset="2"/>
                <a:buChar char="n"/>
                <a:defRPr sz="2000">
                  <a:solidFill>
                    <a:schemeClr val="tx1"/>
                  </a:solidFill>
                  <a:latin typeface="Arial" charset="0"/>
                  <a:ea typeface="宋体" pitchFamily="2" charset="-122"/>
                </a:defRPr>
              </a:lvl2pPr>
              <a:lvl3pPr marL="1143000" indent="-228600" algn="l" eaLnBrk="0" hangingPunct="0">
                <a:spcBef>
                  <a:spcPct val="20000"/>
                </a:spcBef>
                <a:buClr>
                  <a:schemeClr val="accent2"/>
                </a:buClr>
                <a:buFont typeface="Wingdings" pitchFamily="2" charset="2"/>
                <a:buChar char="o"/>
                <a:defRPr>
                  <a:solidFill>
                    <a:schemeClr val="tx1"/>
                  </a:solidFill>
                  <a:latin typeface="Arial" charset="0"/>
                  <a:ea typeface="宋体" pitchFamily="2" charset="-122"/>
                </a:defRPr>
              </a:lvl3pPr>
              <a:lvl4pPr marL="1600200" indent="-228600" algn="l" eaLnBrk="0" hangingPunct="0">
                <a:spcBef>
                  <a:spcPct val="20000"/>
                </a:spcBef>
                <a:buClr>
                  <a:schemeClr val="accent2"/>
                </a:buClr>
                <a:buFont typeface="Wingdings" pitchFamily="2" charset="2"/>
                <a:buChar char="n"/>
                <a:defRPr>
                  <a:solidFill>
                    <a:schemeClr val="tx1"/>
                  </a:solidFill>
                  <a:latin typeface="Arial" charset="0"/>
                  <a:ea typeface="宋体" pitchFamily="2" charset="-122"/>
                </a:defRPr>
              </a:lvl4pPr>
              <a:lvl5pPr marL="2057400" indent="-228600" algn="l" eaLnBrk="0" hangingPunct="0">
                <a:spcBef>
                  <a:spcPct val="25000"/>
                </a:spcBef>
                <a:buClr>
                  <a:schemeClr val="accent2"/>
                </a:buClr>
                <a:buFont typeface="Wingdings" pitchFamily="2" charset="2"/>
                <a:buChar char="§"/>
                <a:defRPr>
                  <a:solidFill>
                    <a:schemeClr val="tx1"/>
                  </a:solidFill>
                  <a:latin typeface="Arial"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9pPr>
            </a:lstStyle>
            <a:p>
              <a:pPr algn="ctr" eaLnBrk="1" hangingPunct="1">
                <a:spcBef>
                  <a:spcPct val="0"/>
                </a:spcBef>
                <a:buClrTx/>
                <a:buFontTx/>
                <a:buNone/>
              </a:pPr>
              <a:r>
                <a:rPr lang="en-US" altLang="zh-CN" sz="1600" b="1" dirty="0" err="1" smtClean="0">
                  <a:latin typeface="Verdana" pitchFamily="34" charset="0"/>
                </a:rPr>
                <a:t>DNNresearch</a:t>
              </a:r>
              <a:endParaRPr lang="en-US" altLang="zh-CN" sz="1600" b="1" dirty="0">
                <a:latin typeface="Verdana" pitchFamily="34" charset="0"/>
              </a:endParaRPr>
            </a:p>
          </p:txBody>
        </p:sp>
        <p:sp>
          <p:nvSpPr>
            <p:cNvPr id="37913" name="TextBox 30"/>
            <p:cNvSpPr txBox="1">
              <a:spLocks noChangeArrowheads="1"/>
            </p:cNvSpPr>
            <p:nvPr/>
          </p:nvSpPr>
          <p:spPr bwMode="auto">
            <a:xfrm>
              <a:off x="5171464" y="5283668"/>
              <a:ext cx="2764576" cy="338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accent2"/>
                </a:buClr>
                <a:buFont typeface="Wingdings" pitchFamily="2" charset="2"/>
                <a:buChar char="o"/>
                <a:defRPr sz="2400">
                  <a:solidFill>
                    <a:schemeClr val="tx1"/>
                  </a:solidFill>
                  <a:latin typeface="Arial" charset="0"/>
                  <a:ea typeface="宋体" pitchFamily="2" charset="-122"/>
                </a:defRPr>
              </a:lvl1pPr>
              <a:lvl2pPr marL="742950" indent="-285750" algn="l" eaLnBrk="0" hangingPunct="0">
                <a:spcBef>
                  <a:spcPct val="20000"/>
                </a:spcBef>
                <a:buClr>
                  <a:schemeClr val="accent2"/>
                </a:buClr>
                <a:buFont typeface="Wingdings" pitchFamily="2" charset="2"/>
                <a:buChar char="n"/>
                <a:defRPr sz="2000">
                  <a:solidFill>
                    <a:schemeClr val="tx1"/>
                  </a:solidFill>
                  <a:latin typeface="Arial" charset="0"/>
                  <a:ea typeface="宋体" pitchFamily="2" charset="-122"/>
                </a:defRPr>
              </a:lvl2pPr>
              <a:lvl3pPr marL="1143000" indent="-228600" algn="l" eaLnBrk="0" hangingPunct="0">
                <a:spcBef>
                  <a:spcPct val="20000"/>
                </a:spcBef>
                <a:buClr>
                  <a:schemeClr val="accent2"/>
                </a:buClr>
                <a:buFont typeface="Wingdings" pitchFamily="2" charset="2"/>
                <a:buChar char="o"/>
                <a:defRPr>
                  <a:solidFill>
                    <a:schemeClr val="tx1"/>
                  </a:solidFill>
                  <a:latin typeface="Arial" charset="0"/>
                  <a:ea typeface="宋体" pitchFamily="2" charset="-122"/>
                </a:defRPr>
              </a:lvl3pPr>
              <a:lvl4pPr marL="1600200" indent="-228600" algn="l" eaLnBrk="0" hangingPunct="0">
                <a:spcBef>
                  <a:spcPct val="20000"/>
                </a:spcBef>
                <a:buClr>
                  <a:schemeClr val="accent2"/>
                </a:buClr>
                <a:buFont typeface="Wingdings" pitchFamily="2" charset="2"/>
                <a:buChar char="n"/>
                <a:defRPr>
                  <a:solidFill>
                    <a:schemeClr val="tx1"/>
                  </a:solidFill>
                  <a:latin typeface="Arial" charset="0"/>
                  <a:ea typeface="宋体" pitchFamily="2" charset="-122"/>
                </a:defRPr>
              </a:lvl4pPr>
              <a:lvl5pPr marL="2057400" indent="-228600" algn="l" eaLnBrk="0" hangingPunct="0">
                <a:spcBef>
                  <a:spcPct val="25000"/>
                </a:spcBef>
                <a:buClr>
                  <a:schemeClr val="accent2"/>
                </a:buClr>
                <a:buFont typeface="Wingdings" pitchFamily="2" charset="2"/>
                <a:buChar char="§"/>
                <a:defRPr>
                  <a:solidFill>
                    <a:schemeClr val="tx1"/>
                  </a:solidFill>
                  <a:latin typeface="Arial"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9pPr>
            </a:lstStyle>
            <a:p>
              <a:pPr algn="ctr" eaLnBrk="1" hangingPunct="1">
                <a:spcBef>
                  <a:spcPct val="0"/>
                </a:spcBef>
                <a:buClrTx/>
                <a:buFontTx/>
                <a:buNone/>
              </a:pPr>
              <a:r>
                <a:rPr lang="en-US" altLang="zh-CN" sz="1600" b="1" dirty="0" smtClean="0">
                  <a:latin typeface="Verdana" pitchFamily="34" charset="0"/>
                </a:rPr>
                <a:t>Google</a:t>
              </a:r>
              <a:endParaRPr lang="en-US" altLang="zh-CN" sz="1600" b="1" dirty="0">
                <a:latin typeface="Verdana" pitchFamily="34" charset="0"/>
              </a:endParaRPr>
            </a:p>
          </p:txBody>
        </p:sp>
      </p:grpSp>
      <p:sp>
        <p:nvSpPr>
          <p:cNvPr id="37894" name="TextBox 31"/>
          <p:cNvSpPr txBox="1">
            <a:spLocks noChangeArrowheads="1"/>
          </p:cNvSpPr>
          <p:nvPr/>
        </p:nvSpPr>
        <p:spPr bwMode="auto">
          <a:xfrm>
            <a:off x="5887336" y="2443163"/>
            <a:ext cx="14253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accent2"/>
              </a:buClr>
              <a:buFont typeface="Wingdings" pitchFamily="2" charset="2"/>
              <a:buChar char="o"/>
              <a:defRPr sz="2400">
                <a:solidFill>
                  <a:schemeClr val="tx1"/>
                </a:solidFill>
                <a:latin typeface="Arial" charset="0"/>
                <a:ea typeface="宋体" pitchFamily="2" charset="-122"/>
              </a:defRPr>
            </a:lvl1pPr>
            <a:lvl2pPr marL="742950" indent="-285750" algn="l" eaLnBrk="0" hangingPunct="0">
              <a:spcBef>
                <a:spcPct val="20000"/>
              </a:spcBef>
              <a:buClr>
                <a:schemeClr val="accent2"/>
              </a:buClr>
              <a:buFont typeface="Wingdings" pitchFamily="2" charset="2"/>
              <a:buChar char="n"/>
              <a:defRPr sz="2000">
                <a:solidFill>
                  <a:schemeClr val="tx1"/>
                </a:solidFill>
                <a:latin typeface="Arial" charset="0"/>
                <a:ea typeface="宋体" pitchFamily="2" charset="-122"/>
              </a:defRPr>
            </a:lvl2pPr>
            <a:lvl3pPr marL="1143000" indent="-228600" algn="l" eaLnBrk="0" hangingPunct="0">
              <a:spcBef>
                <a:spcPct val="20000"/>
              </a:spcBef>
              <a:buClr>
                <a:schemeClr val="accent2"/>
              </a:buClr>
              <a:buFont typeface="Wingdings" pitchFamily="2" charset="2"/>
              <a:buChar char="o"/>
              <a:defRPr>
                <a:solidFill>
                  <a:schemeClr val="tx1"/>
                </a:solidFill>
                <a:latin typeface="Arial" charset="0"/>
                <a:ea typeface="宋体" pitchFamily="2" charset="-122"/>
              </a:defRPr>
            </a:lvl3pPr>
            <a:lvl4pPr marL="1600200" indent="-228600" algn="l" eaLnBrk="0" hangingPunct="0">
              <a:spcBef>
                <a:spcPct val="20000"/>
              </a:spcBef>
              <a:buClr>
                <a:schemeClr val="accent2"/>
              </a:buClr>
              <a:buFont typeface="Wingdings" pitchFamily="2" charset="2"/>
              <a:buChar char="n"/>
              <a:defRPr>
                <a:solidFill>
                  <a:schemeClr val="tx1"/>
                </a:solidFill>
                <a:latin typeface="Arial" charset="0"/>
                <a:ea typeface="宋体" pitchFamily="2" charset="-122"/>
              </a:defRPr>
            </a:lvl4pPr>
            <a:lvl5pPr marL="2057400" indent="-228600" algn="l" eaLnBrk="0" hangingPunct="0">
              <a:spcBef>
                <a:spcPct val="25000"/>
              </a:spcBef>
              <a:buClr>
                <a:schemeClr val="accent2"/>
              </a:buClr>
              <a:buFont typeface="Wingdings" pitchFamily="2" charset="2"/>
              <a:buChar char="§"/>
              <a:defRPr>
                <a:solidFill>
                  <a:schemeClr val="tx1"/>
                </a:solidFill>
                <a:latin typeface="Arial"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9pPr>
          </a:lstStyle>
          <a:p>
            <a:pPr algn="ctr" eaLnBrk="1" hangingPunct="1">
              <a:spcBef>
                <a:spcPct val="0"/>
              </a:spcBef>
              <a:buClrTx/>
              <a:buFontTx/>
              <a:buNone/>
            </a:pPr>
            <a:r>
              <a:rPr lang="en-US" altLang="zh-CN" dirty="0">
                <a:solidFill>
                  <a:srgbClr val="FF0000"/>
                </a:solidFill>
                <a:latin typeface="Verdana" pitchFamily="34" charset="0"/>
              </a:rPr>
              <a:t>A</a:t>
            </a:r>
            <a:r>
              <a:rPr lang="en-US" altLang="zh-CN" dirty="0">
                <a:latin typeface="Verdana" pitchFamily="34" charset="0"/>
              </a:rPr>
              <a:t> </a:t>
            </a:r>
            <a:r>
              <a:rPr lang="en-US" altLang="zh-CN" dirty="0">
                <a:solidFill>
                  <a:srgbClr val="FF0000"/>
                </a:solidFill>
                <a:latin typeface="Verdana" pitchFamily="34" charset="0"/>
              </a:rPr>
              <a:t>M</a:t>
            </a:r>
            <a:r>
              <a:rPr lang="en-US" altLang="zh-CN" dirty="0" smtClean="0">
                <a:solidFill>
                  <a:srgbClr val="FF0000"/>
                </a:solidFill>
                <a:latin typeface="Verdana" pitchFamily="34" charset="0"/>
              </a:rPr>
              <a:t>atch</a:t>
            </a:r>
            <a:endParaRPr lang="zh-CN" altLang="en-US" dirty="0">
              <a:solidFill>
                <a:srgbClr val="FF0000"/>
              </a:solidFill>
              <a:latin typeface="Verdana" pitchFamily="34" charset="0"/>
            </a:endParaRPr>
          </a:p>
        </p:txBody>
      </p:sp>
      <p:sp>
        <p:nvSpPr>
          <p:cNvPr id="35848" name="TextBox 34"/>
          <p:cNvSpPr txBox="1">
            <a:spLocks noChangeArrowheads="1"/>
          </p:cNvSpPr>
          <p:nvPr/>
        </p:nvSpPr>
        <p:spPr bwMode="auto">
          <a:xfrm>
            <a:off x="1073150" y="5181600"/>
            <a:ext cx="583525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accent2"/>
              </a:buClr>
              <a:buFont typeface="Wingdings" pitchFamily="2" charset="2"/>
              <a:buChar char="o"/>
              <a:defRPr sz="2400">
                <a:solidFill>
                  <a:schemeClr val="tx1"/>
                </a:solidFill>
                <a:latin typeface="Arial" charset="0"/>
                <a:ea typeface="宋体" pitchFamily="2" charset="-122"/>
              </a:defRPr>
            </a:lvl1pPr>
            <a:lvl2pPr marL="742950" indent="-285750" algn="l" eaLnBrk="0" hangingPunct="0">
              <a:spcBef>
                <a:spcPct val="20000"/>
              </a:spcBef>
              <a:buClr>
                <a:schemeClr val="accent2"/>
              </a:buClr>
              <a:buFont typeface="Wingdings" pitchFamily="2" charset="2"/>
              <a:buChar char="n"/>
              <a:defRPr sz="2000">
                <a:solidFill>
                  <a:schemeClr val="tx1"/>
                </a:solidFill>
                <a:latin typeface="Arial" charset="0"/>
                <a:ea typeface="宋体" pitchFamily="2" charset="-122"/>
              </a:defRPr>
            </a:lvl2pPr>
            <a:lvl3pPr marL="1143000" indent="-228600" algn="l" eaLnBrk="0" hangingPunct="0">
              <a:spcBef>
                <a:spcPct val="20000"/>
              </a:spcBef>
              <a:buClr>
                <a:schemeClr val="accent2"/>
              </a:buClr>
              <a:buFont typeface="Wingdings" pitchFamily="2" charset="2"/>
              <a:buChar char="o"/>
              <a:defRPr>
                <a:solidFill>
                  <a:schemeClr val="tx1"/>
                </a:solidFill>
                <a:latin typeface="Arial" charset="0"/>
                <a:ea typeface="宋体" pitchFamily="2" charset="-122"/>
              </a:defRPr>
            </a:lvl3pPr>
            <a:lvl4pPr marL="1600200" indent="-228600" algn="l" eaLnBrk="0" hangingPunct="0">
              <a:spcBef>
                <a:spcPct val="20000"/>
              </a:spcBef>
              <a:buClr>
                <a:schemeClr val="accent2"/>
              </a:buClr>
              <a:buFont typeface="Wingdings" pitchFamily="2" charset="2"/>
              <a:buChar char="n"/>
              <a:defRPr>
                <a:solidFill>
                  <a:schemeClr val="tx1"/>
                </a:solidFill>
                <a:latin typeface="Arial" charset="0"/>
                <a:ea typeface="宋体" pitchFamily="2" charset="-122"/>
              </a:defRPr>
            </a:lvl4pPr>
            <a:lvl5pPr marL="2057400" indent="-228600" algn="l" eaLnBrk="0" hangingPunct="0">
              <a:spcBef>
                <a:spcPct val="25000"/>
              </a:spcBef>
              <a:buClr>
                <a:schemeClr val="accent2"/>
              </a:buClr>
              <a:buFont typeface="Wingdings" pitchFamily="2" charset="2"/>
              <a:buChar char="§"/>
              <a:defRPr>
                <a:solidFill>
                  <a:schemeClr val="tx1"/>
                </a:solidFill>
                <a:latin typeface="Arial"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9pPr>
          </a:lstStyle>
          <a:p>
            <a:pPr eaLnBrk="1" hangingPunct="1">
              <a:spcBef>
                <a:spcPct val="0"/>
              </a:spcBef>
              <a:buClrTx/>
              <a:buFont typeface="Wingdings" pitchFamily="2" charset="2"/>
              <a:buChar char="ü"/>
              <a:defRPr/>
            </a:pPr>
            <a:r>
              <a:rPr lang="en-US" altLang="zh-CN" sz="1600" b="1" dirty="0" smtClean="0">
                <a:latin typeface="+mj-lt"/>
              </a:rPr>
              <a:t>Acronym transformation:</a:t>
            </a:r>
            <a:r>
              <a:rPr lang="en-US" altLang="zh-CN" sz="1600" dirty="0" smtClean="0">
                <a:latin typeface="+mj-lt"/>
              </a:rPr>
              <a:t> ‘</a:t>
            </a:r>
            <a:r>
              <a:rPr lang="en-US" altLang="zh-CN" sz="1600" b="1" dirty="0" smtClean="0">
                <a:solidFill>
                  <a:srgbClr val="211AA6"/>
                </a:solidFill>
                <a:latin typeface="+mj-lt"/>
              </a:rPr>
              <a:t>UT</a:t>
            </a:r>
            <a:r>
              <a:rPr lang="en-US" altLang="zh-CN" sz="1600" dirty="0" smtClean="0">
                <a:latin typeface="+mj-lt"/>
              </a:rPr>
              <a:t>’ </a:t>
            </a:r>
            <a:r>
              <a:rPr lang="en-US" altLang="zh-CN" sz="1600" dirty="0" smtClean="0">
                <a:latin typeface="+mj-lt"/>
                <a:sym typeface="Wingdings" panose="05000000000000000000" pitchFamily="2" charset="2"/>
              </a:rPr>
              <a:t></a:t>
            </a:r>
            <a:r>
              <a:rPr lang="en-US" altLang="zh-CN" sz="1600" dirty="0" smtClean="0">
                <a:latin typeface="+mj-lt"/>
              </a:rPr>
              <a:t> ‘</a:t>
            </a:r>
            <a:r>
              <a:rPr lang="en-US" altLang="zh-CN" sz="1600" b="1" dirty="0" smtClean="0">
                <a:solidFill>
                  <a:srgbClr val="211AA6"/>
                </a:solidFill>
                <a:latin typeface="+mj-lt"/>
              </a:rPr>
              <a:t>University of Toronto</a:t>
            </a:r>
            <a:r>
              <a:rPr lang="en-US" altLang="zh-CN" sz="1600" dirty="0" smtClean="0">
                <a:latin typeface="+mj-lt"/>
              </a:rPr>
              <a:t>’</a:t>
            </a:r>
          </a:p>
          <a:p>
            <a:pPr eaLnBrk="1" hangingPunct="1">
              <a:spcBef>
                <a:spcPct val="0"/>
              </a:spcBef>
              <a:buClrTx/>
              <a:buFont typeface="Wingdings" pitchFamily="2" charset="2"/>
              <a:buChar char="ü"/>
              <a:defRPr/>
            </a:pPr>
            <a:r>
              <a:rPr lang="en-US" altLang="zh-CN" sz="1600" b="1" dirty="0" smtClean="0">
                <a:latin typeface="+mj-lt"/>
              </a:rPr>
              <a:t>Abbreviation transformation:</a:t>
            </a:r>
            <a:r>
              <a:rPr lang="en-US" altLang="zh-CN" sz="1600" dirty="0" smtClean="0">
                <a:latin typeface="+mj-lt"/>
              </a:rPr>
              <a:t> ‘</a:t>
            </a:r>
            <a:r>
              <a:rPr lang="en-US" altLang="zh-CN" sz="1600" b="1" dirty="0" smtClean="0">
                <a:solidFill>
                  <a:srgbClr val="211AA6"/>
                </a:solidFill>
                <a:latin typeface="+mj-lt"/>
              </a:rPr>
              <a:t>Prof.’ </a:t>
            </a:r>
            <a:r>
              <a:rPr lang="en-US" altLang="zh-CN" sz="1600" dirty="0">
                <a:sym typeface="Wingdings" panose="05000000000000000000" pitchFamily="2" charset="2"/>
              </a:rPr>
              <a:t></a:t>
            </a:r>
            <a:r>
              <a:rPr lang="en-US" altLang="zh-CN" sz="1600" dirty="0" smtClean="0">
                <a:latin typeface="+mj-lt"/>
              </a:rPr>
              <a:t>‘</a:t>
            </a:r>
            <a:r>
              <a:rPr lang="en-US" altLang="zh-CN" sz="1600" b="1" dirty="0" smtClean="0">
                <a:solidFill>
                  <a:srgbClr val="211AA6"/>
                </a:solidFill>
                <a:latin typeface="+mj-lt"/>
              </a:rPr>
              <a:t>Professor</a:t>
            </a:r>
            <a:r>
              <a:rPr lang="en-US" altLang="zh-CN" sz="1600" dirty="0" smtClean="0">
                <a:latin typeface="+mj-lt"/>
              </a:rPr>
              <a:t>’</a:t>
            </a:r>
          </a:p>
          <a:p>
            <a:pPr eaLnBrk="1" hangingPunct="1">
              <a:spcBef>
                <a:spcPct val="0"/>
              </a:spcBef>
              <a:buClrTx/>
              <a:buFont typeface="Wingdings" pitchFamily="2" charset="2"/>
              <a:buChar char="ü"/>
              <a:defRPr/>
            </a:pPr>
            <a:r>
              <a:rPr lang="en-US" altLang="zh-CN" sz="1600" b="1" dirty="0" smtClean="0">
                <a:latin typeface="+mj-lt"/>
              </a:rPr>
              <a:t>Numeric transformation:</a:t>
            </a:r>
            <a:r>
              <a:rPr lang="en-US" altLang="zh-CN" sz="1600" dirty="0" smtClean="0">
                <a:latin typeface="+mj-lt"/>
              </a:rPr>
              <a:t> ‘</a:t>
            </a:r>
            <a:r>
              <a:rPr lang="en-US" altLang="zh-CN" sz="1600" b="1" dirty="0" smtClean="0">
                <a:solidFill>
                  <a:srgbClr val="211AA6"/>
                </a:solidFill>
                <a:latin typeface="+mj-lt"/>
              </a:rPr>
              <a:t>~70</a:t>
            </a:r>
            <a:r>
              <a:rPr lang="en-US" altLang="zh-CN" sz="1600" dirty="0" smtClean="0">
                <a:latin typeface="+mj-lt"/>
              </a:rPr>
              <a:t>’ </a:t>
            </a:r>
            <a:r>
              <a:rPr lang="en-US" altLang="zh-CN" sz="1600" dirty="0">
                <a:sym typeface="Wingdings" panose="05000000000000000000" pitchFamily="2" charset="2"/>
              </a:rPr>
              <a:t></a:t>
            </a:r>
            <a:r>
              <a:rPr lang="en-US" altLang="zh-CN" sz="1600" dirty="0" smtClean="0">
                <a:latin typeface="+mj-lt"/>
              </a:rPr>
              <a:t> ‘</a:t>
            </a:r>
            <a:r>
              <a:rPr lang="en-US" altLang="zh-CN" sz="1600" b="1" dirty="0" smtClean="0">
                <a:solidFill>
                  <a:srgbClr val="211AA6"/>
                </a:solidFill>
                <a:latin typeface="+mj-lt"/>
              </a:rPr>
              <a:t>1947</a:t>
            </a:r>
            <a:r>
              <a:rPr lang="en-US" altLang="zh-CN" sz="1600" dirty="0" smtClean="0">
                <a:latin typeface="+mj-lt"/>
              </a:rPr>
              <a:t>’</a:t>
            </a:r>
          </a:p>
          <a:p>
            <a:pPr eaLnBrk="1" hangingPunct="1">
              <a:spcBef>
                <a:spcPct val="0"/>
              </a:spcBef>
              <a:buClrTx/>
              <a:buFont typeface="Wingdings" pitchFamily="2" charset="2"/>
              <a:buChar char="ü"/>
              <a:defRPr/>
            </a:pPr>
            <a:r>
              <a:rPr lang="en-US" altLang="zh-CN" sz="1600" b="1" dirty="0" smtClean="0">
                <a:latin typeface="+mj-lt"/>
              </a:rPr>
              <a:t>Structural transformation:</a:t>
            </a:r>
            <a:r>
              <a:rPr lang="en-US" altLang="zh-CN" sz="1600" dirty="0" smtClean="0">
                <a:latin typeface="+mj-lt"/>
              </a:rPr>
              <a:t> </a:t>
            </a:r>
            <a:r>
              <a:rPr lang="en-US" altLang="zh-CN" sz="1600" b="1" dirty="0" smtClean="0">
                <a:solidFill>
                  <a:srgbClr val="211AA6"/>
                </a:solidFill>
                <a:latin typeface="+mj-lt"/>
              </a:rPr>
              <a:t>an edge</a:t>
            </a:r>
            <a:r>
              <a:rPr lang="en-US" altLang="zh-CN" sz="1600" dirty="0">
                <a:latin typeface="+mj-lt"/>
              </a:rPr>
              <a:t> </a:t>
            </a:r>
            <a:r>
              <a:rPr lang="en-US" altLang="zh-CN" sz="1600" dirty="0" smtClean="0">
                <a:sym typeface="Wingdings" panose="05000000000000000000" pitchFamily="2" charset="2"/>
              </a:rPr>
              <a:t> </a:t>
            </a:r>
            <a:r>
              <a:rPr lang="en-US" altLang="zh-CN" sz="1600" b="1" dirty="0" smtClean="0">
                <a:solidFill>
                  <a:srgbClr val="211AA6"/>
                </a:solidFill>
                <a:latin typeface="+mj-lt"/>
              </a:rPr>
              <a:t>a path</a:t>
            </a:r>
            <a:endParaRPr lang="zh-CN" altLang="en-US" sz="1600" dirty="0" smtClean="0">
              <a:latin typeface="+mj-lt"/>
            </a:endParaRPr>
          </a:p>
          <a:p>
            <a:pPr eaLnBrk="1" hangingPunct="1">
              <a:spcBef>
                <a:spcPct val="0"/>
              </a:spcBef>
              <a:buClrTx/>
              <a:buFontTx/>
              <a:buNone/>
              <a:defRPr/>
            </a:pPr>
            <a:endParaRPr lang="zh-CN" altLang="en-US" sz="2000" dirty="0" smtClean="0">
              <a:latin typeface="Verdana" pitchFamily="34" charset="0"/>
            </a:endParaRPr>
          </a:p>
        </p:txBody>
      </p:sp>
      <p:sp>
        <p:nvSpPr>
          <p:cNvPr id="37" name="Title 1"/>
          <p:cNvSpPr txBox="1">
            <a:spLocks/>
          </p:cNvSpPr>
          <p:nvPr/>
        </p:nvSpPr>
        <p:spPr>
          <a:xfrm>
            <a:off x="539750" y="457200"/>
            <a:ext cx="7772400" cy="633413"/>
          </a:xfrm>
          <a:prstGeom prst="rect">
            <a:avLst/>
          </a:prstGeom>
        </p:spPr>
        <p:txBody>
          <a:bodyPr/>
          <a:lstStyle/>
          <a:p>
            <a:pPr algn="l" fontAlgn="auto">
              <a:spcAft>
                <a:spcPts val="0"/>
              </a:spcAft>
              <a:defRPr/>
            </a:pPr>
            <a:r>
              <a:rPr kumimoji="1" lang="en-US" altLang="zh-CN" sz="2400" dirty="0" smtClean="0">
                <a:latin typeface="+mj-lt"/>
                <a:cs typeface="宋体" charset="0"/>
              </a:rPr>
              <a:t>Schema-less Graph Querying (SLQ, VLDB 2014)</a:t>
            </a:r>
          </a:p>
        </p:txBody>
      </p:sp>
      <p:sp>
        <p:nvSpPr>
          <p:cNvPr id="37897" name="Slide Number Placeholder 38"/>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accent2"/>
              </a:buClr>
              <a:buFont typeface="Wingdings" pitchFamily="2" charset="2"/>
              <a:buChar char="o"/>
              <a:defRPr sz="2400">
                <a:solidFill>
                  <a:schemeClr val="tx1"/>
                </a:solidFill>
                <a:latin typeface="Arial" charset="0"/>
                <a:ea typeface="宋体" pitchFamily="2" charset="-122"/>
              </a:defRPr>
            </a:lvl1pPr>
            <a:lvl2pPr marL="742950" indent="-285750" algn="l" eaLnBrk="0" hangingPunct="0">
              <a:spcBef>
                <a:spcPct val="20000"/>
              </a:spcBef>
              <a:buClr>
                <a:schemeClr val="accent2"/>
              </a:buClr>
              <a:buFont typeface="Wingdings" pitchFamily="2" charset="2"/>
              <a:buChar char="n"/>
              <a:defRPr sz="2000">
                <a:solidFill>
                  <a:schemeClr val="tx1"/>
                </a:solidFill>
                <a:latin typeface="Arial" charset="0"/>
                <a:ea typeface="宋体" pitchFamily="2" charset="-122"/>
              </a:defRPr>
            </a:lvl2pPr>
            <a:lvl3pPr marL="1143000" indent="-228600" algn="l" eaLnBrk="0" hangingPunct="0">
              <a:spcBef>
                <a:spcPct val="20000"/>
              </a:spcBef>
              <a:buClr>
                <a:schemeClr val="accent2"/>
              </a:buClr>
              <a:buFont typeface="Wingdings" pitchFamily="2" charset="2"/>
              <a:buChar char="o"/>
              <a:defRPr>
                <a:solidFill>
                  <a:schemeClr val="tx1"/>
                </a:solidFill>
                <a:latin typeface="Arial" charset="0"/>
                <a:ea typeface="宋体" pitchFamily="2" charset="-122"/>
              </a:defRPr>
            </a:lvl3pPr>
            <a:lvl4pPr marL="1600200" indent="-228600" algn="l" eaLnBrk="0" hangingPunct="0">
              <a:spcBef>
                <a:spcPct val="20000"/>
              </a:spcBef>
              <a:buClr>
                <a:schemeClr val="accent2"/>
              </a:buClr>
              <a:buFont typeface="Wingdings" pitchFamily="2" charset="2"/>
              <a:buChar char="n"/>
              <a:defRPr>
                <a:solidFill>
                  <a:schemeClr val="tx1"/>
                </a:solidFill>
                <a:latin typeface="Arial" charset="0"/>
                <a:ea typeface="宋体" pitchFamily="2" charset="-122"/>
              </a:defRPr>
            </a:lvl4pPr>
            <a:lvl5pPr marL="2057400" indent="-228600" algn="l" eaLnBrk="0" hangingPunct="0">
              <a:spcBef>
                <a:spcPct val="25000"/>
              </a:spcBef>
              <a:buClr>
                <a:schemeClr val="accent2"/>
              </a:buClr>
              <a:buFont typeface="Wingdings" pitchFamily="2" charset="2"/>
              <a:buChar char="§"/>
              <a:defRPr>
                <a:solidFill>
                  <a:schemeClr val="tx1"/>
                </a:solidFill>
                <a:latin typeface="Arial"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9pPr>
          </a:lstStyle>
          <a:p>
            <a:pPr algn="r" eaLnBrk="1" hangingPunct="1">
              <a:spcBef>
                <a:spcPct val="0"/>
              </a:spcBef>
              <a:buClrTx/>
              <a:buFontTx/>
              <a:buNone/>
            </a:pPr>
            <a:fld id="{32B99774-D93F-49DE-9D03-C77F79C9C9A0}" type="slidenum">
              <a:rPr lang="zh-CN" altLang="en-US" sz="1200" smtClean="0">
                <a:latin typeface="Verdana" pitchFamily="34" charset="0"/>
              </a:rPr>
              <a:pPr algn="r" eaLnBrk="1" hangingPunct="1">
                <a:spcBef>
                  <a:spcPct val="0"/>
                </a:spcBef>
                <a:buClrTx/>
                <a:buFontTx/>
                <a:buNone/>
              </a:pPr>
              <a:t>9</a:t>
            </a:fld>
            <a:endParaRPr lang="zh-CN" altLang="en-US" sz="1200" smtClean="0">
              <a:latin typeface="Verdana" pitchFamily="34" charset="0"/>
            </a:endParaRPr>
          </a:p>
        </p:txBody>
      </p:sp>
      <p:sp>
        <p:nvSpPr>
          <p:cNvPr id="37898" name="Slide Number Placeholder 21"/>
          <p:cNvSpPr txBox="1">
            <a:spLocks/>
          </p:cNvSpPr>
          <p:nvPr/>
        </p:nvSpPr>
        <p:spPr bwMode="auto">
          <a:xfrm>
            <a:off x="6553200" y="6473825"/>
            <a:ext cx="19812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accent2"/>
              </a:buClr>
              <a:buFont typeface="Wingdings" pitchFamily="2" charset="2"/>
              <a:buChar char="o"/>
              <a:defRPr sz="2400">
                <a:solidFill>
                  <a:schemeClr val="tx1"/>
                </a:solidFill>
                <a:latin typeface="Arial" charset="0"/>
                <a:ea typeface="宋体" pitchFamily="2" charset="-122"/>
              </a:defRPr>
            </a:lvl1pPr>
            <a:lvl2pPr marL="742950" indent="-285750" algn="l" eaLnBrk="0" hangingPunct="0">
              <a:spcBef>
                <a:spcPct val="20000"/>
              </a:spcBef>
              <a:buClr>
                <a:schemeClr val="accent2"/>
              </a:buClr>
              <a:buFont typeface="Wingdings" pitchFamily="2" charset="2"/>
              <a:buChar char="n"/>
              <a:defRPr sz="2000">
                <a:solidFill>
                  <a:schemeClr val="tx1"/>
                </a:solidFill>
                <a:latin typeface="Arial" charset="0"/>
                <a:ea typeface="宋体" pitchFamily="2" charset="-122"/>
              </a:defRPr>
            </a:lvl2pPr>
            <a:lvl3pPr marL="1143000" indent="-228600" algn="l" eaLnBrk="0" hangingPunct="0">
              <a:spcBef>
                <a:spcPct val="20000"/>
              </a:spcBef>
              <a:buClr>
                <a:schemeClr val="accent2"/>
              </a:buClr>
              <a:buFont typeface="Wingdings" pitchFamily="2" charset="2"/>
              <a:buChar char="o"/>
              <a:defRPr>
                <a:solidFill>
                  <a:schemeClr val="tx1"/>
                </a:solidFill>
                <a:latin typeface="Arial" charset="0"/>
                <a:ea typeface="宋体" pitchFamily="2" charset="-122"/>
              </a:defRPr>
            </a:lvl3pPr>
            <a:lvl4pPr marL="1600200" indent="-228600" algn="l" eaLnBrk="0" hangingPunct="0">
              <a:spcBef>
                <a:spcPct val="20000"/>
              </a:spcBef>
              <a:buClr>
                <a:schemeClr val="accent2"/>
              </a:buClr>
              <a:buFont typeface="Wingdings" pitchFamily="2" charset="2"/>
              <a:buChar char="n"/>
              <a:defRPr>
                <a:solidFill>
                  <a:schemeClr val="tx1"/>
                </a:solidFill>
                <a:latin typeface="Arial" charset="0"/>
                <a:ea typeface="宋体" pitchFamily="2" charset="-122"/>
              </a:defRPr>
            </a:lvl4pPr>
            <a:lvl5pPr marL="2057400" indent="-228600" algn="l" eaLnBrk="0" hangingPunct="0">
              <a:spcBef>
                <a:spcPct val="25000"/>
              </a:spcBef>
              <a:buClr>
                <a:schemeClr val="accent2"/>
              </a:buClr>
              <a:buFont typeface="Wingdings" pitchFamily="2" charset="2"/>
              <a:buChar char="§"/>
              <a:defRPr>
                <a:solidFill>
                  <a:schemeClr val="tx1"/>
                </a:solidFill>
                <a:latin typeface="Arial"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9pPr>
          </a:lstStyle>
          <a:p>
            <a:pPr algn="r" eaLnBrk="1" hangingPunct="1">
              <a:spcBef>
                <a:spcPct val="0"/>
              </a:spcBef>
              <a:buClrTx/>
              <a:buFontTx/>
              <a:buNone/>
            </a:pPr>
            <a:fld id="{9100EE1F-C726-4FE7-B75A-D3933148667A}" type="slidenum">
              <a:rPr lang="en-US" altLang="zh-CN" sz="1200">
                <a:latin typeface="Verdana" pitchFamily="34" charset="0"/>
              </a:rPr>
              <a:pPr algn="r" eaLnBrk="1" hangingPunct="1">
                <a:spcBef>
                  <a:spcPct val="0"/>
                </a:spcBef>
                <a:buClrTx/>
                <a:buFontTx/>
                <a:buNone/>
              </a:pPr>
              <a:t>9</a:t>
            </a:fld>
            <a:endParaRPr lang="en-US" altLang="zh-CN" sz="1800">
              <a:latin typeface="Verdana" pitchFamily="34" charset="0"/>
            </a:endParaRPr>
          </a:p>
        </p:txBody>
      </p:sp>
      <p:sp>
        <p:nvSpPr>
          <p:cNvPr id="37901" name="Right Arrow 7"/>
          <p:cNvSpPr>
            <a:spLocks noChangeArrowheads="1"/>
          </p:cNvSpPr>
          <p:nvPr/>
        </p:nvSpPr>
        <p:spPr bwMode="auto">
          <a:xfrm>
            <a:off x="3733800" y="2519363"/>
            <a:ext cx="766762" cy="307429"/>
          </a:xfrm>
          <a:prstGeom prst="rightArrow">
            <a:avLst>
              <a:gd name="adj1" fmla="val 50000"/>
              <a:gd name="adj2" fmla="val 50305"/>
            </a:avLst>
          </a:pr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l" eaLnBrk="0" hangingPunct="0">
              <a:spcBef>
                <a:spcPct val="20000"/>
              </a:spcBef>
              <a:buClr>
                <a:schemeClr val="accent2"/>
              </a:buClr>
              <a:buFont typeface="Wingdings" pitchFamily="2" charset="2"/>
              <a:buChar char="o"/>
              <a:defRPr sz="2400">
                <a:solidFill>
                  <a:schemeClr val="tx1"/>
                </a:solidFill>
                <a:latin typeface="Arial" charset="0"/>
                <a:ea typeface="宋体" pitchFamily="2" charset="-122"/>
              </a:defRPr>
            </a:lvl1pPr>
            <a:lvl2pPr marL="742950" indent="-285750" algn="l" eaLnBrk="0" hangingPunct="0">
              <a:spcBef>
                <a:spcPct val="20000"/>
              </a:spcBef>
              <a:buClr>
                <a:schemeClr val="accent2"/>
              </a:buClr>
              <a:buFont typeface="Wingdings" pitchFamily="2" charset="2"/>
              <a:buChar char="n"/>
              <a:defRPr sz="2000">
                <a:solidFill>
                  <a:schemeClr val="tx1"/>
                </a:solidFill>
                <a:latin typeface="Arial" charset="0"/>
                <a:ea typeface="宋体" pitchFamily="2" charset="-122"/>
              </a:defRPr>
            </a:lvl2pPr>
            <a:lvl3pPr marL="1143000" indent="-228600" algn="l" eaLnBrk="0" hangingPunct="0">
              <a:spcBef>
                <a:spcPct val="20000"/>
              </a:spcBef>
              <a:buClr>
                <a:schemeClr val="accent2"/>
              </a:buClr>
              <a:buFont typeface="Wingdings" pitchFamily="2" charset="2"/>
              <a:buChar char="o"/>
              <a:defRPr>
                <a:solidFill>
                  <a:schemeClr val="tx1"/>
                </a:solidFill>
                <a:latin typeface="Arial" charset="0"/>
                <a:ea typeface="宋体" pitchFamily="2" charset="-122"/>
              </a:defRPr>
            </a:lvl3pPr>
            <a:lvl4pPr marL="1600200" indent="-228600" algn="l" eaLnBrk="0" hangingPunct="0">
              <a:spcBef>
                <a:spcPct val="20000"/>
              </a:spcBef>
              <a:buClr>
                <a:schemeClr val="accent2"/>
              </a:buClr>
              <a:buFont typeface="Wingdings" pitchFamily="2" charset="2"/>
              <a:buChar char="n"/>
              <a:defRPr>
                <a:solidFill>
                  <a:schemeClr val="tx1"/>
                </a:solidFill>
                <a:latin typeface="Arial" charset="0"/>
                <a:ea typeface="宋体" pitchFamily="2" charset="-122"/>
              </a:defRPr>
            </a:lvl4pPr>
            <a:lvl5pPr marL="2057400" indent="-228600" algn="l" eaLnBrk="0" hangingPunct="0">
              <a:spcBef>
                <a:spcPct val="25000"/>
              </a:spcBef>
              <a:buClr>
                <a:schemeClr val="accent2"/>
              </a:buClr>
              <a:buFont typeface="Wingdings" pitchFamily="2" charset="2"/>
              <a:buChar char="§"/>
              <a:defRPr>
                <a:solidFill>
                  <a:schemeClr val="tx1"/>
                </a:solidFill>
                <a:latin typeface="Arial"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a:solidFill>
                  <a:schemeClr val="tx1"/>
                </a:solidFill>
                <a:latin typeface="Arial" charset="0"/>
                <a:ea typeface="宋体" pitchFamily="2" charset="-122"/>
              </a:defRPr>
            </a:lvl9pPr>
          </a:lstStyle>
          <a:p>
            <a:pPr algn="ctr" eaLnBrk="1" hangingPunct="1">
              <a:spcBef>
                <a:spcPct val="0"/>
              </a:spcBef>
              <a:buClrTx/>
              <a:buFontTx/>
              <a:buNone/>
            </a:pPr>
            <a:endParaRPr lang="en-US" altLang="en-US" sz="2000">
              <a:latin typeface="Verdana"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9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89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89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8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p:bldP spid="37894" grpId="0"/>
      <p:bldP spid="35848" grpId="0"/>
      <p:bldP spid="37901" grpId="0" animBg="1"/>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00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160439</TotalTime>
  <Words>1952</Words>
  <Application>Microsoft Macintosh PowerPoint</Application>
  <PresentationFormat>全屏显示(4:3)</PresentationFormat>
  <Paragraphs>297</Paragraphs>
  <Slides>23</Slides>
  <Notes>8</Notes>
  <HiddenSlides>0</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23</vt:i4>
      </vt:variant>
    </vt:vector>
  </HeadingPairs>
  <TitlesOfParts>
    <vt:vector size="25" baseType="lpstr">
      <vt:lpstr>Profile</vt:lpstr>
      <vt:lpstr>Equation</vt:lpstr>
      <vt:lpstr>Exploiting Relevance Feedback in Knowledge Graph Search</vt:lpstr>
      <vt:lpstr>Transformation in Information Search</vt:lpstr>
      <vt:lpstr>Strings to Things</vt:lpstr>
      <vt:lpstr>Knowledge Graphs</vt:lpstr>
      <vt:lpstr>Broad Applications</vt:lpstr>
      <vt:lpstr>Certainly, You Do Not Want to Write This!</vt:lpstr>
      <vt:lpstr>Search Knowledge Graphs</vt:lpstr>
      <vt:lpstr>Graph Query</vt:lpstr>
      <vt:lpstr>PowerPoint 演示文稿</vt:lpstr>
      <vt:lpstr>PowerPoint 演示文稿</vt:lpstr>
      <vt:lpstr>Query-specific Ranking via Relevance Feedback</vt:lpstr>
      <vt:lpstr>Problem Definition</vt:lpstr>
      <vt:lpstr>PowerPoint 演示文稿</vt:lpstr>
      <vt:lpstr>Query-specific Tuning</vt:lpstr>
      <vt:lpstr>Type Inference</vt:lpstr>
      <vt:lpstr>Context Inference</vt:lpstr>
      <vt:lpstr>The Next Action with the New Ranking Function</vt:lpstr>
      <vt:lpstr>A Predictive Solution</vt:lpstr>
      <vt:lpstr>Experiment Setup</vt:lpstr>
      <vt:lpstr>Experiment Setup</vt:lpstr>
      <vt:lpstr>Overall Performance</vt:lpstr>
      <vt:lpstr>Answer Quality vs. Runtime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Ticket Resolution Using Historical Data</dc:title>
  <dc:creator>gxmiao</dc:creator>
  <cp:lastModifiedBy>Su Yu</cp:lastModifiedBy>
  <cp:revision>1774</cp:revision>
  <cp:lastPrinted>2015-03-03T21:56:19Z</cp:lastPrinted>
  <dcterms:created xsi:type="dcterms:W3CDTF">2011-11-19T00:01:20Z</dcterms:created>
  <dcterms:modified xsi:type="dcterms:W3CDTF">2015-08-13T17:56:15Z</dcterms:modified>
</cp:coreProperties>
</file>