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48" d="100"/>
          <a:sy n="48" d="100"/>
        </p:scale>
        <p:origin x="1995" y="3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3E735-BF91-4312-B791-E02C86E8EB64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EF6B9-21BA-4F23-9CAC-47147AFF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70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07983-037E-4770-8F0C-1430ED136D4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6E695-1FEC-489F-8D1B-295ED1FA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6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yer 8.5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19002" y="535236"/>
            <a:ext cx="5242220" cy="1806628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200" b="1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039565" y="2689705"/>
            <a:ext cx="2521657" cy="32259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1600" b="1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039564" y="3020733"/>
            <a:ext cx="2521657" cy="3235606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1pPr>
            <a:lvl2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2pPr>
            <a:lvl3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3pPr>
            <a:lvl4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4pPr>
            <a:lvl5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5pPr>
            <a:lvl6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6pPr>
            <a:lvl7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7pPr>
            <a:lvl8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8pPr>
            <a:lvl9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319002" y="2743200"/>
            <a:ext cx="2340864" cy="3513138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319002" y="6385715"/>
            <a:ext cx="2340864" cy="182354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800" b="1" i="1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caption here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319002" y="7024685"/>
            <a:ext cx="5242220" cy="32259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260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Event date and time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319002" y="7378973"/>
            <a:ext cx="5242220" cy="32259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Event Address, City, ST  ZIP Code</a:t>
            </a:r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56147" y="8907958"/>
            <a:ext cx="2452124" cy="12250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1000" b="1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356147" y="9038256"/>
            <a:ext cx="2452124" cy="32259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0"/>
              </a:spcBef>
              <a:buNone/>
              <a:defRPr sz="850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Address, City, ST  ZIP CODE</a:t>
            </a:r>
          </a:p>
          <a:p>
            <a:pPr lvl="0"/>
            <a:r>
              <a:rPr lang="en-US" dirty="0"/>
              <a:t>Telephone | Email Address | Web Address</a:t>
            </a:r>
          </a:p>
        </p:txBody>
      </p:sp>
    </p:spTree>
    <p:extLst>
      <p:ext uri="{BB962C8B-B14F-4D97-AF65-F5344CB8AC3E}">
        <p14:creationId xmlns:p14="http://schemas.microsoft.com/office/powerpoint/2010/main" val="158221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002" y="535236"/>
            <a:ext cx="5242219" cy="1806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9565" y="2689705"/>
            <a:ext cx="2521657" cy="6085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529010"/>
            <a:ext cx="1748790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3D48-5C63-4CD0-B9D2-B4D2F496D790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529010"/>
            <a:ext cx="2623185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529010"/>
            <a:ext cx="1748790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0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777240" rtl="0" eaLnBrk="1" latinLnBrk="0" hangingPunct="1">
        <a:lnSpc>
          <a:spcPct val="85000"/>
        </a:lnSpc>
        <a:spcBef>
          <a:spcPct val="0"/>
        </a:spcBef>
        <a:buNone/>
        <a:defRPr sz="5200" b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/>
          <p:cNvSpPr>
            <a:spLocks noGrp="1"/>
          </p:cNvSpPr>
          <p:nvPr>
            <p:ph type="body" sz="quarter" idx="10"/>
          </p:nvPr>
        </p:nvSpPr>
        <p:spPr>
          <a:xfrm>
            <a:off x="918407" y="853435"/>
            <a:ext cx="5316929" cy="931075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ACM-W </a:t>
            </a:r>
            <a:r>
              <a:rPr lang="en-US" dirty="0">
                <a:solidFill>
                  <a:schemeClr val="tx1"/>
                </a:solidFill>
              </a:rPr>
              <a:t>@ YSU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6"/>
          </p:nvPr>
        </p:nvSpPr>
        <p:spPr>
          <a:xfrm>
            <a:off x="918406" y="3951582"/>
            <a:ext cx="6152984" cy="412275"/>
          </a:xfrm>
        </p:spPr>
        <p:txBody>
          <a:bodyPr/>
          <a:lstStyle/>
          <a:p>
            <a:r>
              <a:rPr lang="en-US" sz="2000" dirty="0"/>
              <a:t>To promote diversity in computing (open to everyone)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7"/>
          </p:nvPr>
        </p:nvSpPr>
        <p:spPr>
          <a:xfrm>
            <a:off x="918406" y="4470656"/>
            <a:ext cx="6414241" cy="315278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We have many fun events throughout the year!</a:t>
            </a:r>
          </a:p>
          <a:p>
            <a:r>
              <a:rPr lang="en-US" sz="2000" dirty="0">
                <a:solidFill>
                  <a:schemeClr val="tx1"/>
                </a:solidFill>
              </a:rPr>
              <a:t>Diverse speakers and panelists in Tech</a:t>
            </a:r>
          </a:p>
          <a:p>
            <a:r>
              <a:rPr lang="en-US" sz="2000" dirty="0">
                <a:solidFill>
                  <a:schemeClr val="tx1"/>
                </a:solidFill>
              </a:rPr>
              <a:t>Diversity in Tech high school outreach events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We promote diversity in computing research!</a:t>
            </a:r>
          </a:p>
          <a:p>
            <a:r>
              <a:rPr lang="en-US" sz="2000" dirty="0">
                <a:solidFill>
                  <a:schemeClr val="tx1"/>
                </a:solidFill>
              </a:rPr>
              <a:t>CRA-W CREU program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Conference attendance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12"/>
          </p:nvPr>
        </p:nvSpPr>
        <p:spPr>
          <a:xfrm>
            <a:off x="918407" y="7727780"/>
            <a:ext cx="5242220" cy="322599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WEBSITE:</a:t>
            </a:r>
            <a:r>
              <a:rPr lang="en-US" sz="2000" b="1" dirty="0">
                <a:solidFill>
                  <a:schemeClr val="tx1"/>
                </a:solidFill>
              </a:rPr>
              <a:t> http://ysuwomen.hosting.acm.org/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14" y="2059939"/>
            <a:ext cx="2986647" cy="19723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5408" y="167680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8" name="Text Placeholder 41"/>
          <p:cNvSpPr>
            <a:spLocks noGrp="1"/>
          </p:cNvSpPr>
          <p:nvPr>
            <p:ph type="body" sz="quarter" idx="16"/>
          </p:nvPr>
        </p:nvSpPr>
        <p:spPr>
          <a:xfrm>
            <a:off x="918407" y="1826350"/>
            <a:ext cx="5856862" cy="323159"/>
          </a:xfrm>
        </p:spPr>
        <p:txBody>
          <a:bodyPr/>
          <a:lstStyle/>
          <a:p>
            <a:r>
              <a:rPr lang="en-US" sz="2000" dirty="0"/>
              <a:t>The Women’s Chapter of the Association for Computing Machinery</a:t>
            </a:r>
          </a:p>
        </p:txBody>
      </p:sp>
      <p:sp>
        <p:nvSpPr>
          <p:cNvPr id="22" name="Text Placeholder 63"/>
          <p:cNvSpPr>
            <a:spLocks noGrp="1"/>
          </p:cNvSpPr>
          <p:nvPr>
            <p:ph type="body" sz="quarter" idx="12"/>
          </p:nvPr>
        </p:nvSpPr>
        <p:spPr>
          <a:xfrm>
            <a:off x="918406" y="8110883"/>
            <a:ext cx="6853993" cy="464487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LIKE US ON FACEBOOK: </a:t>
            </a:r>
            <a:r>
              <a:rPr lang="en-US" sz="2000" b="1" dirty="0">
                <a:solidFill>
                  <a:schemeClr val="tx1"/>
                </a:solidFill>
              </a:rPr>
              <a:t>@</a:t>
            </a:r>
            <a:r>
              <a:rPr lang="en-US" sz="2000" b="1" dirty="0" err="1">
                <a:solidFill>
                  <a:schemeClr val="tx1"/>
                </a:solidFill>
              </a:rPr>
              <a:t>acmwysustudent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661" y="8888306"/>
            <a:ext cx="2352675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84" y="8575370"/>
            <a:ext cx="1397308" cy="13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50713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Flyer 8.5 x 11">
  <a:themeElements>
    <a:clrScheme name="Small Business Flyer">
      <a:dk1>
        <a:sysClr val="windowText" lastClr="000000"/>
      </a:dk1>
      <a:lt1>
        <a:sysClr val="window" lastClr="FFFFFF"/>
      </a:lt1>
      <a:dk2>
        <a:srgbClr val="424243"/>
      </a:dk2>
      <a:lt2>
        <a:srgbClr val="E7E6E6"/>
      </a:lt2>
      <a:accent1>
        <a:srgbClr val="F7B800"/>
      </a:accent1>
      <a:accent2>
        <a:srgbClr val="256DB8"/>
      </a:accent2>
      <a:accent3>
        <a:srgbClr val="56A74A"/>
      </a:accent3>
      <a:accent4>
        <a:srgbClr val="E53E2E"/>
      </a:accent4>
      <a:accent5>
        <a:srgbClr val="717073"/>
      </a:accent5>
      <a:accent6>
        <a:srgbClr val="75496B"/>
      </a:accent6>
      <a:hlink>
        <a:srgbClr val="256DB8"/>
      </a:hlink>
      <a:folHlink>
        <a:srgbClr val="BFBFB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all_Business_Flyer.potx" id="{E3B9BB6E-6B41-4F6B-B126-BE4940328A8F}" vid="{12C4F8F5-73FD-4CE7-A213-5AA42A8B5441}"/>
    </a:ext>
  </a:extLst>
</a:theme>
</file>

<file path=ppt/theme/theme2.xml><?xml version="1.0" encoding="utf-8"?>
<a:theme xmlns:a="http://schemas.openxmlformats.org/drawingml/2006/main" name="Office Theme">
  <a:themeElements>
    <a:clrScheme name="Small Business Flyer">
      <a:dk1>
        <a:sysClr val="windowText" lastClr="000000"/>
      </a:dk1>
      <a:lt1>
        <a:sysClr val="window" lastClr="FFFFFF"/>
      </a:lt1>
      <a:dk2>
        <a:srgbClr val="424243"/>
      </a:dk2>
      <a:lt2>
        <a:srgbClr val="E7E6E6"/>
      </a:lt2>
      <a:accent1>
        <a:srgbClr val="F7B800"/>
      </a:accent1>
      <a:accent2>
        <a:srgbClr val="256DB8"/>
      </a:accent2>
      <a:accent3>
        <a:srgbClr val="56A74A"/>
      </a:accent3>
      <a:accent4>
        <a:srgbClr val="E53E2E"/>
      </a:accent4>
      <a:accent5>
        <a:srgbClr val="717073"/>
      </a:accent5>
      <a:accent6>
        <a:srgbClr val="75496B"/>
      </a:accent6>
      <a:hlink>
        <a:srgbClr val="256DB8"/>
      </a:hlink>
      <a:folHlink>
        <a:srgbClr val="BFBFB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mall Business Flyer">
      <a:dk1>
        <a:sysClr val="windowText" lastClr="000000"/>
      </a:dk1>
      <a:lt1>
        <a:sysClr val="window" lastClr="FFFFFF"/>
      </a:lt1>
      <a:dk2>
        <a:srgbClr val="424243"/>
      </a:dk2>
      <a:lt2>
        <a:srgbClr val="E7E6E6"/>
      </a:lt2>
      <a:accent1>
        <a:srgbClr val="F7B800"/>
      </a:accent1>
      <a:accent2>
        <a:srgbClr val="256DB8"/>
      </a:accent2>
      <a:accent3>
        <a:srgbClr val="56A74A"/>
      </a:accent3>
      <a:accent4>
        <a:srgbClr val="E53E2E"/>
      </a:accent4>
      <a:accent5>
        <a:srgbClr val="717073"/>
      </a:accent5>
      <a:accent6>
        <a:srgbClr val="75496B"/>
      </a:accent6>
      <a:hlink>
        <a:srgbClr val="256DB8"/>
      </a:hlink>
      <a:folHlink>
        <a:srgbClr val="BFBFB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867568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2012-11-22T05:46:00+00:00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1659140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TP103896028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E145D77-4F4D-4D9E-9FE3-9102D098F7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7C23F-08D0-4E58-AD96-C8D4E590C3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2FB236-0869-4DA1-9219-B29E60F8CFB9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tf03896029</Template>
  <TotalTime>0</TotalTime>
  <Words>75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Small Business Flyer 8.5 x 11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2017-02-08T21:44:06Z</dcterms:created>
  <dcterms:modified xsi:type="dcterms:W3CDTF">2017-02-09T12:13:56Z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