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2899" y="887881"/>
            <a:ext cx="6898267" cy="4800600"/>
            <a:chOff x="2458339" y="243840"/>
            <a:chExt cx="6898267" cy="48006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圆角矩形 4"/>
                <p:cNvSpPr/>
                <p:nvPr/>
              </p:nvSpPr>
              <p:spPr>
                <a:xfrm>
                  <a:off x="4998720" y="243840"/>
                  <a:ext cx="1722120" cy="6248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/>
                          </a:rPr>
                          <m:t>∇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∇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 ∇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720" y="243840"/>
                  <a:ext cx="1722120" cy="624840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圆角矩形 5"/>
            <p:cNvSpPr/>
            <p:nvPr/>
          </p:nvSpPr>
          <p:spPr>
            <a:xfrm>
              <a:off x="7329686" y="2087880"/>
              <a:ext cx="2026920" cy="7772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Micro-instabilities (TEM, ITG, ETG,…)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659880" y="4419600"/>
              <a:ext cx="161544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C00000"/>
                  </a:solidFill>
                </a:rPr>
                <a:t>Turbulence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圆角矩形 7"/>
                <p:cNvSpPr/>
                <p:nvPr/>
              </p:nvSpPr>
              <p:spPr>
                <a:xfrm>
                  <a:off x="3563239" y="4434840"/>
                  <a:ext cx="1722120" cy="609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圆角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239" y="4434840"/>
                  <a:ext cx="1722120" cy="6096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圆角矩形 8"/>
            <p:cNvSpPr/>
            <p:nvPr/>
          </p:nvSpPr>
          <p:spPr>
            <a:xfrm>
              <a:off x="2458339" y="2087880"/>
              <a:ext cx="204216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Transport</a:t>
              </a:r>
            </a:p>
            <a:p>
              <a:pPr algn="ctr"/>
              <a:r>
                <a:rPr lang="en-US" altLang="zh-CN" dirty="0" smtClean="0"/>
                <a:t>(&gt;&gt; neoclassical)</a:t>
              </a:r>
              <a:endParaRPr lang="zh-CN" altLang="en-US" dirty="0"/>
            </a:p>
          </p:txBody>
        </p:sp>
        <p:sp>
          <p:nvSpPr>
            <p:cNvPr id="10" name="左右箭头 9"/>
            <p:cNvSpPr/>
            <p:nvPr/>
          </p:nvSpPr>
          <p:spPr>
            <a:xfrm rot="18987314">
              <a:off x="3754779" y="1313529"/>
              <a:ext cx="1339040" cy="25874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右箭头 10"/>
            <p:cNvSpPr/>
            <p:nvPr/>
          </p:nvSpPr>
          <p:spPr>
            <a:xfrm rot="4486157">
              <a:off x="3605697" y="3506235"/>
              <a:ext cx="1338248" cy="23096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 rot="2584144">
              <a:off x="6684190" y="1309125"/>
              <a:ext cx="1366804" cy="1947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 rot="10800000">
              <a:off x="5384419" y="4606820"/>
              <a:ext cx="1107155" cy="1947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 rot="6577987">
              <a:off x="6967605" y="3524782"/>
              <a:ext cx="1366804" cy="1947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29674" y="1584959"/>
              <a:ext cx="2402646" cy="2316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Complex, highly nonlinear, </a:t>
              </a:r>
            </a:p>
            <a:p>
              <a:pPr algn="ctr"/>
              <a:r>
                <a:rPr lang="en-US" altLang="zh-CN" dirty="0" smtClean="0"/>
                <a:t>self-regulating system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7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/>
              <p:cNvSpPr/>
              <p:nvPr/>
            </p:nvSpPr>
            <p:spPr>
              <a:xfrm>
                <a:off x="2730425" y="1181544"/>
                <a:ext cx="4164162" cy="378436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Frequency spectrum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𝐹𝐹𝑇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~1,000)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25" y="1181544"/>
                <a:ext cx="4164162" cy="378436"/>
              </a:xfrm>
              <a:prstGeom prst="roundRect">
                <a:avLst/>
              </a:prstGeom>
              <a:blipFill rotWithShape="1">
                <a:blip r:embed="rId2"/>
                <a:stretch>
                  <a:fillRect t="-3030" b="-1969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/>
          <p:cNvSpPr/>
          <p:nvPr/>
        </p:nvSpPr>
        <p:spPr>
          <a:xfrm>
            <a:off x="4716016" y="1688678"/>
            <a:ext cx="226702" cy="2575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297370" y="2028820"/>
            <a:ext cx="3030272" cy="35080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Decomposition: models</a:t>
            </a:r>
            <a:endParaRPr lang="en-US" altLang="zh-CN" dirty="0" smtClean="0"/>
          </a:p>
        </p:txBody>
      </p:sp>
      <p:sp>
        <p:nvSpPr>
          <p:cNvPr id="16" name="下箭头 15"/>
          <p:cNvSpPr/>
          <p:nvPr/>
        </p:nvSpPr>
        <p:spPr>
          <a:xfrm>
            <a:off x="4716016" y="2566280"/>
            <a:ext cx="226702" cy="2575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圆角矩形 16"/>
              <p:cNvSpPr/>
              <p:nvPr/>
            </p:nvSpPr>
            <p:spPr>
              <a:xfrm>
                <a:off x="2349377" y="2945841"/>
                <a:ext cx="4926258" cy="35080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Parameter reduction: parametrization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∼1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圆角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77" y="2945841"/>
                <a:ext cx="4926258" cy="350804"/>
              </a:xfrm>
              <a:prstGeom prst="roundRect">
                <a:avLst/>
              </a:prstGeom>
              <a:blipFill rotWithShape="1">
                <a:blip r:embed="rId3"/>
                <a:stretch>
                  <a:fillRect t="-8065" b="-2258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箭头 17"/>
          <p:cNvSpPr/>
          <p:nvPr/>
        </p:nvSpPr>
        <p:spPr>
          <a:xfrm>
            <a:off x="4716016" y="3429362"/>
            <a:ext cx="226702" cy="2575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072429" y="3801660"/>
            <a:ext cx="3480155" cy="38365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Database: Ohmic, ICRH, LH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716016" y="4345809"/>
            <a:ext cx="226702" cy="2575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813117" y="4747037"/>
            <a:ext cx="3998778" cy="42607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eneral trend / global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4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Yan</dc:creator>
  <cp:lastModifiedBy>ustc</cp:lastModifiedBy>
  <cp:revision>5</cp:revision>
  <dcterms:created xsi:type="dcterms:W3CDTF">2018-07-22T05:39:46Z</dcterms:created>
  <dcterms:modified xsi:type="dcterms:W3CDTF">2018-07-22T06:17:17Z</dcterms:modified>
</cp:coreProperties>
</file>