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C2C6D-C576-4C40-A68B-8BA6F45217DB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33BC-D160-49BA-B32E-9F5183563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7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33BC-D160-49BA-B32E-9F51835638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0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752" y="1814597"/>
            <a:ext cx="9036752" cy="3270587"/>
            <a:chOff x="95145" y="1814597"/>
            <a:chExt cx="9036752" cy="32705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5" y="1814597"/>
              <a:ext cx="5383966" cy="327058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838" y="1814597"/>
              <a:ext cx="3645059" cy="327058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5329" y="1843083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(a)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80112" y="185038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(b)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408" y="914708"/>
            <a:ext cx="8848392" cy="4962564"/>
            <a:chOff x="24408" y="914708"/>
            <a:chExt cx="8848392" cy="496256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914708"/>
              <a:ext cx="4444816" cy="4962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组合 1"/>
            <p:cNvGrpSpPr/>
            <p:nvPr/>
          </p:nvGrpSpPr>
          <p:grpSpPr>
            <a:xfrm>
              <a:off x="24408" y="1463080"/>
              <a:ext cx="5600068" cy="3842564"/>
              <a:chOff x="24408" y="1463080"/>
              <a:chExt cx="5600068" cy="384256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8" y="1463080"/>
                <a:ext cx="4165839" cy="3842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右箭头 3"/>
              <p:cNvSpPr/>
              <p:nvPr/>
            </p:nvSpPr>
            <p:spPr>
              <a:xfrm rot="20355128">
                <a:off x="2199871" y="2947066"/>
                <a:ext cx="2810912" cy="594627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  <a:alpha val="67843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07531" y="1844824"/>
                <a:ext cx="4651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(a)</a:t>
                </a:r>
                <a:endParaRPr lang="zh-CN" alt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48064" y="1797169"/>
                <a:ext cx="4764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(b)</a:t>
                </a:r>
                <a:endParaRPr lang="zh-CN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7727" y="1772816"/>
            <a:ext cx="7584960" cy="3297602"/>
            <a:chOff x="347727" y="1772816"/>
            <a:chExt cx="7584960" cy="32976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27" y="1772816"/>
              <a:ext cx="4022729" cy="329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49" y="2066216"/>
              <a:ext cx="3576738" cy="3004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045178" y="375298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BB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2990" y="273429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QC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9912" y="2467908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LF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6317197" y="2779587"/>
              <a:ext cx="321769" cy="2787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984679" y="2929590"/>
              <a:ext cx="245967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1516" y="308518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QC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6431032" y="3202343"/>
              <a:ext cx="207934" cy="56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347864" y="20780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6296" y="21134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7" y="1916832"/>
            <a:ext cx="4361725" cy="33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24" y="2031970"/>
            <a:ext cx="4409312" cy="335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6315" y="22062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2862" y="220620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2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504" y="1556792"/>
            <a:ext cx="8965814" cy="3427834"/>
            <a:chOff x="107504" y="1556792"/>
            <a:chExt cx="8965814" cy="3427834"/>
          </a:xfrm>
        </p:grpSpPr>
        <p:pic>
          <p:nvPicPr>
            <p:cNvPr id="1026" name="Picture 2" descr="E:\Sun_2018_Thesis\chapter2_ys\turb_pin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556792"/>
              <a:ext cx="8965814" cy="3427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28946" y="200522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80112" y="201613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97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28761</TotalTime>
  <Words>35</Words>
  <Application>Microsoft Office PowerPoint</Application>
  <PresentationFormat>全屏显示(4:3)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Yan</dc:creator>
  <cp:lastModifiedBy>ustc</cp:lastModifiedBy>
  <cp:revision>8</cp:revision>
  <dcterms:created xsi:type="dcterms:W3CDTF">2018-07-24T14:46:47Z</dcterms:created>
  <dcterms:modified xsi:type="dcterms:W3CDTF">2018-10-07T06:03:01Z</dcterms:modified>
</cp:coreProperties>
</file>