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45608" y="1628800"/>
            <a:ext cx="4790223" cy="3456384"/>
            <a:chOff x="2045608" y="1628800"/>
            <a:chExt cx="4790223" cy="34563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608" y="1628800"/>
              <a:ext cx="4790223" cy="3456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306336" y="2765688"/>
              <a:ext cx="7200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10976" y="3717032"/>
              <a:ext cx="7200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033556" y="379487"/>
            <a:ext cx="6896254" cy="5825240"/>
            <a:chOff x="7491036" y="22841"/>
            <a:chExt cx="4666144" cy="349752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036" y="22841"/>
              <a:ext cx="4666144" cy="3497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837338" y="1205281"/>
                  <a:ext cx="426388" cy="240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338" y="1205281"/>
                  <a:ext cx="426388" cy="2402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757112" y="343296"/>
                  <a:ext cx="522919" cy="240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sz="20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112" y="343296"/>
                  <a:ext cx="522919" cy="2402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192501" y="1700808"/>
                <a:ext cx="578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01" y="1700808"/>
                <a:ext cx="578363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338388" y="3429000"/>
                <a:ext cx="5733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88" y="3429000"/>
                <a:ext cx="57336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15165" y="4005064"/>
                <a:ext cx="5465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0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165" y="4005064"/>
                <a:ext cx="54656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20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</Words>
  <Application>Microsoft Office PowerPoint</Application>
  <PresentationFormat>全屏显示(4:3)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Yan</dc:creator>
  <cp:lastModifiedBy>ustc</cp:lastModifiedBy>
  <cp:revision>2</cp:revision>
  <dcterms:created xsi:type="dcterms:W3CDTF">2018-08-02T10:08:39Z</dcterms:created>
  <dcterms:modified xsi:type="dcterms:W3CDTF">2018-08-02T14:57:23Z</dcterms:modified>
</cp:coreProperties>
</file>