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27554c5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27554c5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527554c5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527554c5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527554c5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527554c5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527554c5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527554c5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researchgate.net/publication/341165032_Detecting_COVID-19_via_Chest_X-rays_Using_Deep_Learn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paultimothymooney/chest-xray-pneumonia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tawsifurrahman/covid19-radiography-database" TargetMode="External"/><Relationship Id="rId4" Type="http://schemas.openxmlformats.org/officeDocument/2006/relationships/hyperlink" Target="https://www.kaggle.com/paultimothymooney/chest-xray-pneumonia" TargetMode="External"/><Relationship Id="rId5" Type="http://schemas.openxmlformats.org/officeDocument/2006/relationships/hyperlink" Target="https://github.com/ieee8023/covid-chestxray-dataset" TargetMode="External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2.jpg"/><Relationship Id="rId5" Type="http://schemas.openxmlformats.org/officeDocument/2006/relationships/image" Target="../media/image5.jpg"/><Relationship Id="rId6" Type="http://schemas.openxmlformats.org/officeDocument/2006/relationships/image" Target="../media/image10.jpg"/><Relationship Id="rId7" Type="http://schemas.openxmlformats.org/officeDocument/2006/relationships/image" Target="../media/image6.jp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94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Detecting COVID-19 via Chest X-rays Using Deep Learning</a:t>
            </a:r>
            <a:endParaRPr b="1" sz="6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r>
              <a:rPr b="1"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4711 Final Project</a:t>
            </a:r>
            <a:endParaRPr b="1"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SUN, Yushi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LI, Tianle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Phase 1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 transfer learning(applied VGG-16 and Resnet) to train a model to detect pneumonia X-ray scans from healthy scans. (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dataset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621" y="1939550"/>
            <a:ext cx="4161850" cy="30432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650575" y="2025250"/>
            <a:ext cx="42861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Result: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6475" y="2883450"/>
            <a:ext cx="4606400" cy="8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Phase 1 (cont.)</a:t>
            </a:r>
            <a:endParaRPr sz="26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17725"/>
            <a:ext cx="351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Apply adjustment on the original dataset by changing the ratio of training, validation and testing sets.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Achieve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an improved result for VGG-16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Resnet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Train a model of SqueezeNet on the adjusted dataset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Ensemble VGG-16 and Squeezenet to achieve a better test accuracy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700" y="458400"/>
            <a:ext cx="2652325" cy="1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8750" y="1462446"/>
            <a:ext cx="2962499" cy="1779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>
            <a:off x="6246450" y="1692925"/>
            <a:ext cx="378600" cy="25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4" name="Google Shape;74;p15"/>
          <p:cNvPicPr preferRelativeResize="0"/>
          <p:nvPr/>
        </p:nvPicPr>
        <p:blipFill rotWithShape="1">
          <a:blip r:embed="rId5">
            <a:alphaModFix/>
          </a:blip>
          <a:srcRect b="0" l="0" r="-928" t="0"/>
          <a:stretch/>
        </p:blipFill>
        <p:spPr>
          <a:xfrm>
            <a:off x="3831300" y="3259468"/>
            <a:ext cx="5079476" cy="1553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Phase 2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Apply transfer learning for VGG-16 model to classify COVID-19 scans from the pneumonia X-ray scans. (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dataset</a:t>
            </a:r>
            <a:r>
              <a:rPr lang="en"/>
              <a:t> add additional images of </a:t>
            </a:r>
            <a:r>
              <a:rPr lang="en" u="sng">
                <a:solidFill>
                  <a:schemeClr val="hlink"/>
                </a:solidFill>
                <a:hlinkClick r:id="rId4"/>
              </a:rPr>
              <a:t>bacterial scans</a:t>
            </a:r>
            <a:r>
              <a:rPr lang="en"/>
              <a:t> and COVID-19 scans from other </a:t>
            </a:r>
            <a:r>
              <a:rPr lang="en" u="sng">
                <a:solidFill>
                  <a:schemeClr val="hlink"/>
                </a:solidFill>
                <a:hlinkClick r:id="rId5"/>
              </a:rPr>
              <a:t>datasets</a:t>
            </a:r>
            <a:r>
              <a:rPr lang="en"/>
              <a:t>)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300" y="2484724"/>
            <a:ext cx="7955400" cy="19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0250" y="1745700"/>
            <a:ext cx="5552576" cy="277628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Bone Suppression with CycleGAN 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Apply CycleGAN to transfer the original X-ray images into their bone-suppressed version to help doctors for their diag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nosis. Suppress the shadow casted by the bones and enhance the quality of X-ray scans.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00" y="2800075"/>
            <a:ext cx="1292587" cy="12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9800" y="2800085"/>
            <a:ext cx="1310550" cy="1286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5475" y="2571750"/>
            <a:ext cx="843240" cy="8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05675" y="3103500"/>
            <a:ext cx="847161" cy="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779625" y="4228325"/>
            <a:ext cx="1514700" cy="379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15475" y="4040150"/>
            <a:ext cx="843250" cy="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5379625" y="2461425"/>
            <a:ext cx="1307700" cy="766800"/>
          </a:xfrm>
          <a:prstGeom prst="frame">
            <a:avLst>
              <a:gd fmla="val 12500" name="adj1"/>
            </a:avLst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7"/>
          <p:cNvCxnSpPr/>
          <p:nvPr/>
        </p:nvCxnSpPr>
        <p:spPr>
          <a:xfrm flipH="1">
            <a:off x="2149525" y="3229925"/>
            <a:ext cx="3630900" cy="1314300"/>
          </a:xfrm>
          <a:prstGeom prst="straightConnector1">
            <a:avLst/>
          </a:prstGeom>
          <a:noFill/>
          <a:ln cap="flat" cmpd="sng" w="19050">
            <a:solidFill>
              <a:srgbClr val="4C11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343500" y="2305500"/>
            <a:ext cx="12927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Original Input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715550" y="2324250"/>
            <a:ext cx="15147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Bone-suppressed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