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9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3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4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2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9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7F7C-EA5C-47FA-9028-B4A11FFD44E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F9D5-5D15-4085-9820-DFC1CC4DA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1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시험용입니다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9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시험용입니다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시험용입니다 </dc:title>
  <dc:creator>Jangseob</dc:creator>
  <cp:lastModifiedBy>Jangseob</cp:lastModifiedBy>
  <cp:revision>1</cp:revision>
  <dcterms:created xsi:type="dcterms:W3CDTF">2023-05-14T08:38:05Z</dcterms:created>
  <dcterms:modified xsi:type="dcterms:W3CDTF">2023-05-14T08:38:12Z</dcterms:modified>
</cp:coreProperties>
</file>