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5" r:id="rId3"/>
    <p:sldId id="266" r:id="rId4"/>
    <p:sldId id="259" r:id="rId5"/>
    <p:sldId id="294" r:id="rId6"/>
    <p:sldId id="295" r:id="rId7"/>
    <p:sldId id="296" r:id="rId8"/>
    <p:sldId id="297" r:id="rId9"/>
    <p:sldId id="260" r:id="rId10"/>
    <p:sldId id="282" r:id="rId11"/>
    <p:sldId id="263" r:id="rId12"/>
    <p:sldId id="286" r:id="rId13"/>
    <p:sldId id="287" r:id="rId14"/>
    <p:sldId id="288" r:id="rId15"/>
    <p:sldId id="289" r:id="rId16"/>
    <p:sldId id="277" r:id="rId17"/>
    <p:sldId id="290" r:id="rId18"/>
    <p:sldId id="291" r:id="rId19"/>
    <p:sldId id="292" r:id="rId20"/>
    <p:sldId id="280" r:id="rId21"/>
    <p:sldId id="281" r:id="rId22"/>
    <p:sldId id="293" r:id="rId23"/>
    <p:sldId id="283" r:id="rId24"/>
    <p:sldId id="26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EB80A"/>
    <a:srgbClr val="B1291A"/>
    <a:srgbClr val="18B5DF"/>
    <a:srgbClr val="EA786C"/>
    <a:srgbClr val="EF9E95"/>
    <a:srgbClr val="EA7D72"/>
    <a:srgbClr val="B3291A"/>
    <a:srgbClr val="FCBAB8"/>
    <a:srgbClr val="E34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5961" autoAdjust="0"/>
  </p:normalViewPr>
  <p:slideViewPr>
    <p:cSldViewPr snapToGrid="0">
      <p:cViewPr>
        <p:scale>
          <a:sx n="58" d="100"/>
          <a:sy n="58" d="100"/>
        </p:scale>
        <p:origin x="-888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53063-5D3D-47B1-BD4E-35F97C040DE4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DA89D-96E6-404C-85DD-6C1330B50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8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8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1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3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2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77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2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발표가 끝나면</a:t>
            </a:r>
            <a:r>
              <a:rPr lang="en-US" altLang="ko-KR" dirty="0"/>
              <a:t>, </a:t>
            </a:r>
            <a:r>
              <a:rPr lang="ko-KR" altLang="en-US" dirty="0"/>
              <a:t>모든 교육생들에게 스티커를 하나씩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쉬는 시간 동안 </a:t>
            </a:r>
            <a:r>
              <a:rPr lang="en-US" altLang="ko-KR" dirty="0"/>
              <a:t>, </a:t>
            </a:r>
            <a:r>
              <a:rPr lang="ko-KR" altLang="en-US" dirty="0"/>
              <a:t>교육생들은 발표를 잘했다고 생각하는 팀의 전지에 스티커를 붙입니다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9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4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30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b="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4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54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2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9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CEB24-21A5-4BF5-888F-2F7B0945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06B1D65-483C-4266-BBAF-125695AA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DBC616-F8AA-4246-969D-A3B3099A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BE32BA-1459-49C8-B0F6-0871DC86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FD0139-D67C-4302-9376-993332DE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4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8437EC-4331-4BA4-B178-E8FFD8BD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9C6C489-DA21-458F-AED1-56EDAA35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2F88DF-A078-49C3-875F-F8DAB9E7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8C7CEE-EE66-44C9-A684-54CB13A9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2C7535-12DD-4AD3-BD47-01401CA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DF2357B-B092-4C7F-B8BD-1E51428E6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EF03291-73CE-47AF-BF96-FCDAC1E4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A31410-8604-4476-AF28-64AD36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B92BF7-0F57-44E7-9F3C-9AB6B9D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62CF03-E9B9-4427-948E-DCEF8735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3A1E5A-7FD1-4F70-8A61-949DEC48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85BF63-CDCD-4469-8137-C859D9B1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F325F7-3072-4BB9-9868-44AFBA9B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70F3BA-267B-4B7D-87E3-D45DA8E1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FCC479-A7BC-418A-8E1B-2176686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7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EDF253-D63F-42D9-947D-10E6AAA4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C0A231-AEB5-492E-9EF1-4D17A18F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61ECFA-6A9E-48DE-87AF-ECEFC920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B5D47A-88B8-4EB5-893B-38CABDE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E6FE71-6A2A-489C-93A9-E894E07E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11DC91-75C5-4B6F-8F2B-FFB67EB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94A60B-B71D-4CBE-8DEA-97B4EF17C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0C59B92-D214-4C40-9F7C-AE574194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C9BC77-952C-4906-854A-71FEE69C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C3C4C0-73B7-4F4C-B832-09C7C34B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2EDED-5484-40BB-A1FC-2660CB05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1F8395-66F2-411E-95CD-00F715D4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6E639B-E62B-4782-8D0A-F3418BF9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98E400-551F-4780-8818-91E02537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C1C2EE-0F5F-4924-BD23-F20FE99E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1F09610-2EB4-45CB-8908-2BD8BEBA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002706-27DC-48C9-80E6-AD2E0FD3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096C39-C6BB-4923-86FD-C57865CF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F8DA36C-1FD5-4D6E-8ED3-27E925D2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DFFCBA-BD87-4A5D-8351-D8E9C75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F16585-C297-44E7-B461-AD0D96C7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7F99B8-0CE2-4040-BD0B-66A727BA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16093A-26C8-4B56-8072-B1FE849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DB6E2B-FFFB-4173-8F94-406B265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83F432-9BBE-4C32-803B-6A5AFBA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A28D92-84CE-40C5-B015-B62952CD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5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29C83B-83D4-4A0A-A654-795D14D7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115F07-FB9D-4ED5-B2ED-C4E3CE0C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514F6C-0864-4001-B83D-08EDC9FE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E1206B4-6DA1-4B80-9284-577B155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57228AA-E3F0-41EA-8984-AC199808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D35573-70E4-4971-A323-63F492C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84E227-C7F9-4A07-B39A-F8AE31D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EB874A3-CD37-4EEB-A615-98111A178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26C973-D594-489D-A48F-E24689D4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2E8889-819A-44EE-9D8F-F1EEBCD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049CC0-3A19-4373-BFBB-9E97D1A3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DCDB2B-1B6C-4D99-A65D-1D75F640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9DC521A-27F5-46DF-BD9C-41028D48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1CAA16-56AA-460B-AE58-81DE57B3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23E57A-EC49-4F4C-A522-969828F0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5BBD86-DD1C-42E9-80A4-9E4F4E8E8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46F43F0-DF88-4610-A43E-7F305580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5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D55754D-9701-4AE8-B4A7-C3497C00F749}"/>
              </a:ext>
            </a:extLst>
          </p:cNvPr>
          <p:cNvSpPr txBox="1"/>
          <p:nvPr/>
        </p:nvSpPr>
        <p:spPr>
          <a:xfrm>
            <a:off x="495618" y="891727"/>
            <a:ext cx="5839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800" dirty="0" smtClean="0"/>
              <a:t>현 </a:t>
            </a:r>
            <a:r>
              <a:rPr lang="ko-KR" altLang="en-US" sz="4800" dirty="0"/>
              <a:t>장애 등급제 실태 파악 및 개선 방안 제시</a:t>
            </a:r>
            <a:endParaRPr lang="en-US" altLang="ko-KR" sz="48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B12A1C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xmlns="" id="{650F2D99-D62F-4E3A-869C-5BCC03EBDAFB}"/>
              </a:ext>
            </a:extLst>
          </p:cNvPr>
          <p:cNvSpPr/>
          <p:nvPr/>
        </p:nvSpPr>
        <p:spPr>
          <a:xfrm>
            <a:off x="8008690" y="-472109"/>
            <a:ext cx="7523921" cy="7802217"/>
          </a:xfrm>
          <a:prstGeom prst="flowChartInputOutput">
            <a:avLst/>
          </a:prstGeom>
          <a:solidFill>
            <a:srgbClr val="B12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97EBB3-14D8-4817-8AB2-25E5EEFF0214}"/>
              </a:ext>
            </a:extLst>
          </p:cNvPr>
          <p:cNvSpPr txBox="1"/>
          <p:nvPr/>
        </p:nvSpPr>
        <p:spPr>
          <a:xfrm>
            <a:off x="495618" y="3200051"/>
            <a:ext cx="410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사시미</a:t>
            </a:r>
            <a:r>
              <a:rPr lang="ko-KR" altLang="en-US" b="1" dirty="0" smtClean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팀</a:t>
            </a:r>
            <a:endParaRPr lang="en-US" altLang="ko-KR" b="1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92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DAA89AE-6D9D-4B56-A3BD-EC7076D32C2D}"/>
              </a:ext>
            </a:extLst>
          </p:cNvPr>
          <p:cNvGrpSpPr/>
          <p:nvPr/>
        </p:nvGrpSpPr>
        <p:grpSpPr>
          <a:xfrm>
            <a:off x="1444855" y="1418664"/>
            <a:ext cx="9302290" cy="1213700"/>
            <a:chOff x="1444855" y="1418664"/>
            <a:chExt cx="9302290" cy="12137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xmlns="" id="{18D2FA54-8732-483F-9023-9C278FCBEB11}"/>
                </a:ext>
              </a:extLst>
            </p:cNvPr>
            <p:cNvSpPr/>
            <p:nvPr/>
          </p:nvSpPr>
          <p:spPr>
            <a:xfrm>
              <a:off x="1444855" y="1418664"/>
              <a:ext cx="9302290" cy="1213700"/>
            </a:xfrm>
            <a:prstGeom prst="roundRect">
              <a:avLst>
                <a:gd name="adj" fmla="val 6593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8AE87DF-58A9-4E3B-AB33-ACA40C6FB59E}"/>
                </a:ext>
              </a:extLst>
            </p:cNvPr>
            <p:cNvSpPr txBox="1"/>
            <p:nvPr/>
          </p:nvSpPr>
          <p:spPr>
            <a:xfrm>
              <a:off x="2777705" y="1733124"/>
              <a:ext cx="7969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학습자가 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직접 문제</a:t>
              </a:r>
              <a:r>
                <a:rPr lang="ko-KR" altLang="en-US" sz="32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</a:t>
              </a:r>
              <a:r>
                <a:rPr lang="en-US" altLang="ko-KR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핵심가치 내재화</a:t>
              </a:r>
            </a:p>
          </p:txBody>
        </p:sp>
      </p:grp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800FD4E3-95B4-4AB7-9CBC-F5DC4A950C39}"/>
              </a:ext>
            </a:extLst>
          </p:cNvPr>
          <p:cNvSpPr/>
          <p:nvPr/>
        </p:nvSpPr>
        <p:spPr>
          <a:xfrm>
            <a:off x="1444855" y="4698637"/>
            <a:ext cx="9302290" cy="1213700"/>
          </a:xfrm>
          <a:prstGeom prst="roundRect">
            <a:avLst>
              <a:gd name="adj" fmla="val 6593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xmlns="" id="{C1BC2DBE-7B8F-479E-9F3B-BC9BB3077E22}"/>
              </a:ext>
            </a:extLst>
          </p:cNvPr>
          <p:cNvSpPr/>
          <p:nvPr/>
        </p:nvSpPr>
        <p:spPr>
          <a:xfrm>
            <a:off x="1444855" y="3063339"/>
            <a:ext cx="9302290" cy="1213700"/>
          </a:xfrm>
          <a:prstGeom prst="roundRect">
            <a:avLst>
              <a:gd name="adj" fmla="val 6593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F43C6F6B-567E-475C-B3EB-A93884A063F0}"/>
              </a:ext>
            </a:extLst>
          </p:cNvPr>
          <p:cNvSpPr txBox="1"/>
          <p:nvPr/>
        </p:nvSpPr>
        <p:spPr>
          <a:xfrm>
            <a:off x="2777705" y="5013099"/>
            <a:ext cx="7969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스터디 </a:t>
            </a:r>
            <a:r>
              <a:rPr lang="en-US" altLang="ko-KR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지식 공유  </a:t>
            </a:r>
            <a:r>
              <a:rPr lang="en-US" altLang="ko-KR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발표 </a:t>
            </a:r>
            <a:r>
              <a:rPr lang="ko-KR" altLang="en-US" sz="3200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</a:t>
            </a:r>
            <a:r>
              <a: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ACE88C-843F-4C78-B2EB-9340953F22C9}"/>
              </a:ext>
            </a:extLst>
          </p:cNvPr>
          <p:cNvSpPr txBox="1"/>
          <p:nvPr/>
        </p:nvSpPr>
        <p:spPr>
          <a:xfrm>
            <a:off x="2777705" y="3377801"/>
            <a:ext cx="7969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직무에서 핵심가치 적용 방법 토론 중점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C616528-58D4-48B7-A519-0549662EF1FE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66C5710D-5CA6-4D9B-A812-9AB7D4A93E5D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EB00F71-6822-4CE2-8B5F-F47AE6D30632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교육방향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23E63A75-C9C2-4706-B2E0-1DF32CDA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33" y="193002"/>
              <a:ext cx="857300" cy="33890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660A52-E4AE-45F3-8C0D-5C612FB41B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62" y="1448194"/>
            <a:ext cx="1154637" cy="11546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4087936-4B4D-4EA5-B94B-ADD4E03E00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61" y="3122402"/>
            <a:ext cx="1154637" cy="11546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B57B21F-5EE7-4920-9BF6-D15EAFF1B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60" y="4757700"/>
            <a:ext cx="1154637" cy="11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xmlns="" id="{04086B2B-A1F3-45DB-9008-BE719F72E8E6}"/>
              </a:ext>
            </a:extLst>
          </p:cNvPr>
          <p:cNvSpPr/>
          <p:nvPr/>
        </p:nvSpPr>
        <p:spPr>
          <a:xfrm>
            <a:off x="319504" y="2686058"/>
            <a:ext cx="11872496" cy="2019633"/>
          </a:xfrm>
          <a:prstGeom prst="curvedUpArrow">
            <a:avLst>
              <a:gd name="adj1" fmla="val 14804"/>
              <a:gd name="adj2" fmla="val 32152"/>
              <a:gd name="adj3" fmla="val 20562"/>
            </a:avLst>
          </a:prstGeom>
          <a:solidFill>
            <a:srgbClr val="B12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28B504-682C-4D24-BE7A-DE1519B403C2}"/>
              </a:ext>
            </a:extLst>
          </p:cNvPr>
          <p:cNvSpPr txBox="1"/>
          <p:nvPr/>
        </p:nvSpPr>
        <p:spPr>
          <a:xfrm>
            <a:off x="2555543" y="2083041"/>
            <a:ext cx="7080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HRD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기업교육 트랜드 분석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marR="0" lvl="0" indent="-9144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트렌드를 충족시키는 교수설계의 필요성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marR="0" lvl="0" indent="-9144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D480FA-1DF9-46B9-9498-5A2C371B6AC9}"/>
              </a:ext>
            </a:extLst>
          </p:cNvPr>
          <p:cNvSpPr txBox="1"/>
          <p:nvPr/>
        </p:nvSpPr>
        <p:spPr>
          <a:xfrm>
            <a:off x="502591" y="5121202"/>
            <a:ext cx="181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</a:t>
            </a:r>
            <a:r>
              <a:rPr lang="ko-KR" altLang="en-US"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85E4245-F6DB-49C6-BEC6-975BC3630039}"/>
              </a:ext>
            </a:extLst>
          </p:cNvPr>
          <p:cNvSpPr txBox="1"/>
          <p:nvPr/>
        </p:nvSpPr>
        <p:spPr>
          <a:xfrm>
            <a:off x="3944000" y="4113599"/>
            <a:ext cx="181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</a:t>
            </a:r>
            <a:endParaRPr lang="en-US" altLang="ko-KR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81F1EF-8279-4315-AA38-BB301E606FCE}"/>
              </a:ext>
            </a:extLst>
          </p:cNvPr>
          <p:cNvSpPr txBox="1"/>
          <p:nvPr/>
        </p:nvSpPr>
        <p:spPr>
          <a:xfrm>
            <a:off x="6607160" y="3180736"/>
            <a:ext cx="181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4088AE3-BB93-46E3-8A0F-8B6E75A84B1D}"/>
              </a:ext>
            </a:extLst>
          </p:cNvPr>
          <p:cNvGrpSpPr/>
          <p:nvPr/>
        </p:nvGrpSpPr>
        <p:grpSpPr>
          <a:xfrm>
            <a:off x="952741" y="1773214"/>
            <a:ext cx="10286517" cy="3984594"/>
            <a:chOff x="335264" y="1761833"/>
            <a:chExt cx="11427306" cy="40073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4CBEB0F-C0C5-4903-8DD6-C0C448461BCF}"/>
                </a:ext>
              </a:extLst>
            </p:cNvPr>
            <p:cNvSpPr/>
            <p:nvPr/>
          </p:nvSpPr>
          <p:spPr>
            <a:xfrm>
              <a:off x="335264" y="2477306"/>
              <a:ext cx="1083738" cy="2932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수업목표</a:t>
              </a:r>
              <a:endPara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미션</a:t>
              </a:r>
              <a:endPara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제시</a:t>
              </a:r>
              <a:endPara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1930810-906E-471B-9A67-9881A8350356}"/>
                </a:ext>
              </a:extLst>
            </p:cNvPr>
            <p:cNvSpPr/>
            <p:nvPr/>
          </p:nvSpPr>
          <p:spPr>
            <a:xfrm>
              <a:off x="10678832" y="2477306"/>
              <a:ext cx="1083738" cy="2932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발표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평가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358B7F58-89CD-45D2-AB75-8ADD58C0B463}"/>
                </a:ext>
              </a:extLst>
            </p:cNvPr>
            <p:cNvGrpSpPr/>
            <p:nvPr/>
          </p:nvGrpSpPr>
          <p:grpSpPr>
            <a:xfrm>
              <a:off x="1631487" y="1761833"/>
              <a:ext cx="8854468" cy="4007356"/>
              <a:chOff x="1631487" y="1761833"/>
              <a:chExt cx="8854468" cy="400735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FAE30B60-CE1D-4C45-AEF9-7C5B2FFC8C1D}"/>
                  </a:ext>
                </a:extLst>
              </p:cNvPr>
              <p:cNvGrpSpPr/>
              <p:nvPr/>
            </p:nvGrpSpPr>
            <p:grpSpPr>
              <a:xfrm>
                <a:off x="1631487" y="1761833"/>
                <a:ext cx="8854468" cy="4007356"/>
                <a:chOff x="2537432" y="1377243"/>
                <a:chExt cx="10567996" cy="478286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243CE685-998D-4EB2-8D71-818A4335DEB2}"/>
                    </a:ext>
                  </a:extLst>
                </p:cNvPr>
                <p:cNvSpPr/>
                <p:nvPr/>
              </p:nvSpPr>
              <p:spPr>
                <a:xfrm>
                  <a:off x="2537432" y="1383632"/>
                  <a:ext cx="3285852" cy="47764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7D32AD5F-5FC4-433C-B7CE-C1F68F2AF1CC}"/>
                    </a:ext>
                  </a:extLst>
                </p:cNvPr>
                <p:cNvSpPr/>
                <p:nvPr/>
              </p:nvSpPr>
              <p:spPr>
                <a:xfrm>
                  <a:off x="9819576" y="1377243"/>
                  <a:ext cx="3285852" cy="47764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2BC06037-2218-4DCD-8743-55B3B8509D49}"/>
                    </a:ext>
                  </a:extLst>
                </p:cNvPr>
                <p:cNvSpPr/>
                <p:nvPr/>
              </p:nvSpPr>
              <p:spPr>
                <a:xfrm>
                  <a:off x="6178504" y="1377243"/>
                  <a:ext cx="3285852" cy="47764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04E4CA64-0521-4699-BE1F-12AF7170C465}"/>
                  </a:ext>
                </a:extLst>
              </p:cNvPr>
              <p:cNvSpPr/>
              <p:nvPr/>
            </p:nvSpPr>
            <p:spPr>
              <a:xfrm>
                <a:off x="1706045" y="1871592"/>
                <a:ext cx="2582491" cy="605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소속 영업장 스터디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789836DF-7ED4-4D22-A9F1-AE81B0139D2D}"/>
                  </a:ext>
                </a:extLst>
              </p:cNvPr>
              <p:cNvSpPr/>
              <p:nvPr/>
            </p:nvSpPr>
            <p:spPr>
              <a:xfrm>
                <a:off x="4767475" y="1871592"/>
                <a:ext cx="2582491" cy="605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전체 영업장 만남 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집단 학습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7E4B91C8-976C-40BC-9783-D6437B139E9C}"/>
                  </a:ext>
                </a:extLst>
              </p:cNvPr>
              <p:cNvSpPr/>
              <p:nvPr/>
            </p:nvSpPr>
            <p:spPr>
              <a:xfrm>
                <a:off x="7818172" y="1871592"/>
                <a:ext cx="2582491" cy="605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토의 및 발표 준비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xmlns="" id="{2622D226-71C2-4225-805B-E31A00582CA2}"/>
              </a:ext>
            </a:extLst>
          </p:cNvPr>
          <p:cNvGrpSpPr/>
          <p:nvPr/>
        </p:nvGrpSpPr>
        <p:grpSpPr>
          <a:xfrm>
            <a:off x="2171094" y="2542315"/>
            <a:ext cx="2305157" cy="3164173"/>
            <a:chOff x="4900664" y="2598591"/>
            <a:chExt cx="2305157" cy="331929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326F4B8C-F18D-4519-AB2D-44AB81EBE33C}"/>
                </a:ext>
              </a:extLst>
            </p:cNvPr>
            <p:cNvGrpSpPr/>
            <p:nvPr/>
          </p:nvGrpSpPr>
          <p:grpSpPr>
            <a:xfrm>
              <a:off x="4902686" y="2598591"/>
              <a:ext cx="2303135" cy="1033799"/>
              <a:chOff x="4889886" y="2598591"/>
              <a:chExt cx="2327577" cy="1033799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569750F6-671D-4588-BE15-E5A0450FDD21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B9DA0390-7C65-4272-81CB-6FC067599767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  <a:endParaRPr lang="en-US" altLang="ko-KR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xmlns="" id="{25E76706-90B5-4DE2-9A05-462371E6847B}"/>
                </a:ext>
              </a:extLst>
            </p:cNvPr>
            <p:cNvGrpSpPr/>
            <p:nvPr/>
          </p:nvGrpSpPr>
          <p:grpSpPr>
            <a:xfrm>
              <a:off x="4901675" y="3741337"/>
              <a:ext cx="2303135" cy="1033799"/>
              <a:chOff x="4889886" y="2598591"/>
              <a:chExt cx="2327577" cy="1033799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6518E936-535B-4C3F-BAA3-7FBB6E82D559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0C4F56DC-65AB-471F-93B8-601F1C97AE47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r>
                  <a:rPr lang="ko-KR" altLang="en-US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xmlns="" id="{D7BDACBC-3DCB-4A0A-BA88-0A95DA9E0AC8}"/>
                </a:ext>
              </a:extLst>
            </p:cNvPr>
            <p:cNvGrpSpPr/>
            <p:nvPr/>
          </p:nvGrpSpPr>
          <p:grpSpPr>
            <a:xfrm>
              <a:off x="4900664" y="4884083"/>
              <a:ext cx="2303135" cy="1033799"/>
              <a:chOff x="4889886" y="2598591"/>
              <a:chExt cx="2327577" cy="1033799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D3110E18-11D9-4682-B691-823A810A234B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ABEA6E50-6CAC-4D94-BB17-A1FB57CE7593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xmlns="" id="{16BE3DC9-B6E0-415A-9169-0E516F66CE9B}"/>
              </a:ext>
            </a:extLst>
          </p:cNvPr>
          <p:cNvGrpSpPr/>
          <p:nvPr/>
        </p:nvGrpSpPr>
        <p:grpSpPr>
          <a:xfrm>
            <a:off x="2899078" y="2588436"/>
            <a:ext cx="1471732" cy="890508"/>
            <a:chOff x="5620466" y="2593420"/>
            <a:chExt cx="1523863" cy="922051"/>
          </a:xfrm>
        </p:grpSpPr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xmlns="" id="{13B326AF-170F-4C4C-8A9A-2D76BB7DA0A0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xmlns="" id="{D8F2DB44-B065-443D-8066-71662A2BF47D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xmlns="" id="{28204F87-DB7C-4B81-AC70-33FCC687389C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xmlns="" id="{994BA5E7-8257-4809-9B7B-AF54097BB426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xmlns="" id="{5E3C93E8-4A51-4DC3-98F0-5DC39B459014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xmlns="" id="{E6D7616D-EA87-4BDE-B02F-C9FFE6CB51E8}"/>
              </a:ext>
            </a:extLst>
          </p:cNvPr>
          <p:cNvGrpSpPr/>
          <p:nvPr/>
        </p:nvGrpSpPr>
        <p:grpSpPr>
          <a:xfrm>
            <a:off x="2891449" y="3673916"/>
            <a:ext cx="1471732" cy="890508"/>
            <a:chOff x="5620466" y="2593420"/>
            <a:chExt cx="1523863" cy="922051"/>
          </a:xfrm>
          <a:solidFill>
            <a:srgbClr val="FEB80A"/>
          </a:solidFill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xmlns="" id="{DB99DF23-A530-468C-BB0C-AFAAB23A4274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xmlns="" id="{5931D864-D810-4E7E-AC83-DE70C57598CB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xmlns="" id="{58F2EF31-FA12-4AB7-B2BF-1D9679946A94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xmlns="" id="{A917B7B7-2B28-48BC-AC59-C6DD48F528DB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xmlns="" id="{49F645B7-E932-408F-9922-E57704FD47F4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xmlns="" id="{E58F718A-06F2-41D6-B63C-EC2769AD608D}"/>
              </a:ext>
            </a:extLst>
          </p:cNvPr>
          <p:cNvGrpSpPr/>
          <p:nvPr/>
        </p:nvGrpSpPr>
        <p:grpSpPr>
          <a:xfrm>
            <a:off x="2897583" y="4764232"/>
            <a:ext cx="1471732" cy="890508"/>
            <a:chOff x="5620466" y="2593420"/>
            <a:chExt cx="1523863" cy="922051"/>
          </a:xfrm>
        </p:grpSpPr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xmlns="" id="{E1331E7C-1EDD-46A7-828A-881C4F3474E0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xmlns="" id="{E8921C40-181D-4858-AB47-5FF029BEFCE3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xmlns="" id="{23CCA1DC-AFFD-4D48-A479-C604E1122E64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827550B6-B1EF-4F6C-AA23-2566A5EC55C9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xmlns="" id="{4FA8BEBE-5C55-4853-BDE7-3808DBC84215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xmlns="" id="{2CD606BA-28CF-4046-8CCC-B5AB56D243F1}"/>
              </a:ext>
            </a:extLst>
          </p:cNvPr>
          <p:cNvGrpSpPr/>
          <p:nvPr/>
        </p:nvGrpSpPr>
        <p:grpSpPr>
          <a:xfrm>
            <a:off x="7638277" y="2561121"/>
            <a:ext cx="2305157" cy="3164173"/>
            <a:chOff x="4900664" y="2598591"/>
            <a:chExt cx="2305157" cy="3319291"/>
          </a:xfrm>
        </p:grpSpPr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xmlns="" id="{921F561A-84E5-415E-A815-E9D0454C4679}"/>
                </a:ext>
              </a:extLst>
            </p:cNvPr>
            <p:cNvGrpSpPr/>
            <p:nvPr/>
          </p:nvGrpSpPr>
          <p:grpSpPr>
            <a:xfrm>
              <a:off x="4902686" y="2598591"/>
              <a:ext cx="2303135" cy="1033799"/>
              <a:chOff x="4889886" y="2598591"/>
              <a:chExt cx="2327577" cy="1033799"/>
            </a:xfrm>
          </p:grpSpPr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xmlns="" id="{74012740-45C0-4362-B6B6-6945610CC09C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xmlns="" id="{DD4E8B65-1C7E-4692-95F6-F363D62BB58A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xmlns="" id="{F90D40B0-3BE7-41FA-822D-37579376CFEF}"/>
                </a:ext>
              </a:extLst>
            </p:cNvPr>
            <p:cNvGrpSpPr/>
            <p:nvPr/>
          </p:nvGrpSpPr>
          <p:grpSpPr>
            <a:xfrm>
              <a:off x="4901675" y="3741337"/>
              <a:ext cx="2303135" cy="1033799"/>
              <a:chOff x="4889886" y="2598591"/>
              <a:chExt cx="2327577" cy="1033799"/>
            </a:xfrm>
          </p:grpSpPr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xmlns="" id="{7F0045A2-2523-4127-8A76-1EC99F735800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xmlns="" id="{E223108E-8459-407B-87FE-0D23EF8DD2C8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xmlns="" id="{BBB85DFA-F20C-4820-B70D-3B6B3063090A}"/>
                </a:ext>
              </a:extLst>
            </p:cNvPr>
            <p:cNvGrpSpPr/>
            <p:nvPr/>
          </p:nvGrpSpPr>
          <p:grpSpPr>
            <a:xfrm>
              <a:off x="4900664" y="4884083"/>
              <a:ext cx="2303135" cy="1033799"/>
              <a:chOff x="4889886" y="2598591"/>
              <a:chExt cx="2327577" cy="1033799"/>
            </a:xfrm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xmlns="" id="{744F67F8-BA8D-4104-86CA-8F6D9934B8D8}"/>
                  </a:ext>
                </a:extLst>
              </p:cNvPr>
              <p:cNvSpPr/>
              <p:nvPr/>
            </p:nvSpPr>
            <p:spPr>
              <a:xfrm>
                <a:off x="4892782" y="2598591"/>
                <a:ext cx="2324681" cy="103379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xmlns="" id="{36FDB56F-22FC-45D5-9745-3C502896AC1C}"/>
                  </a:ext>
                </a:extLst>
              </p:cNvPr>
              <p:cNvSpPr/>
              <p:nvPr/>
            </p:nvSpPr>
            <p:spPr>
              <a:xfrm>
                <a:off x="4889886" y="2598592"/>
                <a:ext cx="627106" cy="1033798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xmlns="" id="{22D26AA2-D40C-47A8-B750-336C04AF845A}"/>
              </a:ext>
            </a:extLst>
          </p:cNvPr>
          <p:cNvGrpSpPr/>
          <p:nvPr/>
        </p:nvGrpSpPr>
        <p:grpSpPr>
          <a:xfrm>
            <a:off x="8366261" y="2607242"/>
            <a:ext cx="1471732" cy="890508"/>
            <a:chOff x="5620466" y="2593420"/>
            <a:chExt cx="1523863" cy="922051"/>
          </a:xfrm>
        </p:grpSpPr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xmlns="" id="{927D7831-DBC4-4210-A386-48CDF6D4B1A1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xmlns="" id="{6856257B-D009-41DC-B064-208050EEE322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xmlns="" id="{57187E57-066B-436C-8CF5-CB89EC63CDFE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xmlns="" id="{D060F658-D733-481D-AE89-EDDEDABCF7FE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xmlns="" id="{54CB6792-EA84-4A3A-89CC-1B05071396CA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xmlns="" id="{3764722A-B474-414D-BE32-EDD1EFF94D79}"/>
              </a:ext>
            </a:extLst>
          </p:cNvPr>
          <p:cNvGrpSpPr/>
          <p:nvPr/>
        </p:nvGrpSpPr>
        <p:grpSpPr>
          <a:xfrm>
            <a:off x="8358632" y="3692722"/>
            <a:ext cx="1471732" cy="890508"/>
            <a:chOff x="5620466" y="2593420"/>
            <a:chExt cx="1523863" cy="922051"/>
          </a:xfrm>
          <a:solidFill>
            <a:srgbClr val="FEB80A"/>
          </a:solidFill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xmlns="" id="{57292344-1574-45A2-B6A7-401EA89439D6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xmlns="" id="{7FBD484D-FF32-4D1E-8D26-611D5870E46E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xmlns="" id="{AAD38FF9-6CD1-4EA9-B3B5-3DD73F9CBBFE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xmlns="" id="{93840883-F6C8-4B89-813B-89E06120F210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xmlns="" id="{E4BB3304-3216-4A0E-B02D-BBF6ABDAF456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xmlns="" id="{181EEC5D-3985-418A-86F8-328A7CAAB6D3}"/>
              </a:ext>
            </a:extLst>
          </p:cNvPr>
          <p:cNvGrpSpPr/>
          <p:nvPr/>
        </p:nvGrpSpPr>
        <p:grpSpPr>
          <a:xfrm>
            <a:off x="8364766" y="4783038"/>
            <a:ext cx="1471732" cy="890508"/>
            <a:chOff x="5620466" y="2593420"/>
            <a:chExt cx="1523863" cy="922051"/>
          </a:xfrm>
        </p:grpSpPr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xmlns="" id="{0F3F83F7-5D92-41CB-BC48-2D3B40531C61}"/>
                </a:ext>
              </a:extLst>
            </p:cNvPr>
            <p:cNvSpPr/>
            <p:nvPr/>
          </p:nvSpPr>
          <p:spPr>
            <a:xfrm>
              <a:off x="5620466" y="2600317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xmlns="" id="{94ABABDE-0BCE-4ECB-ACA0-85C7EA658555}"/>
                </a:ext>
              </a:extLst>
            </p:cNvPr>
            <p:cNvSpPr/>
            <p:nvPr/>
          </p:nvSpPr>
          <p:spPr>
            <a:xfrm>
              <a:off x="6134592" y="2593420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xmlns="" id="{188A0FD5-B0C9-4B34-9C54-4AF803987970}"/>
                </a:ext>
              </a:extLst>
            </p:cNvPr>
            <p:cNvSpPr/>
            <p:nvPr/>
          </p:nvSpPr>
          <p:spPr>
            <a:xfrm>
              <a:off x="6668795" y="2596700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xmlns="" id="{301D1B65-A426-41DB-8196-11251C1852BA}"/>
                </a:ext>
              </a:extLst>
            </p:cNvPr>
            <p:cNvSpPr/>
            <p:nvPr/>
          </p:nvSpPr>
          <p:spPr>
            <a:xfrm>
              <a:off x="5841180" y="3035722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xmlns="" id="{0A560BBA-8C97-4E0B-92A3-8D9E1239C7EA}"/>
                </a:ext>
              </a:extLst>
            </p:cNvPr>
            <p:cNvSpPr/>
            <p:nvPr/>
          </p:nvSpPr>
          <p:spPr>
            <a:xfrm>
              <a:off x="6402504" y="3039938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xmlns="" id="{77B170B4-669E-47AF-A04F-26358842A8BA}"/>
              </a:ext>
            </a:extLst>
          </p:cNvPr>
          <p:cNvGrpSpPr/>
          <p:nvPr/>
        </p:nvGrpSpPr>
        <p:grpSpPr>
          <a:xfrm>
            <a:off x="4942623" y="2551981"/>
            <a:ext cx="2324681" cy="973934"/>
            <a:chOff x="4942623" y="2551981"/>
            <a:chExt cx="2324681" cy="973934"/>
          </a:xfrm>
        </p:grpSpPr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xmlns="" id="{2C409712-BFE2-44D9-8DEC-DFD6FC9B80E9}"/>
                </a:ext>
              </a:extLst>
            </p:cNvPr>
            <p:cNvGrpSpPr/>
            <p:nvPr/>
          </p:nvGrpSpPr>
          <p:grpSpPr>
            <a:xfrm>
              <a:off x="4942623" y="2551981"/>
              <a:ext cx="2324681" cy="973934"/>
              <a:chOff x="4885855" y="2555323"/>
              <a:chExt cx="2324681" cy="973934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054C9B95-402A-4C5C-BC00-751F8E6D31B2}"/>
                  </a:ext>
                </a:extLst>
              </p:cNvPr>
              <p:cNvSpPr/>
              <p:nvPr/>
            </p:nvSpPr>
            <p:spPr>
              <a:xfrm>
                <a:off x="4885855" y="2556778"/>
                <a:ext cx="2324681" cy="97102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xmlns="" id="{3A79A6E3-EBEB-49CB-A98D-4AF879AF13AC}"/>
                  </a:ext>
                </a:extLst>
              </p:cNvPr>
              <p:cNvSpPr/>
              <p:nvPr/>
            </p:nvSpPr>
            <p:spPr>
              <a:xfrm>
                <a:off x="4885856" y="2555323"/>
                <a:ext cx="587324" cy="973934"/>
              </a:xfrm>
              <a:prstGeom prst="rect">
                <a:avLst/>
              </a:prstGeom>
              <a:solidFill>
                <a:srgbClr val="1AB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xmlns="" id="{7361EDDD-0161-4C4B-9C03-94607E3CA896}"/>
                </a:ext>
              </a:extLst>
            </p:cNvPr>
            <p:cNvGrpSpPr/>
            <p:nvPr/>
          </p:nvGrpSpPr>
          <p:grpSpPr>
            <a:xfrm>
              <a:off x="5672208" y="2599288"/>
              <a:ext cx="1401040" cy="865303"/>
              <a:chOff x="5570742" y="2574405"/>
              <a:chExt cx="1607925" cy="993077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xmlns="" id="{94A51069-F5BF-4159-B7B9-4E839433135E}"/>
                  </a:ext>
                </a:extLst>
              </p:cNvPr>
              <p:cNvSpPr/>
              <p:nvPr/>
            </p:nvSpPr>
            <p:spPr>
              <a:xfrm>
                <a:off x="6687557" y="258347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xmlns="" id="{8CC99B59-BAF8-4FF2-8D1B-16DEB5956A02}"/>
                  </a:ext>
                </a:extLst>
              </p:cNvPr>
              <p:cNvSpPr/>
              <p:nvPr/>
            </p:nvSpPr>
            <p:spPr>
              <a:xfrm>
                <a:off x="5570742" y="257624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5A14751B-E8D4-4DF2-8B36-C5AA40D8FF99}"/>
                  </a:ext>
                </a:extLst>
              </p:cNvPr>
              <p:cNvSpPr/>
              <p:nvPr/>
            </p:nvSpPr>
            <p:spPr>
              <a:xfrm>
                <a:off x="6125212" y="257440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3" name="타원 402">
                <a:extLst>
                  <a:ext uri="{FF2B5EF4-FFF2-40B4-BE49-F238E27FC236}">
                    <a16:creationId xmlns:a16="http://schemas.microsoft.com/office/drawing/2014/main" xmlns="" id="{34896118-BCEB-4E24-8FFC-4DECEF237AA3}"/>
                  </a:ext>
                </a:extLst>
              </p:cNvPr>
              <p:cNvSpPr/>
              <p:nvPr/>
            </p:nvSpPr>
            <p:spPr>
              <a:xfrm>
                <a:off x="6703133" y="309195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xmlns="" id="{326CC551-571F-4663-B1E5-A8C2F333EB8E}"/>
                  </a:ext>
                </a:extLst>
              </p:cNvPr>
              <p:cNvSpPr/>
              <p:nvPr/>
            </p:nvSpPr>
            <p:spPr>
              <a:xfrm>
                <a:off x="5586318" y="308472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xmlns="" id="{EDFE98C7-C659-41CC-BC11-C94DFE1D6E49}"/>
                  </a:ext>
                </a:extLst>
              </p:cNvPr>
              <p:cNvSpPr/>
              <p:nvPr/>
            </p:nvSpPr>
            <p:spPr>
              <a:xfrm>
                <a:off x="6140788" y="308288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xmlns="" id="{3E337236-9145-484C-8808-535B51E08854}"/>
              </a:ext>
            </a:extLst>
          </p:cNvPr>
          <p:cNvGrpSpPr/>
          <p:nvPr/>
        </p:nvGrpSpPr>
        <p:grpSpPr>
          <a:xfrm>
            <a:off x="4942292" y="3643211"/>
            <a:ext cx="2324681" cy="973934"/>
            <a:chOff x="4942623" y="2551981"/>
            <a:chExt cx="2324681" cy="973934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xmlns="" id="{A9F5D9BF-EF3E-4638-9B94-4CDB9C4B1DFC}"/>
                </a:ext>
              </a:extLst>
            </p:cNvPr>
            <p:cNvGrpSpPr/>
            <p:nvPr/>
          </p:nvGrpSpPr>
          <p:grpSpPr>
            <a:xfrm>
              <a:off x="4942623" y="2551981"/>
              <a:ext cx="2324681" cy="973934"/>
              <a:chOff x="4885855" y="2555323"/>
              <a:chExt cx="2324681" cy="973934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xmlns="" id="{F3D15FDA-E744-40DC-812E-3C6DB25F594F}"/>
                  </a:ext>
                </a:extLst>
              </p:cNvPr>
              <p:cNvSpPr/>
              <p:nvPr/>
            </p:nvSpPr>
            <p:spPr>
              <a:xfrm>
                <a:off x="4885855" y="2556778"/>
                <a:ext cx="2324681" cy="97102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xmlns="" id="{A73546FF-2910-46A9-89EA-03B5A3B687E7}"/>
                  </a:ext>
                </a:extLst>
              </p:cNvPr>
              <p:cNvSpPr/>
              <p:nvPr/>
            </p:nvSpPr>
            <p:spPr>
              <a:xfrm>
                <a:off x="4885856" y="2555323"/>
                <a:ext cx="587324" cy="973934"/>
              </a:xfrm>
              <a:prstGeom prst="rect">
                <a:avLst/>
              </a:prstGeom>
              <a:solidFill>
                <a:srgbClr val="1AB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xmlns="" id="{F18F9494-A8E9-44B5-90DA-A1FB631C2D2F}"/>
                </a:ext>
              </a:extLst>
            </p:cNvPr>
            <p:cNvGrpSpPr/>
            <p:nvPr/>
          </p:nvGrpSpPr>
          <p:grpSpPr>
            <a:xfrm>
              <a:off x="5672208" y="2599288"/>
              <a:ext cx="1401040" cy="865303"/>
              <a:chOff x="5570742" y="2574405"/>
              <a:chExt cx="1607925" cy="993077"/>
            </a:xfrm>
          </p:grpSpPr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xmlns="" id="{97A8AC7D-B5E5-4C02-B71B-32A33DC73B35}"/>
                  </a:ext>
                </a:extLst>
              </p:cNvPr>
              <p:cNvSpPr/>
              <p:nvPr/>
            </p:nvSpPr>
            <p:spPr>
              <a:xfrm>
                <a:off x="6687557" y="258347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xmlns="" id="{5B9E7D43-661B-4A01-9C3B-4446F662325A}"/>
                  </a:ext>
                </a:extLst>
              </p:cNvPr>
              <p:cNvSpPr/>
              <p:nvPr/>
            </p:nvSpPr>
            <p:spPr>
              <a:xfrm>
                <a:off x="5570742" y="257624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xmlns="" id="{52A1A87C-D6CE-4684-ACCD-6C209B4F1520}"/>
                  </a:ext>
                </a:extLst>
              </p:cNvPr>
              <p:cNvSpPr/>
              <p:nvPr/>
            </p:nvSpPr>
            <p:spPr>
              <a:xfrm>
                <a:off x="6125212" y="257440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xmlns="" id="{DE2B7166-37C2-4EA9-A9C7-B5B28EDACEF3}"/>
                  </a:ext>
                </a:extLst>
              </p:cNvPr>
              <p:cNvSpPr/>
              <p:nvPr/>
            </p:nvSpPr>
            <p:spPr>
              <a:xfrm>
                <a:off x="6703133" y="309195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xmlns="" id="{799BEF38-287C-4693-9064-486C9ACB7057}"/>
                  </a:ext>
                </a:extLst>
              </p:cNvPr>
              <p:cNvSpPr/>
              <p:nvPr/>
            </p:nvSpPr>
            <p:spPr>
              <a:xfrm>
                <a:off x="5586318" y="308472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xmlns="" id="{3F2C43A7-0ABC-4FEA-8E54-4472F0615E3F}"/>
                  </a:ext>
                </a:extLst>
              </p:cNvPr>
              <p:cNvSpPr/>
              <p:nvPr/>
            </p:nvSpPr>
            <p:spPr>
              <a:xfrm>
                <a:off x="6140788" y="308288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477" name="그룹 476">
            <a:extLst>
              <a:ext uri="{FF2B5EF4-FFF2-40B4-BE49-F238E27FC236}">
                <a16:creationId xmlns:a16="http://schemas.microsoft.com/office/drawing/2014/main" xmlns="" id="{77FAD4BD-A9F8-47F7-A595-28AE85D6CE9E}"/>
              </a:ext>
            </a:extLst>
          </p:cNvPr>
          <p:cNvGrpSpPr/>
          <p:nvPr/>
        </p:nvGrpSpPr>
        <p:grpSpPr>
          <a:xfrm>
            <a:off x="4942483" y="4744334"/>
            <a:ext cx="2324681" cy="973934"/>
            <a:chOff x="4942623" y="2551981"/>
            <a:chExt cx="2324681" cy="973934"/>
          </a:xfrm>
        </p:grpSpPr>
        <p:grpSp>
          <p:nvGrpSpPr>
            <p:cNvPr id="478" name="그룹 477">
              <a:extLst>
                <a:ext uri="{FF2B5EF4-FFF2-40B4-BE49-F238E27FC236}">
                  <a16:creationId xmlns:a16="http://schemas.microsoft.com/office/drawing/2014/main" xmlns="" id="{081E8DF3-893D-4DFA-B838-A55B25DF2CD1}"/>
                </a:ext>
              </a:extLst>
            </p:cNvPr>
            <p:cNvGrpSpPr/>
            <p:nvPr/>
          </p:nvGrpSpPr>
          <p:grpSpPr>
            <a:xfrm>
              <a:off x="4942623" y="2551981"/>
              <a:ext cx="2324681" cy="973934"/>
              <a:chOff x="4885855" y="2555323"/>
              <a:chExt cx="2324681" cy="973934"/>
            </a:xfrm>
          </p:grpSpPr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xmlns="" id="{2DB59457-710D-49FA-B86E-D791059490E7}"/>
                  </a:ext>
                </a:extLst>
              </p:cNvPr>
              <p:cNvSpPr/>
              <p:nvPr/>
            </p:nvSpPr>
            <p:spPr>
              <a:xfrm>
                <a:off x="4885855" y="2556778"/>
                <a:ext cx="2324681" cy="97102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xmlns="" id="{C8548AF8-09E1-43D9-9923-A5CEF56E4758}"/>
                  </a:ext>
                </a:extLst>
              </p:cNvPr>
              <p:cNvSpPr/>
              <p:nvPr/>
            </p:nvSpPr>
            <p:spPr>
              <a:xfrm>
                <a:off x="4885856" y="2555323"/>
                <a:ext cx="587324" cy="973934"/>
              </a:xfrm>
              <a:prstGeom prst="rect">
                <a:avLst/>
              </a:prstGeom>
              <a:solidFill>
                <a:srgbClr val="1AB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</a:t>
                </a:r>
              </a:p>
            </p:txBody>
          </p:sp>
        </p:grpSp>
        <p:grpSp>
          <p:nvGrpSpPr>
            <p:cNvPr id="479" name="그룹 478">
              <a:extLst>
                <a:ext uri="{FF2B5EF4-FFF2-40B4-BE49-F238E27FC236}">
                  <a16:creationId xmlns:a16="http://schemas.microsoft.com/office/drawing/2014/main" xmlns="" id="{06E01D34-36F2-41D5-8566-9B9B799C1BBA}"/>
                </a:ext>
              </a:extLst>
            </p:cNvPr>
            <p:cNvGrpSpPr/>
            <p:nvPr/>
          </p:nvGrpSpPr>
          <p:grpSpPr>
            <a:xfrm>
              <a:off x="5672208" y="2599288"/>
              <a:ext cx="1401040" cy="865303"/>
              <a:chOff x="5570742" y="2574405"/>
              <a:chExt cx="1607925" cy="993077"/>
            </a:xfrm>
          </p:grpSpPr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xmlns="" id="{55F62C19-F02A-45EC-89DB-375D019015EB}"/>
                  </a:ext>
                </a:extLst>
              </p:cNvPr>
              <p:cNvSpPr/>
              <p:nvPr/>
            </p:nvSpPr>
            <p:spPr>
              <a:xfrm>
                <a:off x="6687557" y="258347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xmlns="" id="{08BFB0E7-9916-410D-B108-BDBEF07FA3A7}"/>
                  </a:ext>
                </a:extLst>
              </p:cNvPr>
              <p:cNvSpPr/>
              <p:nvPr/>
            </p:nvSpPr>
            <p:spPr>
              <a:xfrm>
                <a:off x="5570742" y="257624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xmlns="" id="{22BC9D11-2600-41AC-9EE2-0E05B44645D9}"/>
                  </a:ext>
                </a:extLst>
              </p:cNvPr>
              <p:cNvSpPr/>
              <p:nvPr/>
            </p:nvSpPr>
            <p:spPr>
              <a:xfrm>
                <a:off x="6125212" y="257440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3" name="타원 482">
                <a:extLst>
                  <a:ext uri="{FF2B5EF4-FFF2-40B4-BE49-F238E27FC236}">
                    <a16:creationId xmlns:a16="http://schemas.microsoft.com/office/drawing/2014/main" xmlns="" id="{83DBCB96-E36B-466F-A98F-C305150966E9}"/>
                  </a:ext>
                </a:extLst>
              </p:cNvPr>
              <p:cNvSpPr/>
              <p:nvPr/>
            </p:nvSpPr>
            <p:spPr>
              <a:xfrm>
                <a:off x="6703133" y="3091950"/>
                <a:ext cx="475534" cy="47553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xmlns="" id="{5C6E739F-2F60-414E-845A-E1F637816DF4}"/>
                  </a:ext>
                </a:extLst>
              </p:cNvPr>
              <p:cNvSpPr/>
              <p:nvPr/>
            </p:nvSpPr>
            <p:spPr>
              <a:xfrm>
                <a:off x="5586318" y="3084724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xmlns="" id="{DDB3E6A6-8F7A-47A6-82D3-2A98B8109F0C}"/>
                  </a:ext>
                </a:extLst>
              </p:cNvPr>
              <p:cNvSpPr/>
              <p:nvPr/>
            </p:nvSpPr>
            <p:spPr>
              <a:xfrm>
                <a:off x="6140788" y="308288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EAB5D8BD-FE15-4BFC-9433-05427FBA4454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B9A2194A-3ABE-4FF7-BC86-BE41A06667BD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E198EB86-1001-4094-A359-E167607EC732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 err="1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교육모듈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 </a:t>
              </a: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093C144F-1817-4AC4-BA9B-FBF5CBB05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33" y="193002"/>
              <a:ext cx="857300" cy="338904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3A72C31-21CA-449A-8650-4F7C7F00A97D}"/>
              </a:ext>
            </a:extLst>
          </p:cNvPr>
          <p:cNvSpPr txBox="1"/>
          <p:nvPr/>
        </p:nvSpPr>
        <p:spPr>
          <a:xfrm>
            <a:off x="3614927" y="369440"/>
            <a:ext cx="19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직소 </a:t>
            </a:r>
            <a:r>
              <a:rPr lang="en-US" altLang="ko-KR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 </a:t>
            </a:r>
            <a:r>
              <a:rPr lang="ko-KR" altLang="en-US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모형 활용 </a:t>
            </a:r>
            <a:endParaRPr lang="en-US" altLang="ko-KR" b="1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88D7CC7-029D-46AD-B2E4-7199E9BCE627}"/>
              </a:ext>
            </a:extLst>
          </p:cNvPr>
          <p:cNvSpPr/>
          <p:nvPr/>
        </p:nvSpPr>
        <p:spPr>
          <a:xfrm>
            <a:off x="1752956" y="3917798"/>
            <a:ext cx="1325481" cy="15138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B2D9F2F-0B96-4BC8-99EF-2A63F33AEF92}"/>
              </a:ext>
            </a:extLst>
          </p:cNvPr>
          <p:cNvSpPr/>
          <p:nvPr/>
        </p:nvSpPr>
        <p:spPr>
          <a:xfrm>
            <a:off x="1851407" y="4208385"/>
            <a:ext cx="1105288" cy="891169"/>
          </a:xfrm>
          <a:prstGeom prst="rect">
            <a:avLst/>
          </a:prstGeom>
          <a:solidFill>
            <a:srgbClr val="EA1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비발디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오션월드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grpSp>
        <p:nvGrpSpPr>
          <p:cNvPr id="7" name="그룹 58">
            <a:extLst>
              <a:ext uri="{FF2B5EF4-FFF2-40B4-BE49-F238E27FC236}">
                <a16:creationId xmlns:a16="http://schemas.microsoft.com/office/drawing/2014/main" xmlns="" id="{180250C3-DDDD-4538-9E20-A4D6DB6CF069}"/>
              </a:ext>
            </a:extLst>
          </p:cNvPr>
          <p:cNvGrpSpPr/>
          <p:nvPr/>
        </p:nvGrpSpPr>
        <p:grpSpPr>
          <a:xfrm>
            <a:off x="1015234" y="3198756"/>
            <a:ext cx="2833702" cy="2080167"/>
            <a:chOff x="1859782" y="3511256"/>
            <a:chExt cx="2230281" cy="1637207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DECB6771-B9B9-48C9-AEB1-B7A1368DFE4E}"/>
                </a:ext>
              </a:extLst>
            </p:cNvPr>
            <p:cNvSpPr/>
            <p:nvPr/>
          </p:nvSpPr>
          <p:spPr>
            <a:xfrm>
              <a:off x="2741810" y="3511256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855B9F5D-3780-40EE-8D7F-1F00F99F44E0}"/>
                </a:ext>
              </a:extLst>
            </p:cNvPr>
            <p:cNvSpPr/>
            <p:nvPr/>
          </p:nvSpPr>
          <p:spPr>
            <a:xfrm>
              <a:off x="1859782" y="4077188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3F3465CC-B10C-42DE-82DC-8E43D1E04D12}"/>
                </a:ext>
              </a:extLst>
            </p:cNvPr>
            <p:cNvSpPr/>
            <p:nvPr/>
          </p:nvSpPr>
          <p:spPr>
            <a:xfrm>
              <a:off x="1867518" y="4650987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3BFAFFC4-F580-43B1-96E5-49E8471E0EF8}"/>
                </a:ext>
              </a:extLst>
            </p:cNvPr>
            <p:cNvSpPr/>
            <p:nvPr/>
          </p:nvSpPr>
          <p:spPr>
            <a:xfrm>
              <a:off x="3610230" y="4077188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09427AC0-78E7-4CE5-ACC4-593569B62CBC}"/>
                </a:ext>
              </a:extLst>
            </p:cNvPr>
            <p:cNvSpPr/>
            <p:nvPr/>
          </p:nvSpPr>
          <p:spPr>
            <a:xfrm>
              <a:off x="3614529" y="4672930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C9C3633-BEC5-4CD4-ABEB-08AAEFAF1EC5}"/>
              </a:ext>
            </a:extLst>
          </p:cNvPr>
          <p:cNvSpPr/>
          <p:nvPr/>
        </p:nvSpPr>
        <p:spPr>
          <a:xfrm>
            <a:off x="2095215" y="5546517"/>
            <a:ext cx="604194" cy="604192"/>
          </a:xfrm>
          <a:prstGeom prst="ellipse">
            <a:avLst/>
          </a:prstGeom>
          <a:solidFill>
            <a:srgbClr val="EA1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7A76F50-1C49-4FBB-9BDC-E2C9AEA89E03}"/>
              </a:ext>
            </a:extLst>
          </p:cNvPr>
          <p:cNvSpPr/>
          <p:nvPr/>
        </p:nvSpPr>
        <p:spPr>
          <a:xfrm>
            <a:off x="5207200" y="3917807"/>
            <a:ext cx="1325481" cy="151384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959490D0-9600-4C7A-8ABF-3CA66F658684}"/>
              </a:ext>
            </a:extLst>
          </p:cNvPr>
          <p:cNvSpPr/>
          <p:nvPr/>
        </p:nvSpPr>
        <p:spPr>
          <a:xfrm>
            <a:off x="5305651" y="4208389"/>
            <a:ext cx="1105288" cy="891171"/>
          </a:xfrm>
          <a:prstGeom prst="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비발디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파크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30">
            <a:extLst>
              <a:ext uri="{FF2B5EF4-FFF2-40B4-BE49-F238E27FC236}">
                <a16:creationId xmlns:a16="http://schemas.microsoft.com/office/drawing/2014/main" xmlns="" id="{0F98B105-89B4-41AA-BB64-5DF0683B6D90}"/>
              </a:ext>
            </a:extLst>
          </p:cNvPr>
          <p:cNvGrpSpPr/>
          <p:nvPr/>
        </p:nvGrpSpPr>
        <p:grpSpPr>
          <a:xfrm>
            <a:off x="4469478" y="3192711"/>
            <a:ext cx="2800924" cy="2067912"/>
            <a:chOff x="1859782" y="3506497"/>
            <a:chExt cx="2204483" cy="1627561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8A950560-603D-4CFE-9B41-91BAE57606ED}"/>
                </a:ext>
              </a:extLst>
            </p:cNvPr>
            <p:cNvSpPr/>
            <p:nvPr/>
          </p:nvSpPr>
          <p:spPr>
            <a:xfrm>
              <a:off x="2758241" y="3506497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CD16FED2-F37E-424B-9A33-E22784468BA4}"/>
                </a:ext>
              </a:extLst>
            </p:cNvPr>
            <p:cNvSpPr/>
            <p:nvPr/>
          </p:nvSpPr>
          <p:spPr>
            <a:xfrm>
              <a:off x="1859782" y="4077188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xmlns="" id="{D02C9236-7014-476D-AB2E-88CEB9266758}"/>
                </a:ext>
              </a:extLst>
            </p:cNvPr>
            <p:cNvSpPr/>
            <p:nvPr/>
          </p:nvSpPr>
          <p:spPr>
            <a:xfrm>
              <a:off x="1867518" y="4650987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E8D65D-1F8D-4BFF-86C7-9C259D563922}"/>
                </a:ext>
              </a:extLst>
            </p:cNvPr>
            <p:cNvSpPr/>
            <p:nvPr/>
          </p:nvSpPr>
          <p:spPr>
            <a:xfrm>
              <a:off x="3588731" y="4077186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xmlns="" id="{1E483F09-B47F-43A2-953D-4E2AE672A0BC}"/>
                </a:ext>
              </a:extLst>
            </p:cNvPr>
            <p:cNvSpPr/>
            <p:nvPr/>
          </p:nvSpPr>
          <p:spPr>
            <a:xfrm>
              <a:off x="3588731" y="4658525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FACDB52A-B847-4CA9-891A-A34BB7D209FF}"/>
              </a:ext>
            </a:extLst>
          </p:cNvPr>
          <p:cNvSpPr/>
          <p:nvPr/>
        </p:nvSpPr>
        <p:spPr>
          <a:xfrm>
            <a:off x="5611023" y="5546517"/>
            <a:ext cx="604194" cy="604192"/>
          </a:xfrm>
          <a:prstGeom prst="ellipse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FC118C10-4CD1-402D-985E-CDF82CB034A1}"/>
              </a:ext>
            </a:extLst>
          </p:cNvPr>
          <p:cNvSpPr/>
          <p:nvPr/>
        </p:nvSpPr>
        <p:spPr>
          <a:xfrm>
            <a:off x="8705462" y="3897044"/>
            <a:ext cx="1325481" cy="151384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2A0259EA-1953-4809-AC33-F173BE630701}"/>
              </a:ext>
            </a:extLst>
          </p:cNvPr>
          <p:cNvSpPr/>
          <p:nvPr/>
        </p:nvSpPr>
        <p:spPr>
          <a:xfrm>
            <a:off x="8803913" y="4187626"/>
            <a:ext cx="1105288" cy="891171"/>
          </a:xfrm>
          <a:prstGeom prst="rect">
            <a:avLst/>
          </a:prstGeom>
          <a:solidFill>
            <a:srgbClr val="18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델피노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설악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grpSp>
        <p:nvGrpSpPr>
          <p:cNvPr id="18" name="그룹 141">
            <a:extLst>
              <a:ext uri="{FF2B5EF4-FFF2-40B4-BE49-F238E27FC236}">
                <a16:creationId xmlns:a16="http://schemas.microsoft.com/office/drawing/2014/main" xmlns="" id="{8981E904-1778-4D4A-B76D-8904FA3B8522}"/>
              </a:ext>
            </a:extLst>
          </p:cNvPr>
          <p:cNvGrpSpPr/>
          <p:nvPr/>
        </p:nvGrpSpPr>
        <p:grpSpPr>
          <a:xfrm>
            <a:off x="7967740" y="3177992"/>
            <a:ext cx="2879920" cy="2080165"/>
            <a:chOff x="1859782" y="3511257"/>
            <a:chExt cx="2266657" cy="1637206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xmlns="" id="{402C0CF3-E045-4F3C-B0D4-F7668FE7F350}"/>
                </a:ext>
              </a:extLst>
            </p:cNvPr>
            <p:cNvSpPr/>
            <p:nvPr/>
          </p:nvSpPr>
          <p:spPr>
            <a:xfrm>
              <a:off x="2741810" y="3511257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xmlns="" id="{571BBB62-C45C-47F6-A4D2-0D5AC62149ED}"/>
                </a:ext>
              </a:extLst>
            </p:cNvPr>
            <p:cNvSpPr/>
            <p:nvPr/>
          </p:nvSpPr>
          <p:spPr>
            <a:xfrm>
              <a:off x="1859782" y="4077188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xmlns="" id="{CD69942C-01EF-40CB-AE72-2D3DEF6C928D}"/>
                </a:ext>
              </a:extLst>
            </p:cNvPr>
            <p:cNvSpPr/>
            <p:nvPr/>
          </p:nvSpPr>
          <p:spPr>
            <a:xfrm>
              <a:off x="1867518" y="4650987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xmlns="" id="{A878C39E-5A99-416F-BD31-93DDC1FB8ED8}"/>
                </a:ext>
              </a:extLst>
            </p:cNvPr>
            <p:cNvSpPr/>
            <p:nvPr/>
          </p:nvSpPr>
          <p:spPr>
            <a:xfrm>
              <a:off x="3650905" y="4078286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D7E30D8E-1F7D-4A35-A8D7-C71744A9BA90}"/>
                </a:ext>
              </a:extLst>
            </p:cNvPr>
            <p:cNvSpPr/>
            <p:nvPr/>
          </p:nvSpPr>
          <p:spPr>
            <a:xfrm>
              <a:off x="3650905" y="4672930"/>
              <a:ext cx="475534" cy="475533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996318F6-6776-4F41-8D97-9652F95D6554}"/>
              </a:ext>
            </a:extLst>
          </p:cNvPr>
          <p:cNvSpPr/>
          <p:nvPr/>
        </p:nvSpPr>
        <p:spPr>
          <a:xfrm>
            <a:off x="9047721" y="5525754"/>
            <a:ext cx="604194" cy="604192"/>
          </a:xfrm>
          <a:prstGeom prst="ellipse">
            <a:avLst/>
          </a:prstGeom>
          <a:solidFill>
            <a:srgbClr val="18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xmlns="" id="{F07985E1-FC27-4BA8-A0BF-E4854B87DCBF}"/>
              </a:ext>
            </a:extLst>
          </p:cNvPr>
          <p:cNvGrpSpPr/>
          <p:nvPr/>
        </p:nvGrpSpPr>
        <p:grpSpPr>
          <a:xfrm>
            <a:off x="3078436" y="1242303"/>
            <a:ext cx="6614165" cy="1468795"/>
            <a:chOff x="4027360" y="1330036"/>
            <a:chExt cx="6072426" cy="13799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30DDC1E-E694-4FF3-8A73-A6AB52FC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360" y="1467191"/>
              <a:ext cx="1073427" cy="1073427"/>
            </a:xfrm>
            <a:prstGeom prst="rect">
              <a:avLst/>
            </a:prstGeom>
          </p:spPr>
        </p:pic>
        <p:sp>
          <p:nvSpPr>
            <p:cNvPr id="10" name="말풍선: 모서리가 둥근 사각형 9">
              <a:extLst>
                <a:ext uri="{FF2B5EF4-FFF2-40B4-BE49-F238E27FC236}">
                  <a16:creationId xmlns:a16="http://schemas.microsoft.com/office/drawing/2014/main" xmlns="" id="{C5C18FB7-B502-41C5-A0DB-1B55B6BED099}"/>
                </a:ext>
              </a:extLst>
            </p:cNvPr>
            <p:cNvSpPr/>
            <p:nvPr/>
          </p:nvSpPr>
          <p:spPr>
            <a:xfrm>
              <a:off x="5528989" y="1330036"/>
              <a:ext cx="4570797" cy="1379911"/>
            </a:xfrm>
            <a:prstGeom prst="wedgeRoundRectCallout">
              <a:avLst>
                <a:gd name="adj1" fmla="val -59328"/>
                <a:gd name="adj2" fmla="val -11797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FF8DA3-4D00-4DF8-A321-F13919E9FA36}"/>
                </a:ext>
              </a:extLst>
            </p:cNvPr>
            <p:cNvSpPr txBox="1"/>
            <p:nvPr/>
          </p:nvSpPr>
          <p:spPr>
            <a:xfrm>
              <a:off x="5705032" y="1449676"/>
              <a:ext cx="4341895" cy="112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여러분은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 영업장 대표입니다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 </a:t>
              </a: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15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 뒤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영업장 동료분께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  <a:p>
              <a:pPr algn="ctr"/>
              <a:r>
                <a:rPr lang="ko-KR" altLang="en-US" b="1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해당 영업장에서 대명의 도전정신을 </a:t>
              </a:r>
              <a:endParaRPr lang="en-US" altLang="ko-KR" b="1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실현할</a:t>
              </a:r>
              <a:r>
                <a:rPr lang="en-US" altLang="ko-KR" b="1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방법을 제안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</a:t>
              </a:r>
              <a:r>
                <a:rPr lang="ko-KR" altLang="en-US" b="1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주셔야 합니다</a:t>
              </a:r>
              <a:endParaRPr lang="ko-KR" altLang="en-US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E542C24-67D7-4E44-A266-FD2EDCC1C2AA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E8E6CD2A-2899-431B-98B5-63343A4A3C3B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xmlns="" id="{4CBCBF85-2EEB-4D40-BDA8-BD495B200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0BAD6462-0A31-47DA-8204-69DA9408449F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F1DB7B35-D408-43E1-BE11-221C88A15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111CC0F-55F2-4B85-A7A0-DBC6D2F19DE2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미션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(15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29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0E0AF53-7A6F-4D5B-BAEF-475044B8C952}"/>
              </a:ext>
            </a:extLst>
          </p:cNvPr>
          <p:cNvGrpSpPr/>
          <p:nvPr/>
        </p:nvGrpSpPr>
        <p:grpSpPr>
          <a:xfrm>
            <a:off x="965238" y="3212630"/>
            <a:ext cx="8631692" cy="2920833"/>
            <a:chOff x="909044" y="3764546"/>
            <a:chExt cx="8631692" cy="2920833"/>
          </a:xfrm>
        </p:grpSpPr>
        <p:grpSp>
          <p:nvGrpSpPr>
            <p:cNvPr id="5" name="그룹 49">
              <a:extLst>
                <a:ext uri="{FF2B5EF4-FFF2-40B4-BE49-F238E27FC236}">
                  <a16:creationId xmlns:a16="http://schemas.microsoft.com/office/drawing/2014/main" xmlns="" id="{85B15921-B400-4A5F-91B0-727B1E1C4C46}"/>
                </a:ext>
              </a:extLst>
            </p:cNvPr>
            <p:cNvGrpSpPr/>
            <p:nvPr/>
          </p:nvGrpSpPr>
          <p:grpSpPr>
            <a:xfrm>
              <a:off x="1615688" y="4457046"/>
              <a:ext cx="1325481" cy="1513849"/>
              <a:chOff x="4600290" y="4895941"/>
              <a:chExt cx="1018231" cy="120713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988D7CC7-029D-46AD-B2E4-7199E9BCE627}"/>
                  </a:ext>
                </a:extLst>
              </p:cNvPr>
              <p:cNvSpPr/>
              <p:nvPr/>
            </p:nvSpPr>
            <p:spPr>
              <a:xfrm>
                <a:off x="4600290" y="4895941"/>
                <a:ext cx="1018231" cy="120713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1B2D9F2F-0B96-4BC8-99EF-2A63F33AEF92}"/>
                  </a:ext>
                </a:extLst>
              </p:cNvPr>
              <p:cNvSpPr/>
              <p:nvPr/>
            </p:nvSpPr>
            <p:spPr>
              <a:xfrm>
                <a:off x="4675920" y="5127649"/>
                <a:ext cx="849079" cy="710614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조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6" name="그룹 58">
              <a:extLst>
                <a:ext uri="{FF2B5EF4-FFF2-40B4-BE49-F238E27FC236}">
                  <a16:creationId xmlns:a16="http://schemas.microsoft.com/office/drawing/2014/main" xmlns="" id="{180250C3-DDDD-4538-9E20-A4D6DB6CF069}"/>
                </a:ext>
              </a:extLst>
            </p:cNvPr>
            <p:cNvGrpSpPr/>
            <p:nvPr/>
          </p:nvGrpSpPr>
          <p:grpSpPr>
            <a:xfrm>
              <a:off x="909044" y="4507982"/>
              <a:ext cx="7586446" cy="2177397"/>
              <a:chOff x="1884242" y="4117278"/>
              <a:chExt cx="5970955" cy="171373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DECB6771-B9B9-48C9-AEB1-B7A1368DFE4E}"/>
                  </a:ext>
                </a:extLst>
              </p:cNvPr>
              <p:cNvSpPr/>
              <p:nvPr/>
            </p:nvSpPr>
            <p:spPr>
              <a:xfrm>
                <a:off x="4648577" y="4134348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855B9F5D-3780-40EE-8D7F-1F00F99F44E0}"/>
                  </a:ext>
                </a:extLst>
              </p:cNvPr>
              <p:cNvSpPr/>
              <p:nvPr/>
            </p:nvSpPr>
            <p:spPr>
              <a:xfrm>
                <a:off x="1884242" y="4126323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F3465CC-B10C-42DE-82DC-8E43D1E04D12}"/>
                  </a:ext>
                </a:extLst>
              </p:cNvPr>
              <p:cNvSpPr/>
              <p:nvPr/>
            </p:nvSpPr>
            <p:spPr>
              <a:xfrm>
                <a:off x="7379663" y="4728847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xmlns="" id="{3BFAFFC4-F580-43B1-96E5-49E8471E0EF8}"/>
                  </a:ext>
                </a:extLst>
              </p:cNvPr>
              <p:cNvSpPr/>
              <p:nvPr/>
            </p:nvSpPr>
            <p:spPr>
              <a:xfrm>
                <a:off x="2715091" y="5355477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09427AC0-78E7-4CE5-ACC4-593569B62CBC}"/>
                  </a:ext>
                </a:extLst>
              </p:cNvPr>
              <p:cNvSpPr/>
              <p:nvPr/>
            </p:nvSpPr>
            <p:spPr>
              <a:xfrm>
                <a:off x="6298671" y="4117278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CC9C3633-BEC5-4CD4-ABEB-08AAEFAF1EC5}"/>
                </a:ext>
              </a:extLst>
            </p:cNvPr>
            <p:cNvSpPr/>
            <p:nvPr/>
          </p:nvSpPr>
          <p:spPr>
            <a:xfrm>
              <a:off x="8936542" y="3764546"/>
              <a:ext cx="604194" cy="604192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29">
            <a:extLst>
              <a:ext uri="{FF2B5EF4-FFF2-40B4-BE49-F238E27FC236}">
                <a16:creationId xmlns:a16="http://schemas.microsoft.com/office/drawing/2014/main" xmlns="" id="{56CCF60E-3289-4347-8A9A-46C3BB3E9B85}"/>
              </a:ext>
            </a:extLst>
          </p:cNvPr>
          <p:cNvGrpSpPr/>
          <p:nvPr/>
        </p:nvGrpSpPr>
        <p:grpSpPr>
          <a:xfrm>
            <a:off x="5167541" y="3905130"/>
            <a:ext cx="1325481" cy="1513849"/>
            <a:chOff x="4600290" y="4895941"/>
            <a:chExt cx="1018231" cy="1207134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B7A76F50-1C49-4FBB-9BDC-E2C9AEA89E03}"/>
                </a:ext>
              </a:extLst>
            </p:cNvPr>
            <p:cNvSpPr/>
            <p:nvPr/>
          </p:nvSpPr>
          <p:spPr>
            <a:xfrm>
              <a:off x="4600290" y="4895941"/>
              <a:ext cx="1018231" cy="120713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baseline="-250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959490D0-9600-4C7A-8ABF-3CA66F658684}"/>
                </a:ext>
              </a:extLst>
            </p:cNvPr>
            <p:cNvSpPr/>
            <p:nvPr/>
          </p:nvSpPr>
          <p:spPr>
            <a:xfrm>
              <a:off x="4675920" y="5127649"/>
              <a:ext cx="849079" cy="710614"/>
            </a:xfrm>
            <a:prstGeom prst="rect">
              <a:avLst/>
            </a:prstGeom>
            <a:solidFill>
              <a:srgbClr val="FED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30">
            <a:extLst>
              <a:ext uri="{FF2B5EF4-FFF2-40B4-BE49-F238E27FC236}">
                <a16:creationId xmlns:a16="http://schemas.microsoft.com/office/drawing/2014/main" xmlns="" id="{0F98B105-89B4-41AA-BB64-5DF0683B6D90}"/>
              </a:ext>
            </a:extLst>
          </p:cNvPr>
          <p:cNvGrpSpPr/>
          <p:nvPr/>
        </p:nvGrpSpPr>
        <p:grpSpPr>
          <a:xfrm>
            <a:off x="957592" y="3215805"/>
            <a:ext cx="8658799" cy="2896084"/>
            <a:chOff x="-949786" y="3534655"/>
            <a:chExt cx="6814954" cy="227938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8A950560-603D-4CFE-9B41-91BAE57606ED}"/>
                </a:ext>
              </a:extLst>
            </p:cNvPr>
            <p:cNvSpPr/>
            <p:nvPr/>
          </p:nvSpPr>
          <p:spPr>
            <a:xfrm>
              <a:off x="2647523" y="3534655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CD16FED2-F37E-424B-9A33-E22784468BA4}"/>
                </a:ext>
              </a:extLst>
            </p:cNvPr>
            <p:cNvSpPr/>
            <p:nvPr/>
          </p:nvSpPr>
          <p:spPr>
            <a:xfrm>
              <a:off x="-949786" y="4748024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E8D65D-1F8D-4BFF-86C7-9C259D563922}"/>
                </a:ext>
              </a:extLst>
            </p:cNvPr>
            <p:cNvSpPr/>
            <p:nvPr/>
          </p:nvSpPr>
          <p:spPr>
            <a:xfrm>
              <a:off x="5389634" y="5338502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xmlns="" id="{1E483F09-B47F-43A2-953D-4E2AE672A0BC}"/>
                </a:ext>
              </a:extLst>
            </p:cNvPr>
            <p:cNvSpPr/>
            <p:nvPr/>
          </p:nvSpPr>
          <p:spPr>
            <a:xfrm>
              <a:off x="3474480" y="4748024"/>
              <a:ext cx="475534" cy="475533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FACDB52A-B847-4CA9-891A-A34BB7D209FF}"/>
              </a:ext>
            </a:extLst>
          </p:cNvPr>
          <p:cNvSpPr/>
          <p:nvPr/>
        </p:nvSpPr>
        <p:spPr>
          <a:xfrm>
            <a:off x="10054532" y="3905130"/>
            <a:ext cx="604194" cy="604192"/>
          </a:xfrm>
          <a:prstGeom prst="ellipse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9">
            <a:extLst>
              <a:ext uri="{FF2B5EF4-FFF2-40B4-BE49-F238E27FC236}">
                <a16:creationId xmlns:a16="http://schemas.microsoft.com/office/drawing/2014/main" xmlns="" id="{CC53A7EA-188A-48CA-B1C3-03ABC43EF4C4}"/>
              </a:ext>
            </a:extLst>
          </p:cNvPr>
          <p:cNvGrpSpPr/>
          <p:nvPr/>
        </p:nvGrpSpPr>
        <p:grpSpPr>
          <a:xfrm>
            <a:off x="2034215" y="3218298"/>
            <a:ext cx="8633755" cy="2868844"/>
            <a:chOff x="-5011281" y="3915285"/>
            <a:chExt cx="8633755" cy="2868844"/>
          </a:xfrm>
        </p:grpSpPr>
        <p:grpSp>
          <p:nvGrpSpPr>
            <p:cNvPr id="15" name="그룹 140">
              <a:extLst>
                <a:ext uri="{FF2B5EF4-FFF2-40B4-BE49-F238E27FC236}">
                  <a16:creationId xmlns:a16="http://schemas.microsoft.com/office/drawing/2014/main" xmlns="" id="{52B91D4A-7F43-4E08-9598-E25B586E084C}"/>
                </a:ext>
              </a:extLst>
            </p:cNvPr>
            <p:cNvGrpSpPr/>
            <p:nvPr/>
          </p:nvGrpSpPr>
          <p:grpSpPr>
            <a:xfrm>
              <a:off x="1604043" y="4581942"/>
              <a:ext cx="1325481" cy="1513849"/>
              <a:chOff x="4591344" y="4995532"/>
              <a:chExt cx="1018231" cy="1207134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FC118C10-4CD1-402D-985E-CDF82CB034A1}"/>
                  </a:ext>
                </a:extLst>
              </p:cNvPr>
              <p:cNvSpPr/>
              <p:nvPr/>
            </p:nvSpPr>
            <p:spPr>
              <a:xfrm>
                <a:off x="4591344" y="4995532"/>
                <a:ext cx="1018231" cy="120713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2A0259EA-1953-4809-AC33-F173BE630701}"/>
                  </a:ext>
                </a:extLst>
              </p:cNvPr>
              <p:cNvSpPr/>
              <p:nvPr/>
            </p:nvSpPr>
            <p:spPr>
              <a:xfrm>
                <a:off x="4685324" y="5202114"/>
                <a:ext cx="849079" cy="710614"/>
              </a:xfrm>
              <a:prstGeom prst="rect">
                <a:avLst/>
              </a:prstGeom>
              <a:solidFill>
                <a:srgbClr val="FED4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조</a:t>
                </a:r>
                <a:endPara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6" name="그룹 141">
              <a:extLst>
                <a:ext uri="{FF2B5EF4-FFF2-40B4-BE49-F238E27FC236}">
                  <a16:creationId xmlns:a16="http://schemas.microsoft.com/office/drawing/2014/main" xmlns="" id="{8981E904-1778-4D4A-B76D-8904FA3B8522}"/>
                </a:ext>
              </a:extLst>
            </p:cNvPr>
            <p:cNvGrpSpPr/>
            <p:nvPr/>
          </p:nvGrpSpPr>
          <p:grpSpPr>
            <a:xfrm>
              <a:off x="-3916592" y="4653053"/>
              <a:ext cx="7539066" cy="2131076"/>
              <a:chOff x="-1913801" y="4231460"/>
              <a:chExt cx="5933663" cy="1677276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402C0CF3-E045-4F3C-B0D4-F7668FE7F350}"/>
                  </a:ext>
                </a:extLst>
              </p:cNvPr>
              <p:cNvSpPr/>
              <p:nvPr/>
            </p:nvSpPr>
            <p:spPr>
              <a:xfrm>
                <a:off x="-1913801" y="4246534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xmlns="" id="{571BBB62-C45C-47F6-A4D2-0D5AC62149ED}"/>
                  </a:ext>
                </a:extLst>
              </p:cNvPr>
              <p:cNvSpPr/>
              <p:nvPr/>
            </p:nvSpPr>
            <p:spPr>
              <a:xfrm>
                <a:off x="1878694" y="4231460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xmlns="" id="{CD69942C-01EF-40CB-AE72-2D3DEF6C928D}"/>
                  </a:ext>
                </a:extLst>
              </p:cNvPr>
              <p:cNvSpPr/>
              <p:nvPr/>
            </p:nvSpPr>
            <p:spPr>
              <a:xfrm>
                <a:off x="-852391" y="4843028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A878C39E-5A99-416F-BD31-93DDC1FB8ED8}"/>
                  </a:ext>
                </a:extLst>
              </p:cNvPr>
              <p:cNvSpPr/>
              <p:nvPr/>
            </p:nvSpPr>
            <p:spPr>
              <a:xfrm>
                <a:off x="-36107" y="5433203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xmlns="" id="{D7E30D8E-1F7D-4A35-A8D7-C71744A9BA90}"/>
                  </a:ext>
                </a:extLst>
              </p:cNvPr>
              <p:cNvSpPr/>
              <p:nvPr/>
            </p:nvSpPr>
            <p:spPr>
              <a:xfrm>
                <a:off x="3544328" y="4838264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xmlns="" id="{996318F6-6776-4F41-8D97-9652F95D6554}"/>
                </a:ext>
              </a:extLst>
            </p:cNvPr>
            <p:cNvSpPr/>
            <p:nvPr/>
          </p:nvSpPr>
          <p:spPr>
            <a:xfrm>
              <a:off x="-5011281" y="3915285"/>
              <a:ext cx="604194" cy="604192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C5C18FB7-B502-41C5-A0DB-1B55B6BED099}"/>
              </a:ext>
            </a:extLst>
          </p:cNvPr>
          <p:cNvSpPr/>
          <p:nvPr/>
        </p:nvSpPr>
        <p:spPr>
          <a:xfrm>
            <a:off x="2829243" y="2364000"/>
            <a:ext cx="2309686" cy="1090399"/>
          </a:xfrm>
          <a:prstGeom prst="wedgeRoundRectCallout">
            <a:avLst>
              <a:gd name="adj1" fmla="val -62070"/>
              <a:gd name="adj2" fmla="val 38523"/>
              <a:gd name="adj3" fmla="val 16667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델피노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직무에서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도전정신을 실현하는 방안은</a:t>
            </a:r>
            <a:r>
              <a:rPr lang="en-US" altLang="ko-KR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dirty="0">
              <a:solidFill>
                <a:srgbClr val="B1291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xmlns="" id="{BCC1884F-9DAC-4EEC-89DE-6549C3641B7F}"/>
              </a:ext>
            </a:extLst>
          </p:cNvPr>
          <p:cNvSpPr/>
          <p:nvPr/>
        </p:nvSpPr>
        <p:spPr>
          <a:xfrm>
            <a:off x="6410073" y="5529269"/>
            <a:ext cx="2836159" cy="762804"/>
          </a:xfrm>
          <a:prstGeom prst="wedgeRoundRectCallout">
            <a:avLst>
              <a:gd name="adj1" fmla="val -35472"/>
              <a:gd name="adj2" fmla="val -73037"/>
              <a:gd name="adj3" fmla="val 16667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비발디 파크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시설 에서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도전정신을</a:t>
            </a:r>
            <a:r>
              <a:rPr lang="en-US" altLang="ko-KR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발휘하려면 </a:t>
            </a:r>
            <a:r>
              <a:rPr lang="en-US" altLang="ko-KR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dirty="0">
              <a:solidFill>
                <a:srgbClr val="B1291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xmlns="" id="{E7F11569-A010-468C-BF3F-C911A8823F7C}"/>
              </a:ext>
            </a:extLst>
          </p:cNvPr>
          <p:cNvSpPr/>
          <p:nvPr/>
        </p:nvSpPr>
        <p:spPr>
          <a:xfrm>
            <a:off x="7849446" y="1447800"/>
            <a:ext cx="2309686" cy="1380510"/>
          </a:xfrm>
          <a:prstGeom prst="wedgeRoundRectCallout">
            <a:avLst>
              <a:gd name="adj1" fmla="val -5484"/>
              <a:gd name="adj2" fmla="val 101398"/>
              <a:gd name="adj3" fmla="val 16667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오션월드에서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도전정신을 행하기</a:t>
            </a:r>
            <a:endParaRPr lang="en-US" altLang="ko-KR" b="1" dirty="0">
              <a:solidFill>
                <a:srgbClr val="B1291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 우리는</a:t>
            </a:r>
            <a:r>
              <a:rPr lang="en-US" altLang="ko-KR" b="1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b="1" dirty="0">
              <a:solidFill>
                <a:srgbClr val="B1291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BB2898EB-0808-47F5-8660-FF8A00C9FC3B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829DFE73-0137-4A84-BF45-87634EAB2537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xmlns="" id="{79038E83-7324-4CE6-BABB-8C8D040EC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C2756A22-580F-472A-AC65-2F47481C13C4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xmlns="" id="{09D115DD-87CE-4AD4-BCB6-E9246954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15A1C5A-4197-4BD6-AF53-C6D5A041BEBE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 재편성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지식 공유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(30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87C5241F-FC82-4C81-BC52-BC635D159A79}"/>
              </a:ext>
            </a:extLst>
          </p:cNvPr>
          <p:cNvSpPr/>
          <p:nvPr/>
        </p:nvSpPr>
        <p:spPr>
          <a:xfrm>
            <a:off x="3090583" y="4757461"/>
            <a:ext cx="604194" cy="604192"/>
          </a:xfrm>
          <a:prstGeom prst="ellipse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8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4">
            <a:extLst>
              <a:ext uri="{FF2B5EF4-FFF2-40B4-BE49-F238E27FC236}">
                <a16:creationId xmlns:a16="http://schemas.microsoft.com/office/drawing/2014/main" xmlns="" id="{F07985E1-FC27-4BA8-A0BF-E4854B87DCBF}"/>
              </a:ext>
            </a:extLst>
          </p:cNvPr>
          <p:cNvGrpSpPr/>
          <p:nvPr/>
        </p:nvGrpSpPr>
        <p:grpSpPr>
          <a:xfrm>
            <a:off x="3557606" y="1362821"/>
            <a:ext cx="6072426" cy="1379911"/>
            <a:chOff x="4027360" y="1330036"/>
            <a:chExt cx="6072426" cy="13799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30DDC1E-E694-4FF3-8A73-A6AB52FC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360" y="1467191"/>
              <a:ext cx="1073427" cy="1073427"/>
            </a:xfrm>
            <a:prstGeom prst="rect">
              <a:avLst/>
            </a:prstGeom>
          </p:spPr>
        </p:pic>
        <p:sp>
          <p:nvSpPr>
            <p:cNvPr id="10" name="말풍선: 모서리가 둥근 사각형 9">
              <a:extLst>
                <a:ext uri="{FF2B5EF4-FFF2-40B4-BE49-F238E27FC236}">
                  <a16:creationId xmlns:a16="http://schemas.microsoft.com/office/drawing/2014/main" xmlns="" id="{C5C18FB7-B502-41C5-A0DB-1B55B6BED099}"/>
                </a:ext>
              </a:extLst>
            </p:cNvPr>
            <p:cNvSpPr/>
            <p:nvPr/>
          </p:nvSpPr>
          <p:spPr>
            <a:xfrm>
              <a:off x="5528989" y="1330036"/>
              <a:ext cx="4570797" cy="1379911"/>
            </a:xfrm>
            <a:prstGeom prst="wedgeRoundRectCallout">
              <a:avLst>
                <a:gd name="adj1" fmla="val -59328"/>
                <a:gd name="adj2" fmla="val -11797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FF8DA3-4D00-4DF8-A321-F13919E9FA36}"/>
                </a:ext>
              </a:extLst>
            </p:cNvPr>
            <p:cNvSpPr txBox="1"/>
            <p:nvPr/>
          </p:nvSpPr>
          <p:spPr>
            <a:xfrm>
              <a:off x="5694218" y="1419826"/>
              <a:ext cx="4291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이제 다시 원래 영업장으로 돌아왔습니다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서로 들어온 정보를 공유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하여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r>
                <a:rPr lang="en-US" altLang="ko-KR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도전정신을 실현하는 대명인</a:t>
              </a:r>
              <a:r>
                <a:rPr lang="en-US" altLang="ko-KR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이라는 주제를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자유롭게 표현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 주세요</a:t>
              </a:r>
              <a:endPara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C29BA501-1910-4F38-80E5-0B16BA6384F6}"/>
              </a:ext>
            </a:extLst>
          </p:cNvPr>
          <p:cNvGrpSpPr/>
          <p:nvPr/>
        </p:nvGrpSpPr>
        <p:grpSpPr>
          <a:xfrm>
            <a:off x="1272908" y="3148542"/>
            <a:ext cx="2833702" cy="2951953"/>
            <a:chOff x="877966" y="3737995"/>
            <a:chExt cx="2833702" cy="2951953"/>
          </a:xfrm>
        </p:grpSpPr>
        <p:grpSp>
          <p:nvGrpSpPr>
            <p:cNvPr id="49" name="그룹 49">
              <a:extLst>
                <a:ext uri="{FF2B5EF4-FFF2-40B4-BE49-F238E27FC236}">
                  <a16:creationId xmlns:a16="http://schemas.microsoft.com/office/drawing/2014/main" xmlns="" id="{44CBED60-43CC-43E8-BE56-BF2C79593BE7}"/>
                </a:ext>
              </a:extLst>
            </p:cNvPr>
            <p:cNvGrpSpPr/>
            <p:nvPr/>
          </p:nvGrpSpPr>
          <p:grpSpPr>
            <a:xfrm>
              <a:off x="1615688" y="4457037"/>
              <a:ext cx="1325481" cy="1513848"/>
              <a:chOff x="4600290" y="4895941"/>
              <a:chExt cx="1018231" cy="12071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7D07F5CF-EA17-42DC-8E76-45DDF6AC95F6}"/>
                  </a:ext>
                </a:extLst>
              </p:cNvPr>
              <p:cNvSpPr/>
              <p:nvPr/>
            </p:nvSpPr>
            <p:spPr>
              <a:xfrm>
                <a:off x="4600290" y="4895941"/>
                <a:ext cx="1018231" cy="120713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5FD6E939-268B-4398-B408-DE12F3B6563A}"/>
                  </a:ext>
                </a:extLst>
              </p:cNvPr>
              <p:cNvSpPr/>
              <p:nvPr/>
            </p:nvSpPr>
            <p:spPr>
              <a:xfrm>
                <a:off x="4675920" y="5127654"/>
                <a:ext cx="849079" cy="710614"/>
              </a:xfrm>
              <a:prstGeom prst="rect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비발디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오션월드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50" name="그룹 58">
              <a:extLst>
                <a:ext uri="{FF2B5EF4-FFF2-40B4-BE49-F238E27FC236}">
                  <a16:creationId xmlns:a16="http://schemas.microsoft.com/office/drawing/2014/main" xmlns="" id="{78CD26C7-0119-4D4C-8C45-D2B51CE935C1}"/>
                </a:ext>
              </a:extLst>
            </p:cNvPr>
            <p:cNvGrpSpPr/>
            <p:nvPr/>
          </p:nvGrpSpPr>
          <p:grpSpPr>
            <a:xfrm>
              <a:off x="877966" y="3737995"/>
              <a:ext cx="2833702" cy="2080167"/>
              <a:chOff x="1859782" y="3511256"/>
              <a:chExt cx="2230281" cy="163720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D6F098A2-ACBD-4592-B711-EA524F9D3973}"/>
                  </a:ext>
                </a:extLst>
              </p:cNvPr>
              <p:cNvSpPr/>
              <p:nvPr/>
            </p:nvSpPr>
            <p:spPr>
              <a:xfrm>
                <a:off x="2741810" y="3511256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xmlns="" id="{0DC44C0D-E86C-44C3-A5A6-2AC1A8FBDEC5}"/>
                  </a:ext>
                </a:extLst>
              </p:cNvPr>
              <p:cNvSpPr/>
              <p:nvPr/>
            </p:nvSpPr>
            <p:spPr>
              <a:xfrm>
                <a:off x="1859782" y="4077188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3B7C58ED-E9DA-469F-BD00-BBB0A4C8A34E}"/>
                  </a:ext>
                </a:extLst>
              </p:cNvPr>
              <p:cNvSpPr/>
              <p:nvPr/>
            </p:nvSpPr>
            <p:spPr>
              <a:xfrm>
                <a:off x="1867518" y="4650987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132432B4-B1CE-4E13-A227-C66F745A788D}"/>
                  </a:ext>
                </a:extLst>
              </p:cNvPr>
              <p:cNvSpPr/>
              <p:nvPr/>
            </p:nvSpPr>
            <p:spPr>
              <a:xfrm>
                <a:off x="3610230" y="4077188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6ADDC56C-FF5A-443C-A138-491F7FE8CDF0}"/>
                  </a:ext>
                </a:extLst>
              </p:cNvPr>
              <p:cNvSpPr/>
              <p:nvPr/>
            </p:nvSpPr>
            <p:spPr>
              <a:xfrm>
                <a:off x="3614529" y="4672930"/>
                <a:ext cx="475534" cy="475533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16D67D83-C693-48A8-9FDF-2B26AEA742F1}"/>
                </a:ext>
              </a:extLst>
            </p:cNvPr>
            <p:cNvSpPr/>
            <p:nvPr/>
          </p:nvSpPr>
          <p:spPr>
            <a:xfrm>
              <a:off x="1957947" y="6085756"/>
              <a:ext cx="604194" cy="604192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7" name="그룹 128">
            <a:extLst>
              <a:ext uri="{FF2B5EF4-FFF2-40B4-BE49-F238E27FC236}">
                <a16:creationId xmlns:a16="http://schemas.microsoft.com/office/drawing/2014/main" xmlns="" id="{BDF1A5CA-0C9F-4DD6-8593-0B239E696F94}"/>
              </a:ext>
            </a:extLst>
          </p:cNvPr>
          <p:cNvGrpSpPr/>
          <p:nvPr/>
        </p:nvGrpSpPr>
        <p:grpSpPr>
          <a:xfrm>
            <a:off x="4773004" y="3148542"/>
            <a:ext cx="2800924" cy="2957998"/>
            <a:chOff x="877966" y="3731950"/>
            <a:chExt cx="2800924" cy="2957998"/>
          </a:xfrm>
        </p:grpSpPr>
        <p:grpSp>
          <p:nvGrpSpPr>
            <p:cNvPr id="68" name="그룹 129">
              <a:extLst>
                <a:ext uri="{FF2B5EF4-FFF2-40B4-BE49-F238E27FC236}">
                  <a16:creationId xmlns:a16="http://schemas.microsoft.com/office/drawing/2014/main" xmlns="" id="{76A3648A-DE4E-4456-A2F3-E8E8B2AD5E5D}"/>
                </a:ext>
              </a:extLst>
            </p:cNvPr>
            <p:cNvGrpSpPr/>
            <p:nvPr/>
          </p:nvGrpSpPr>
          <p:grpSpPr>
            <a:xfrm>
              <a:off x="1615688" y="4457046"/>
              <a:ext cx="1325481" cy="1513849"/>
              <a:chOff x="4600290" y="4895941"/>
              <a:chExt cx="1018231" cy="1207134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506A9379-7413-4818-AB27-96A5E70DA179}"/>
                  </a:ext>
                </a:extLst>
              </p:cNvPr>
              <p:cNvSpPr/>
              <p:nvPr/>
            </p:nvSpPr>
            <p:spPr>
              <a:xfrm>
                <a:off x="4600290" y="4895941"/>
                <a:ext cx="1018231" cy="120713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3FCAF3F9-DEDB-4765-9C13-B20DAAA681CC}"/>
                  </a:ext>
                </a:extLst>
              </p:cNvPr>
              <p:cNvSpPr/>
              <p:nvPr/>
            </p:nvSpPr>
            <p:spPr>
              <a:xfrm>
                <a:off x="4675920" y="5127649"/>
                <a:ext cx="849079" cy="710614"/>
              </a:xfrm>
              <a:prstGeom prst="rect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비발디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파크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69" name="그룹 130">
              <a:extLst>
                <a:ext uri="{FF2B5EF4-FFF2-40B4-BE49-F238E27FC236}">
                  <a16:creationId xmlns:a16="http://schemas.microsoft.com/office/drawing/2014/main" xmlns="" id="{C97AE771-428E-45D8-AB6D-2FE436EDA9E1}"/>
                </a:ext>
              </a:extLst>
            </p:cNvPr>
            <p:cNvGrpSpPr/>
            <p:nvPr/>
          </p:nvGrpSpPr>
          <p:grpSpPr>
            <a:xfrm>
              <a:off x="877966" y="3731950"/>
              <a:ext cx="2800924" cy="2067912"/>
              <a:chOff x="1859782" y="3506497"/>
              <a:chExt cx="2204483" cy="162756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145C4E0A-E699-4F81-A8DC-71CB9DF33800}"/>
                  </a:ext>
                </a:extLst>
              </p:cNvPr>
              <p:cNvSpPr/>
              <p:nvPr/>
            </p:nvSpPr>
            <p:spPr>
              <a:xfrm>
                <a:off x="2758241" y="3506497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6EC8C32F-9FF2-4610-B154-8C8421953C26}"/>
                  </a:ext>
                </a:extLst>
              </p:cNvPr>
              <p:cNvSpPr/>
              <p:nvPr/>
            </p:nvSpPr>
            <p:spPr>
              <a:xfrm>
                <a:off x="1859782" y="4077188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xmlns="" id="{006EB7B5-AB6A-4428-A354-32C38A9ED64F}"/>
                  </a:ext>
                </a:extLst>
              </p:cNvPr>
              <p:cNvSpPr/>
              <p:nvPr/>
            </p:nvSpPr>
            <p:spPr>
              <a:xfrm>
                <a:off x="1867518" y="4650987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3CE80B56-0DFE-44BC-83A7-2792A7D8CE1F}"/>
                  </a:ext>
                </a:extLst>
              </p:cNvPr>
              <p:cNvSpPr/>
              <p:nvPr/>
            </p:nvSpPr>
            <p:spPr>
              <a:xfrm>
                <a:off x="3588731" y="4077186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D3C3A53B-4628-486D-9FF9-96D08511F6C4}"/>
                  </a:ext>
                </a:extLst>
              </p:cNvPr>
              <p:cNvSpPr/>
              <p:nvPr/>
            </p:nvSpPr>
            <p:spPr>
              <a:xfrm>
                <a:off x="3588731" y="4658525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8242A0CD-F693-45E6-8C10-03E20D4F0119}"/>
                </a:ext>
              </a:extLst>
            </p:cNvPr>
            <p:cNvSpPr/>
            <p:nvPr/>
          </p:nvSpPr>
          <p:spPr>
            <a:xfrm>
              <a:off x="2019511" y="6085756"/>
              <a:ext cx="604194" cy="604192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8" name="그룹 139">
            <a:extLst>
              <a:ext uri="{FF2B5EF4-FFF2-40B4-BE49-F238E27FC236}">
                <a16:creationId xmlns:a16="http://schemas.microsoft.com/office/drawing/2014/main" xmlns="" id="{B7211583-E133-427F-83CE-F4426623664A}"/>
              </a:ext>
            </a:extLst>
          </p:cNvPr>
          <p:cNvGrpSpPr/>
          <p:nvPr/>
        </p:nvGrpSpPr>
        <p:grpSpPr>
          <a:xfrm>
            <a:off x="8135280" y="3161997"/>
            <a:ext cx="2879920" cy="2951954"/>
            <a:chOff x="877966" y="3737994"/>
            <a:chExt cx="2879920" cy="2951954"/>
          </a:xfrm>
        </p:grpSpPr>
        <p:grpSp>
          <p:nvGrpSpPr>
            <p:cNvPr id="79" name="그룹 140">
              <a:extLst>
                <a:ext uri="{FF2B5EF4-FFF2-40B4-BE49-F238E27FC236}">
                  <a16:creationId xmlns:a16="http://schemas.microsoft.com/office/drawing/2014/main" xmlns="" id="{0DE04C3D-5950-4D99-8850-AD9CE2EE5F5B}"/>
                </a:ext>
              </a:extLst>
            </p:cNvPr>
            <p:cNvGrpSpPr/>
            <p:nvPr/>
          </p:nvGrpSpPr>
          <p:grpSpPr>
            <a:xfrm>
              <a:off x="1615688" y="4457046"/>
              <a:ext cx="1325481" cy="1513849"/>
              <a:chOff x="4600290" y="4895941"/>
              <a:chExt cx="1018231" cy="1207134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D2A895DC-FF64-4552-9296-B03161DDC6C4}"/>
                  </a:ext>
                </a:extLst>
              </p:cNvPr>
              <p:cNvSpPr/>
              <p:nvPr/>
            </p:nvSpPr>
            <p:spPr>
              <a:xfrm>
                <a:off x="4600290" y="4895941"/>
                <a:ext cx="1018231" cy="120713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83DB7193-06AD-49B3-8064-7ADA6B0C6D2E}"/>
                  </a:ext>
                </a:extLst>
              </p:cNvPr>
              <p:cNvSpPr/>
              <p:nvPr/>
            </p:nvSpPr>
            <p:spPr>
              <a:xfrm>
                <a:off x="4675920" y="5127649"/>
                <a:ext cx="849079" cy="710614"/>
              </a:xfrm>
              <a:prstGeom prst="rect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델피노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설악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80" name="그룹 141">
              <a:extLst>
                <a:ext uri="{FF2B5EF4-FFF2-40B4-BE49-F238E27FC236}">
                  <a16:creationId xmlns:a16="http://schemas.microsoft.com/office/drawing/2014/main" xmlns="" id="{A8EAF840-DA7E-4F72-9B26-EB601B18D16A}"/>
                </a:ext>
              </a:extLst>
            </p:cNvPr>
            <p:cNvGrpSpPr/>
            <p:nvPr/>
          </p:nvGrpSpPr>
          <p:grpSpPr>
            <a:xfrm>
              <a:off x="877966" y="3737994"/>
              <a:ext cx="2879920" cy="2080165"/>
              <a:chOff x="1859782" y="3511257"/>
              <a:chExt cx="2266657" cy="163720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76394845-FCCA-4784-9D3E-AF935ABA10A0}"/>
                  </a:ext>
                </a:extLst>
              </p:cNvPr>
              <p:cNvSpPr/>
              <p:nvPr/>
            </p:nvSpPr>
            <p:spPr>
              <a:xfrm>
                <a:off x="2741810" y="3511257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xmlns="" id="{CF29632E-C2BB-4FE8-8229-8322EBA6FE83}"/>
                  </a:ext>
                </a:extLst>
              </p:cNvPr>
              <p:cNvSpPr/>
              <p:nvPr/>
            </p:nvSpPr>
            <p:spPr>
              <a:xfrm>
                <a:off x="1859782" y="4077188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95625AF3-F5B5-453D-8ECF-7A21F5063366}"/>
                  </a:ext>
                </a:extLst>
              </p:cNvPr>
              <p:cNvSpPr/>
              <p:nvPr/>
            </p:nvSpPr>
            <p:spPr>
              <a:xfrm>
                <a:off x="1867518" y="4650987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F28E0D50-9E19-4B31-BB75-69CF5443EB51}"/>
                  </a:ext>
                </a:extLst>
              </p:cNvPr>
              <p:cNvSpPr/>
              <p:nvPr/>
            </p:nvSpPr>
            <p:spPr>
              <a:xfrm>
                <a:off x="3650905" y="4078286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7A5DA617-E3C3-42C0-89E2-D8B2BE7B23C7}"/>
                  </a:ext>
                </a:extLst>
              </p:cNvPr>
              <p:cNvSpPr/>
              <p:nvPr/>
            </p:nvSpPr>
            <p:spPr>
              <a:xfrm>
                <a:off x="3650905" y="4672930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F8350031-FEBF-4485-A635-26DDD1C628A7}"/>
                </a:ext>
              </a:extLst>
            </p:cNvPr>
            <p:cNvSpPr/>
            <p:nvPr/>
          </p:nvSpPr>
          <p:spPr>
            <a:xfrm>
              <a:off x="1957947" y="6085756"/>
              <a:ext cx="604194" cy="604192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640F15D-33E6-4E9A-93A2-17548FC7EABE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F0A9C942-BF82-41F8-A8CC-9CC452B9B877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xmlns="" id="{DD0A28F8-3ED4-4576-B697-9DB548C97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74154184-9089-48A6-BB7D-E780F1499E98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xmlns="" id="{AADABC60-D804-4A00-B989-F9EAE466A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E68B8E0-040C-41E6-8458-403A3AEE9F44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미션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 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(25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25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05D2633-F3EB-4E4D-87D2-6B43BAB6E6D6}"/>
              </a:ext>
            </a:extLst>
          </p:cNvPr>
          <p:cNvGrpSpPr/>
          <p:nvPr/>
        </p:nvGrpSpPr>
        <p:grpSpPr>
          <a:xfrm>
            <a:off x="1344119" y="1198419"/>
            <a:ext cx="9503762" cy="5175717"/>
            <a:chOff x="1058313" y="1198419"/>
            <a:chExt cx="9503762" cy="517571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79C15E79-02CF-47A0-B060-B9943233D055}"/>
                </a:ext>
              </a:extLst>
            </p:cNvPr>
            <p:cNvGrpSpPr/>
            <p:nvPr/>
          </p:nvGrpSpPr>
          <p:grpSpPr>
            <a:xfrm>
              <a:off x="1938816" y="3994251"/>
              <a:ext cx="7871601" cy="2379885"/>
              <a:chOff x="1198114" y="3241515"/>
              <a:chExt cx="9832426" cy="2972717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1F60DFF4-A2DB-48AC-9592-C2449C899A21}"/>
                  </a:ext>
                </a:extLst>
              </p:cNvPr>
              <p:cNvGrpSpPr/>
              <p:nvPr/>
            </p:nvGrpSpPr>
            <p:grpSpPr>
              <a:xfrm>
                <a:off x="1198114" y="3262279"/>
                <a:ext cx="2833702" cy="2951953"/>
                <a:chOff x="877966" y="3737995"/>
                <a:chExt cx="2833702" cy="2951953"/>
              </a:xfrm>
            </p:grpSpPr>
            <p:grpSp>
              <p:nvGrpSpPr>
                <p:cNvPr id="51" name="그룹 49">
                  <a:extLst>
                    <a:ext uri="{FF2B5EF4-FFF2-40B4-BE49-F238E27FC236}">
                      <a16:creationId xmlns:a16="http://schemas.microsoft.com/office/drawing/2014/main" xmlns="" id="{E524EDF4-75BE-46F4-A558-256977FF61EB}"/>
                    </a:ext>
                  </a:extLst>
                </p:cNvPr>
                <p:cNvGrpSpPr/>
                <p:nvPr/>
              </p:nvGrpSpPr>
              <p:grpSpPr>
                <a:xfrm>
                  <a:off x="1615688" y="4457037"/>
                  <a:ext cx="1325481" cy="1513848"/>
                  <a:chOff x="4600290" y="4895941"/>
                  <a:chExt cx="1018231" cy="1207135"/>
                </a:xfrm>
              </p:grpSpPr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xmlns="" id="{E84C9F78-DD39-466A-B1A9-17C652B4CCF3}"/>
                      </a:ext>
                    </a:extLst>
                  </p:cNvPr>
                  <p:cNvSpPr/>
                  <p:nvPr/>
                </p:nvSpPr>
                <p:spPr>
                  <a:xfrm>
                    <a:off x="4600290" y="4895941"/>
                    <a:ext cx="1018231" cy="1207135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aseline="-2500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xmlns="" id="{5A695816-8E17-428F-AFDC-725D8B097A29}"/>
                      </a:ext>
                    </a:extLst>
                  </p:cNvPr>
                  <p:cNvSpPr/>
                  <p:nvPr/>
                </p:nvSpPr>
                <p:spPr>
                  <a:xfrm>
                    <a:off x="4675920" y="5127654"/>
                    <a:ext cx="849079" cy="710614"/>
                  </a:xfrm>
                  <a:prstGeom prst="rect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오션월드</a:t>
                    </a:r>
                    <a:endParaRPr lang="en-US" altLang="ko-KR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52" name="그룹 58">
                  <a:extLst>
                    <a:ext uri="{FF2B5EF4-FFF2-40B4-BE49-F238E27FC236}">
                      <a16:creationId xmlns:a16="http://schemas.microsoft.com/office/drawing/2014/main" xmlns="" id="{61F79D57-7F9D-411E-868C-FC16A19FF349}"/>
                    </a:ext>
                  </a:extLst>
                </p:cNvPr>
                <p:cNvGrpSpPr/>
                <p:nvPr/>
              </p:nvGrpSpPr>
              <p:grpSpPr>
                <a:xfrm>
                  <a:off x="877966" y="3737995"/>
                  <a:ext cx="2833702" cy="2080167"/>
                  <a:chOff x="1859782" y="3511256"/>
                  <a:chExt cx="2230281" cy="1637207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xmlns="" id="{CDFEFFBB-2AA5-431A-8FD5-213810175173}"/>
                      </a:ext>
                    </a:extLst>
                  </p:cNvPr>
                  <p:cNvSpPr/>
                  <p:nvPr/>
                </p:nvSpPr>
                <p:spPr>
                  <a:xfrm>
                    <a:off x="2741810" y="3511256"/>
                    <a:ext cx="475534" cy="475533"/>
                  </a:xfrm>
                  <a:prstGeom prst="ellipse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A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xmlns="" id="{3DC54375-C393-4DBA-9E1B-74D780FBCE3A}"/>
                      </a:ext>
                    </a:extLst>
                  </p:cNvPr>
                  <p:cNvSpPr/>
                  <p:nvPr/>
                </p:nvSpPr>
                <p:spPr>
                  <a:xfrm>
                    <a:off x="1859782" y="4077188"/>
                    <a:ext cx="475534" cy="475533"/>
                  </a:xfrm>
                  <a:prstGeom prst="ellipse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A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xmlns="" id="{1CD24E60-2CF7-4194-9531-508206711A73}"/>
                      </a:ext>
                    </a:extLst>
                  </p:cNvPr>
                  <p:cNvSpPr/>
                  <p:nvPr/>
                </p:nvSpPr>
                <p:spPr>
                  <a:xfrm>
                    <a:off x="1867518" y="4650987"/>
                    <a:ext cx="475534" cy="475533"/>
                  </a:xfrm>
                  <a:prstGeom prst="ellipse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A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xmlns="" id="{348FDC72-51D6-403A-A10E-61C5818C94A1}"/>
                      </a:ext>
                    </a:extLst>
                  </p:cNvPr>
                  <p:cNvSpPr/>
                  <p:nvPr/>
                </p:nvSpPr>
                <p:spPr>
                  <a:xfrm>
                    <a:off x="3610230" y="4077188"/>
                    <a:ext cx="475534" cy="475533"/>
                  </a:xfrm>
                  <a:prstGeom prst="ellipse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A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xmlns="" id="{F1E5A038-2EB5-4921-95D1-3AB09804C3E0}"/>
                      </a:ext>
                    </a:extLst>
                  </p:cNvPr>
                  <p:cNvSpPr/>
                  <p:nvPr/>
                </p:nvSpPr>
                <p:spPr>
                  <a:xfrm>
                    <a:off x="3614529" y="4672930"/>
                    <a:ext cx="475534" cy="475533"/>
                  </a:xfrm>
                  <a:prstGeom prst="ellipse">
                    <a:avLst/>
                  </a:prstGeom>
                  <a:solidFill>
                    <a:srgbClr val="EA15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A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xmlns="" id="{57EBCF27-94D8-4B73-B87D-20EBADC35121}"/>
                    </a:ext>
                  </a:extLst>
                </p:cNvPr>
                <p:cNvSpPr/>
                <p:nvPr/>
              </p:nvSpPr>
              <p:spPr>
                <a:xfrm>
                  <a:off x="1957947" y="6085756"/>
                  <a:ext cx="604194" cy="604192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68" name="그룹 128">
                <a:extLst>
                  <a:ext uri="{FF2B5EF4-FFF2-40B4-BE49-F238E27FC236}">
                    <a16:creationId xmlns:a16="http://schemas.microsoft.com/office/drawing/2014/main" xmlns="" id="{09238720-39FD-4520-B0D6-69169D5A42F1}"/>
                  </a:ext>
                </a:extLst>
              </p:cNvPr>
              <p:cNvGrpSpPr/>
              <p:nvPr/>
            </p:nvGrpSpPr>
            <p:grpSpPr>
              <a:xfrm>
                <a:off x="4652358" y="3256234"/>
                <a:ext cx="2800924" cy="2957998"/>
                <a:chOff x="877966" y="3731950"/>
                <a:chExt cx="2800924" cy="2957998"/>
              </a:xfrm>
            </p:grpSpPr>
            <p:grpSp>
              <p:nvGrpSpPr>
                <p:cNvPr id="69" name="그룹 129">
                  <a:extLst>
                    <a:ext uri="{FF2B5EF4-FFF2-40B4-BE49-F238E27FC236}">
                      <a16:creationId xmlns:a16="http://schemas.microsoft.com/office/drawing/2014/main" xmlns="" id="{3C2F21BB-A3BB-425E-8C39-33CC006A850E}"/>
                    </a:ext>
                  </a:extLst>
                </p:cNvPr>
                <p:cNvGrpSpPr/>
                <p:nvPr/>
              </p:nvGrpSpPr>
              <p:grpSpPr>
                <a:xfrm>
                  <a:off x="1615688" y="4457046"/>
                  <a:ext cx="1325481" cy="1513849"/>
                  <a:chOff x="4600290" y="4895941"/>
                  <a:chExt cx="1018231" cy="120713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xmlns="" id="{4CFA1446-81D3-4F9C-9A60-009E0A2E6E7D}"/>
                      </a:ext>
                    </a:extLst>
                  </p:cNvPr>
                  <p:cNvSpPr/>
                  <p:nvPr/>
                </p:nvSpPr>
                <p:spPr>
                  <a:xfrm>
                    <a:off x="4600290" y="4895941"/>
                    <a:ext cx="1018231" cy="1207134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aseline="-2500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xmlns="" id="{0602DF29-0C44-4FC1-B7C3-13D5E7148AA0}"/>
                      </a:ext>
                    </a:extLst>
                  </p:cNvPr>
                  <p:cNvSpPr/>
                  <p:nvPr/>
                </p:nvSpPr>
                <p:spPr>
                  <a:xfrm>
                    <a:off x="4675920" y="5127649"/>
                    <a:ext cx="849079" cy="710614"/>
                  </a:xfrm>
                  <a:prstGeom prst="rect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비발디</a:t>
                    </a:r>
                    <a:endParaRPr lang="en-US" altLang="ko-KR" sz="1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파크</a:t>
                    </a:r>
                    <a:endParaRPr lang="en-US" altLang="ko-KR" sz="12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0" name="그룹 130">
                  <a:extLst>
                    <a:ext uri="{FF2B5EF4-FFF2-40B4-BE49-F238E27FC236}">
                      <a16:creationId xmlns:a16="http://schemas.microsoft.com/office/drawing/2014/main" xmlns="" id="{96056DF3-FEC3-4068-9191-42981820EAE0}"/>
                    </a:ext>
                  </a:extLst>
                </p:cNvPr>
                <p:cNvGrpSpPr/>
                <p:nvPr/>
              </p:nvGrpSpPr>
              <p:grpSpPr>
                <a:xfrm>
                  <a:off x="877966" y="3731950"/>
                  <a:ext cx="2800924" cy="2067912"/>
                  <a:chOff x="1859782" y="3506497"/>
                  <a:chExt cx="2204483" cy="1627561"/>
                </a:xfrm>
              </p:grpSpPr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xmlns="" id="{DC94FF6D-8418-4B17-8E0C-C62428801112}"/>
                      </a:ext>
                    </a:extLst>
                  </p:cNvPr>
                  <p:cNvSpPr/>
                  <p:nvPr/>
                </p:nvSpPr>
                <p:spPr>
                  <a:xfrm>
                    <a:off x="2758241" y="3506497"/>
                    <a:ext cx="475534" cy="475533"/>
                  </a:xfrm>
                  <a:prstGeom prst="ellipse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B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xmlns="" id="{11836534-D9BA-4C33-9E8C-9DD9B08D66A8}"/>
                      </a:ext>
                    </a:extLst>
                  </p:cNvPr>
                  <p:cNvSpPr/>
                  <p:nvPr/>
                </p:nvSpPr>
                <p:spPr>
                  <a:xfrm>
                    <a:off x="1859782" y="4077188"/>
                    <a:ext cx="475534" cy="475533"/>
                  </a:xfrm>
                  <a:prstGeom prst="ellipse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B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xmlns="" id="{D5BAF620-EF82-47C3-92D9-D9273F4FBA4B}"/>
                      </a:ext>
                    </a:extLst>
                  </p:cNvPr>
                  <p:cNvSpPr/>
                  <p:nvPr/>
                </p:nvSpPr>
                <p:spPr>
                  <a:xfrm>
                    <a:off x="1867518" y="4650987"/>
                    <a:ext cx="475534" cy="475533"/>
                  </a:xfrm>
                  <a:prstGeom prst="ellipse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B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xmlns="" id="{E01AE8AA-03D9-4486-938B-94AC459BDFE8}"/>
                      </a:ext>
                    </a:extLst>
                  </p:cNvPr>
                  <p:cNvSpPr/>
                  <p:nvPr/>
                </p:nvSpPr>
                <p:spPr>
                  <a:xfrm>
                    <a:off x="3588731" y="4077186"/>
                    <a:ext cx="475534" cy="475533"/>
                  </a:xfrm>
                  <a:prstGeom prst="ellipse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B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xmlns="" id="{FC909DC9-59B7-46D9-8088-BDB2B6FBE6D2}"/>
                      </a:ext>
                    </a:extLst>
                  </p:cNvPr>
                  <p:cNvSpPr/>
                  <p:nvPr/>
                </p:nvSpPr>
                <p:spPr>
                  <a:xfrm>
                    <a:off x="3588731" y="4658525"/>
                    <a:ext cx="475534" cy="475533"/>
                  </a:xfrm>
                  <a:prstGeom prst="ellipse">
                    <a:avLst/>
                  </a:prstGeom>
                  <a:solidFill>
                    <a:srgbClr val="FEB80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B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xmlns="" id="{E0D7B2E0-3DCF-41AD-AA02-2605BE5B633A}"/>
                    </a:ext>
                  </a:extLst>
                </p:cNvPr>
                <p:cNvSpPr/>
                <p:nvPr/>
              </p:nvSpPr>
              <p:spPr>
                <a:xfrm>
                  <a:off x="2019511" y="6085756"/>
                  <a:ext cx="604194" cy="604192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79" name="그룹 139">
                <a:extLst>
                  <a:ext uri="{FF2B5EF4-FFF2-40B4-BE49-F238E27FC236}">
                    <a16:creationId xmlns:a16="http://schemas.microsoft.com/office/drawing/2014/main" xmlns="" id="{249FE564-92EB-42A4-B530-3F8F53FAB68F}"/>
                  </a:ext>
                </a:extLst>
              </p:cNvPr>
              <p:cNvGrpSpPr/>
              <p:nvPr/>
            </p:nvGrpSpPr>
            <p:grpSpPr>
              <a:xfrm>
                <a:off x="8150620" y="3241515"/>
                <a:ext cx="2879920" cy="2951954"/>
                <a:chOff x="877966" y="3737994"/>
                <a:chExt cx="2879920" cy="2951954"/>
              </a:xfrm>
            </p:grpSpPr>
            <p:grpSp>
              <p:nvGrpSpPr>
                <p:cNvPr id="80" name="그룹 140">
                  <a:extLst>
                    <a:ext uri="{FF2B5EF4-FFF2-40B4-BE49-F238E27FC236}">
                      <a16:creationId xmlns:a16="http://schemas.microsoft.com/office/drawing/2014/main" xmlns="" id="{F612D54D-15CF-4616-89B2-1C6AC583C361}"/>
                    </a:ext>
                  </a:extLst>
                </p:cNvPr>
                <p:cNvGrpSpPr/>
                <p:nvPr/>
              </p:nvGrpSpPr>
              <p:grpSpPr>
                <a:xfrm>
                  <a:off x="1615688" y="4457046"/>
                  <a:ext cx="1325481" cy="1513849"/>
                  <a:chOff x="4600290" y="4895941"/>
                  <a:chExt cx="1018231" cy="1207134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448311CE-D9F9-4EF6-8E03-6084C3A640B6}"/>
                      </a:ext>
                    </a:extLst>
                  </p:cNvPr>
                  <p:cNvSpPr/>
                  <p:nvPr/>
                </p:nvSpPr>
                <p:spPr>
                  <a:xfrm>
                    <a:off x="4600290" y="4895941"/>
                    <a:ext cx="1018231" cy="1207134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aseline="-2500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xmlns="" id="{6809156F-B160-4262-847D-BF4E98B498BD}"/>
                      </a:ext>
                    </a:extLst>
                  </p:cNvPr>
                  <p:cNvSpPr/>
                  <p:nvPr/>
                </p:nvSpPr>
                <p:spPr>
                  <a:xfrm>
                    <a:off x="4675920" y="5127649"/>
                    <a:ext cx="849079" cy="710614"/>
                  </a:xfrm>
                  <a:prstGeom prst="rect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델피노</a:t>
                    </a:r>
                    <a:endParaRPr lang="en-US" altLang="ko-KR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(</a:t>
                    </a:r>
                    <a:r>
                      <a:rPr lang="ko-KR" altLang="en-US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설악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81" name="그룹 141">
                  <a:extLst>
                    <a:ext uri="{FF2B5EF4-FFF2-40B4-BE49-F238E27FC236}">
                      <a16:creationId xmlns:a16="http://schemas.microsoft.com/office/drawing/2014/main" xmlns="" id="{1585D4AD-FC18-40E4-917B-E56776B474D5}"/>
                    </a:ext>
                  </a:extLst>
                </p:cNvPr>
                <p:cNvGrpSpPr/>
                <p:nvPr/>
              </p:nvGrpSpPr>
              <p:grpSpPr>
                <a:xfrm>
                  <a:off x="877966" y="3737994"/>
                  <a:ext cx="2879920" cy="2080165"/>
                  <a:chOff x="1859782" y="3511257"/>
                  <a:chExt cx="2266657" cy="1637206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xmlns="" id="{29D72F43-E655-4BB1-8D21-A8FE0ABC9C52}"/>
                      </a:ext>
                    </a:extLst>
                  </p:cNvPr>
                  <p:cNvSpPr/>
                  <p:nvPr/>
                </p:nvSpPr>
                <p:spPr>
                  <a:xfrm>
                    <a:off x="2741810" y="3511257"/>
                    <a:ext cx="475534" cy="475533"/>
                  </a:xfrm>
                  <a:prstGeom prst="ellipse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C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xmlns="" id="{98A3DCBF-E630-49C8-AC3B-7F3ABC594B5A}"/>
                      </a:ext>
                    </a:extLst>
                  </p:cNvPr>
                  <p:cNvSpPr/>
                  <p:nvPr/>
                </p:nvSpPr>
                <p:spPr>
                  <a:xfrm>
                    <a:off x="1859782" y="4077188"/>
                    <a:ext cx="475534" cy="475533"/>
                  </a:xfrm>
                  <a:prstGeom prst="ellipse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C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xmlns="" id="{EB23F1FF-F9D9-4742-BBDF-8DAE62BE9EC0}"/>
                      </a:ext>
                    </a:extLst>
                  </p:cNvPr>
                  <p:cNvSpPr/>
                  <p:nvPr/>
                </p:nvSpPr>
                <p:spPr>
                  <a:xfrm>
                    <a:off x="1867518" y="4650987"/>
                    <a:ext cx="475534" cy="475533"/>
                  </a:xfrm>
                  <a:prstGeom prst="ellipse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C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86" name="타원 85">
                    <a:extLst>
                      <a:ext uri="{FF2B5EF4-FFF2-40B4-BE49-F238E27FC236}">
                        <a16:creationId xmlns:a16="http://schemas.microsoft.com/office/drawing/2014/main" xmlns="" id="{41CA0B79-AE02-47AA-BCBA-5B090C807CF9}"/>
                      </a:ext>
                    </a:extLst>
                  </p:cNvPr>
                  <p:cNvSpPr/>
                  <p:nvPr/>
                </p:nvSpPr>
                <p:spPr>
                  <a:xfrm>
                    <a:off x="3650905" y="4078286"/>
                    <a:ext cx="475534" cy="475533"/>
                  </a:xfrm>
                  <a:prstGeom prst="ellipse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C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xmlns="" id="{C1F2D14C-89F6-4DB0-94DC-7D8030DD2440}"/>
                      </a:ext>
                    </a:extLst>
                  </p:cNvPr>
                  <p:cNvSpPr/>
                  <p:nvPr/>
                </p:nvSpPr>
                <p:spPr>
                  <a:xfrm>
                    <a:off x="3650905" y="4672930"/>
                    <a:ext cx="475534" cy="475533"/>
                  </a:xfrm>
                  <a:prstGeom prst="ellipse">
                    <a:avLst/>
                  </a:prstGeom>
                  <a:solidFill>
                    <a:srgbClr val="18B5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C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xmlns="" id="{81BA1BB8-5215-47AB-9B78-0FA6EA840893}"/>
                    </a:ext>
                  </a:extLst>
                </p:cNvPr>
                <p:cNvSpPr/>
                <p:nvPr/>
              </p:nvSpPr>
              <p:spPr>
                <a:xfrm>
                  <a:off x="1957947" y="6085756"/>
                  <a:ext cx="604194" cy="604192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45" name="말풍선: 모서리가 둥근 사각형 9">
              <a:extLst>
                <a:ext uri="{FF2B5EF4-FFF2-40B4-BE49-F238E27FC236}">
                  <a16:creationId xmlns:a16="http://schemas.microsoft.com/office/drawing/2014/main" xmlns="" id="{C5C18FB7-B502-41C5-A0DB-1B55B6BED099}"/>
                </a:ext>
              </a:extLst>
            </p:cNvPr>
            <p:cNvSpPr/>
            <p:nvPr/>
          </p:nvSpPr>
          <p:spPr>
            <a:xfrm>
              <a:off x="1058313" y="1573055"/>
              <a:ext cx="3033239" cy="2352762"/>
            </a:xfrm>
            <a:prstGeom prst="wedgeRoundRectCallout">
              <a:avLst>
                <a:gd name="adj1" fmla="val -10446"/>
                <a:gd name="adj2" fmla="val 75958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내가 있던 그룹의 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비발디파크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동료는 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OOO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말했어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도전정신에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적합한 방법이라고 생각돼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말풍선: 모서리가 둥근 사각형 9">
              <a:extLst>
                <a:ext uri="{FF2B5EF4-FFF2-40B4-BE49-F238E27FC236}">
                  <a16:creationId xmlns:a16="http://schemas.microsoft.com/office/drawing/2014/main" xmlns="" id="{C5C18FB7-B502-41C5-A0DB-1B55B6BED099}"/>
                </a:ext>
              </a:extLst>
            </p:cNvPr>
            <p:cNvSpPr/>
            <p:nvPr/>
          </p:nvSpPr>
          <p:spPr>
            <a:xfrm>
              <a:off x="4586790" y="1614728"/>
              <a:ext cx="2716067" cy="1981200"/>
            </a:xfrm>
            <a:prstGeom prst="wedgeRoundRectCallout">
              <a:avLst>
                <a:gd name="adj1" fmla="val 9681"/>
                <a:gd name="adj2" fmla="val 79980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오션월드는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우리와 달리 ★ ★ ★한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특성이 있어서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도전정신을 위해서는 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OOO 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것이 좋을 것 같다고 해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말풍선: 모서리가 둥근 사각형 9">
              <a:extLst>
                <a:ext uri="{FF2B5EF4-FFF2-40B4-BE49-F238E27FC236}">
                  <a16:creationId xmlns:a16="http://schemas.microsoft.com/office/drawing/2014/main" xmlns="" id="{C5C18FB7-B502-41C5-A0DB-1B55B6BED099}"/>
                </a:ext>
              </a:extLst>
            </p:cNvPr>
            <p:cNvSpPr/>
            <p:nvPr/>
          </p:nvSpPr>
          <p:spPr>
            <a:xfrm>
              <a:off x="7795646" y="1198419"/>
              <a:ext cx="2766429" cy="2647320"/>
            </a:xfrm>
            <a:prstGeom prst="wedgeRoundRectCallout">
              <a:avLst>
                <a:gd name="adj1" fmla="val 21383"/>
                <a:gd name="adj2" fmla="val 75115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다른 영업장들은 도전정신을 이렇게 실현한다고 하는데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이를 참고하면 우리 영업장은 어떻게 하면 좋을까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501885" y="1804177"/>
              <a:ext cx="2096878" cy="6545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영업장의 </a:t>
              </a:r>
              <a:endParaRPr lang="en-US" altLang="ko-KR" b="1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사례 및 정보공유</a:t>
              </a:r>
              <a:endParaRPr lang="en-US" altLang="ko-KR" b="1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88526" y="1438151"/>
              <a:ext cx="2394091" cy="71797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사례를 통한</a:t>
              </a:r>
              <a:endParaRPr lang="en-US" altLang="ko-KR" b="1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발전적 방향 제시</a:t>
              </a:r>
              <a:endParaRPr lang="en-US" altLang="ko-KR" b="1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7878F4D8-8980-46F5-9E11-3D3B507B89FC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4211B4AE-16A4-4D51-B493-194DBA332D88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xmlns="" id="{6095D77A-9FE3-4D07-973C-F4D573DD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D5712DB-9B0B-4766-856E-35E014DDD6AC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xmlns="" id="{7ABA5CEA-DFC3-4DF1-9524-EC3ED54FD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5A0954AB-5B67-4450-BCEB-796030014B39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미션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 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(25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299D57C-3AFC-4435-B23B-31687724A0B0}"/>
              </a:ext>
            </a:extLst>
          </p:cNvPr>
          <p:cNvSpPr/>
          <p:nvPr/>
        </p:nvSpPr>
        <p:spPr>
          <a:xfrm>
            <a:off x="2986535" y="5681000"/>
            <a:ext cx="6373619" cy="96594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강단 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CC53A7EA-188A-48CA-B1C3-03ABC43EF4C4}"/>
              </a:ext>
            </a:extLst>
          </p:cNvPr>
          <p:cNvGrpSpPr/>
          <p:nvPr/>
        </p:nvGrpSpPr>
        <p:grpSpPr>
          <a:xfrm>
            <a:off x="8023098" y="2073279"/>
            <a:ext cx="2879920" cy="2951953"/>
            <a:chOff x="877966" y="3737995"/>
            <a:chExt cx="2879920" cy="2951953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FC118C10-4CD1-402D-985E-CDF82CB034A1}"/>
                </a:ext>
              </a:extLst>
            </p:cNvPr>
            <p:cNvSpPr/>
            <p:nvPr/>
          </p:nvSpPr>
          <p:spPr>
            <a:xfrm>
              <a:off x="1615688" y="4457046"/>
              <a:ext cx="1325481" cy="15138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8981E904-1778-4D4A-B76D-8904FA3B8522}"/>
                </a:ext>
              </a:extLst>
            </p:cNvPr>
            <p:cNvGrpSpPr/>
            <p:nvPr/>
          </p:nvGrpSpPr>
          <p:grpSpPr>
            <a:xfrm>
              <a:off x="877966" y="3737995"/>
              <a:ext cx="2879920" cy="2080167"/>
              <a:chOff x="1859782" y="3511256"/>
              <a:chExt cx="2266657" cy="1637207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402C0CF3-E045-4F3C-B0D4-F7668FE7F350}"/>
                  </a:ext>
                </a:extLst>
              </p:cNvPr>
              <p:cNvSpPr/>
              <p:nvPr/>
            </p:nvSpPr>
            <p:spPr>
              <a:xfrm>
                <a:off x="2741810" y="3511256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xmlns="" id="{571BBB62-C45C-47F6-A4D2-0D5AC62149ED}"/>
                  </a:ext>
                </a:extLst>
              </p:cNvPr>
              <p:cNvSpPr/>
              <p:nvPr/>
            </p:nvSpPr>
            <p:spPr>
              <a:xfrm>
                <a:off x="1859782" y="4077188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xmlns="" id="{CD69942C-01EF-40CB-AE72-2D3DEF6C928D}"/>
                  </a:ext>
                </a:extLst>
              </p:cNvPr>
              <p:cNvSpPr/>
              <p:nvPr/>
            </p:nvSpPr>
            <p:spPr>
              <a:xfrm>
                <a:off x="1867518" y="4650987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A878C39E-5A99-416F-BD31-93DDC1FB8ED8}"/>
                  </a:ext>
                </a:extLst>
              </p:cNvPr>
              <p:cNvSpPr/>
              <p:nvPr/>
            </p:nvSpPr>
            <p:spPr>
              <a:xfrm>
                <a:off x="3650905" y="4078286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xmlns="" id="{D7E30D8E-1F7D-4A35-A8D7-C71744A9BA90}"/>
                  </a:ext>
                </a:extLst>
              </p:cNvPr>
              <p:cNvSpPr/>
              <p:nvPr/>
            </p:nvSpPr>
            <p:spPr>
              <a:xfrm>
                <a:off x="3650905" y="4672930"/>
                <a:ext cx="475534" cy="475533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xmlns="" id="{996318F6-6776-4F41-8D97-9652F95D6554}"/>
                </a:ext>
              </a:extLst>
            </p:cNvPr>
            <p:cNvSpPr/>
            <p:nvPr/>
          </p:nvSpPr>
          <p:spPr>
            <a:xfrm>
              <a:off x="1957947" y="6085756"/>
              <a:ext cx="604194" cy="604192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80250C3-DDDD-4538-9E20-A4D6DB6CF069}"/>
              </a:ext>
            </a:extLst>
          </p:cNvPr>
          <p:cNvGrpSpPr/>
          <p:nvPr/>
        </p:nvGrpSpPr>
        <p:grpSpPr>
          <a:xfrm>
            <a:off x="1167312" y="2761391"/>
            <a:ext cx="6855786" cy="3628531"/>
            <a:chOff x="1941970" y="3932628"/>
            <a:chExt cx="5395885" cy="285585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DECB6771-B9B9-48C9-AEB1-B7A1368DFE4E}"/>
                </a:ext>
              </a:extLst>
            </p:cNvPr>
            <p:cNvSpPr/>
            <p:nvPr/>
          </p:nvSpPr>
          <p:spPr>
            <a:xfrm>
              <a:off x="6862321" y="6312951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855B9F5D-3780-40EE-8D7F-1F00F99F44E0}"/>
                </a:ext>
              </a:extLst>
            </p:cNvPr>
            <p:cNvSpPr/>
            <p:nvPr/>
          </p:nvSpPr>
          <p:spPr>
            <a:xfrm>
              <a:off x="1941970" y="3970724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3F3465CC-B10C-42DE-82DC-8E43D1E04D12}"/>
                </a:ext>
              </a:extLst>
            </p:cNvPr>
            <p:cNvSpPr/>
            <p:nvPr/>
          </p:nvSpPr>
          <p:spPr>
            <a:xfrm>
              <a:off x="6223142" y="6312951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3BFAFFC4-F580-43B1-96E5-49E8471E0EF8}"/>
                </a:ext>
              </a:extLst>
            </p:cNvPr>
            <p:cNvSpPr/>
            <p:nvPr/>
          </p:nvSpPr>
          <p:spPr>
            <a:xfrm>
              <a:off x="3649047" y="3932628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09427AC0-78E7-4CE5-ACC4-593569B62CBC}"/>
                </a:ext>
              </a:extLst>
            </p:cNvPr>
            <p:cNvSpPr/>
            <p:nvPr/>
          </p:nvSpPr>
          <p:spPr>
            <a:xfrm>
              <a:off x="3649047" y="4503563"/>
              <a:ext cx="475534" cy="475533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C9C3633-BEC5-4CD4-ABEB-08AAEFAF1EC5}"/>
              </a:ext>
            </a:extLst>
          </p:cNvPr>
          <p:cNvSpPr/>
          <p:nvPr/>
        </p:nvSpPr>
        <p:spPr>
          <a:xfrm>
            <a:off x="4197123" y="5785993"/>
            <a:ext cx="604194" cy="604192"/>
          </a:xfrm>
          <a:prstGeom prst="ellipse">
            <a:avLst/>
          </a:prstGeom>
          <a:solidFill>
            <a:srgbClr val="EA1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2C72753-657A-4C22-833B-11D1B921E294}"/>
              </a:ext>
            </a:extLst>
          </p:cNvPr>
          <p:cNvSpPr/>
          <p:nvPr/>
        </p:nvSpPr>
        <p:spPr>
          <a:xfrm>
            <a:off x="5021853" y="5785731"/>
            <a:ext cx="604194" cy="604192"/>
          </a:xfrm>
          <a:prstGeom prst="ellipse">
            <a:avLst/>
          </a:prstGeom>
          <a:solidFill>
            <a:srgbClr val="EA1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54F2663-8CC0-4F73-8244-952AF4AABBE7}"/>
              </a:ext>
            </a:extLst>
          </p:cNvPr>
          <p:cNvSpPr/>
          <p:nvPr/>
        </p:nvSpPr>
        <p:spPr>
          <a:xfrm>
            <a:off x="10442096" y="1067714"/>
            <a:ext cx="1169158" cy="567100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출입문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40E932F-30A0-4F38-B72E-39617C0DBB76}"/>
              </a:ext>
            </a:extLst>
          </p:cNvPr>
          <p:cNvSpPr/>
          <p:nvPr/>
        </p:nvSpPr>
        <p:spPr>
          <a:xfrm>
            <a:off x="735436" y="1067715"/>
            <a:ext cx="10875818" cy="5544386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C1AEA8E-6711-4685-9501-E9B4ED55D3C5}"/>
              </a:ext>
            </a:extLst>
          </p:cNvPr>
          <p:cNvGrpSpPr/>
          <p:nvPr/>
        </p:nvGrpSpPr>
        <p:grpSpPr>
          <a:xfrm>
            <a:off x="1905566" y="2791359"/>
            <a:ext cx="1325481" cy="1513849"/>
            <a:chOff x="1800609" y="2945065"/>
            <a:chExt cx="1325481" cy="151384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88D7CC7-029D-46AD-B2E4-7199E9BCE627}"/>
                </a:ext>
              </a:extLst>
            </p:cNvPr>
            <p:cNvSpPr/>
            <p:nvPr/>
          </p:nvSpPr>
          <p:spPr>
            <a:xfrm>
              <a:off x="1800609" y="2945065"/>
              <a:ext cx="1325481" cy="15138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E032644D-6E32-4166-8927-6D12A296B007}"/>
                </a:ext>
              </a:extLst>
            </p:cNvPr>
            <p:cNvSpPr/>
            <p:nvPr/>
          </p:nvSpPr>
          <p:spPr>
            <a:xfrm>
              <a:off x="1893176" y="3228524"/>
              <a:ext cx="1105288" cy="891169"/>
            </a:xfrm>
            <a:prstGeom prst="rect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비발디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오션월드</a:t>
              </a:r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214EE1AB-CED7-4985-B168-07EF94B0B913}"/>
              </a:ext>
            </a:extLst>
          </p:cNvPr>
          <p:cNvGrpSpPr/>
          <p:nvPr/>
        </p:nvGrpSpPr>
        <p:grpSpPr>
          <a:xfrm>
            <a:off x="4656040" y="2041636"/>
            <a:ext cx="2879920" cy="2951953"/>
            <a:chOff x="877966" y="3737995"/>
            <a:chExt cx="2879920" cy="2951953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B7A76F50-1C49-4FBB-9BDC-E2C9AEA89E03}"/>
                </a:ext>
              </a:extLst>
            </p:cNvPr>
            <p:cNvSpPr/>
            <p:nvPr/>
          </p:nvSpPr>
          <p:spPr>
            <a:xfrm>
              <a:off x="1615688" y="4457046"/>
              <a:ext cx="1325481" cy="15138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0F98B105-89B4-41AA-BB64-5DF0683B6D90}"/>
                </a:ext>
              </a:extLst>
            </p:cNvPr>
            <p:cNvGrpSpPr/>
            <p:nvPr/>
          </p:nvGrpSpPr>
          <p:grpSpPr>
            <a:xfrm>
              <a:off x="877966" y="3737995"/>
              <a:ext cx="2879920" cy="2080167"/>
              <a:chOff x="1859782" y="3511256"/>
              <a:chExt cx="2266657" cy="163720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xmlns="" id="{8A950560-603D-4CFE-9B41-91BAE57606ED}"/>
                  </a:ext>
                </a:extLst>
              </p:cNvPr>
              <p:cNvSpPr/>
              <p:nvPr/>
            </p:nvSpPr>
            <p:spPr>
              <a:xfrm>
                <a:off x="2741810" y="3511256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xmlns="" id="{CD16FED2-F37E-424B-9A33-E22784468BA4}"/>
                  </a:ext>
                </a:extLst>
              </p:cNvPr>
              <p:cNvSpPr/>
              <p:nvPr/>
            </p:nvSpPr>
            <p:spPr>
              <a:xfrm>
                <a:off x="1859782" y="4077188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xmlns="" id="{D02C9236-7014-476D-AB2E-88CEB9266758}"/>
                  </a:ext>
                </a:extLst>
              </p:cNvPr>
              <p:cNvSpPr/>
              <p:nvPr/>
            </p:nvSpPr>
            <p:spPr>
              <a:xfrm>
                <a:off x="1867518" y="4650987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xmlns="" id="{F2E8D65D-1F8D-4BFF-86C7-9C259D563922}"/>
                  </a:ext>
                </a:extLst>
              </p:cNvPr>
              <p:cNvSpPr/>
              <p:nvPr/>
            </p:nvSpPr>
            <p:spPr>
              <a:xfrm>
                <a:off x="3650905" y="4078286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xmlns="" id="{1E483F09-B47F-43A2-953D-4E2AE672A0BC}"/>
                  </a:ext>
                </a:extLst>
              </p:cNvPr>
              <p:cNvSpPr/>
              <p:nvPr/>
            </p:nvSpPr>
            <p:spPr>
              <a:xfrm>
                <a:off x="3650905" y="4672930"/>
                <a:ext cx="475534" cy="475533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FACDB52A-B847-4CA9-891A-A34BB7D209FF}"/>
                </a:ext>
              </a:extLst>
            </p:cNvPr>
            <p:cNvSpPr/>
            <p:nvPr/>
          </p:nvSpPr>
          <p:spPr>
            <a:xfrm>
              <a:off x="1957947" y="6085756"/>
              <a:ext cx="604194" cy="604192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DE3BE4D6-2542-4E7C-877F-A217C8A345D2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1345C497-D091-4887-A332-87478B799622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E5141E07-E45F-4B50-B070-ABF940988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B760CDA9-BB6A-4DE8-BF4F-B1647AA07555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04E1637E-FF17-4C4A-805B-B933476E5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14E5017C-DBCC-4562-AA72-86F5F6B29312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발표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강단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case]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8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>
            <a:extLst>
              <a:ext uri="{FF2B5EF4-FFF2-40B4-BE49-F238E27FC236}">
                <a16:creationId xmlns:a16="http://schemas.microsoft.com/office/drawing/2014/main" xmlns="" id="{9A1CFB31-7A10-43BE-A2A9-2F18126E0A1A}"/>
              </a:ext>
            </a:extLst>
          </p:cNvPr>
          <p:cNvGrpSpPr/>
          <p:nvPr/>
        </p:nvGrpSpPr>
        <p:grpSpPr>
          <a:xfrm>
            <a:off x="1994120" y="2275591"/>
            <a:ext cx="8000116" cy="3056834"/>
            <a:chOff x="603750" y="2227225"/>
            <a:chExt cx="10434495" cy="3987007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xmlns="" id="{C0E0AF53-7A6F-4D5B-BAEF-475044B8C952}"/>
                </a:ext>
              </a:extLst>
            </p:cNvPr>
            <p:cNvGrpSpPr/>
            <p:nvPr/>
          </p:nvGrpSpPr>
          <p:grpSpPr>
            <a:xfrm>
              <a:off x="603750" y="2227225"/>
              <a:ext cx="3474285" cy="3987007"/>
              <a:chOff x="283602" y="2702941"/>
              <a:chExt cx="3474285" cy="398700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988D7CC7-029D-46AD-B2E4-7199E9BCE627}"/>
                  </a:ext>
                </a:extLst>
              </p:cNvPr>
              <p:cNvSpPr/>
              <p:nvPr/>
            </p:nvSpPr>
            <p:spPr>
              <a:xfrm>
                <a:off x="1615688" y="4457045"/>
                <a:ext cx="1325481" cy="151384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9" name="그룹 58">
                <a:extLst>
                  <a:ext uri="{FF2B5EF4-FFF2-40B4-BE49-F238E27FC236}">
                    <a16:creationId xmlns:a16="http://schemas.microsoft.com/office/drawing/2014/main" xmlns="" id="{180250C3-DDDD-4538-9E20-A4D6DB6CF069}"/>
                  </a:ext>
                </a:extLst>
              </p:cNvPr>
              <p:cNvGrpSpPr/>
              <p:nvPr/>
            </p:nvGrpSpPr>
            <p:grpSpPr>
              <a:xfrm>
                <a:off x="283602" y="2702941"/>
                <a:ext cx="3474285" cy="3115221"/>
                <a:chOff x="1391984" y="2696611"/>
                <a:chExt cx="2734455" cy="2451852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xmlns="" id="{DECB6771-B9B9-48C9-AEB1-B7A1368DFE4E}"/>
                    </a:ext>
                  </a:extLst>
                </p:cNvPr>
                <p:cNvSpPr/>
                <p:nvPr/>
              </p:nvSpPr>
              <p:spPr>
                <a:xfrm>
                  <a:off x="1391984" y="2696611"/>
                  <a:ext cx="475534" cy="475533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xmlns="" id="{855B9F5D-3780-40EE-8D7F-1F00F99F44E0}"/>
                    </a:ext>
                  </a:extLst>
                </p:cNvPr>
                <p:cNvSpPr/>
                <p:nvPr/>
              </p:nvSpPr>
              <p:spPr>
                <a:xfrm>
                  <a:off x="1859782" y="4077188"/>
                  <a:ext cx="475534" cy="475533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xmlns="" id="{3F3465CC-B10C-42DE-82DC-8E43D1E04D12}"/>
                    </a:ext>
                  </a:extLst>
                </p:cNvPr>
                <p:cNvSpPr/>
                <p:nvPr/>
              </p:nvSpPr>
              <p:spPr>
                <a:xfrm>
                  <a:off x="1867518" y="4650987"/>
                  <a:ext cx="475534" cy="475533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xmlns="" id="{3BFAFFC4-F580-43B1-96E5-49E8471E0EF8}"/>
                    </a:ext>
                  </a:extLst>
                </p:cNvPr>
                <p:cNvSpPr/>
                <p:nvPr/>
              </p:nvSpPr>
              <p:spPr>
                <a:xfrm>
                  <a:off x="3650905" y="4078286"/>
                  <a:ext cx="475534" cy="475533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xmlns="" id="{09427AC0-78E7-4CE5-ACC4-593569B62CBC}"/>
                    </a:ext>
                  </a:extLst>
                </p:cNvPr>
                <p:cNvSpPr/>
                <p:nvPr/>
              </p:nvSpPr>
              <p:spPr>
                <a:xfrm>
                  <a:off x="3650905" y="4672930"/>
                  <a:ext cx="475534" cy="475533"/>
                </a:xfrm>
                <a:prstGeom prst="ellipse">
                  <a:avLst/>
                </a:prstGeom>
                <a:solidFill>
                  <a:srgbClr val="EA15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A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CC9C3633-BEC5-4CD4-ABEB-08AAEFAF1EC5}"/>
                  </a:ext>
                </a:extLst>
              </p:cNvPr>
              <p:cNvSpPr/>
              <p:nvPr/>
            </p:nvSpPr>
            <p:spPr>
              <a:xfrm>
                <a:off x="1957947" y="6085756"/>
                <a:ext cx="604194" cy="604192"/>
              </a:xfrm>
              <a:prstGeom prst="ellipse">
                <a:avLst/>
              </a:prstGeom>
              <a:solidFill>
                <a:srgbClr val="EA1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" name="그룹 128">
              <a:extLst>
                <a:ext uri="{FF2B5EF4-FFF2-40B4-BE49-F238E27FC236}">
                  <a16:creationId xmlns:a16="http://schemas.microsoft.com/office/drawing/2014/main" xmlns="" id="{214EE1AB-CED7-4985-B168-07EF94B0B913}"/>
                </a:ext>
              </a:extLst>
            </p:cNvPr>
            <p:cNvGrpSpPr/>
            <p:nvPr/>
          </p:nvGrpSpPr>
          <p:grpSpPr>
            <a:xfrm>
              <a:off x="4791267" y="3262279"/>
              <a:ext cx="2879920" cy="2951953"/>
              <a:chOff x="877966" y="3737995"/>
              <a:chExt cx="2879920" cy="2951953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B7A76F50-1C49-4FBB-9BDC-E2C9AEA89E03}"/>
                  </a:ext>
                </a:extLst>
              </p:cNvPr>
              <p:cNvSpPr/>
              <p:nvPr/>
            </p:nvSpPr>
            <p:spPr>
              <a:xfrm>
                <a:off x="1615688" y="4457047"/>
                <a:ext cx="1325481" cy="151384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12" name="그룹 130">
                <a:extLst>
                  <a:ext uri="{FF2B5EF4-FFF2-40B4-BE49-F238E27FC236}">
                    <a16:creationId xmlns:a16="http://schemas.microsoft.com/office/drawing/2014/main" xmlns="" id="{0F98B105-89B4-41AA-BB64-5DF0683B6D90}"/>
                  </a:ext>
                </a:extLst>
              </p:cNvPr>
              <p:cNvGrpSpPr/>
              <p:nvPr/>
            </p:nvGrpSpPr>
            <p:grpSpPr>
              <a:xfrm>
                <a:off x="877966" y="3737995"/>
                <a:ext cx="2879920" cy="2080167"/>
                <a:chOff x="1859782" y="3511256"/>
                <a:chExt cx="2266657" cy="1637207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xmlns="" id="{8A950560-603D-4CFE-9B41-91BAE57606ED}"/>
                    </a:ext>
                  </a:extLst>
                </p:cNvPr>
                <p:cNvSpPr/>
                <p:nvPr/>
              </p:nvSpPr>
              <p:spPr>
                <a:xfrm>
                  <a:off x="2741810" y="3511256"/>
                  <a:ext cx="475534" cy="475533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xmlns="" id="{CD16FED2-F37E-424B-9A33-E22784468BA4}"/>
                    </a:ext>
                  </a:extLst>
                </p:cNvPr>
                <p:cNvSpPr/>
                <p:nvPr/>
              </p:nvSpPr>
              <p:spPr>
                <a:xfrm>
                  <a:off x="1859782" y="4077188"/>
                  <a:ext cx="475534" cy="475533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xmlns="" id="{D02C9236-7014-476D-AB2E-88CEB9266758}"/>
                    </a:ext>
                  </a:extLst>
                </p:cNvPr>
                <p:cNvSpPr/>
                <p:nvPr/>
              </p:nvSpPr>
              <p:spPr>
                <a:xfrm>
                  <a:off x="1867518" y="4650987"/>
                  <a:ext cx="475534" cy="475533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xmlns="" id="{F2E8D65D-1F8D-4BFF-86C7-9C259D563922}"/>
                    </a:ext>
                  </a:extLst>
                </p:cNvPr>
                <p:cNvSpPr/>
                <p:nvPr/>
              </p:nvSpPr>
              <p:spPr>
                <a:xfrm>
                  <a:off x="3650905" y="4078286"/>
                  <a:ext cx="475534" cy="475533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xmlns="" id="{1E483F09-B47F-43A2-953D-4E2AE672A0BC}"/>
                    </a:ext>
                  </a:extLst>
                </p:cNvPr>
                <p:cNvSpPr/>
                <p:nvPr/>
              </p:nvSpPr>
              <p:spPr>
                <a:xfrm>
                  <a:off x="3650905" y="4672930"/>
                  <a:ext cx="475534" cy="475533"/>
                </a:xfrm>
                <a:prstGeom prst="ellipse">
                  <a:avLst/>
                </a:prstGeom>
                <a:solidFill>
                  <a:srgbClr val="FEB8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B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xmlns="" id="{FACDB52A-B847-4CA9-891A-A34BB7D209FF}"/>
                  </a:ext>
                </a:extLst>
              </p:cNvPr>
              <p:cNvSpPr/>
              <p:nvPr/>
            </p:nvSpPr>
            <p:spPr>
              <a:xfrm>
                <a:off x="1957947" y="6085756"/>
                <a:ext cx="604194" cy="604192"/>
              </a:xfrm>
              <a:prstGeom prst="ellipse">
                <a:avLst/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3" name="그룹 139">
              <a:extLst>
                <a:ext uri="{FF2B5EF4-FFF2-40B4-BE49-F238E27FC236}">
                  <a16:creationId xmlns:a16="http://schemas.microsoft.com/office/drawing/2014/main" xmlns="" id="{CC53A7EA-188A-48CA-B1C3-03ABC43EF4C4}"/>
                </a:ext>
              </a:extLst>
            </p:cNvPr>
            <p:cNvGrpSpPr/>
            <p:nvPr/>
          </p:nvGrpSpPr>
          <p:grpSpPr>
            <a:xfrm>
              <a:off x="8158325" y="3109544"/>
              <a:ext cx="2879920" cy="2951953"/>
              <a:chOff x="877966" y="3737995"/>
              <a:chExt cx="2879920" cy="2951953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FC118C10-4CD1-402D-985E-CDF82CB034A1}"/>
                  </a:ext>
                </a:extLst>
              </p:cNvPr>
              <p:cNvSpPr/>
              <p:nvPr/>
            </p:nvSpPr>
            <p:spPr>
              <a:xfrm>
                <a:off x="1615688" y="4457047"/>
                <a:ext cx="1325481" cy="151384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14" name="그룹 141">
                <a:extLst>
                  <a:ext uri="{FF2B5EF4-FFF2-40B4-BE49-F238E27FC236}">
                    <a16:creationId xmlns:a16="http://schemas.microsoft.com/office/drawing/2014/main" xmlns="" id="{8981E904-1778-4D4A-B76D-8904FA3B8522}"/>
                  </a:ext>
                </a:extLst>
              </p:cNvPr>
              <p:cNvGrpSpPr/>
              <p:nvPr/>
            </p:nvGrpSpPr>
            <p:grpSpPr>
              <a:xfrm>
                <a:off x="877966" y="3737995"/>
                <a:ext cx="2879920" cy="2080167"/>
                <a:chOff x="1859782" y="3511256"/>
                <a:chExt cx="2266657" cy="1637207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xmlns="" id="{402C0CF3-E045-4F3C-B0D4-F7668FE7F350}"/>
                    </a:ext>
                  </a:extLst>
                </p:cNvPr>
                <p:cNvSpPr/>
                <p:nvPr/>
              </p:nvSpPr>
              <p:spPr>
                <a:xfrm>
                  <a:off x="2741810" y="3511256"/>
                  <a:ext cx="475534" cy="475533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xmlns="" id="{571BBB62-C45C-47F6-A4D2-0D5AC62149ED}"/>
                    </a:ext>
                  </a:extLst>
                </p:cNvPr>
                <p:cNvSpPr/>
                <p:nvPr/>
              </p:nvSpPr>
              <p:spPr>
                <a:xfrm>
                  <a:off x="1859782" y="4077188"/>
                  <a:ext cx="475534" cy="475533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xmlns="" id="{CD69942C-01EF-40CB-AE72-2D3DEF6C928D}"/>
                    </a:ext>
                  </a:extLst>
                </p:cNvPr>
                <p:cNvSpPr/>
                <p:nvPr/>
              </p:nvSpPr>
              <p:spPr>
                <a:xfrm>
                  <a:off x="1867518" y="4650987"/>
                  <a:ext cx="475534" cy="475533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xmlns="" id="{A878C39E-5A99-416F-BD31-93DDC1FB8ED8}"/>
                    </a:ext>
                  </a:extLst>
                </p:cNvPr>
                <p:cNvSpPr/>
                <p:nvPr/>
              </p:nvSpPr>
              <p:spPr>
                <a:xfrm>
                  <a:off x="3650905" y="4078286"/>
                  <a:ext cx="475534" cy="475533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xmlns="" id="{D7E30D8E-1F7D-4A35-A8D7-C71744A9BA90}"/>
                    </a:ext>
                  </a:extLst>
                </p:cNvPr>
                <p:cNvSpPr/>
                <p:nvPr/>
              </p:nvSpPr>
              <p:spPr>
                <a:xfrm>
                  <a:off x="3650905" y="4672930"/>
                  <a:ext cx="475534" cy="475533"/>
                </a:xfrm>
                <a:prstGeom prst="ellipse">
                  <a:avLst/>
                </a:prstGeom>
                <a:solidFill>
                  <a:srgbClr val="1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996318F6-6776-4F41-8D97-9652F95D6554}"/>
                  </a:ext>
                </a:extLst>
              </p:cNvPr>
              <p:cNvSpPr/>
              <p:nvPr/>
            </p:nvSpPr>
            <p:spPr>
              <a:xfrm>
                <a:off x="1957947" y="6085756"/>
                <a:ext cx="604194" cy="604192"/>
              </a:xfrm>
              <a:prstGeom prst="ellipse">
                <a:avLst/>
              </a:prstGeom>
              <a:solidFill>
                <a:srgbClr val="1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5" name="그룹 42">
            <a:extLst>
              <a:ext uri="{FF2B5EF4-FFF2-40B4-BE49-F238E27FC236}">
                <a16:creationId xmlns:a16="http://schemas.microsoft.com/office/drawing/2014/main" xmlns="" id="{263611EF-8D45-4870-BBA9-0CE229919D72}"/>
              </a:ext>
            </a:extLst>
          </p:cNvPr>
          <p:cNvGrpSpPr/>
          <p:nvPr/>
        </p:nvGrpSpPr>
        <p:grpSpPr>
          <a:xfrm>
            <a:off x="2248154" y="1335435"/>
            <a:ext cx="7737180" cy="1610965"/>
            <a:chOff x="2248154" y="1335435"/>
            <a:chExt cx="7737180" cy="161096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9CAFF242-2F2D-4357-8AD3-DED08E44E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154" y="1335435"/>
              <a:ext cx="672435" cy="672435"/>
            </a:xfrm>
            <a:prstGeom prst="rect">
              <a:avLst/>
            </a:prstGeom>
          </p:spPr>
        </p:pic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xmlns="" id="{66533175-34F4-4FCD-AEE9-14E461213EE4}"/>
                </a:ext>
              </a:extLst>
            </p:cNvPr>
            <p:cNvSpPr/>
            <p:nvPr/>
          </p:nvSpPr>
          <p:spPr>
            <a:xfrm>
              <a:off x="3018901" y="2056056"/>
              <a:ext cx="4461399" cy="890344"/>
            </a:xfrm>
            <a:prstGeom prst="wedgeRoundRectCallout">
              <a:avLst>
                <a:gd name="adj1" fmla="val -59328"/>
                <a:gd name="adj2" fmla="val -11797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영업장의 사례를 잘 들었습니다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이를 바탕으로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오션월드에서</a:t>
              </a:r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도전가치를 실현하기 위한 방법은</a:t>
              </a:r>
              <a:r>
                <a:rPr lang="en-US" altLang="ko-KR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~ </a:t>
              </a:r>
              <a:r>
                <a:rPr lang="ko-KR" altLang="en-US" dirty="0">
                  <a:solidFill>
                    <a:srgbClr val="B1291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solidFill>
                  <a:srgbClr val="B1291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ADC5F16-937F-45E2-9C8F-3850710709BA}"/>
                </a:ext>
              </a:extLst>
            </p:cNvPr>
            <p:cNvSpPr txBox="1"/>
            <p:nvPr/>
          </p:nvSpPr>
          <p:spPr>
            <a:xfrm>
              <a:off x="5643439" y="1419826"/>
              <a:ext cx="434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5" name="말풍선: 모서리가 둥근 사각형 64">
              <a:extLst>
                <a:ext uri="{FF2B5EF4-FFF2-40B4-BE49-F238E27FC236}">
                  <a16:creationId xmlns:a16="http://schemas.microsoft.com/office/drawing/2014/main" xmlns="" id="{BFF01755-962D-4716-97B1-76241264E9A4}"/>
                </a:ext>
              </a:extLst>
            </p:cNvPr>
            <p:cNvSpPr/>
            <p:nvPr/>
          </p:nvSpPr>
          <p:spPr>
            <a:xfrm>
              <a:off x="3090911" y="1351241"/>
              <a:ext cx="2941794" cy="557344"/>
            </a:xfrm>
            <a:prstGeom prst="wedgeRoundRectCallout">
              <a:avLst>
                <a:gd name="adj1" fmla="val -59328"/>
                <a:gd name="adj2" fmla="val -11797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오션월드팀의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발표가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있겠습니다</a:t>
              </a: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023810B-B711-42D7-BCD1-6305D06A8CD0}"/>
              </a:ext>
            </a:extLst>
          </p:cNvPr>
          <p:cNvSpPr/>
          <p:nvPr/>
        </p:nvSpPr>
        <p:spPr>
          <a:xfrm>
            <a:off x="729357" y="1066800"/>
            <a:ext cx="953038" cy="556704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aseline="-2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창문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3FC5EA1-F32E-41E1-BCA7-DECE983B0781}"/>
              </a:ext>
            </a:extLst>
          </p:cNvPr>
          <p:cNvSpPr/>
          <p:nvPr/>
        </p:nvSpPr>
        <p:spPr>
          <a:xfrm>
            <a:off x="10670925" y="2225696"/>
            <a:ext cx="953038" cy="440814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aseline="-2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창문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3CF575B-2F17-4826-B10F-32D999706B5F}"/>
              </a:ext>
            </a:extLst>
          </p:cNvPr>
          <p:cNvSpPr/>
          <p:nvPr/>
        </p:nvSpPr>
        <p:spPr>
          <a:xfrm>
            <a:off x="2904797" y="5865946"/>
            <a:ext cx="6137024" cy="752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aseline="-2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B200072-DA3D-4777-95A9-83FCF44597C7}"/>
              </a:ext>
            </a:extLst>
          </p:cNvPr>
          <p:cNvSpPr/>
          <p:nvPr/>
        </p:nvSpPr>
        <p:spPr>
          <a:xfrm>
            <a:off x="887104" y="1335435"/>
            <a:ext cx="637545" cy="1080219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팀발표자료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2988A63-E333-4A37-9C91-A1B033F51A4F}"/>
              </a:ext>
            </a:extLst>
          </p:cNvPr>
          <p:cNvSpPr/>
          <p:nvPr/>
        </p:nvSpPr>
        <p:spPr>
          <a:xfrm>
            <a:off x="10858157" y="2565011"/>
            <a:ext cx="637545" cy="121921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6DA4D73-26DC-437C-9A26-72BBBE39D5AB}"/>
              </a:ext>
            </a:extLst>
          </p:cNvPr>
          <p:cNvSpPr/>
          <p:nvPr/>
        </p:nvSpPr>
        <p:spPr>
          <a:xfrm>
            <a:off x="887104" y="2565011"/>
            <a:ext cx="637545" cy="1080219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D11C1CC-DD4C-410F-AB59-ADA75EEA95FA}"/>
              </a:ext>
            </a:extLst>
          </p:cNvPr>
          <p:cNvSpPr/>
          <p:nvPr/>
        </p:nvSpPr>
        <p:spPr>
          <a:xfrm>
            <a:off x="10442096" y="1067714"/>
            <a:ext cx="1169158" cy="567100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출입문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A95CBA2-E3BF-4A3D-ADCF-826107229F85}"/>
              </a:ext>
            </a:extLst>
          </p:cNvPr>
          <p:cNvSpPr/>
          <p:nvPr/>
        </p:nvSpPr>
        <p:spPr>
          <a:xfrm>
            <a:off x="735436" y="1067715"/>
            <a:ext cx="10875818" cy="5544386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269E8D11-4C27-4AFD-AA33-F1BBA8EE68A8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661E108C-0C25-42C1-A467-A627958D8750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xmlns="" id="{8040FACC-0B3A-4724-8BE6-04160508B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E7532DF1-22ED-430E-92E6-11521F362633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xmlns="" id="{7BA0A1AA-4438-44D7-ACC0-9FFB0CBCC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0C0DC08-83EF-46D3-B825-2F2F1AA8A606}"/>
                </a:ext>
              </a:extLst>
            </p:cNvPr>
            <p:cNvSpPr txBox="1"/>
            <p:nvPr/>
          </p:nvSpPr>
          <p:spPr>
            <a:xfrm>
              <a:off x="3261316" y="370951"/>
              <a:ext cx="307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발표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창문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case]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2">
            <a:extLst>
              <a:ext uri="{FF2B5EF4-FFF2-40B4-BE49-F238E27FC236}">
                <a16:creationId xmlns:a16="http://schemas.microsoft.com/office/drawing/2014/main" xmlns="" id="{8E0B68FB-C05E-4C08-AFB8-9D232BE5AB9F}"/>
              </a:ext>
            </a:extLst>
          </p:cNvPr>
          <p:cNvGrpSpPr/>
          <p:nvPr/>
        </p:nvGrpSpPr>
        <p:grpSpPr>
          <a:xfrm>
            <a:off x="1098461" y="1803425"/>
            <a:ext cx="1876751" cy="1840528"/>
            <a:chOff x="1043870" y="1898959"/>
            <a:chExt cx="2073473" cy="20734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929872A-AB0C-4F1E-B38E-5079944C2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870" y="1898959"/>
              <a:ext cx="2073473" cy="2073473"/>
            </a:xfrm>
            <a:prstGeom prst="rect">
              <a:avLst/>
            </a:prstGeom>
          </p:spPr>
        </p:pic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D933065-EA66-4633-B3C8-885F07B968FA}"/>
                </a:ext>
              </a:extLst>
            </p:cNvPr>
            <p:cNvSpPr/>
            <p:nvPr/>
          </p:nvSpPr>
          <p:spPr>
            <a:xfrm>
              <a:off x="1637731" y="2034944"/>
              <a:ext cx="900753" cy="926620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4" name="생각 풍선: 구름 모양 33">
            <a:extLst>
              <a:ext uri="{FF2B5EF4-FFF2-40B4-BE49-F238E27FC236}">
                <a16:creationId xmlns:a16="http://schemas.microsoft.com/office/drawing/2014/main" xmlns="" id="{9B7A5AE6-50BC-4BA2-AB84-F81A981126BF}"/>
              </a:ext>
            </a:extLst>
          </p:cNvPr>
          <p:cNvSpPr/>
          <p:nvPr/>
        </p:nvSpPr>
        <p:spPr>
          <a:xfrm>
            <a:off x="3298140" y="1599200"/>
            <a:ext cx="4714918" cy="1286431"/>
          </a:xfrm>
          <a:prstGeom prst="cloudCallout">
            <a:avLst>
              <a:gd name="adj1" fmla="val -65889"/>
              <a:gd name="adj2" fmla="val 35598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팀이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발표를 잘했다고 생각해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팀에게 스티커를 줘야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겠어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grpSp>
        <p:nvGrpSpPr>
          <p:cNvPr id="3" name="그룹 34">
            <a:extLst>
              <a:ext uri="{FF2B5EF4-FFF2-40B4-BE49-F238E27FC236}">
                <a16:creationId xmlns:a16="http://schemas.microsoft.com/office/drawing/2014/main" xmlns="" id="{819BDAAA-60BC-42E5-828E-1EDB26410097}"/>
              </a:ext>
            </a:extLst>
          </p:cNvPr>
          <p:cNvGrpSpPr/>
          <p:nvPr/>
        </p:nvGrpSpPr>
        <p:grpSpPr>
          <a:xfrm>
            <a:off x="7904413" y="2485837"/>
            <a:ext cx="3189126" cy="3848728"/>
            <a:chOff x="748145" y="1610443"/>
            <a:chExt cx="4110458" cy="496061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D36894C7-5C38-4E53-8997-FE1B566260D8}"/>
                </a:ext>
              </a:extLst>
            </p:cNvPr>
            <p:cNvSpPr/>
            <p:nvPr/>
          </p:nvSpPr>
          <p:spPr>
            <a:xfrm>
              <a:off x="748145" y="1610443"/>
              <a:ext cx="4110458" cy="496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두루마리 모양: 가로로 말림 37">
              <a:extLst>
                <a:ext uri="{FF2B5EF4-FFF2-40B4-BE49-F238E27FC236}">
                  <a16:creationId xmlns:a16="http://schemas.microsoft.com/office/drawing/2014/main" xmlns="" id="{4468C0F8-E15C-427A-BA74-3A51BD8F7B82}"/>
                </a:ext>
              </a:extLst>
            </p:cNvPr>
            <p:cNvSpPr/>
            <p:nvPr/>
          </p:nvSpPr>
          <p:spPr>
            <a:xfrm>
              <a:off x="1029107" y="1886801"/>
              <a:ext cx="3657156" cy="624387"/>
            </a:xfrm>
            <a:prstGeom prst="horizontalScroll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대명 도전정신</a:t>
              </a:r>
              <a:r>
                <a:rPr lang="en-US" altLang="ko-KR" sz="3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1</a:t>
              </a:r>
              <a:endPara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5A8C8E35-2883-470F-AC5B-9A1A79996DB0}"/>
                </a:ext>
              </a:extLst>
            </p:cNvPr>
            <p:cNvSpPr/>
            <p:nvPr/>
          </p:nvSpPr>
          <p:spPr>
            <a:xfrm>
              <a:off x="2954864" y="2511188"/>
              <a:ext cx="330930" cy="321797"/>
            </a:xfrm>
            <a:prstGeom prst="ellipse">
              <a:avLst/>
            </a:prstGeom>
            <a:solidFill>
              <a:srgbClr val="EA1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A7BA5D1-E968-4E06-ABBE-F875FE476E36}"/>
                </a:ext>
              </a:extLst>
            </p:cNvPr>
            <p:cNvSpPr txBox="1"/>
            <p:nvPr/>
          </p:nvSpPr>
          <p:spPr>
            <a:xfrm>
              <a:off x="3340843" y="2463652"/>
              <a:ext cx="1198537" cy="51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오션월드팀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F8D45AD-0969-4292-9915-94CD0C7EA5A9}"/>
                </a:ext>
              </a:extLst>
            </p:cNvPr>
            <p:cNvSpPr txBox="1"/>
            <p:nvPr/>
          </p:nvSpPr>
          <p:spPr>
            <a:xfrm>
              <a:off x="1139845" y="3324570"/>
              <a:ext cx="3399535" cy="1309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1. </a:t>
              </a:r>
              <a:r>
                <a:rPr lang="ko-KR" altLang="en-US" sz="20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안전요원으로서</a:t>
              </a:r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 </a:t>
              </a:r>
              <a:r>
                <a:rPr lang="ko-KR" altLang="en-US" sz="20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도전정신이란</a:t>
              </a:r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?</a:t>
              </a:r>
            </a:p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	~~</a:t>
              </a:r>
            </a:p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2. </a:t>
              </a:r>
              <a:r>
                <a:rPr lang="ko-KR" altLang="en-US" sz="20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오션월드</a:t>
              </a:r>
              <a:r>
                <a: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마케팅팀으로서</a:t>
              </a:r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~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  <p:sp>
        <p:nvSpPr>
          <p:cNvPr id="45" name="화살표: 위로 구부러짐 44">
            <a:extLst>
              <a:ext uri="{FF2B5EF4-FFF2-40B4-BE49-F238E27FC236}">
                <a16:creationId xmlns:a16="http://schemas.microsoft.com/office/drawing/2014/main" xmlns="" id="{78A1F83E-A11C-4CB3-B237-BDB1A9238010}"/>
              </a:ext>
            </a:extLst>
          </p:cNvPr>
          <p:cNvSpPr/>
          <p:nvPr/>
        </p:nvSpPr>
        <p:spPr>
          <a:xfrm rot="1117112">
            <a:off x="3156947" y="4097445"/>
            <a:ext cx="4351447" cy="1851757"/>
          </a:xfrm>
          <a:prstGeom prst="curvedUpArrow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xmlns="" id="{75700F1E-A084-437E-AE44-BDD1A6813BE8}"/>
              </a:ext>
            </a:extLst>
          </p:cNvPr>
          <p:cNvSpPr/>
          <p:nvPr/>
        </p:nvSpPr>
        <p:spPr>
          <a:xfrm>
            <a:off x="8265834" y="3312503"/>
            <a:ext cx="402414" cy="369332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웃는 얼굴 18">
            <a:extLst>
              <a:ext uri="{FF2B5EF4-FFF2-40B4-BE49-F238E27FC236}">
                <a16:creationId xmlns:a16="http://schemas.microsoft.com/office/drawing/2014/main" xmlns="" id="{E3B166E9-617E-4009-B4D0-403006A6D4DA}"/>
              </a:ext>
            </a:extLst>
          </p:cNvPr>
          <p:cNvSpPr/>
          <p:nvPr/>
        </p:nvSpPr>
        <p:spPr>
          <a:xfrm>
            <a:off x="6900306" y="1803425"/>
            <a:ext cx="669860" cy="614792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EF31CFC-80E3-4D40-B0C3-B1CE509B72A5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077B233-F401-45E7-BADF-02C5B34F6694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137D097D-51DC-4A30-9735-EFE9AD09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0E35E9A3-51CA-4038-9315-53D558229ED9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3C4AC65A-4D21-4D2E-AA00-96B5E23D8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1F57E99-88F7-430E-954F-5C92E666DB30}"/>
                </a:ext>
              </a:extLst>
            </p:cNvPr>
            <p:cNvSpPr txBox="1"/>
            <p:nvPr/>
          </p:nvSpPr>
          <p:spPr>
            <a:xfrm>
              <a:off x="3261316" y="370951"/>
              <a:ext cx="347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교육생 </a:t>
              </a:r>
              <a:r>
                <a:rPr lang="ko-KR" altLang="en-US" b="1" dirty="0" err="1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우수팀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평가 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b="1" dirty="0" err="1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쉬는시간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활용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49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>
            <a:extLst>
              <a:ext uri="{FF2B5EF4-FFF2-40B4-BE49-F238E27FC236}">
                <a16:creationId xmlns:a16="http://schemas.microsoft.com/office/drawing/2014/main" xmlns="" id="{694FEF64-4CF0-4374-9C9B-4BACEB023FDD}"/>
              </a:ext>
            </a:extLst>
          </p:cNvPr>
          <p:cNvGrpSpPr/>
          <p:nvPr/>
        </p:nvGrpSpPr>
        <p:grpSpPr>
          <a:xfrm>
            <a:off x="653348" y="1419826"/>
            <a:ext cx="10675442" cy="5438174"/>
            <a:chOff x="668847" y="1419826"/>
            <a:chExt cx="10675442" cy="543817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E3DE96F4-CF75-4DD4-8E90-8B0B80AAA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47" y="3699183"/>
              <a:ext cx="3158817" cy="3158817"/>
            </a:xfrm>
            <a:prstGeom prst="rect">
              <a:avLst/>
            </a:prstGeom>
          </p:spPr>
        </p:pic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xmlns="" id="{855F453A-987A-4F89-B0A6-D50B80598AA8}"/>
                </a:ext>
              </a:extLst>
            </p:cNvPr>
            <p:cNvSpPr/>
            <p:nvPr/>
          </p:nvSpPr>
          <p:spPr>
            <a:xfrm>
              <a:off x="4549920" y="1419826"/>
              <a:ext cx="6794369" cy="4667839"/>
            </a:xfrm>
            <a:prstGeom prst="wedgeRoundRectCallout">
              <a:avLst>
                <a:gd name="adj1" fmla="val -69467"/>
                <a:gd name="adj2" fmla="val 37433"/>
                <a:gd name="adj3" fmla="val 16667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85058C8-7D1F-4F64-9432-DBF3C9EA962F}"/>
                </a:ext>
              </a:extLst>
            </p:cNvPr>
            <p:cNvSpPr txBox="1"/>
            <p:nvPr/>
          </p:nvSpPr>
          <p:spPr>
            <a:xfrm>
              <a:off x="5643439" y="1419826"/>
              <a:ext cx="434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4E6DE94-CEEC-4B91-BC4E-FBC6CA224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91883"/>
              </p:ext>
            </p:extLst>
          </p:nvPr>
        </p:nvGraphicFramePr>
        <p:xfrm>
          <a:off x="4802535" y="2897154"/>
          <a:ext cx="6258142" cy="2720755"/>
        </p:xfrm>
        <a:graphic>
          <a:graphicData uri="http://schemas.openxmlformats.org/drawingml/2006/table">
            <a:tbl>
              <a:tblPr/>
              <a:tblGrid>
                <a:gridCol w="988128">
                  <a:extLst>
                    <a:ext uri="{9D8B030D-6E8A-4147-A177-3AD203B41FA5}">
                      <a16:colId xmlns:a16="http://schemas.microsoft.com/office/drawing/2014/main" xmlns="" val="748916694"/>
                    </a:ext>
                  </a:extLst>
                </a:gridCol>
                <a:gridCol w="988128">
                  <a:extLst>
                    <a:ext uri="{9D8B030D-6E8A-4147-A177-3AD203B41FA5}">
                      <a16:colId xmlns:a16="http://schemas.microsoft.com/office/drawing/2014/main" xmlns="" val="2779995898"/>
                    </a:ext>
                  </a:extLst>
                </a:gridCol>
                <a:gridCol w="4281886">
                  <a:extLst>
                    <a:ext uri="{9D8B030D-6E8A-4147-A177-3AD203B41FA5}">
                      <a16:colId xmlns:a16="http://schemas.microsoft.com/office/drawing/2014/main" xmlns="" val="3362091761"/>
                    </a:ext>
                  </a:extLst>
                </a:gridCol>
              </a:tblGrid>
              <a:tr h="3884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평가기준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794315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평가내역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089629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 *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교육생들의 칭찬 스티커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8113113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 만점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교육담당자 및 멘토의 평가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8620124"/>
                  </a:ext>
                </a:extLst>
              </a:tr>
              <a:tr h="389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 만점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주제적합성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대명의 핵심가치를 잘 이해 하였는가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5777164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 만점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연결성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직무와 핵심가치의 실천 방향이 연계가 되는가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4595622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점 만점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독창성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핵심가치를 직무에 적용하기 위한 방안이 독창적인가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84771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DCC19B-DDE2-4F8D-BE56-2FB610CB3545}"/>
              </a:ext>
            </a:extLst>
          </p:cNvPr>
          <p:cNvSpPr txBox="1"/>
          <p:nvPr/>
        </p:nvSpPr>
        <p:spPr>
          <a:xfrm>
            <a:off x="5265619" y="1901330"/>
            <a:ext cx="570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우수팀을 발표합니다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우수팀에게는 소정의 상품이 있습니다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FE71C1E-DE66-46C2-B68C-F95D12D50557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3E09B84-BD04-4133-B1BC-43BE8126793E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D7377AD0-A507-4E14-939D-E1175AD86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EFC6459-581B-4DD2-AAA2-5C6347487840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B10B3ECF-A993-4C74-B726-3856A04E1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9002FCE-FFA1-49DA-B605-F27AC5B8C65F}"/>
                </a:ext>
              </a:extLst>
            </p:cNvPr>
            <p:cNvSpPr txBox="1"/>
            <p:nvPr/>
          </p:nvSpPr>
          <p:spPr>
            <a:xfrm>
              <a:off x="3261316" y="370951"/>
              <a:ext cx="347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우수팀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발표 및 피드백</a:t>
              </a:r>
              <a:endParaRPr lang="en-US" altLang="ko-KR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EBBB2E5-7B3C-4CE7-98A5-D4BDC7985A08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7384F446-BD13-4800-BFA4-7D6566B4A3A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EDAA23C-2451-4BF8-91A6-AB54A3D0A7C7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  <a:endPara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326801D-72F4-4761-8BE2-8EC8BB72473E}"/>
              </a:ext>
            </a:extLst>
          </p:cNvPr>
          <p:cNvGrpSpPr/>
          <p:nvPr/>
        </p:nvGrpSpPr>
        <p:grpSpPr>
          <a:xfrm>
            <a:off x="387411" y="2272541"/>
            <a:ext cx="11015977" cy="3723463"/>
            <a:chOff x="464024" y="2077421"/>
            <a:chExt cx="11981496" cy="38296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2CC6A14-0ED7-44A2-94FE-55827B2D98AF}"/>
                </a:ext>
              </a:extLst>
            </p:cNvPr>
            <p:cNvSpPr/>
            <p:nvPr/>
          </p:nvSpPr>
          <p:spPr>
            <a:xfrm>
              <a:off x="464024" y="4760697"/>
              <a:ext cx="2579427" cy="1146408"/>
            </a:xfrm>
            <a:prstGeom prst="rect">
              <a:avLst/>
            </a:prstGeom>
            <a:solidFill>
              <a:srgbClr val="B12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FFC00BDF-0C8F-4067-84E8-1E747F0AB874}"/>
                </a:ext>
              </a:extLst>
            </p:cNvPr>
            <p:cNvSpPr/>
            <p:nvPr/>
          </p:nvSpPr>
          <p:spPr>
            <a:xfrm>
              <a:off x="2677235" y="4089878"/>
              <a:ext cx="2579427" cy="1146408"/>
            </a:xfrm>
            <a:prstGeom prst="rect">
              <a:avLst/>
            </a:prstGeom>
            <a:solidFill>
              <a:srgbClr val="902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F2DFE62-7995-48D9-9DD8-F75D0F320BDB}"/>
                </a:ext>
              </a:extLst>
            </p:cNvPr>
            <p:cNvSpPr/>
            <p:nvPr/>
          </p:nvSpPr>
          <p:spPr>
            <a:xfrm>
              <a:off x="4890446" y="3419059"/>
              <a:ext cx="2579427" cy="1146408"/>
            </a:xfrm>
            <a:prstGeom prst="rect">
              <a:avLst/>
            </a:prstGeom>
            <a:solidFill>
              <a:srgbClr val="B12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C63683B-0104-4395-B3F6-F6B7C5FCE342}"/>
                </a:ext>
              </a:extLst>
            </p:cNvPr>
            <p:cNvSpPr/>
            <p:nvPr/>
          </p:nvSpPr>
          <p:spPr>
            <a:xfrm>
              <a:off x="7103657" y="2748240"/>
              <a:ext cx="2579427" cy="1146408"/>
            </a:xfrm>
            <a:prstGeom prst="rect">
              <a:avLst/>
            </a:prstGeom>
            <a:solidFill>
              <a:srgbClr val="902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EFA9BE0F-8B8C-4106-8024-30FABD62417A}"/>
                </a:ext>
              </a:extLst>
            </p:cNvPr>
            <p:cNvSpPr/>
            <p:nvPr/>
          </p:nvSpPr>
          <p:spPr>
            <a:xfrm>
              <a:off x="9316867" y="2077421"/>
              <a:ext cx="3128653" cy="1146408"/>
            </a:xfrm>
            <a:prstGeom prst="rect">
              <a:avLst/>
            </a:prstGeom>
            <a:solidFill>
              <a:srgbClr val="B12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BD0F89B4-4242-4026-AAE0-291A08A7F8C1}"/>
              </a:ext>
            </a:extLst>
          </p:cNvPr>
          <p:cNvSpPr/>
          <p:nvPr/>
        </p:nvSpPr>
        <p:spPr>
          <a:xfrm rot="5400000">
            <a:off x="10537004" y="2595387"/>
            <a:ext cx="2014363" cy="418702"/>
          </a:xfrm>
          <a:prstGeom prst="triangle">
            <a:avLst/>
          </a:prstGeom>
          <a:solidFill>
            <a:srgbClr val="B12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DEBFFE15-0BF0-4519-817E-42C6F2848041}"/>
              </a:ext>
            </a:extLst>
          </p:cNvPr>
          <p:cNvSpPr/>
          <p:nvPr/>
        </p:nvSpPr>
        <p:spPr>
          <a:xfrm rot="10800000">
            <a:off x="2428407" y="5316869"/>
            <a:ext cx="336708" cy="655841"/>
          </a:xfrm>
          <a:prstGeom prst="rtTriangle">
            <a:avLst/>
          </a:prstGeom>
          <a:solidFill>
            <a:srgbClr val="691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10EEC02D-126B-4C7A-89BE-2069105351E2}"/>
              </a:ext>
            </a:extLst>
          </p:cNvPr>
          <p:cNvSpPr/>
          <p:nvPr/>
        </p:nvSpPr>
        <p:spPr>
          <a:xfrm rot="10800000">
            <a:off x="4463263" y="4666313"/>
            <a:ext cx="336708" cy="655841"/>
          </a:xfrm>
          <a:prstGeom prst="rtTriangle">
            <a:avLst/>
          </a:prstGeom>
          <a:solidFill>
            <a:srgbClr val="691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B637D5BF-9D33-4874-8335-94A63BB48109}"/>
              </a:ext>
            </a:extLst>
          </p:cNvPr>
          <p:cNvSpPr/>
          <p:nvPr/>
        </p:nvSpPr>
        <p:spPr>
          <a:xfrm rot="10800000">
            <a:off x="6498119" y="4017572"/>
            <a:ext cx="336708" cy="655841"/>
          </a:xfrm>
          <a:prstGeom prst="rtTriangle">
            <a:avLst/>
          </a:prstGeom>
          <a:solidFill>
            <a:srgbClr val="691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DB3D4D04-9C84-45B2-A6B0-5FBB34980236}"/>
              </a:ext>
            </a:extLst>
          </p:cNvPr>
          <p:cNvSpPr/>
          <p:nvPr/>
        </p:nvSpPr>
        <p:spPr>
          <a:xfrm rot="10800000">
            <a:off x="8532975" y="3368831"/>
            <a:ext cx="336708" cy="655841"/>
          </a:xfrm>
          <a:prstGeom prst="rtTriangle">
            <a:avLst/>
          </a:prstGeom>
          <a:solidFill>
            <a:srgbClr val="691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D480FA-1DF9-46B9-9498-5A2C371B6AC9}"/>
              </a:ext>
            </a:extLst>
          </p:cNvPr>
          <p:cNvSpPr txBox="1"/>
          <p:nvPr/>
        </p:nvSpPr>
        <p:spPr>
          <a:xfrm>
            <a:off x="561899" y="5183124"/>
            <a:ext cx="181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개요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D7584A3-E25A-4799-B6BC-7788093F4BA0}"/>
              </a:ext>
            </a:extLst>
          </p:cNvPr>
          <p:cNvSpPr txBox="1"/>
          <p:nvPr/>
        </p:nvSpPr>
        <p:spPr>
          <a:xfrm>
            <a:off x="2447031" y="4512794"/>
            <a:ext cx="225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 장애인 등급제 </a:t>
            </a:r>
            <a:endParaRPr lang="en-US" altLang="ko-KR" sz="2400" b="1" dirty="0">
              <a:solidFill>
                <a:srgbClr val="FFFF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b="1" dirty="0">
              <a:solidFill>
                <a:srgbClr val="FFFF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EB6211-9D69-45DC-B673-B6B7767CD01B}"/>
              </a:ext>
            </a:extLst>
          </p:cNvPr>
          <p:cNvSpPr txBox="1"/>
          <p:nvPr/>
        </p:nvSpPr>
        <p:spPr>
          <a:xfrm>
            <a:off x="4463258" y="3890808"/>
            <a:ext cx="203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및 요인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6DACDDD-E1D6-43A9-BDB3-9B7D3DEC6D3A}"/>
              </a:ext>
            </a:extLst>
          </p:cNvPr>
          <p:cNvSpPr txBox="1"/>
          <p:nvPr/>
        </p:nvSpPr>
        <p:spPr>
          <a:xfrm>
            <a:off x="6705924" y="3198167"/>
            <a:ext cx="181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해외 사례 비교</a:t>
            </a:r>
            <a:endParaRPr lang="en-US" altLang="ko-KR" sz="2400" b="1" dirty="0">
              <a:solidFill>
                <a:srgbClr val="FFFF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27EBE4D-3658-45BF-B505-E067DDF0D20F}"/>
              </a:ext>
            </a:extLst>
          </p:cNvPr>
          <p:cNvSpPr txBox="1"/>
          <p:nvPr/>
        </p:nvSpPr>
        <p:spPr>
          <a:xfrm>
            <a:off x="8999008" y="2378619"/>
            <a:ext cx="211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 제시 및 적용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21C4D7B-4466-4D50-AA93-088374DF7C32}"/>
              </a:ext>
            </a:extLst>
          </p:cNvPr>
          <p:cNvSpPr/>
          <p:nvPr/>
        </p:nvSpPr>
        <p:spPr>
          <a:xfrm>
            <a:off x="1274343" y="4379777"/>
            <a:ext cx="381600" cy="3816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B12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F168673-565F-42B7-8595-522D6E201886}"/>
              </a:ext>
            </a:extLst>
          </p:cNvPr>
          <p:cNvSpPr/>
          <p:nvPr/>
        </p:nvSpPr>
        <p:spPr>
          <a:xfrm>
            <a:off x="3392479" y="3725640"/>
            <a:ext cx="381600" cy="3816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90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F2940F4-B6DF-4F2E-8B74-C8C73CEE0003}"/>
              </a:ext>
            </a:extLst>
          </p:cNvPr>
          <p:cNvSpPr/>
          <p:nvPr/>
        </p:nvSpPr>
        <p:spPr>
          <a:xfrm>
            <a:off x="5388668" y="3103150"/>
            <a:ext cx="381600" cy="3816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B12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412C850F-5687-49FC-8DA6-1CA596EB1B97}"/>
              </a:ext>
            </a:extLst>
          </p:cNvPr>
          <p:cNvSpPr/>
          <p:nvPr/>
        </p:nvSpPr>
        <p:spPr>
          <a:xfrm>
            <a:off x="7591452" y="4107240"/>
            <a:ext cx="381600" cy="3816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90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63159A5-75A4-47A0-8B5A-716FFAFED867}"/>
              </a:ext>
            </a:extLst>
          </p:cNvPr>
          <p:cNvSpPr/>
          <p:nvPr/>
        </p:nvSpPr>
        <p:spPr>
          <a:xfrm>
            <a:off x="9911467" y="3456951"/>
            <a:ext cx="381600" cy="3816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B12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1400" dirty="0">
              <a:solidFill>
                <a:srgbClr val="B12A1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4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CE0C38F-AE9F-4648-B610-A3CE5864CA1A}"/>
              </a:ext>
            </a:extLst>
          </p:cNvPr>
          <p:cNvGrpSpPr/>
          <p:nvPr/>
        </p:nvGrpSpPr>
        <p:grpSpPr>
          <a:xfrm>
            <a:off x="1435322" y="2013012"/>
            <a:ext cx="1532597" cy="1503016"/>
            <a:chOff x="1043870" y="1898959"/>
            <a:chExt cx="2073473" cy="20734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666D2867-B5C3-432E-911B-622ECADB3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870" y="1898959"/>
              <a:ext cx="2073473" cy="2073473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8908C4BA-549E-4F1C-BB3B-93BFABD8AA70}"/>
                </a:ext>
              </a:extLst>
            </p:cNvPr>
            <p:cNvSpPr/>
            <p:nvPr/>
          </p:nvSpPr>
          <p:spPr>
            <a:xfrm>
              <a:off x="1637731" y="2034944"/>
              <a:ext cx="900753" cy="926620"/>
            </a:xfrm>
            <a:prstGeom prst="ellipse">
              <a:avLst/>
            </a:prstGeom>
            <a:solidFill>
              <a:srgbClr val="FEB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생각 풍선: 구름 모양 37">
            <a:extLst>
              <a:ext uri="{FF2B5EF4-FFF2-40B4-BE49-F238E27FC236}">
                <a16:creationId xmlns:a16="http://schemas.microsoft.com/office/drawing/2014/main" xmlns="" id="{BBE43986-06BE-4F24-8059-8C209D0B5965}"/>
              </a:ext>
            </a:extLst>
          </p:cNvPr>
          <p:cNvSpPr/>
          <p:nvPr/>
        </p:nvSpPr>
        <p:spPr>
          <a:xfrm>
            <a:off x="3827739" y="1538840"/>
            <a:ext cx="5297775" cy="1503009"/>
          </a:xfrm>
          <a:prstGeom prst="cloudCallout">
            <a:avLst>
              <a:gd name="adj1" fmla="val -67391"/>
              <a:gd name="adj2" fmla="val 23304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비발디파크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직무에서 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도전정신을 적용시킬지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생각해 볼 수 </a:t>
            </a:r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있었어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D411E7F-C73C-4858-93CF-B592A6F49224}"/>
              </a:ext>
            </a:extLst>
          </p:cNvPr>
          <p:cNvGrpSpPr/>
          <p:nvPr/>
        </p:nvGrpSpPr>
        <p:grpSpPr>
          <a:xfrm>
            <a:off x="9720519" y="4317337"/>
            <a:ext cx="1419515" cy="1503011"/>
            <a:chOff x="1043870" y="1898959"/>
            <a:chExt cx="2073473" cy="207347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28CDCA9-7FAB-4F34-8DE4-B0EEEB334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870" y="1898959"/>
              <a:ext cx="2073473" cy="2073473"/>
            </a:xfrm>
            <a:prstGeom prst="rect">
              <a:avLst/>
            </a:prstGeom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65AB04DA-F33F-4CCB-8F7E-6A1679DF2062}"/>
                </a:ext>
              </a:extLst>
            </p:cNvPr>
            <p:cNvSpPr/>
            <p:nvPr/>
          </p:nvSpPr>
          <p:spPr>
            <a:xfrm>
              <a:off x="1637731" y="2034944"/>
              <a:ext cx="900753" cy="926620"/>
            </a:xfrm>
            <a:prstGeom prst="ellipse">
              <a:avLst/>
            </a:prstGeom>
            <a:solidFill>
              <a:srgbClr val="18B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생각 풍선: 구름 모양 41">
            <a:extLst>
              <a:ext uri="{FF2B5EF4-FFF2-40B4-BE49-F238E27FC236}">
                <a16:creationId xmlns:a16="http://schemas.microsoft.com/office/drawing/2014/main" xmlns="" id="{F91BE8AF-2F8D-4BCE-BCCB-589679520CB7}"/>
              </a:ext>
            </a:extLst>
          </p:cNvPr>
          <p:cNvSpPr/>
          <p:nvPr/>
        </p:nvSpPr>
        <p:spPr>
          <a:xfrm>
            <a:off x="2294482" y="4190243"/>
            <a:ext cx="6197262" cy="1630105"/>
          </a:xfrm>
          <a:prstGeom prst="cloudCallout">
            <a:avLst>
              <a:gd name="adj1" fmla="val 66966"/>
              <a:gd name="adj2" fmla="val -6982"/>
            </a:avLst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같은직무인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000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리조트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XXX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씨가 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제안한 도전정신 실천 방법이 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정말 </a:t>
            </a:r>
            <a:r>
              <a:rPr lang="ko-KR" altLang="en-US" sz="2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괜찮았어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활용해봐야 겠어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A9F6B160-A11E-484C-9217-073A0704A4BD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60D3A4D9-EF12-4902-B0A4-24637ABA60F7}"/>
                </a:ext>
              </a:extLst>
            </p:cNvPr>
            <p:cNvGrpSpPr/>
            <p:nvPr/>
          </p:nvGrpSpPr>
          <p:grpSpPr>
            <a:xfrm>
              <a:off x="739036" y="193002"/>
              <a:ext cx="11234697" cy="694102"/>
              <a:chOff x="739036" y="193002"/>
              <a:chExt cx="11234697" cy="694102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C3BED105-D4F7-423C-BFF2-2B22BF7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6" y="887104"/>
                <a:ext cx="10595798" cy="0"/>
              </a:xfrm>
              <a:prstGeom prst="line">
                <a:avLst/>
              </a:prstGeom>
              <a:ln w="22225">
                <a:solidFill>
                  <a:srgbClr val="B12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23336C73-70CF-481D-8FC1-1BB656E61E87}"/>
                  </a:ext>
                </a:extLst>
              </p:cNvPr>
              <p:cNvSpPr txBox="1"/>
              <p:nvPr/>
            </p:nvSpPr>
            <p:spPr>
              <a:xfrm>
                <a:off x="739036" y="239519"/>
                <a:ext cx="6000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4.</a:t>
                </a:r>
                <a:r>
                  <a:rPr lang="ko-KR" altLang="en-US" sz="3200" b="1" dirty="0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</a:t>
                </a:r>
                <a:r>
                  <a:rPr lang="ko-KR" altLang="en-US" sz="3200" b="1" dirty="0" err="1">
                    <a:solidFill>
                      <a:srgbClr val="B12A1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실행안</a:t>
                </a:r>
                <a:endPara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xmlns="" id="{812856FC-B97F-42CA-BCA7-C89193B49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433" y="193002"/>
                <a:ext cx="857300" cy="33890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07AD631-D156-48FB-B935-1E9714CCE0E7}"/>
                </a:ext>
              </a:extLst>
            </p:cNvPr>
            <p:cNvSpPr txBox="1"/>
            <p:nvPr/>
          </p:nvSpPr>
          <p:spPr>
            <a:xfrm>
              <a:off x="3261316" y="370951"/>
              <a:ext cx="347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 후기 및 평가 작성</a:t>
              </a:r>
              <a:endParaRPr lang="en-US" altLang="ko-KR" b="1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4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247C728-A9EB-4C59-9D56-72E8C20F577D}"/>
              </a:ext>
            </a:extLst>
          </p:cNvPr>
          <p:cNvGrpSpPr/>
          <p:nvPr/>
        </p:nvGrpSpPr>
        <p:grpSpPr>
          <a:xfrm>
            <a:off x="479755" y="2018149"/>
            <a:ext cx="11232489" cy="3481120"/>
            <a:chOff x="645406" y="2221485"/>
            <a:chExt cx="11232489" cy="348112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4F37C6EB-40DD-4B96-B324-48864EA351F0}"/>
                </a:ext>
              </a:extLst>
            </p:cNvPr>
            <p:cNvSpPr/>
            <p:nvPr/>
          </p:nvSpPr>
          <p:spPr>
            <a:xfrm>
              <a:off x="8338444" y="2221485"/>
              <a:ext cx="3539451" cy="3433357"/>
            </a:xfrm>
            <a:prstGeom prst="roundRect">
              <a:avLst>
                <a:gd name="adj" fmla="val 6593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8E39B373-3E75-45C7-86FB-C01F8234170C}"/>
                </a:ext>
              </a:extLst>
            </p:cNvPr>
            <p:cNvSpPr/>
            <p:nvPr/>
          </p:nvSpPr>
          <p:spPr>
            <a:xfrm>
              <a:off x="8338443" y="2221486"/>
              <a:ext cx="3539451" cy="1228174"/>
            </a:xfrm>
            <a:prstGeom prst="roundRect">
              <a:avLst>
                <a:gd name="adj" fmla="val 6593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D3CE7171-CE93-4863-84E3-BAA3E1A1883F}"/>
                </a:ext>
              </a:extLst>
            </p:cNvPr>
            <p:cNvSpPr/>
            <p:nvPr/>
          </p:nvSpPr>
          <p:spPr>
            <a:xfrm>
              <a:off x="4491925" y="2269248"/>
              <a:ext cx="3539451" cy="3433357"/>
            </a:xfrm>
            <a:prstGeom prst="roundRect">
              <a:avLst>
                <a:gd name="adj" fmla="val 6593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2C22EDFC-FB42-465B-8ABF-A0DDE025BFE3}"/>
                </a:ext>
              </a:extLst>
            </p:cNvPr>
            <p:cNvSpPr/>
            <p:nvPr/>
          </p:nvSpPr>
          <p:spPr>
            <a:xfrm>
              <a:off x="4520053" y="2221486"/>
              <a:ext cx="3539451" cy="1228174"/>
            </a:xfrm>
            <a:prstGeom prst="roundRect">
              <a:avLst>
                <a:gd name="adj" fmla="val 6593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70A63C6C-6F41-4E30-9B0D-49EB5B259402}"/>
                </a:ext>
              </a:extLst>
            </p:cNvPr>
            <p:cNvSpPr/>
            <p:nvPr/>
          </p:nvSpPr>
          <p:spPr>
            <a:xfrm>
              <a:off x="645407" y="2221485"/>
              <a:ext cx="3539451" cy="3433357"/>
            </a:xfrm>
            <a:prstGeom prst="roundRect">
              <a:avLst>
                <a:gd name="adj" fmla="val 6593"/>
              </a:avLst>
            </a:prstGeom>
            <a:solidFill>
              <a:srgbClr val="E6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1CBD6923-2A3E-49C7-87B1-7762C43692B6}"/>
                </a:ext>
              </a:extLst>
            </p:cNvPr>
            <p:cNvSpPr/>
            <p:nvPr/>
          </p:nvSpPr>
          <p:spPr>
            <a:xfrm>
              <a:off x="645406" y="2221486"/>
              <a:ext cx="3539451" cy="1228174"/>
            </a:xfrm>
            <a:prstGeom prst="roundRect">
              <a:avLst>
                <a:gd name="adj" fmla="val 6593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022B0107-D7A1-46FC-A6E2-F72D227AE79F}"/>
                </a:ext>
              </a:extLst>
            </p:cNvPr>
            <p:cNvGrpSpPr/>
            <p:nvPr/>
          </p:nvGrpSpPr>
          <p:grpSpPr>
            <a:xfrm>
              <a:off x="664160" y="2329297"/>
              <a:ext cx="11204357" cy="3181300"/>
              <a:chOff x="1023593" y="2343152"/>
              <a:chExt cx="11204357" cy="3181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9404978B-2F5D-404F-B804-7C9DB0593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4971" y="3663770"/>
                <a:ext cx="1839186" cy="183918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CA57608-883A-43CD-ABDD-4DA637DC462D}"/>
                  </a:ext>
                </a:extLst>
              </p:cNvPr>
              <p:cNvSpPr txBox="1"/>
              <p:nvPr/>
            </p:nvSpPr>
            <p:spPr>
              <a:xfrm>
                <a:off x="1023593" y="2343153"/>
                <a:ext cx="35206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대명그룹 의미 재음미</a:t>
                </a:r>
                <a:endParaRPr lang="en-US" altLang="ko-KR" sz="28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소속감 강화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DA1300B4-3F52-4DE5-913A-38AFC5B18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8300" y="3629256"/>
                <a:ext cx="1873700" cy="18737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2FEB6359-1CCC-4120-A84C-742EDBD58907}"/>
                  </a:ext>
                </a:extLst>
              </p:cNvPr>
              <p:cNvSpPr txBox="1"/>
              <p:nvPr/>
            </p:nvSpPr>
            <p:spPr>
              <a:xfrm>
                <a:off x="4823230" y="2557170"/>
                <a:ext cx="35206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일하는 방식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변화</a:t>
                </a:r>
                <a:endParaRPr lang="en-US" altLang="ko-KR" sz="28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/>
                <a:endParaRPr lang="ko-KR" altLang="en-US" sz="28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A0148E0-1ABF-45D9-8EFD-C00C91D02F2F}"/>
                  </a:ext>
                </a:extLst>
              </p:cNvPr>
              <p:cNvSpPr txBox="1"/>
              <p:nvPr/>
            </p:nvSpPr>
            <p:spPr>
              <a:xfrm>
                <a:off x="8707252" y="2343152"/>
                <a:ext cx="35206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수동적인 </a:t>
                </a:r>
                <a:endParaRPr lang="en-US" altLang="ko-KR" sz="28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조직문화 개선</a:t>
                </a: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xmlns="" id="{E8381999-8ACC-4D7C-A2C7-C576D4EE7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6512" y="3642274"/>
                <a:ext cx="1882178" cy="1882178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749AB8DA-E55C-4BFC-B7BD-F40881EE7331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47361FD5-D1B5-4774-AE64-A8B81696AF5D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1E127A1-A289-4DB6-B18E-A93D2F56FA40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B659E0F8-A8E6-4B52-A17C-AE8526C4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33" y="193002"/>
              <a:ext cx="857300" cy="338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14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481D07D-74DA-424A-9EFA-F5D801C8FBAD}"/>
              </a:ext>
            </a:extLst>
          </p:cNvPr>
          <p:cNvGrpSpPr/>
          <p:nvPr/>
        </p:nvGrpSpPr>
        <p:grpSpPr>
          <a:xfrm>
            <a:off x="188996" y="2629187"/>
            <a:ext cx="12192000" cy="1451336"/>
            <a:chOff x="0" y="1883031"/>
            <a:chExt cx="12192000" cy="14513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0BE382B-6A6B-4B8D-9AA5-658A5E8B44D1}"/>
                </a:ext>
              </a:extLst>
            </p:cNvPr>
            <p:cNvSpPr txBox="1"/>
            <p:nvPr/>
          </p:nvSpPr>
          <p:spPr>
            <a:xfrm>
              <a:off x="0" y="2195594"/>
              <a:ext cx="121920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대명 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가지 핵심가치 전체 내재화 교육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고객 중심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신뢰 우선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도전 정신 전체를 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case 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스터디하고</a:t>
              </a:r>
              <a:endParaRPr lang="en-US" altLang="ko-KR" sz="22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그 중 하나를 무작위로 선정해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발표 하는 교육프로그램을 추천 합니다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 </a:t>
              </a:r>
            </a:p>
          </p:txBody>
        </p:sp>
        <p:pic>
          <p:nvPicPr>
            <p:cNvPr id="7" name="그림 6" descr="식탁용기구, 플레이트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7D03C9A-6420-47B2-BF58-E4403A9C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739" y="1883031"/>
              <a:ext cx="625126" cy="62512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223D1DB-2B67-4D02-9F3F-8882F2E0E438}"/>
              </a:ext>
            </a:extLst>
          </p:cNvPr>
          <p:cNvGrpSpPr/>
          <p:nvPr/>
        </p:nvGrpSpPr>
        <p:grpSpPr>
          <a:xfrm>
            <a:off x="0" y="1126862"/>
            <a:ext cx="12192000" cy="849866"/>
            <a:chOff x="1" y="988804"/>
            <a:chExt cx="12192000" cy="8498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1B02C8A-7CD3-4B88-8AAF-E605A0205679}"/>
                </a:ext>
              </a:extLst>
            </p:cNvPr>
            <p:cNvSpPr txBox="1"/>
            <p:nvPr/>
          </p:nvSpPr>
          <p:spPr>
            <a:xfrm>
              <a:off x="1" y="115010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제안사항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7B3EAA35-4CD9-4AF9-9EF0-F085126701F4}"/>
                </a:ext>
              </a:extLst>
            </p:cNvPr>
            <p:cNvGrpSpPr/>
            <p:nvPr/>
          </p:nvGrpSpPr>
          <p:grpSpPr>
            <a:xfrm>
              <a:off x="4541003" y="988804"/>
              <a:ext cx="3211237" cy="849866"/>
              <a:chOff x="4541003" y="988804"/>
              <a:chExt cx="3211237" cy="84986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1D246604-D7BE-4A71-9715-79DE3E8A1ED1}"/>
                  </a:ext>
                </a:extLst>
              </p:cNvPr>
              <p:cNvGrpSpPr/>
              <p:nvPr/>
            </p:nvGrpSpPr>
            <p:grpSpPr>
              <a:xfrm>
                <a:off x="4541003" y="988804"/>
                <a:ext cx="3211237" cy="68168"/>
                <a:chOff x="4541003" y="988804"/>
                <a:chExt cx="3211237" cy="68168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xmlns="" id="{3A2BF56B-EEED-4060-99DA-9590DC5A8E67}"/>
                    </a:ext>
                  </a:extLst>
                </p:cNvPr>
                <p:cNvCxnSpPr/>
                <p:nvPr/>
              </p:nvCxnSpPr>
              <p:spPr>
                <a:xfrm>
                  <a:off x="4541003" y="1022888"/>
                  <a:ext cx="3177153" cy="0"/>
                </a:xfrm>
                <a:prstGeom prst="line">
                  <a:avLst/>
                </a:prstGeom>
                <a:ln w="25400">
                  <a:solidFill>
                    <a:srgbClr val="B1291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xmlns="" id="{0A2950BC-8908-4B8D-98C4-9B2EA9BD75FD}"/>
                    </a:ext>
                  </a:extLst>
                </p:cNvPr>
                <p:cNvGrpSpPr/>
                <p:nvPr/>
              </p:nvGrpSpPr>
              <p:grpSpPr>
                <a:xfrm>
                  <a:off x="4541003" y="988804"/>
                  <a:ext cx="3211237" cy="68168"/>
                  <a:chOff x="4541003" y="988804"/>
                  <a:chExt cx="3211237" cy="68168"/>
                </a:xfrm>
              </p:grpSpPr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xmlns="" id="{DECA7E83-8AB7-4953-ADE0-87E9EE92DCDC}"/>
                      </a:ext>
                    </a:extLst>
                  </p:cNvPr>
                  <p:cNvSpPr/>
                  <p:nvPr/>
                </p:nvSpPr>
                <p:spPr>
                  <a:xfrm>
                    <a:off x="7684072" y="988804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xmlns="" id="{A54880A9-0920-4BE0-BED6-118AD505CE29}"/>
                      </a:ext>
                    </a:extLst>
                  </p:cNvPr>
                  <p:cNvSpPr/>
                  <p:nvPr/>
                </p:nvSpPr>
                <p:spPr>
                  <a:xfrm>
                    <a:off x="4541003" y="988804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999F99BB-2F19-423B-8D05-C9035F1C4D91}"/>
                  </a:ext>
                </a:extLst>
              </p:cNvPr>
              <p:cNvGrpSpPr/>
              <p:nvPr/>
            </p:nvGrpSpPr>
            <p:grpSpPr>
              <a:xfrm>
                <a:off x="4541003" y="1770502"/>
                <a:ext cx="3211237" cy="68168"/>
                <a:chOff x="4591625" y="984079"/>
                <a:chExt cx="3211237" cy="68168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xmlns="" id="{B7210B86-6989-481C-A218-5D4AC6D9F1D8}"/>
                    </a:ext>
                  </a:extLst>
                </p:cNvPr>
                <p:cNvCxnSpPr/>
                <p:nvPr/>
              </p:nvCxnSpPr>
              <p:spPr>
                <a:xfrm>
                  <a:off x="4591625" y="1018163"/>
                  <a:ext cx="3177153" cy="0"/>
                </a:xfrm>
                <a:prstGeom prst="line">
                  <a:avLst/>
                </a:prstGeom>
                <a:ln w="25400">
                  <a:solidFill>
                    <a:srgbClr val="B1291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1206EC50-7636-48A8-ABBC-0DAA5CBBB7ED}"/>
                    </a:ext>
                  </a:extLst>
                </p:cNvPr>
                <p:cNvGrpSpPr/>
                <p:nvPr/>
              </p:nvGrpSpPr>
              <p:grpSpPr>
                <a:xfrm>
                  <a:off x="4591625" y="984079"/>
                  <a:ext cx="3211237" cy="68168"/>
                  <a:chOff x="4591625" y="984079"/>
                  <a:chExt cx="3211237" cy="68168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D04E0CC6-DFD2-4823-A507-4A22A42D0A39}"/>
                      </a:ext>
                    </a:extLst>
                  </p:cNvPr>
                  <p:cNvSpPr/>
                  <p:nvPr/>
                </p:nvSpPr>
                <p:spPr>
                  <a:xfrm>
                    <a:off x="7734694" y="984079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xmlns="" id="{9F28E17F-8B4B-434B-B440-0E466FBA6961}"/>
                      </a:ext>
                    </a:extLst>
                  </p:cNvPr>
                  <p:cNvSpPr/>
                  <p:nvPr/>
                </p:nvSpPr>
                <p:spPr>
                  <a:xfrm>
                    <a:off x="4591625" y="984079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31F1AD1-CFB1-40BF-AC96-DF4122065F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33" y="193002"/>
            <a:ext cx="857300" cy="3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481D07D-74DA-424A-9EFA-F5D801C8FBAD}"/>
              </a:ext>
            </a:extLst>
          </p:cNvPr>
          <p:cNvGrpSpPr/>
          <p:nvPr/>
        </p:nvGrpSpPr>
        <p:grpSpPr>
          <a:xfrm>
            <a:off x="0" y="2394616"/>
            <a:ext cx="12192000" cy="2963224"/>
            <a:chOff x="0" y="2032190"/>
            <a:chExt cx="12192000" cy="296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0BE382B-6A6B-4B8D-9AA5-658A5E8B44D1}"/>
                </a:ext>
              </a:extLst>
            </p:cNvPr>
            <p:cNvSpPr txBox="1"/>
            <p:nvPr/>
          </p:nvSpPr>
          <p:spPr>
            <a:xfrm>
              <a:off x="0" y="2195594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사업장 마다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인원 구성이 다른데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어떻게 편성할 것인가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</a:p>
            <a:p>
              <a:pPr algn="ctr"/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200" dirty="0" err="1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비발디파크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리조트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50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200" dirty="0" err="1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델피노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설악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명이 입사했을 경우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</a:p>
          </p:txBody>
        </p:sp>
        <p:pic>
          <p:nvPicPr>
            <p:cNvPr id="7" name="그림 6" descr="식탁용기구, 플레이트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7D03C9A-6420-47B2-BF58-E4403A9C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102" y="2032190"/>
              <a:ext cx="625126" cy="6251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E495D2F-0A01-451A-8F92-E4952A3A8C39}"/>
                </a:ext>
              </a:extLst>
            </p:cNvPr>
            <p:cNvSpPr txBox="1"/>
            <p:nvPr/>
          </p:nvSpPr>
          <p:spPr>
            <a:xfrm>
              <a:off x="0" y="3825863"/>
              <a:ext cx="1219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교육프로그램에서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교육 담당자의 역할은 무엇인가</a:t>
              </a:r>
              <a:r>
                <a:rPr lang="en-US" altLang="ko-KR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</a:p>
            <a:p>
              <a:pPr algn="ctr"/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효율적인 </a:t>
              </a:r>
              <a:r>
                <a:rPr lang="en-US" altLang="ko-KR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Grouping &amp; </a:t>
              </a:r>
              <a:r>
                <a:rPr lang="ko-KR" altLang="en-US" sz="22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잘못된 방향으로 진행되고 있는 조의 교정 </a:t>
              </a:r>
              <a:endParaRPr lang="en-US" altLang="ko-KR" sz="22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9" name="그림 8" descr="식탁용기구, 플레이트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DCFBA31A-3817-4AE9-9B89-B4715F5E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601" y="3785512"/>
              <a:ext cx="625126" cy="62512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223D1DB-2B67-4D02-9F3F-8882F2E0E438}"/>
              </a:ext>
            </a:extLst>
          </p:cNvPr>
          <p:cNvGrpSpPr/>
          <p:nvPr/>
        </p:nvGrpSpPr>
        <p:grpSpPr>
          <a:xfrm>
            <a:off x="0" y="1126862"/>
            <a:ext cx="12192000" cy="849866"/>
            <a:chOff x="1" y="988804"/>
            <a:chExt cx="12192000" cy="8498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1B02C8A-7CD3-4B88-8AAF-E605A0205679}"/>
                </a:ext>
              </a:extLst>
            </p:cNvPr>
            <p:cNvSpPr txBox="1"/>
            <p:nvPr/>
          </p:nvSpPr>
          <p:spPr>
            <a:xfrm>
              <a:off x="1" y="115010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주의사항 안내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7B3EAA35-4CD9-4AF9-9EF0-F085126701F4}"/>
                </a:ext>
              </a:extLst>
            </p:cNvPr>
            <p:cNvGrpSpPr/>
            <p:nvPr/>
          </p:nvGrpSpPr>
          <p:grpSpPr>
            <a:xfrm>
              <a:off x="4541003" y="988804"/>
              <a:ext cx="3211237" cy="849866"/>
              <a:chOff x="4541003" y="988804"/>
              <a:chExt cx="3211237" cy="84986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1D246604-D7BE-4A71-9715-79DE3E8A1ED1}"/>
                  </a:ext>
                </a:extLst>
              </p:cNvPr>
              <p:cNvGrpSpPr/>
              <p:nvPr/>
            </p:nvGrpSpPr>
            <p:grpSpPr>
              <a:xfrm>
                <a:off x="4541003" y="988804"/>
                <a:ext cx="3211237" cy="68168"/>
                <a:chOff x="4541003" y="988804"/>
                <a:chExt cx="3211237" cy="68168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xmlns="" id="{3A2BF56B-EEED-4060-99DA-9590DC5A8E67}"/>
                    </a:ext>
                  </a:extLst>
                </p:cNvPr>
                <p:cNvCxnSpPr/>
                <p:nvPr/>
              </p:nvCxnSpPr>
              <p:spPr>
                <a:xfrm>
                  <a:off x="4541003" y="1022888"/>
                  <a:ext cx="3177153" cy="0"/>
                </a:xfrm>
                <a:prstGeom prst="line">
                  <a:avLst/>
                </a:prstGeom>
                <a:ln w="25400">
                  <a:solidFill>
                    <a:srgbClr val="B1291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xmlns="" id="{0A2950BC-8908-4B8D-98C4-9B2EA9BD75FD}"/>
                    </a:ext>
                  </a:extLst>
                </p:cNvPr>
                <p:cNvGrpSpPr/>
                <p:nvPr/>
              </p:nvGrpSpPr>
              <p:grpSpPr>
                <a:xfrm>
                  <a:off x="4541003" y="988804"/>
                  <a:ext cx="3211237" cy="68168"/>
                  <a:chOff x="4541003" y="988804"/>
                  <a:chExt cx="3211237" cy="68168"/>
                </a:xfrm>
              </p:grpSpPr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xmlns="" id="{DECA7E83-8AB7-4953-ADE0-87E9EE92DCDC}"/>
                      </a:ext>
                    </a:extLst>
                  </p:cNvPr>
                  <p:cNvSpPr/>
                  <p:nvPr/>
                </p:nvSpPr>
                <p:spPr>
                  <a:xfrm>
                    <a:off x="7684072" y="988804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xmlns="" id="{A54880A9-0920-4BE0-BED6-118AD505CE29}"/>
                      </a:ext>
                    </a:extLst>
                  </p:cNvPr>
                  <p:cNvSpPr/>
                  <p:nvPr/>
                </p:nvSpPr>
                <p:spPr>
                  <a:xfrm>
                    <a:off x="4541003" y="988804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999F99BB-2F19-423B-8D05-C9035F1C4D91}"/>
                  </a:ext>
                </a:extLst>
              </p:cNvPr>
              <p:cNvGrpSpPr/>
              <p:nvPr/>
            </p:nvGrpSpPr>
            <p:grpSpPr>
              <a:xfrm>
                <a:off x="4541003" y="1770502"/>
                <a:ext cx="3211237" cy="68168"/>
                <a:chOff x="4591625" y="984079"/>
                <a:chExt cx="3211237" cy="68168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xmlns="" id="{B7210B86-6989-481C-A218-5D4AC6D9F1D8}"/>
                    </a:ext>
                  </a:extLst>
                </p:cNvPr>
                <p:cNvCxnSpPr/>
                <p:nvPr/>
              </p:nvCxnSpPr>
              <p:spPr>
                <a:xfrm>
                  <a:off x="4591625" y="1018163"/>
                  <a:ext cx="3177153" cy="0"/>
                </a:xfrm>
                <a:prstGeom prst="line">
                  <a:avLst/>
                </a:prstGeom>
                <a:ln w="25400">
                  <a:solidFill>
                    <a:srgbClr val="B1291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1206EC50-7636-48A8-ABBC-0DAA5CBBB7ED}"/>
                    </a:ext>
                  </a:extLst>
                </p:cNvPr>
                <p:cNvGrpSpPr/>
                <p:nvPr/>
              </p:nvGrpSpPr>
              <p:grpSpPr>
                <a:xfrm>
                  <a:off x="4591625" y="984079"/>
                  <a:ext cx="3211237" cy="68168"/>
                  <a:chOff x="4591625" y="984079"/>
                  <a:chExt cx="3211237" cy="68168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D04E0CC6-DFD2-4823-A507-4A22A42D0A39}"/>
                      </a:ext>
                    </a:extLst>
                  </p:cNvPr>
                  <p:cNvSpPr/>
                  <p:nvPr/>
                </p:nvSpPr>
                <p:spPr>
                  <a:xfrm>
                    <a:off x="7734694" y="984079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xmlns="" id="{9F28E17F-8B4B-434B-B440-0E466FBA6961}"/>
                      </a:ext>
                    </a:extLst>
                  </p:cNvPr>
                  <p:cNvSpPr/>
                  <p:nvPr/>
                </p:nvSpPr>
                <p:spPr>
                  <a:xfrm>
                    <a:off x="4591625" y="984079"/>
                    <a:ext cx="68168" cy="68168"/>
                  </a:xfrm>
                  <a:prstGeom prst="ellipse">
                    <a:avLst/>
                  </a:prstGeom>
                  <a:solidFill>
                    <a:srgbClr val="B129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2F58E727-5485-44FB-B7EF-402BAF873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33" y="193002"/>
            <a:ext cx="857300" cy="3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3CE7F6FA-C254-4544-ADD9-7896F747B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91432"/>
              </p:ext>
            </p:extLst>
          </p:nvPr>
        </p:nvGraphicFramePr>
        <p:xfrm>
          <a:off x="470756" y="926946"/>
          <a:ext cx="11250488" cy="58218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6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9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7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7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04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학습목표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214" marR="3214" marT="6191" marB="0" anchor="ctr" horzOverflow="overflow"/>
                </a:tc>
                <a:tc gridSpan="3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그룹 의미 재음미</a:t>
                      </a: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수동적인 조직문화 개선</a:t>
                      </a: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핵심가치</a:t>
                      </a: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도전정신</a:t>
                      </a: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내재화</a:t>
                      </a:r>
                      <a:endParaRPr lang="en-US" altLang="ko-KR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1" marR="4285" marT="4643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1" marR="4285" marT="4643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0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듈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명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214" marR="3214" marT="6191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세부강의내용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[Course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Profile]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방법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Module1.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[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전문가팀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Case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스터디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동종 영업장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직무별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5~6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조편성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A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오션월드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경영지원직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B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오션월드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현장직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C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델피노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핵심가치 내재화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미션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해당 영업장에서 대명의 도전정신을 실현할 방법을 제안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highlight>
                          <a:srgbClr val="FFFF00"/>
                        </a:highlight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</a:p>
                  </a:txBody>
                  <a:tcPr marL="68579" marR="68579" marT="60964" marB="60964" anchor="ctr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tabLst>
                          <a:tab pos="82550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82550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82550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82550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/>
                        <a:buNone/>
                        <a:tabLst>
                          <a:tab pos="825500" algn="l"/>
                        </a:tabLst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YDIYGO130"/>
                        </a:rPr>
                        <a:t>토의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YDIYGO13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/>
                        <a:buNone/>
                        <a:tabLst>
                          <a:tab pos="825500" algn="l"/>
                        </a:tabLst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YDIYGO130"/>
                        </a:rPr>
                        <a:t>피드백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YDIYGO130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1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Module2.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[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 재편성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]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Case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스터디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 등에서 각각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명을 뽑아 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1,2,3,~m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 편성 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1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A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소속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B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소속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C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소속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명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 전문가팀의 영업장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·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직무 사례 및 정보 공유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</a:p>
                  </a:txBody>
                  <a:tcPr marL="68579" marR="68579" marT="60964" marB="609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/>
                        <a:buNone/>
                        <a:tabLst>
                          <a:tab pos="825500" algn="l"/>
                        </a:tabLst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YDIYGO130"/>
                        </a:rPr>
                        <a:t>토의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YDIYGO13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/>
                        <a:buNone/>
                        <a:tabLst>
                          <a:tab pos="825500" algn="l"/>
                        </a:tabLst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sym typeface="YDIYGO130"/>
                        </a:rPr>
                        <a:t>피드백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sym typeface="YDIYGO130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6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Module3.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[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전문가팀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준비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다시 전문가팀으로 복귀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(A,B,C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B1291A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핵심가치 내재화 미션 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B1291A"/>
                          </a:solidFill>
                          <a:effectLst/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핵심가치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도전정신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을 실현하는 대명인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 </a:t>
                      </a:r>
                      <a:endParaRPr kumimoji="1" lang="en-US" altLang="ko-KR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타 사업장의 사례 및 정보 공유 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타 사례를 통한 발전적 방향 제시</a:t>
                      </a:r>
                      <a:endParaRPr kumimoji="1" lang="en-US" altLang="ko-KR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</a:p>
                  </a:txBody>
                  <a:tcPr marL="68579" marR="68579" marT="60964" marB="609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실습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토의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피드백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2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Module4.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 및 평가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팀별 발표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우수팀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B12A1C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선정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: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교육생 스스로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우수팀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평가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 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교육담당자 및 멘토 평가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우수팀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소감 및 교육 담당자와 멘토의 평가 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교육생의 다짐 및  후기 작성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40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  <a:endParaRPr lang="en-US" altLang="ko-KR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~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60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</a:p>
                  </a:txBody>
                  <a:tcPr marL="68579" marR="68579" marT="60964" marB="609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피드백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준비물</a:t>
                      </a:r>
                    </a:p>
                  </a:txBody>
                  <a:tcPr marL="3214" marR="3214" marT="6191" marB="0" anchor="ctr" horzOverflow="overflow"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필기 도구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전지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전문가팀 배부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A4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용지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교육생 필기용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 편성 </a:t>
                      </a: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진행방향 안내 용지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교육생 필기 용지 뒷면 활용 추천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79" marR="68579" marT="60964" marB="6096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1906899350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유의사항</a:t>
                      </a:r>
                    </a:p>
                  </a:txBody>
                  <a:tcPr marL="3214" marR="3214" marT="6191" marB="0" anchor="ctr" horzOverflow="overflow"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효율적인 조 편성</a:t>
                      </a:r>
                      <a:endParaRPr lang="en-US" altLang="ko-KR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진행방향 이탈 조 신속한 교정 </a:t>
                      </a:r>
                      <a:endParaRPr lang="en-US" altLang="ko-KR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7381" marR="3214" marT="6191" marB="0" anchor="ctr" horzOverflow="overflow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79" marR="68579" marT="60964" marB="6096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53995" marR="53995" marT="72019" marB="72019" anchor="ctr" horzOverflow="overflow"/>
                </a:tc>
                <a:extLst>
                  <a:ext uri="{0D108BD9-81ED-4DB2-BD59-A6C34878D82A}">
                    <a16:rowId xmlns:a16="http://schemas.microsoft.com/office/drawing/2014/main" xmlns="" val="356404197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FCB0586-6B15-4763-AD3D-319335473209}"/>
              </a:ext>
            </a:extLst>
          </p:cNvPr>
          <p:cNvGrpSpPr/>
          <p:nvPr/>
        </p:nvGrpSpPr>
        <p:grpSpPr>
          <a:xfrm>
            <a:off x="5074920" y="214581"/>
            <a:ext cx="2042160" cy="523220"/>
            <a:chOff x="5122090" y="90102"/>
            <a:chExt cx="2042160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629E680-4DEC-4BFE-9C2C-2E4B57BE1525}"/>
                </a:ext>
              </a:extLst>
            </p:cNvPr>
            <p:cNvSpPr txBox="1"/>
            <p:nvPr/>
          </p:nvSpPr>
          <p:spPr>
            <a:xfrm>
              <a:off x="5122090" y="90102"/>
              <a:ext cx="2042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요약본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0A6AD246-4CBD-481D-AEF6-06E78FFE12E7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10" y="90102"/>
              <a:ext cx="1259921" cy="0"/>
            </a:xfrm>
            <a:prstGeom prst="line">
              <a:avLst/>
            </a:prstGeom>
            <a:ln w="25400">
              <a:solidFill>
                <a:srgbClr val="B129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9346644E-4EB6-459A-BB39-E0446EA6BD2D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10" y="613322"/>
              <a:ext cx="1259921" cy="0"/>
            </a:xfrm>
            <a:prstGeom prst="line">
              <a:avLst/>
            </a:prstGeom>
            <a:ln w="25400">
              <a:solidFill>
                <a:srgbClr val="B129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55AAAD1-6941-4323-9784-EAF2E405D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33" y="193002"/>
            <a:ext cx="857300" cy="3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6A7BA44-FE27-405C-BD5C-6CBD3742DBC7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BFC6ABB8-4E6D-4412-9A93-A4C5AF71F2E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2B16A81-9057-4064-A200-3E97CE157648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 smtClean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개요</a:t>
              </a:r>
              <a:endPara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99DD874-75CF-4AE3-A35E-27848BCC1D15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0602"/>
              </p:ext>
            </p:extLst>
          </p:nvPr>
        </p:nvGraphicFramePr>
        <p:xfrm>
          <a:off x="2742837" y="1960222"/>
          <a:ext cx="5857240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715"/>
                <a:gridCol w="470852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문제 인식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잘못된 장애 등급제로 인하여 필요한 복지 지원을 못 받는 장애인들이 존재한다</a:t>
                      </a:r>
                      <a:r>
                        <a:rPr lang="en-US" sz="1000" kern="100" dirty="0">
                          <a:effectLst/>
                        </a:rPr>
                        <a:t>. </a:t>
                      </a:r>
                      <a:r>
                        <a:rPr lang="ko-KR" sz="1000" kern="100" dirty="0">
                          <a:effectLst/>
                        </a:rPr>
                        <a:t>이에 의료기준만 고려하는 것이 아니라 사회적 환경요인까지 고려한 현실적인 등급제를 찾아야 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79842"/>
              </p:ext>
            </p:extLst>
          </p:nvPr>
        </p:nvGraphicFramePr>
        <p:xfrm>
          <a:off x="2726508" y="3145188"/>
          <a:ext cx="5857240" cy="807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715"/>
                <a:gridCol w="470852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이해 관계자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실질적인 지원을 받지 못하고 있는 장애인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문제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현실을 반영하지 못한 장애인 등급제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원인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의료 기준만이 장애인 등급 판별의 기준이기 때문에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결론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의료기준만 고려하는 것이 아니라 사회적 환경요인까지 고려한 현실적인 등급제를 찾자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3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7D4EDFB-CE73-4FEC-AECB-527B5CB1DB7D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1077218"/>
            <a:chOff x="739036" y="239519"/>
            <a:chExt cx="10595798" cy="107721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 장애인 등급제 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8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7D4EDFB-CE73-4FEC-AECB-527B5CB1DB7D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1077218"/>
            <a:chOff x="739036" y="239519"/>
            <a:chExt cx="10595798" cy="107721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 장애인 등급제 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9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7D4EDFB-CE73-4FEC-AECB-527B5CB1DB7D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1569660"/>
            <a:chOff x="739036" y="239519"/>
            <a:chExt cx="10595798" cy="156966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r>
                <a:rPr lang="en-US" altLang="ko-KR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사례 및 요인</a:t>
              </a:r>
              <a:r>
                <a:rPr lang="en-US" altLang="ko-KR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  <a:p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ko-KR" altLang="en-US" sz="3200" b="1" dirty="0">
                <a:solidFill>
                  <a:srgbClr val="B12A1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59329" y="1809179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의료기준만으로 등급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콜택시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6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7D4EDFB-CE73-4FEC-AECB-527B5CB1DB7D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해외 사례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비교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9036" y="14532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미국 영국 프랑스 독일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7D4EDFB-CE73-4FEC-AECB-527B5CB1DB7D}"/>
              </a:ext>
            </a:extLst>
          </p:cNvPr>
          <p:cNvSpPr/>
          <p:nvPr/>
        </p:nvSpPr>
        <p:spPr>
          <a:xfrm>
            <a:off x="7921647" y="6546930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ATD 2018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현재와 미래</a:t>
            </a:r>
          </a:p>
          <a:p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기준 제시 및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적용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9036" y="1453243"/>
            <a:ext cx="92961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합리적인 기준을 제시하고자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해외사례 참조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콜택시 예를 해결하는 기준 제시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비용고려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외국과의 예산 비교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우리나라 장애인 복지 예산 증가추세를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토대로 언제쯤 해결될 지 보여줌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72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514430E-6A41-481F-850C-85B4CCADA71A}"/>
              </a:ext>
            </a:extLst>
          </p:cNvPr>
          <p:cNvSpPr/>
          <p:nvPr/>
        </p:nvSpPr>
        <p:spPr>
          <a:xfrm>
            <a:off x="7827718" y="6193909"/>
            <a:ext cx="539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NTL(National Training Laboratories ) &amp;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 ATD  ICE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살펴본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HRD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현재와 미래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xmlns="" id="{8EF338C3-D3C4-41B9-955D-CB86230F6FFA}"/>
              </a:ext>
            </a:extLst>
          </p:cNvPr>
          <p:cNvGrpSpPr/>
          <p:nvPr/>
        </p:nvGrpSpPr>
        <p:grpSpPr>
          <a:xfrm>
            <a:off x="803814" y="2091875"/>
            <a:ext cx="9290392" cy="3854280"/>
            <a:chOff x="1168076" y="2011539"/>
            <a:chExt cx="9290392" cy="385428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9F0EE2E9-C4F9-46A5-A928-D31CFAD00297}"/>
                </a:ext>
              </a:extLst>
            </p:cNvPr>
            <p:cNvGrpSpPr/>
            <p:nvPr/>
          </p:nvGrpSpPr>
          <p:grpSpPr>
            <a:xfrm>
              <a:off x="1168076" y="2011539"/>
              <a:ext cx="9290392" cy="3846444"/>
              <a:chOff x="5915715" y="2007704"/>
              <a:chExt cx="9290392" cy="3846444"/>
            </a:xfrm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xmlns="" id="{0AB47DC3-8583-436D-A1A1-B5B0FC4B2619}"/>
                  </a:ext>
                </a:extLst>
              </p:cNvPr>
              <p:cNvSpPr/>
              <p:nvPr/>
            </p:nvSpPr>
            <p:spPr>
              <a:xfrm>
                <a:off x="5915715" y="2007704"/>
                <a:ext cx="5088835" cy="384644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3000"/>
                      <a:lumOff val="97000"/>
                    </a:schemeClr>
                  </a:gs>
                  <a:gs pos="78952">
                    <a:srgbClr val="DD4939"/>
                  </a:gs>
                  <a:gs pos="62000">
                    <a:srgbClr val="EA786C"/>
                  </a:gs>
                  <a:gs pos="100000">
                    <a:srgbClr val="B3291A"/>
                  </a:gs>
                </a:gsLst>
                <a:lin ang="5400000" scaled="1"/>
                <a:tileRect/>
              </a:gradFill>
              <a:ln w="2222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573A0D01-0B32-4F0A-8036-E2968D8CF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4365" y="2553561"/>
                <a:ext cx="7101742" cy="34666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04202651-1AE4-4E42-B3AA-7D619F489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48" y="3084250"/>
                <a:ext cx="7417233" cy="28483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E20CA358-49F4-40A4-BB91-63864DCE7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047" y="3598994"/>
                <a:ext cx="7705618" cy="37614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1507D9EF-9296-48DB-AB54-2BEE701E23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946" y="4709121"/>
                <a:ext cx="8518635" cy="14952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311E5B46-239C-4D30-9C75-88697BE02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132" y="2015764"/>
                <a:ext cx="6697449" cy="32693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03903F3F-F72C-4032-908B-1ED9AD447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8754" y="5273656"/>
                <a:ext cx="8804361" cy="15454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B3187BDC-5775-4655-BEE4-0FA6ABDCE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097" y="4122869"/>
                <a:ext cx="8041018" cy="39251"/>
              </a:xfrm>
              <a:prstGeom prst="line">
                <a:avLst/>
              </a:prstGeom>
              <a:ln>
                <a:solidFill>
                  <a:srgbClr val="40404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DA093F5-52F8-4BE8-A97C-561D66D23C99}"/>
                </a:ext>
              </a:extLst>
            </p:cNvPr>
            <p:cNvSpPr txBox="1"/>
            <p:nvPr/>
          </p:nvSpPr>
          <p:spPr>
            <a:xfrm>
              <a:off x="3204439" y="5342599"/>
              <a:ext cx="1655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FFF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90%</a:t>
              </a:r>
              <a:endParaRPr lang="ko-KR" altLang="en-US" sz="2800" dirty="0">
                <a:solidFill>
                  <a:srgbClr val="FFFF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76B5748B-6180-4009-9A0E-1D37E8A08D5C}"/>
                </a:ext>
              </a:extLst>
            </p:cNvPr>
            <p:cNvGrpSpPr/>
            <p:nvPr/>
          </p:nvGrpSpPr>
          <p:grpSpPr>
            <a:xfrm>
              <a:off x="3262642" y="2084478"/>
              <a:ext cx="5396018" cy="3781341"/>
              <a:chOff x="3262642" y="2084478"/>
              <a:chExt cx="5396018" cy="3781341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3EECC901-FC19-498E-8B57-E1598F5E0A95}"/>
                  </a:ext>
                </a:extLst>
              </p:cNvPr>
              <p:cNvSpPr txBox="1"/>
              <p:nvPr/>
            </p:nvSpPr>
            <p:spPr>
              <a:xfrm>
                <a:off x="3552460" y="2228363"/>
                <a:ext cx="449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5%</a:t>
                </a:r>
                <a:endPara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49FC3B65-5558-4718-B04C-98F937BA6A2A}"/>
                  </a:ext>
                </a:extLst>
              </p:cNvPr>
              <p:cNvSpPr txBox="1"/>
              <p:nvPr/>
            </p:nvSpPr>
            <p:spPr>
              <a:xfrm>
                <a:off x="3392724" y="2684108"/>
                <a:ext cx="639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10%</a:t>
                </a:r>
                <a:endPara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6CF63523-03B2-4E77-AEB3-E9C19CF0E6C5}"/>
                  </a:ext>
                </a:extLst>
              </p:cNvPr>
              <p:cNvSpPr txBox="1"/>
              <p:nvPr/>
            </p:nvSpPr>
            <p:spPr>
              <a:xfrm>
                <a:off x="3364491" y="3183665"/>
                <a:ext cx="6960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20%</a:t>
                </a:r>
                <a:endPara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1B29C6F0-29FE-4615-8257-43C197B67909}"/>
                  </a:ext>
                </a:extLst>
              </p:cNvPr>
              <p:cNvSpPr txBox="1"/>
              <p:nvPr/>
            </p:nvSpPr>
            <p:spPr>
              <a:xfrm>
                <a:off x="3331259" y="3700850"/>
                <a:ext cx="701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30%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22EF60EC-73AE-42DA-881C-058048D1BFCE}"/>
                  </a:ext>
                </a:extLst>
              </p:cNvPr>
              <p:cNvSpPr txBox="1"/>
              <p:nvPr/>
            </p:nvSpPr>
            <p:spPr>
              <a:xfrm>
                <a:off x="3299629" y="4227920"/>
                <a:ext cx="8464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50%</a:t>
                </a:r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FCA17CBF-1AE7-43EE-9E61-A823A002ECAC}"/>
                  </a:ext>
                </a:extLst>
              </p:cNvPr>
              <p:cNvSpPr txBox="1"/>
              <p:nvPr/>
            </p:nvSpPr>
            <p:spPr>
              <a:xfrm>
                <a:off x="3262642" y="4770068"/>
                <a:ext cx="883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75%</a:t>
                </a:r>
                <a:endPara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F0EDFCD8-3B98-4AF4-B8B3-E1B980B55C70}"/>
                  </a:ext>
                </a:extLst>
              </p:cNvPr>
              <p:cNvSpPr txBox="1"/>
              <p:nvPr/>
            </p:nvSpPr>
            <p:spPr>
              <a:xfrm>
                <a:off x="6342815" y="5342599"/>
                <a:ext cx="2315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B1291A"/>
                    </a:solidFill>
                    <a:highlight>
                      <a:srgbClr val="FFFF00"/>
                    </a:highlight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서로  설명하기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537A99A9-3542-44F0-9BFC-07A147001807}"/>
                  </a:ext>
                </a:extLst>
              </p:cNvPr>
              <p:cNvSpPr txBox="1"/>
              <p:nvPr/>
            </p:nvSpPr>
            <p:spPr>
              <a:xfrm>
                <a:off x="4138035" y="2084478"/>
                <a:ext cx="231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rgbClr val="40404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강의 듣기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C9DB4F3B-ADA0-4B22-8551-0E608193B56C}"/>
                  </a:ext>
                </a:extLst>
              </p:cNvPr>
              <p:cNvSpPr txBox="1"/>
              <p:nvPr/>
            </p:nvSpPr>
            <p:spPr>
              <a:xfrm>
                <a:off x="4549054" y="2624248"/>
                <a:ext cx="231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rgbClr val="40404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읽기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66D4B208-77EB-48F7-ABF5-7D8477C08768}"/>
                  </a:ext>
                </a:extLst>
              </p:cNvPr>
              <p:cNvSpPr txBox="1"/>
              <p:nvPr/>
            </p:nvSpPr>
            <p:spPr>
              <a:xfrm>
                <a:off x="4745372" y="3187214"/>
                <a:ext cx="231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시청각 수업하기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57FD6D1C-6C94-4B39-9E43-0F097A6ADD0F}"/>
                  </a:ext>
                </a:extLst>
              </p:cNvPr>
              <p:cNvSpPr txBox="1"/>
              <p:nvPr/>
            </p:nvSpPr>
            <p:spPr>
              <a:xfrm>
                <a:off x="5666889" y="4271856"/>
                <a:ext cx="231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집단토의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B2625A5-A45D-44D8-A35B-A1A2649DCEBC}"/>
                  </a:ext>
                </a:extLst>
              </p:cNvPr>
              <p:cNvSpPr txBox="1"/>
              <p:nvPr/>
            </p:nvSpPr>
            <p:spPr>
              <a:xfrm>
                <a:off x="5245142" y="3707138"/>
                <a:ext cx="231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시범강의 보기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D54E33C2-E14B-4FEB-BC62-9FEFBD96A8DD}"/>
                  </a:ext>
                </a:extLst>
              </p:cNvPr>
              <p:cNvSpPr txBox="1"/>
              <p:nvPr/>
            </p:nvSpPr>
            <p:spPr>
              <a:xfrm>
                <a:off x="5973295" y="4809512"/>
                <a:ext cx="231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실제 해보기 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1AEE2E6-374C-451C-B56C-8A93D222CD50}"/>
              </a:ext>
            </a:extLst>
          </p:cNvPr>
          <p:cNvSpPr txBox="1"/>
          <p:nvPr/>
        </p:nvSpPr>
        <p:spPr>
          <a:xfrm>
            <a:off x="4178485" y="1260709"/>
            <a:ext cx="431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효율성 피라미드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127834DA-977C-43DA-BDCE-667AF8594FB2}"/>
              </a:ext>
            </a:extLst>
          </p:cNvPr>
          <p:cNvGrpSpPr/>
          <p:nvPr/>
        </p:nvGrpSpPr>
        <p:grpSpPr>
          <a:xfrm>
            <a:off x="739036" y="193002"/>
            <a:ext cx="11234697" cy="694102"/>
            <a:chOff x="739036" y="193002"/>
            <a:chExt cx="11234697" cy="694102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xmlns="" id="{AE8839E9-463C-49CA-9A97-75D138A7DE5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0602B2C8-6563-49BC-B839-AC36DE9FAAD3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1.HRD</a:t>
              </a:r>
              <a:r>
                <a:rPr lang="ko-KR" altLang="en-US" sz="3200" b="1" dirty="0">
                  <a:solidFill>
                    <a:srgbClr val="B12A1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트랜드</a:t>
              </a: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xmlns="" id="{D807F0F4-46BC-4D77-9A77-798A2B141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33" y="193002"/>
              <a:ext cx="857300" cy="338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14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1355</Words>
  <Application>Microsoft Office PowerPoint</Application>
  <PresentationFormat>사용자 지정</PresentationFormat>
  <Paragraphs>478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윤선</dc:creator>
  <cp:lastModifiedBy>student</cp:lastModifiedBy>
  <cp:revision>165</cp:revision>
  <dcterms:created xsi:type="dcterms:W3CDTF">2018-10-10T03:13:17Z</dcterms:created>
  <dcterms:modified xsi:type="dcterms:W3CDTF">2018-12-12T07:26:11Z</dcterms:modified>
</cp:coreProperties>
</file>