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4DC2B-8EE1-4A51-81D7-1F9FAEB6907C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21304-6596-42B6-A154-DF04ED73C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2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기준 제시 부분에 비용을 수치화해서 새로운 기준 전과 후를 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21304-6596-42B6-A154-DF04ED73CB5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977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1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9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12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3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5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4257-454A-4186-A4B3-B0A82F61D40A}" type="datetimeFigureOut">
              <a:rPr lang="ko-KR" altLang="en-US" smtClean="0"/>
              <a:t>2018-12-11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58E91-EF2E-48DD-BCFC-7F5E8255CE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86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현실을 고려하지 못한 장애 등급제 실태 파악 및 개선 방안 제시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 err="1" smtClean="0"/>
              <a:t>팀명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사시미팀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2018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13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유선우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김하준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공정배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함윤선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604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문제 개요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현 장애인 등급제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문제점</a:t>
            </a:r>
            <a:r>
              <a:rPr lang="en-US" altLang="ko-KR" dirty="0" smtClean="0"/>
              <a:t>-</a:t>
            </a:r>
            <a:r>
              <a:rPr lang="ko-KR" altLang="en-US" dirty="0" smtClean="0"/>
              <a:t>사례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요인들</a:t>
            </a:r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해외 사례 비교</a:t>
            </a:r>
            <a:endParaRPr lang="en-US" altLang="ko-KR" dirty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우리나라 현실에 맞는 기준 제시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적용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72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화면 슬라이드 쇼(4:3)</PresentationFormat>
  <Paragraphs>14</Paragraphs>
  <Slides>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현실을 고려하지 못한 장애 등급제 실태 파악 및 개선 방안 제시</vt:lpstr>
      <vt:lpstr>목차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현실을 고려하지 못한 장애 등급제 실태 파악 및 개선 방안 제시</dc:title>
  <dc:creator>student</dc:creator>
  <cp:lastModifiedBy>student</cp:lastModifiedBy>
  <cp:revision>2</cp:revision>
  <dcterms:created xsi:type="dcterms:W3CDTF">2018-12-11T08:07:33Z</dcterms:created>
  <dcterms:modified xsi:type="dcterms:W3CDTF">2018-12-11T08:18:05Z</dcterms:modified>
</cp:coreProperties>
</file>