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hacks.cn/post-3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development\Java\JavaDoc1.6\java\io\IOException.html" TargetMode="External"/><Relationship Id="rId2" Type="http://schemas.openxmlformats.org/officeDocument/2006/relationships/hyperlink" Target="file:///E:\development\Java\JavaDoc1.6\java\net\URLConnec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development\Java\JavaDoc1.6\java\lang\Str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获取天气预报信息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 smtClean="0"/>
              <a:t>{ "</a:t>
            </a:r>
            <a:r>
              <a:rPr lang="en-US" altLang="zh-CN" dirty="0" err="1"/>
              <a:t>weatherinfo</a:t>
            </a:r>
            <a:r>
              <a:rPr lang="en-US" altLang="zh-CN" dirty="0" smtClean="0"/>
              <a:t>":{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city":"</a:t>
            </a:r>
            <a:r>
              <a:rPr lang="zh-CN" altLang="en-US" dirty="0"/>
              <a:t>蒙自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cityid":"101290309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temp1":"31℃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temp2":"19℃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weather":"</a:t>
            </a:r>
            <a:r>
              <a:rPr lang="zh-CN" altLang="en-US" dirty="0"/>
              <a:t>晴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img1":"d0.gif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img2":"n0.gif</a:t>
            </a:r>
            <a:r>
              <a:rPr lang="en-US" altLang="zh-CN" dirty="0" smtClean="0"/>
              <a:t>",</a:t>
            </a:r>
          </a:p>
          <a:p>
            <a:pPr marL="898525" lvl="1" indent="0">
              <a:buNone/>
            </a:pPr>
            <a:r>
              <a:rPr lang="en-US" altLang="zh-CN" dirty="0" smtClean="0"/>
              <a:t>"</a:t>
            </a:r>
            <a:r>
              <a:rPr lang="en-US" altLang="zh-CN" dirty="0"/>
              <a:t>ptime":"</a:t>
            </a:r>
            <a:r>
              <a:rPr lang="en-US" altLang="zh-CN" dirty="0" smtClean="0"/>
              <a:t>08:00“</a:t>
            </a:r>
          </a:p>
          <a:p>
            <a:pPr marL="393192" lvl="1" indent="0">
              <a:buNone/>
            </a:pPr>
            <a:r>
              <a:rPr lang="en-US" altLang="zh-CN" dirty="0" smtClean="0"/>
              <a:t>}</a:t>
            </a:r>
          </a:p>
          <a:p>
            <a:pPr marL="87313" lvl="1" indent="0">
              <a:buNone/>
            </a:pPr>
            <a:r>
              <a:rPr lang="en-US" altLang="zh-CN" dirty="0" smtClean="0"/>
              <a:t>}</a:t>
            </a:r>
          </a:p>
          <a:p>
            <a:pPr marL="87313" lvl="1" indent="0">
              <a:buNone/>
            </a:pPr>
            <a:r>
              <a:rPr lang="zh-CN" altLang="en-US" dirty="0" smtClean="0"/>
              <a:t>图片接口：</a:t>
            </a:r>
            <a:r>
              <a:rPr lang="en-US" altLang="zh-CN" dirty="0"/>
              <a:t>http://m.weather.com.cn/img/b0.gif</a:t>
            </a:r>
          </a:p>
          <a:p>
            <a:pPr marL="87313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2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81328"/>
            <a:ext cx="849694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ByteArrayOutputStream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ByteArrayOutputStream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ByteArrayOutputStream.toString</a:t>
            </a:r>
            <a:r>
              <a:rPr lang="en-US" altLang="zh-CN" dirty="0" smtClean="0"/>
              <a:t>(</a:t>
            </a:r>
            <a:r>
              <a:rPr lang="en-US" altLang="zh-CN" dirty="0" err="1"/>
              <a:t>charsetName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读取信息方法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32859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URL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URL(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"http://www.weather.com.cn/data/cityinfo/101290309.html"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URLConnection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.openConnection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InputStream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is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urlc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.getInputStream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final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b="1" kern="0" dirty="0" err="1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len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1024;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byte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data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[]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byte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[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len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];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ByteArrayOutputStream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bos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rrayOutputStream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while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(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true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 err="1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rlen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is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.read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kern="0" dirty="0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data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if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(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rlen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== -1)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break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bos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.write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kern="0" dirty="0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data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, 0,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rlen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String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str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bos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.toString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"UTF-8"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System.</a:t>
            </a:r>
            <a:r>
              <a:rPr lang="en-US" altLang="zh-CN" sz="2800" b="1" i="1" kern="0" dirty="0" err="1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str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/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bos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.close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读取信息方法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2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12776"/>
            <a:ext cx="4248472" cy="51160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2800" dirty="0" smtClean="0"/>
              <a:t>{ "</a:t>
            </a:r>
            <a:r>
              <a:rPr lang="en-US" altLang="zh-CN" sz="2800" dirty="0" err="1"/>
              <a:t>weatherinfo</a:t>
            </a:r>
            <a:r>
              <a:rPr lang="en-US" altLang="zh-CN" sz="2800" dirty="0" smtClean="0"/>
              <a:t>":{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city":"</a:t>
            </a:r>
            <a:r>
              <a:rPr lang="zh-CN" altLang="en-US" sz="2400" dirty="0"/>
              <a:t>蒙自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cityid":"101290309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temp1":"31℃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temp2":"19℃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weather":"</a:t>
            </a:r>
            <a:r>
              <a:rPr lang="zh-CN" altLang="en-US" sz="2400" dirty="0"/>
              <a:t>晴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img1":"d0.gif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img2":"n0.gif</a:t>
            </a:r>
            <a:r>
              <a:rPr lang="en-US" altLang="zh-CN" sz="2400" dirty="0" smtClean="0"/>
              <a:t>",</a:t>
            </a:r>
          </a:p>
          <a:p>
            <a:pPr marL="898525" lvl="1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ptime":"</a:t>
            </a:r>
            <a:r>
              <a:rPr lang="en-US" altLang="zh-CN" sz="2400" dirty="0" smtClean="0"/>
              <a:t>08:00“</a:t>
            </a:r>
          </a:p>
          <a:p>
            <a:pPr marL="393192" lvl="1" indent="0">
              <a:buNone/>
            </a:pPr>
            <a:r>
              <a:rPr lang="en-US" altLang="zh-CN" sz="2400" dirty="0" smtClean="0"/>
              <a:t>}</a:t>
            </a:r>
          </a:p>
          <a:p>
            <a:pPr marL="87313" lvl="1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 -&gt; Object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1309934"/>
            <a:ext cx="87831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class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Weatherinfo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city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 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// </a:t>
            </a:r>
            <a:r>
              <a:rPr lang="zh-CN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城市中文名</a:t>
            </a:r>
            <a:r>
              <a:rPr lang="zh-CN" altLang="zh-CN" sz="2800" kern="0" dirty="0">
                <a:solidFill>
                  <a:srgbClr val="3F7F5F"/>
                </a:solidFill>
                <a:latin typeface="Calibri"/>
                <a:ea typeface="Consolas"/>
                <a:cs typeface="Consolas"/>
              </a:rPr>
              <a:t> 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 err="1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cityid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 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// </a:t>
            </a:r>
            <a:r>
              <a:rPr lang="zh-CN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城市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ID  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temp1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temp2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weather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 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// </a:t>
            </a:r>
            <a:r>
              <a:rPr lang="zh-CN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天气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 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img1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 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// ? </a:t>
            </a:r>
            <a:r>
              <a:rPr lang="zh-CN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天气图标编号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 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img2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 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// ? </a:t>
            </a:r>
            <a:r>
              <a:rPr lang="zh-CN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天气图标编号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 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	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private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String </a:t>
            </a:r>
            <a:r>
              <a:rPr lang="en-US" altLang="zh-CN" sz="2800" kern="0" dirty="0" err="1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ptime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; </a:t>
            </a:r>
            <a:r>
              <a:rPr lang="en-US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// </a:t>
            </a:r>
            <a:r>
              <a:rPr lang="zh-CN" altLang="zh-CN" sz="2800" kern="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发布时间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 -&gt; Object </a:t>
            </a:r>
            <a:r>
              <a:rPr lang="zh-CN" altLang="en-US" dirty="0" smtClean="0"/>
              <a:t>有很多工具，选用</a:t>
            </a:r>
            <a:r>
              <a:rPr lang="en-US" altLang="zh-CN" dirty="0" err="1"/>
              <a:t>fastjson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https://github.com/alibaba/fastjson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 -&gt;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其他的天气接口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www.nohacks.cn/post-35.html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JSON -&gt; Class</a:t>
            </a:r>
          </a:p>
          <a:p>
            <a:pPr lvl="1"/>
            <a:r>
              <a:rPr lang="en-US" altLang="zh-CN" dirty="0" smtClean="0"/>
              <a:t>github.com/</a:t>
            </a:r>
            <a:r>
              <a:rPr lang="en-US" altLang="zh-CN" dirty="0" err="1" smtClean="0"/>
              <a:t>astav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JsonToJava</a:t>
            </a:r>
            <a:r>
              <a:rPr lang="en-US" altLang="zh-CN" dirty="0" smtClean="0"/>
              <a:t>/wiki/</a:t>
            </a:r>
            <a:r>
              <a:rPr lang="en-US" altLang="zh-CN" dirty="0" err="1" smtClean="0"/>
              <a:t>JsonToJava</a:t>
            </a:r>
            <a:endParaRPr lang="en-US" altLang="zh-CN" dirty="0"/>
          </a:p>
          <a:p>
            <a:pPr lvl="1"/>
            <a:r>
              <a:rPr lang="en-US" altLang="zh-CN" dirty="0" smtClean="0"/>
              <a:t>www.jsonschema2pojo.org</a:t>
            </a:r>
            <a:r>
              <a:rPr lang="en-US" altLang="zh-CN" dirty="0"/>
              <a:t>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在线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json.cn</a:t>
            </a:r>
            <a:r>
              <a:rPr lang="en-US" altLang="zh-CN" dirty="0"/>
              <a:t>/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3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链接网络，读取天气信息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UrlConnection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从输入流读取信息并转为字符串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endParaRPr lang="en-US" altLang="zh-CN" dirty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把字符串 </a:t>
            </a:r>
            <a:r>
              <a:rPr lang="en-US" altLang="zh-CN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/>
              <a:t>天气预报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endParaRPr lang="en-US" altLang="zh-CN" dirty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输出天气预报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endParaRPr lang="en-US" altLang="zh-CN" dirty="0"/>
          </a:p>
          <a:p>
            <a:pPr marL="624078" indent="-514350">
              <a:buFont typeface="+mj-lt"/>
              <a:buAutoNum type="arabicPeriod"/>
            </a:pPr>
            <a:endParaRPr lang="en-US" altLang="zh-CN" dirty="0"/>
          </a:p>
          <a:p>
            <a:pPr marL="624078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30460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blog.csdn.net/fancylovejava/article/details/26102635</a:t>
            </a:r>
          </a:p>
          <a:p>
            <a:endParaRPr lang="en-US" altLang="zh-CN" dirty="0"/>
          </a:p>
          <a:p>
            <a:r>
              <a:rPr lang="zh-CN" altLang="en-US" dirty="0" smtClean="0"/>
              <a:t>发现：</a:t>
            </a:r>
            <a:endParaRPr lang="en-US" altLang="zh-CN" dirty="0" smtClean="0"/>
          </a:p>
          <a:p>
            <a:pPr lvl="1"/>
            <a:r>
              <a:rPr lang="en-US" altLang="zh-CN" sz="2000" dirty="0"/>
              <a:t>http://</a:t>
            </a:r>
            <a:r>
              <a:rPr lang="en-US" altLang="zh-CN" sz="2000" dirty="0" smtClean="0"/>
              <a:t>www.weather.com.cn/data/cityinfo/101010100.html</a:t>
            </a:r>
          </a:p>
          <a:p>
            <a:pPr lvl="1"/>
            <a:r>
              <a:rPr lang="en-US" altLang="zh-CN" sz="2400" dirty="0" smtClean="0"/>
              <a:t>101010100 </a:t>
            </a:r>
            <a:r>
              <a:rPr lang="zh-CN" altLang="en-US" sz="2400" dirty="0" smtClean="0"/>
              <a:t>是北京的城市代码</a:t>
            </a:r>
            <a:endParaRPr lang="en-US" altLang="zh-CN" sz="2400" dirty="0" smtClean="0"/>
          </a:p>
          <a:p>
            <a:pPr lvl="1"/>
            <a:r>
              <a:rPr lang="zh-CN" altLang="en-US" dirty="0"/>
              <a:t>蒙</a:t>
            </a:r>
            <a:r>
              <a:rPr lang="zh-CN" altLang="en-US" dirty="0" smtClean="0"/>
              <a:t>自：</a:t>
            </a:r>
            <a:r>
              <a:rPr lang="en-US" altLang="zh-CN" dirty="0" smtClean="0"/>
              <a:t>101290309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http://m.weather.com.cn/img/b0.gif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找到可以获取天气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用浏览器打开</a:t>
            </a:r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/>
              <a:t>http://www.weather.com.cn/data/cityinfo/101010100.html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测试网络接口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" y="2541677"/>
            <a:ext cx="88582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0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URL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URL(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"http://www.weather.com.cn/data/cityinfo/101290309.html</a:t>
            </a:r>
            <a:r>
              <a:rPr lang="en-US" altLang="zh-CN" sz="2800" kern="0" dirty="0" smtClean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"</a:t>
            </a:r>
            <a:r>
              <a:rPr lang="en-US" altLang="zh-CN" sz="2800" kern="0" dirty="0" smtClean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</a:p>
          <a:p>
            <a:endParaRPr lang="en-US" altLang="zh-CN" sz="2800" kern="0" dirty="0">
              <a:solidFill>
                <a:srgbClr val="000000"/>
              </a:solidFill>
              <a:latin typeface="Consolas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0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>
                <a:hlinkClick r:id="rId2" tooltip="java.net 中的类"/>
              </a:rPr>
              <a:t>URLConnection</a:t>
            </a:r>
            <a:r>
              <a:rPr lang="en-US" altLang="zh-CN" dirty="0"/>
              <a:t> </a:t>
            </a:r>
            <a:r>
              <a:rPr lang="en-US" altLang="zh-CN" b="1" dirty="0" err="1"/>
              <a:t>openConnection</a:t>
            </a:r>
            <a:r>
              <a:rPr lang="en-US" altLang="zh-CN" dirty="0"/>
              <a:t>() throws </a:t>
            </a:r>
            <a:r>
              <a:rPr lang="en-US" altLang="zh-CN" dirty="0" err="1">
                <a:hlinkClick r:id="rId3" tooltip="java.io 中的类"/>
              </a:rPr>
              <a:t>IOException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一个 </a:t>
            </a:r>
            <a:r>
              <a:rPr lang="en-US" altLang="zh-CN" dirty="0" err="1"/>
              <a:t>URLConnection</a:t>
            </a:r>
            <a:r>
              <a:rPr lang="en-US" altLang="zh-CN" dirty="0"/>
              <a:t> </a:t>
            </a:r>
            <a:r>
              <a:rPr lang="zh-CN" altLang="en-US" dirty="0"/>
              <a:t>对象，它表示到 </a:t>
            </a:r>
            <a:r>
              <a:rPr lang="en-US" altLang="zh-CN" dirty="0"/>
              <a:t>URL </a:t>
            </a:r>
            <a:r>
              <a:rPr lang="zh-CN" altLang="en-US" dirty="0"/>
              <a:t>所引用的远程对象的连接。 每次调用此 </a:t>
            </a:r>
            <a:r>
              <a:rPr lang="en-US" altLang="zh-CN" dirty="0"/>
              <a:t>URL </a:t>
            </a:r>
            <a:r>
              <a:rPr lang="zh-CN" altLang="en-US" dirty="0"/>
              <a:t>的协议处理程序的 </a:t>
            </a:r>
            <a:r>
              <a:rPr lang="en-US" altLang="zh-CN" dirty="0" err="1"/>
              <a:t>openConnection</a:t>
            </a:r>
            <a:r>
              <a:rPr lang="en-US" altLang="zh-CN" dirty="0"/>
              <a:t> </a:t>
            </a:r>
            <a:r>
              <a:rPr lang="zh-CN" altLang="en-US" dirty="0"/>
              <a:t>方法都打开一个新的连接。 </a:t>
            </a:r>
          </a:p>
          <a:p>
            <a:r>
              <a:rPr lang="zh-CN" altLang="en-US" b="1" dirty="0" smtClean="0"/>
              <a:t>返回</a:t>
            </a:r>
            <a:r>
              <a:rPr lang="zh-CN" altLang="en-US" b="1" dirty="0"/>
              <a:t>：</a:t>
            </a:r>
            <a:r>
              <a:rPr lang="zh-CN" altLang="en-US" dirty="0"/>
              <a:t>到该 </a:t>
            </a:r>
            <a:r>
              <a:rPr lang="en-US" altLang="zh-CN" dirty="0"/>
              <a:t>URL </a:t>
            </a:r>
            <a:r>
              <a:rPr lang="zh-CN" altLang="en-US" dirty="0"/>
              <a:t>的 </a:t>
            </a:r>
            <a:r>
              <a:rPr lang="en-US" altLang="zh-CN" dirty="0" err="1"/>
              <a:t>URLConnection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en-US" b="1" dirty="0" smtClean="0"/>
              <a:t>抛</a:t>
            </a:r>
            <a:r>
              <a:rPr lang="zh-CN" altLang="en-US" b="1" dirty="0"/>
              <a:t>出：</a:t>
            </a:r>
            <a:r>
              <a:rPr lang="zh-CN" altLang="en-US" dirty="0"/>
              <a:t> </a:t>
            </a:r>
            <a:r>
              <a:rPr lang="en-US" altLang="zh-CN" dirty="0" err="1">
                <a:hlinkClick r:id="rId3" tooltip="java.io 中的类"/>
              </a:rPr>
              <a:t>IOException</a:t>
            </a:r>
            <a:r>
              <a:rPr lang="en-US" altLang="zh-CN" dirty="0"/>
              <a:t> - </a:t>
            </a:r>
            <a:r>
              <a:rPr lang="zh-CN" altLang="en-US" dirty="0"/>
              <a:t>如果发生 </a:t>
            </a:r>
            <a:r>
              <a:rPr lang="en-US" altLang="zh-CN" dirty="0"/>
              <a:t>I/O </a:t>
            </a:r>
            <a:r>
              <a:rPr lang="zh-CN" altLang="en-US" dirty="0"/>
              <a:t>异常。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2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getContentEncoding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获取内容编码方式，可能是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getInputStream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获取输入流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6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/>
              <a:t>-&gt; </a:t>
            </a:r>
            <a:r>
              <a:rPr lang="en-US" altLang="zh-CN" dirty="0" err="1" smtClean="0"/>
              <a:t>InputStreamReader</a:t>
            </a:r>
            <a:endParaRPr lang="en-US" altLang="zh-CN" dirty="0" smtClean="0"/>
          </a:p>
          <a:p>
            <a:r>
              <a:rPr lang="en-US" altLang="zh-CN" dirty="0"/>
              <a:t>-&gt; </a:t>
            </a:r>
            <a:r>
              <a:rPr lang="en-US" altLang="zh-CN" dirty="0" err="1" smtClean="0"/>
              <a:t>BufferedReader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>
                <a:hlinkClick r:id="rId2" tooltip="java.lang 中的类"/>
              </a:rPr>
              <a:t>String</a:t>
            </a:r>
            <a:r>
              <a:rPr lang="en-US" altLang="zh-CN" dirty="0"/>
              <a:t> </a:t>
            </a:r>
            <a:r>
              <a:rPr lang="en-US" altLang="zh-CN" b="1" dirty="0" err="1"/>
              <a:t>readLine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-&gt; 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URL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URL(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"http://www.weather.com.cn/data/cityinfo/101290309.html"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URLConnection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.openConnection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InputStream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is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urlc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.getInputStream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BufferedReader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BufferedReader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Consolas"/>
              </a:rPr>
              <a:t>new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StreamReader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kern="0" dirty="0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is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String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str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 = 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br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.readLine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System.</a:t>
            </a:r>
            <a:r>
              <a:rPr lang="en-US" altLang="zh-CN" sz="2800" b="1" i="1" kern="0" dirty="0" err="1">
                <a:solidFill>
                  <a:srgbClr val="0000C0"/>
                </a:solidFill>
                <a:latin typeface="Consolas"/>
                <a:ea typeface="宋体"/>
                <a:cs typeface="Consolas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</a:t>
            </a:r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str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/>
            <a:r>
              <a:rPr lang="en-US" altLang="zh-CN" sz="2800" kern="0" dirty="0" err="1">
                <a:solidFill>
                  <a:srgbClr val="6A3E3E"/>
                </a:solidFill>
                <a:latin typeface="Consolas"/>
                <a:ea typeface="宋体"/>
                <a:cs typeface="Consolas"/>
              </a:rPr>
              <a:t>br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.close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Consolas"/>
              </a:rPr>
              <a:t>();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读取信息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</TotalTime>
  <Words>418</Words>
  <Application>Microsoft Office PowerPoint</Application>
  <PresentationFormat>全屏显示(4:3)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案例 - 获取天气预报信息</vt:lpstr>
      <vt:lpstr>步骤</vt:lpstr>
      <vt:lpstr>找到可以获取天气JSON的网站</vt:lpstr>
      <vt:lpstr>测试网络接口</vt:lpstr>
      <vt:lpstr>程序1</vt:lpstr>
      <vt:lpstr>URL</vt:lpstr>
      <vt:lpstr>URLConnection</vt:lpstr>
      <vt:lpstr>InputStream -&gt; String</vt:lpstr>
      <vt:lpstr>程序1 – 读取信息</vt:lpstr>
      <vt:lpstr>JSON</vt:lpstr>
      <vt:lpstr>程序1 – 读取信息方法2</vt:lpstr>
      <vt:lpstr>程序1 – 读取信息方法2</vt:lpstr>
      <vt:lpstr>JSON -&gt; Object</vt:lpstr>
      <vt:lpstr>JSON -&gt; Object</vt:lpstr>
      <vt:lpstr>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 - 获取天气预报信息</dc:title>
  <dc:creator>晏Swift</dc:creator>
  <cp:lastModifiedBy>晏Swift</cp:lastModifiedBy>
  <cp:revision>25</cp:revision>
  <dcterms:created xsi:type="dcterms:W3CDTF">2016-03-30T23:55:21Z</dcterms:created>
  <dcterms:modified xsi:type="dcterms:W3CDTF">2016-03-31T08:58:12Z</dcterms:modified>
</cp:coreProperties>
</file>