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7" r:id="rId6"/>
    <p:sldId id="268" r:id="rId7"/>
    <p:sldId id="260" r:id="rId8"/>
    <p:sldId id="261" r:id="rId9"/>
    <p:sldId id="265" r:id="rId10"/>
    <p:sldId id="266" r:id="rId11"/>
    <p:sldId id="269" r:id="rId12"/>
    <p:sldId id="270" r:id="rId13"/>
    <p:sldId id="271" r:id="rId14"/>
    <p:sldId id="263" r:id="rId15"/>
    <p:sldId id="264" r:id="rId16"/>
    <p:sldId id="275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2016/4/16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案例：天气预报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62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类说明（</a:t>
            </a:r>
            <a:r>
              <a:rPr lang="en-US" altLang="zh-CN" dirty="0"/>
              <a:t> </a:t>
            </a:r>
            <a:r>
              <a:rPr lang="en-US" altLang="zh-CN" dirty="0" err="1" smtClean="0"/>
              <a:t>CityListActivity</a:t>
            </a:r>
            <a:r>
              <a:rPr lang="en-US" altLang="zh-CN" dirty="0" smtClean="0"/>
              <a:t> </a:t>
            </a:r>
            <a:r>
              <a:rPr lang="zh-CN" altLang="en-US" dirty="0"/>
              <a:t>）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35140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59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城市列表</a:t>
            </a:r>
            <a:endParaRPr lang="en-US" altLang="zh-CN" dirty="0"/>
          </a:p>
          <a:p>
            <a:pPr lvl="1"/>
            <a:r>
              <a:rPr lang="zh-CN" altLang="en-US" dirty="0" smtClean="0"/>
              <a:t>保存、获取城市列表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添加、删除城市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通知</a:t>
            </a:r>
            <a:r>
              <a:rPr lang="en-US" altLang="zh-CN" dirty="0" err="1" smtClean="0"/>
              <a:t>ChangeListener</a:t>
            </a:r>
            <a:r>
              <a:rPr lang="zh-CN" altLang="en-US" dirty="0" smtClean="0"/>
              <a:t>，城市列表有变化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移动到前</a:t>
            </a:r>
            <a:r>
              <a:rPr lang="en-US" altLang="zh-CN" dirty="0" smtClean="0"/>
              <a:t>/</a:t>
            </a:r>
            <a:r>
              <a:rPr lang="zh-CN" altLang="en-US" dirty="0" smtClean="0"/>
              <a:t>后城市（左右滑动时调用）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协作类</a:t>
            </a:r>
            <a:endParaRPr lang="en-US" altLang="zh-CN" dirty="0"/>
          </a:p>
          <a:p>
            <a:pPr lvl="1"/>
            <a:r>
              <a:rPr lang="en-US" altLang="zh-CN" dirty="0" err="1" smtClean="0"/>
              <a:t>ArrayAdapter</a:t>
            </a:r>
            <a:r>
              <a:rPr lang="en-US" altLang="zh-CN" dirty="0"/>
              <a:t>: </a:t>
            </a:r>
            <a:r>
              <a:rPr lang="en-US" altLang="zh-CN" dirty="0" err="1"/>
              <a:t>ListView</a:t>
            </a:r>
            <a:r>
              <a:rPr lang="zh-CN" altLang="en-US" dirty="0"/>
              <a:t>的数据提供</a:t>
            </a:r>
            <a:r>
              <a:rPr lang="zh-CN" altLang="en-US" dirty="0" smtClean="0"/>
              <a:t>者（当城市发生变化时，通知</a:t>
            </a:r>
            <a:r>
              <a:rPr lang="en-US" altLang="zh-CN" dirty="0" err="1" smtClean="0"/>
              <a:t>ArrayAdapter</a:t>
            </a:r>
            <a:r>
              <a:rPr lang="zh-CN" altLang="en-US" dirty="0" smtClean="0"/>
              <a:t>，修改用户界面）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类说明（</a:t>
            </a:r>
            <a:r>
              <a:rPr lang="en-US" altLang="zh-CN" dirty="0"/>
              <a:t> </a:t>
            </a:r>
            <a:r>
              <a:rPr lang="en-US" altLang="zh-CN" dirty="0" err="1" smtClean="0"/>
              <a:t>CityList</a:t>
            </a:r>
            <a:r>
              <a:rPr lang="zh-CN" altLang="en-US" dirty="0" smtClean="0"/>
              <a:t>）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743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类说明（</a:t>
            </a:r>
            <a:r>
              <a:rPr lang="en-US" altLang="zh-CN" dirty="0"/>
              <a:t> </a:t>
            </a:r>
            <a:r>
              <a:rPr lang="en-US" altLang="zh-CN" dirty="0" err="1" smtClean="0"/>
              <a:t>CityList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086782"/>
            <a:ext cx="4464496" cy="585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839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MainActivity</a:t>
            </a:r>
            <a:r>
              <a:rPr lang="zh-CN" altLang="en-US" dirty="0" smtClean="0"/>
              <a:t>时序图</a:t>
            </a:r>
            <a:r>
              <a:rPr lang="en-US" altLang="zh-CN" dirty="0" smtClean="0"/>
              <a:t>1:</a:t>
            </a:r>
            <a:r>
              <a:rPr lang="zh-CN" altLang="en-US" dirty="0" smtClean="0"/>
              <a:t>刷新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493404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42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MainActivity</a:t>
            </a:r>
            <a:r>
              <a:rPr lang="zh-CN" altLang="en-US" dirty="0" smtClean="0"/>
              <a:t>时序图</a:t>
            </a:r>
            <a:r>
              <a:rPr lang="en-US" altLang="zh-CN" dirty="0"/>
              <a:t>2</a:t>
            </a:r>
            <a:r>
              <a:rPr lang="en-US" altLang="zh-CN" dirty="0" smtClean="0"/>
              <a:t>:</a:t>
            </a:r>
            <a:r>
              <a:rPr lang="zh-CN" altLang="en-US" dirty="0" smtClean="0"/>
              <a:t>向左滑动</a:t>
            </a:r>
            <a:endParaRPr lang="zh-CN" altLang="en-US" dirty="0"/>
          </a:p>
        </p:txBody>
      </p:sp>
      <p:pic>
        <p:nvPicPr>
          <p:cNvPr id="307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142603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72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MainActivity</a:t>
            </a:r>
            <a:r>
              <a:rPr lang="zh-CN" altLang="en-US" dirty="0" smtClean="0"/>
              <a:t>时序图</a:t>
            </a:r>
            <a:r>
              <a:rPr lang="en-US" altLang="zh-CN" dirty="0"/>
              <a:t>3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CityListActivity</a:t>
            </a:r>
            <a:r>
              <a:rPr lang="zh-CN" altLang="en-US" dirty="0" smtClean="0"/>
              <a:t>返回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6912768" cy="501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1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CityListActivity</a:t>
            </a:r>
            <a:r>
              <a:rPr lang="zh-CN" altLang="en-US" dirty="0" smtClean="0"/>
              <a:t>类关系图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8417662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4840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CityListActivity</a:t>
            </a:r>
            <a:r>
              <a:rPr lang="zh-CN" altLang="en-US" dirty="0"/>
              <a:t>时序</a:t>
            </a:r>
            <a:r>
              <a:rPr lang="zh-CN" altLang="en-US" dirty="0" smtClean="0"/>
              <a:t>图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：建立</a:t>
            </a:r>
            <a:endParaRPr lang="zh-CN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7"/>
            <a:ext cx="7848872" cy="51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83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CityListActivity</a:t>
            </a:r>
            <a:r>
              <a:rPr lang="zh-CN" altLang="en-US" dirty="0"/>
              <a:t>时序</a:t>
            </a:r>
            <a:r>
              <a:rPr lang="zh-CN" altLang="en-US" dirty="0" smtClean="0"/>
              <a:t>图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：加城市</a:t>
            </a:r>
            <a:endParaRPr lang="zh-CN" alt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802979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77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CityListActivity</a:t>
            </a:r>
            <a:r>
              <a:rPr lang="zh-CN" altLang="en-US" dirty="0"/>
              <a:t>时序</a:t>
            </a:r>
            <a:r>
              <a:rPr lang="zh-CN" altLang="en-US" dirty="0" smtClean="0"/>
              <a:t>图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zh-CN" altLang="en-US" dirty="0"/>
              <a:t>删除</a:t>
            </a:r>
            <a:r>
              <a:rPr lang="zh-CN" altLang="en-US" dirty="0" smtClean="0"/>
              <a:t>城市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461078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538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目标：上课案例，天气预报</a:t>
            </a:r>
            <a:r>
              <a:rPr lang="en-US" altLang="zh-CN" dirty="0" smtClean="0"/>
              <a:t>APP</a:t>
            </a:r>
          </a:p>
          <a:p>
            <a:endParaRPr lang="zh-CN" altLang="zh-CN" dirty="0"/>
          </a:p>
          <a:p>
            <a:r>
              <a:rPr lang="zh-CN" altLang="zh-CN" dirty="0"/>
              <a:t>功能：查询并显示指定城市的天气预报信息。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天气预报</a:t>
            </a:r>
            <a:r>
              <a:rPr lang="en-US" altLang="zh-CN" dirty="0"/>
              <a:t>APP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62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lvl="0" indent="-514350">
              <a:buFont typeface="+mj-lt"/>
              <a:buAutoNum type="arabicPeriod"/>
            </a:pPr>
            <a:r>
              <a:rPr lang="zh-CN" altLang="zh-CN" dirty="0"/>
              <a:t>设计用户界面：输入城市名称输入框，查询按钮，显示结果的文本</a:t>
            </a:r>
          </a:p>
          <a:p>
            <a:pPr marL="624078" lvl="0" indent="-514350">
              <a:buFont typeface="+mj-lt"/>
              <a:buAutoNum type="arabicPeriod"/>
            </a:pPr>
            <a:r>
              <a:rPr lang="zh-CN" altLang="zh-CN" dirty="0"/>
              <a:t>连接网络，查询指定城市的天气信息（</a:t>
            </a:r>
            <a:r>
              <a:rPr lang="en-US" altLang="zh-CN" dirty="0"/>
              <a:t>JSON</a:t>
            </a:r>
            <a:r>
              <a:rPr lang="zh-CN" altLang="zh-CN" dirty="0"/>
              <a:t>格式），把结果显示在文本域中</a:t>
            </a:r>
          </a:p>
          <a:p>
            <a:pPr marL="624078" lvl="0" indent="-514350">
              <a:buFont typeface="+mj-lt"/>
              <a:buAutoNum type="arabicPeriod"/>
            </a:pPr>
            <a:r>
              <a:rPr lang="zh-CN" altLang="zh-CN" dirty="0"/>
              <a:t>保存已输入的城市名称，不用每次打开都重新输入</a:t>
            </a:r>
          </a:p>
          <a:p>
            <a:pPr marL="624078" lvl="0" indent="-514350">
              <a:buFont typeface="+mj-lt"/>
              <a:buAutoNum type="arabicPeriod"/>
            </a:pPr>
            <a:r>
              <a:rPr lang="zh-CN" altLang="zh-CN" dirty="0"/>
              <a:t>按照</a:t>
            </a:r>
            <a:r>
              <a:rPr lang="en-US" altLang="zh-CN" dirty="0" err="1"/>
              <a:t>Json</a:t>
            </a:r>
            <a:r>
              <a:rPr lang="zh-CN" altLang="zh-CN" dirty="0"/>
              <a:t>字符串设计类，把</a:t>
            </a:r>
            <a:r>
              <a:rPr lang="en-US" altLang="zh-CN" dirty="0" err="1"/>
              <a:t>Json</a:t>
            </a:r>
            <a:r>
              <a:rPr lang="zh-CN" altLang="zh-CN" dirty="0"/>
              <a:t>字符串转换为</a:t>
            </a:r>
            <a:r>
              <a:rPr lang="en-US" altLang="zh-CN" dirty="0"/>
              <a:t>java</a:t>
            </a:r>
            <a:r>
              <a:rPr lang="zh-CN" altLang="zh-CN" dirty="0"/>
              <a:t>对象</a:t>
            </a:r>
          </a:p>
          <a:p>
            <a:pPr marL="624078" lvl="0" indent="-514350">
              <a:buFont typeface="+mj-lt"/>
              <a:buAutoNum type="arabicPeriod"/>
            </a:pPr>
            <a:r>
              <a:rPr lang="zh-CN" altLang="zh-CN" dirty="0"/>
              <a:t>重新设计显示天气的</a:t>
            </a:r>
            <a:r>
              <a:rPr lang="en-US" altLang="zh-CN" dirty="0"/>
              <a:t>UI</a:t>
            </a:r>
            <a:r>
              <a:rPr lang="zh-CN" altLang="zh-CN" dirty="0"/>
              <a:t>界面，以显示各个元素，用</a:t>
            </a:r>
            <a:r>
              <a:rPr lang="en-US" altLang="zh-CN" dirty="0" err="1"/>
              <a:t>LiveView</a:t>
            </a:r>
            <a:r>
              <a:rPr lang="zh-CN" altLang="zh-CN" dirty="0"/>
              <a:t>显示今后几天的天气</a:t>
            </a:r>
            <a:r>
              <a:rPr lang="zh-CN" altLang="zh-CN" dirty="0" smtClean="0"/>
              <a:t>情况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>
                <a:effectLst/>
              </a:rPr>
              <a:t>步骤</a:t>
            </a:r>
            <a:r>
              <a:rPr lang="en-US" altLang="zh-CN" dirty="0" smtClean="0">
                <a:effectLst/>
              </a:rPr>
              <a:t>(1-5)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917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16024"/>
          </a:xfrm>
        </p:spPr>
        <p:txBody>
          <a:bodyPr>
            <a:normAutofit/>
          </a:bodyPr>
          <a:lstStyle/>
          <a:p>
            <a:pPr marL="624078" lvl="0" indent="-514350">
              <a:buFont typeface="+mj-lt"/>
              <a:buAutoNum type="arabicPeriod" startAt="6"/>
            </a:pPr>
            <a:r>
              <a:rPr lang="zh-CN" altLang="zh-CN" dirty="0"/>
              <a:t>允许添加多个城市，设计添加、删除城市的</a:t>
            </a:r>
            <a:r>
              <a:rPr lang="en-US" altLang="zh-CN" dirty="0"/>
              <a:t>Activity </a:t>
            </a:r>
            <a:endParaRPr lang="en-US" altLang="zh-CN" dirty="0" smtClean="0"/>
          </a:p>
          <a:p>
            <a:pPr marL="624078" lvl="0" indent="-514350">
              <a:buFont typeface="+mj-lt"/>
              <a:buAutoNum type="arabicPeriod" startAt="6"/>
            </a:pPr>
            <a:endParaRPr lang="zh-CN" altLang="zh-CN" dirty="0"/>
          </a:p>
          <a:p>
            <a:pPr marL="624078" lvl="0" indent="-514350">
              <a:buFont typeface="+mj-lt"/>
              <a:buAutoNum type="arabicPeriod" startAt="6"/>
            </a:pPr>
            <a:r>
              <a:rPr lang="zh-CN" altLang="zh-CN" dirty="0"/>
              <a:t>添加城市列表类，重构城市列表处理的相关</a:t>
            </a:r>
            <a:r>
              <a:rPr lang="zh-CN" altLang="zh-CN" dirty="0" smtClean="0"/>
              <a:t>功能</a:t>
            </a:r>
            <a:endParaRPr lang="en-US" altLang="zh-CN" dirty="0" smtClean="0"/>
          </a:p>
          <a:p>
            <a:pPr marL="624078" lvl="0" indent="-514350">
              <a:buFont typeface="+mj-lt"/>
              <a:buAutoNum type="arabicPeriod" startAt="6"/>
            </a:pPr>
            <a:endParaRPr lang="zh-CN" altLang="zh-CN" dirty="0"/>
          </a:p>
          <a:p>
            <a:pPr marL="624078" lvl="0" indent="-514350">
              <a:buFont typeface="+mj-lt"/>
              <a:buAutoNum type="arabicPeriod" startAt="6"/>
            </a:pPr>
            <a:r>
              <a:rPr lang="zh-CN" altLang="zh-CN" dirty="0"/>
              <a:t>修改</a:t>
            </a:r>
            <a:r>
              <a:rPr lang="en-US" altLang="zh-CN" dirty="0" err="1"/>
              <a:t>MainActivity</a:t>
            </a:r>
            <a:r>
              <a:rPr lang="zh-CN" altLang="zh-CN" dirty="0"/>
              <a:t>，处理城市列表</a:t>
            </a:r>
            <a:r>
              <a:rPr lang="zh-CN" altLang="zh-CN" dirty="0" smtClean="0"/>
              <a:t>变化</a:t>
            </a:r>
            <a:endParaRPr lang="en-US" altLang="zh-CN" dirty="0" smtClean="0"/>
          </a:p>
          <a:p>
            <a:pPr marL="624078" lvl="0" indent="-514350">
              <a:buFont typeface="+mj-lt"/>
              <a:buAutoNum type="arabicPeriod" startAt="6"/>
            </a:pPr>
            <a:endParaRPr lang="zh-CN" altLang="zh-CN" dirty="0"/>
          </a:p>
          <a:p>
            <a:pPr marL="624078" lvl="0" indent="-514350">
              <a:buFont typeface="+mj-lt"/>
              <a:buAutoNum type="arabicPeriod" startAt="6"/>
            </a:pPr>
            <a:r>
              <a:rPr lang="zh-CN" altLang="zh-CN" dirty="0"/>
              <a:t>左右滑动切换</a:t>
            </a:r>
            <a:r>
              <a:rPr lang="zh-CN" altLang="zh-CN" dirty="0" smtClean="0"/>
              <a:t>城市</a:t>
            </a:r>
            <a:endParaRPr lang="en-US" altLang="zh-CN" dirty="0" smtClean="0"/>
          </a:p>
          <a:p>
            <a:pPr marL="624078" lvl="0" indent="-514350">
              <a:buFont typeface="+mj-lt"/>
              <a:buAutoNum type="arabicPeriod" startAt="6"/>
            </a:pPr>
            <a:endParaRPr lang="zh-CN" altLang="zh-CN" dirty="0"/>
          </a:p>
          <a:p>
            <a:pPr marL="624078" indent="-514350">
              <a:buFont typeface="+mj-lt"/>
              <a:buAutoNum type="arabicPeriod" startAt="6"/>
            </a:pPr>
            <a:r>
              <a:rPr lang="zh-CN" altLang="zh-CN" dirty="0"/>
              <a:t>美化</a:t>
            </a:r>
            <a:r>
              <a:rPr lang="en-US" altLang="zh-CN" dirty="0"/>
              <a:t>UI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>
                <a:effectLst/>
              </a:rPr>
              <a:t>步骤</a:t>
            </a:r>
            <a:r>
              <a:rPr lang="en-US" altLang="zh-CN" dirty="0" smtClean="0">
                <a:effectLst/>
              </a:rPr>
              <a:t>(6-10)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85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MainActivity</a:t>
            </a:r>
            <a:r>
              <a:rPr lang="en-US" altLang="zh-CN" dirty="0" smtClean="0"/>
              <a:t>:</a:t>
            </a:r>
            <a:r>
              <a:rPr lang="zh-CN" altLang="en-US" dirty="0"/>
              <a:t>主</a:t>
            </a:r>
            <a:r>
              <a:rPr lang="zh-CN" altLang="en-US" dirty="0" smtClean="0"/>
              <a:t>界面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CityListActivity</a:t>
            </a:r>
            <a:r>
              <a:rPr lang="en-US" altLang="zh-CN" dirty="0" smtClean="0"/>
              <a:t>:</a:t>
            </a:r>
            <a:r>
              <a:rPr lang="zh-CN" altLang="en-US" dirty="0"/>
              <a:t>城市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NetTask</a:t>
            </a:r>
            <a:r>
              <a:rPr lang="en-US" altLang="zh-CN" dirty="0" smtClean="0"/>
              <a:t>: </a:t>
            </a:r>
            <a:r>
              <a:rPr lang="zh-CN" altLang="en-US" dirty="0" smtClean="0"/>
              <a:t>异步网络访问，获取天气信息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HttpTools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协议获取</a:t>
            </a:r>
            <a:r>
              <a:rPr lang="zh-CN" altLang="en-US" dirty="0"/>
              <a:t>天气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CityList</a:t>
            </a:r>
            <a:r>
              <a:rPr lang="zh-CN" altLang="en-US" dirty="0" smtClean="0"/>
              <a:t>：城市列表，</a:t>
            </a:r>
            <a:r>
              <a:rPr lang="zh-CN" altLang="en-US" dirty="0"/>
              <a:t>提供信息保存，获取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GestureDetectorListener</a:t>
            </a:r>
            <a:r>
              <a:rPr lang="zh-CN" altLang="en-US" dirty="0" smtClean="0"/>
              <a:t>：手势识别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类说明</a:t>
            </a:r>
          </a:p>
        </p:txBody>
      </p:sp>
    </p:spTree>
    <p:extLst>
      <p:ext uri="{BB962C8B-B14F-4D97-AF65-F5344CB8AC3E}">
        <p14:creationId xmlns:p14="http://schemas.microsoft.com/office/powerpoint/2010/main" val="225948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</a:t>
            </a:r>
            <a:r>
              <a:rPr lang="zh-CN" altLang="en-US" dirty="0" smtClean="0"/>
              <a:t>说明（天气数据）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556792"/>
            <a:ext cx="7992888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7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</a:t>
            </a:r>
            <a:r>
              <a:rPr lang="en-US" altLang="zh-CN" dirty="0" smtClean="0"/>
              <a:t>Activity</a:t>
            </a:r>
          </a:p>
          <a:p>
            <a:pPr lvl="1"/>
            <a:r>
              <a:rPr lang="zh-CN" altLang="en-US" dirty="0" smtClean="0"/>
              <a:t>显示天气情况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刷新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左右滑动切换城市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协作类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CityList</a:t>
            </a:r>
            <a:r>
              <a:rPr lang="zh-CN" altLang="en-US" dirty="0" smtClean="0"/>
              <a:t>：城市</a:t>
            </a:r>
            <a:r>
              <a:rPr lang="zh-CN" altLang="en-US" dirty="0"/>
              <a:t>列表，提供信息保存，获取功能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NetTask</a:t>
            </a:r>
            <a:r>
              <a:rPr lang="zh-CN" altLang="en-US" dirty="0" smtClean="0"/>
              <a:t>：</a:t>
            </a:r>
            <a:r>
              <a:rPr lang="zh-CN" altLang="en-US" dirty="0"/>
              <a:t>异步</a:t>
            </a:r>
            <a:r>
              <a:rPr lang="zh-CN" altLang="en-US" dirty="0" smtClean="0"/>
              <a:t>任务，链接网络获取天气情况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GestureDetectorListener</a:t>
            </a:r>
            <a:r>
              <a:rPr lang="zh-CN" altLang="en-US" dirty="0" smtClean="0"/>
              <a:t>：手势检测，判断左右滑动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类说明（</a:t>
            </a:r>
            <a:r>
              <a:rPr lang="en-US" altLang="zh-CN" dirty="0"/>
              <a:t> </a:t>
            </a:r>
            <a:r>
              <a:rPr lang="en-US" altLang="zh-CN" dirty="0" err="1"/>
              <a:t>MainActivity</a:t>
            </a:r>
            <a:r>
              <a:rPr lang="en-US" altLang="zh-CN" dirty="0"/>
              <a:t> 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864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192" lvl="1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类说明（</a:t>
            </a:r>
            <a:r>
              <a:rPr lang="en-US" altLang="zh-CN" dirty="0"/>
              <a:t> </a:t>
            </a:r>
            <a:r>
              <a:rPr lang="en-US" altLang="zh-CN" dirty="0" err="1"/>
              <a:t>MainActivity</a:t>
            </a:r>
            <a:r>
              <a:rPr lang="en-US" altLang="zh-CN" dirty="0"/>
              <a:t> 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64960"/>
            <a:ext cx="7293818" cy="5234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821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修改城市列表的</a:t>
            </a:r>
            <a:r>
              <a:rPr lang="en-US" altLang="zh-CN" dirty="0" smtClean="0"/>
              <a:t>Activity</a:t>
            </a:r>
            <a:endParaRPr lang="en-US" altLang="zh-CN" dirty="0"/>
          </a:p>
          <a:p>
            <a:pPr lvl="1"/>
            <a:r>
              <a:rPr lang="zh-CN" altLang="en-US" dirty="0" smtClean="0"/>
              <a:t>添加、删除城市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/>
              <a:t>协作类</a:t>
            </a:r>
            <a:endParaRPr lang="en-US" altLang="zh-CN" dirty="0"/>
          </a:p>
          <a:p>
            <a:pPr lvl="1"/>
            <a:r>
              <a:rPr lang="en-US" altLang="zh-CN" dirty="0" err="1"/>
              <a:t>CityList</a:t>
            </a:r>
            <a:r>
              <a:rPr lang="zh-CN" altLang="en-US" dirty="0"/>
              <a:t>：城市列表，提供信息保存，获取功能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ListView</a:t>
            </a:r>
            <a:r>
              <a:rPr lang="zh-CN" altLang="en-US" dirty="0" smtClean="0"/>
              <a:t>：显示城市列表的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控件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ArrayAdapter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ListView</a:t>
            </a:r>
            <a:r>
              <a:rPr lang="zh-CN" altLang="en-US" dirty="0" smtClean="0"/>
              <a:t>的数据提供者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类说明（</a:t>
            </a:r>
            <a:r>
              <a:rPr lang="en-US" altLang="zh-CN" dirty="0"/>
              <a:t> </a:t>
            </a:r>
            <a:r>
              <a:rPr lang="en-US" altLang="zh-CN" dirty="0" err="1" smtClean="0"/>
              <a:t>CityListActivity</a:t>
            </a:r>
            <a:r>
              <a:rPr lang="en-US" altLang="zh-CN" dirty="0" smtClean="0"/>
              <a:t> </a:t>
            </a:r>
            <a:r>
              <a:rPr lang="zh-CN" altLang="en-US" dirty="0"/>
              <a:t>）：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90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115</TotalTime>
  <Words>417</Words>
  <Application>Microsoft Office PowerPoint</Application>
  <PresentationFormat>全屏显示(4:3)</PresentationFormat>
  <Paragraphs>71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聚合</vt:lpstr>
      <vt:lpstr>案例：天气预报</vt:lpstr>
      <vt:lpstr>天气预报APP</vt:lpstr>
      <vt:lpstr>步骤(1-5)</vt:lpstr>
      <vt:lpstr>步骤(6-10)</vt:lpstr>
      <vt:lpstr>类说明</vt:lpstr>
      <vt:lpstr>类说明（天气数据）</vt:lpstr>
      <vt:lpstr>类说明（ MainActivity ）：1</vt:lpstr>
      <vt:lpstr>类说明（ MainActivity ）：2</vt:lpstr>
      <vt:lpstr>类说明（ CityListActivity ）：1</vt:lpstr>
      <vt:lpstr>类说明（ CityListActivity ）：2</vt:lpstr>
      <vt:lpstr>类说明（ CityList）：1</vt:lpstr>
      <vt:lpstr>类说明（ CityList）：2</vt:lpstr>
      <vt:lpstr>MainActivity时序图1:刷新</vt:lpstr>
      <vt:lpstr>MainActivity时序图2:向左滑动</vt:lpstr>
      <vt:lpstr>MainActivity时序图3：CityListActivity返回</vt:lpstr>
      <vt:lpstr>CityListActivity类关系图</vt:lpstr>
      <vt:lpstr>CityListActivity时序图1：建立</vt:lpstr>
      <vt:lpstr>CityListActivity时序图2：加城市</vt:lpstr>
      <vt:lpstr>CityListActivity时序图3：删除城市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案例：天气预报</dc:title>
  <dc:creator>晏Swift</dc:creator>
  <cp:lastModifiedBy>晏Swift</cp:lastModifiedBy>
  <cp:revision>58</cp:revision>
  <dcterms:created xsi:type="dcterms:W3CDTF">2016-04-16T08:17:49Z</dcterms:created>
  <dcterms:modified xsi:type="dcterms:W3CDTF">2016-04-16T12:42:30Z</dcterms:modified>
</cp:coreProperties>
</file>