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0BA13-C988-46A9-AB1F-49E5FFB31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CC8BCC-67BA-4F85-BB47-FAA564701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96ED7-5FEB-486D-8DCA-C03F834A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9748-123B-41C2-AB53-10EA8C13F12D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E991CD-DCF7-460C-B58F-C51CCA7F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8B931-C571-4D2E-8657-F5D41771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EFAD-5880-47D0-B781-7144FEA8E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6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B1B13-BCBA-440D-A59A-F0938CD7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664E51-FA1A-4748-93DB-D08E89F8D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5CF40-6C6E-4948-8ABB-349672F8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9748-123B-41C2-AB53-10EA8C13F12D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B663B-08B8-48F0-ADA9-DE5F9FE6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ACEE1-F889-4AFA-A98C-DAA5B7D5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EFAD-5880-47D0-B781-7144FEA8E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9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E5B77C-0A0A-4357-8187-AB54F7B3A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A0E7D-2989-493C-B3C7-B19DC0E87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38A6E-4954-4110-A0F3-966DB896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9748-123B-41C2-AB53-10EA8C13F12D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CE694-FB40-42EC-A12C-64C2301E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B2512-5E41-45CC-93EB-98A8C05D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EFAD-5880-47D0-B781-7144FEA8E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14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F0ACC-8739-4B83-A7DF-4A0AF970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77D0A-DA6A-40AD-88F2-A1703B0E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84FAA-987D-4112-AA1A-AC854743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9748-123B-41C2-AB53-10EA8C13F12D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2D0E3-22AF-4FAC-B5AD-DC7B56B4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22791-B5F4-4330-A968-2B6A520C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EFAD-5880-47D0-B781-7144FEA8E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2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8B200-CC82-41CE-A373-7E37F896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875405-489C-42B9-AE10-1936239E8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CDDDE-66B5-4E20-9B2A-7CD1E55D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9748-123B-41C2-AB53-10EA8C13F12D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09817-D017-4841-8CE7-FE83BCA4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DA56F-0EA4-4565-9A19-1BF527B6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EFAD-5880-47D0-B781-7144FEA8E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0A418-6266-4012-B1F3-08AE0BDB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E9640-4E6D-4AA5-B9D3-43A860AE6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83EB04-3C41-425E-83B5-02BCC5D0B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7AA43-00A6-4A1B-B314-A9A84A33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9748-123B-41C2-AB53-10EA8C13F12D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093CD2-4774-49B1-AE14-542737AF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321DCC-CD7A-4169-8B2A-A35980B4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EFAD-5880-47D0-B781-7144FEA8E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2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1370A-08D6-4F54-85EF-7C8AEEDC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DF8E1E-7758-4211-8108-D3BF3D20C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8A7B36-1C34-4DC8-A85A-D6F9FB493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D1FF3D-BFEF-4172-B828-CCCD19944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A1B7AC-7C32-416E-AB00-16109F0A8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95F7FE-CB87-45E2-9E09-04737F1E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9748-123B-41C2-AB53-10EA8C13F12D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F607DC-E2A8-4FC1-9325-534D088C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D11036-00DC-4732-BCEE-156B011D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EFAD-5880-47D0-B781-7144FEA8E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9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0F131-0FAB-47B1-B6F4-55ABD33D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D69C11-2893-4D8B-9FDA-F9698739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9748-123B-41C2-AB53-10EA8C13F12D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822212-8881-4BFC-9CEA-7E104E9A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454119-4042-4085-AD52-F6546E42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EFAD-5880-47D0-B781-7144FEA8E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6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7181EC-5E20-4EA6-8010-02870285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9748-123B-41C2-AB53-10EA8C13F12D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A5428E-B260-4C1A-B8EB-F5522BDA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F72CCD-663A-4EA6-914C-D631D94F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EFAD-5880-47D0-B781-7144FEA8E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79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24C7F-F7F5-45DC-99A5-B2EEDB89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F11A1-E6D3-4F5B-8198-35CD68985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7FABC-7752-4352-8E35-95C8BD048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F1879B-495A-42E8-93B2-4712CD2A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9748-123B-41C2-AB53-10EA8C13F12D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00279A-F0E3-42AC-B8B1-B1E30997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D8D9F8-54AE-4CB2-818D-C99DC2C9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EFAD-5880-47D0-B781-7144FEA8E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73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71F3F-5FC1-4DFB-82C5-2AD52547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194FB4-D765-4F3A-9DB7-92DF2A972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191257-AB63-4B75-A067-E011979C5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5DEDB-0295-4309-A9D5-2E9CE434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9748-123B-41C2-AB53-10EA8C13F12D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22D9FF-AD25-44B0-8151-7D8EF797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B7B5F9-C707-4725-BF89-E9E991F3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EFAD-5880-47D0-B781-7144FEA8E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0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B74A36-C091-4546-A751-F240A68B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00624F-FD4D-4D35-B093-E6F1E6683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49E7C-BDF6-4F20-A94C-D7258129E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9748-123B-41C2-AB53-10EA8C13F12D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510B0-249F-4984-AC4E-6F9CD1CD0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E4C75-BEE1-4CB5-AE3B-FBD27AB07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EFAD-5880-47D0-B781-7144FEA8E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02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>
            <a:extLst>
              <a:ext uri="{FF2B5EF4-FFF2-40B4-BE49-F238E27FC236}">
                <a16:creationId xmlns:a16="http://schemas.microsoft.com/office/drawing/2014/main" id="{C94C5231-DFB8-4192-AD3C-65FF8102F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05" y="4333701"/>
            <a:ext cx="24929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公开课</a:t>
            </a:r>
            <a:r>
              <a:rPr lang="zh-CN" altLang="zh-CN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资料</a:t>
            </a:r>
            <a:r>
              <a:rPr lang="zh-CN" altLang="en-US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：小十老师</a:t>
            </a:r>
            <a:endParaRPr lang="en-US" altLang="zh-CN" sz="18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zh-CN" sz="1800">
                <a:solidFill>
                  <a:srgbClr val="188EEE"/>
                </a:solidFill>
                <a:latin typeface="思源黑体 CN Normal"/>
              </a:rPr>
              <a:t>QQ:</a:t>
            </a:r>
            <a:r>
              <a:rPr lang="en-US" altLang="zh-CN" sz="1800">
                <a:solidFill>
                  <a:srgbClr val="188EEE"/>
                </a:solidFill>
                <a:latin typeface="思源黑体 CN Normal"/>
                <a:sym typeface="+mn-ea"/>
              </a:rPr>
              <a:t> </a:t>
            </a:r>
            <a:r>
              <a:rPr lang="en-US" altLang="zh-CN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895900006</a:t>
            </a:r>
          </a:p>
        </p:txBody>
      </p:sp>
      <p:sp>
        <p:nvSpPr>
          <p:cNvPr id="7" name="文本框 1">
            <a:extLst>
              <a:ext uri="{FF2B5EF4-FFF2-40B4-BE49-F238E27FC236}">
                <a16:creationId xmlns:a16="http://schemas.microsoft.com/office/drawing/2014/main" id="{B28B1ECC-3A1B-4A12-A1EF-59357CAEE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051" y="4656866"/>
            <a:ext cx="25699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VIP</a:t>
            </a:r>
            <a:r>
              <a:rPr lang="zh-CN" altLang="en-US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课程咨询：小十老师</a:t>
            </a:r>
            <a:endParaRPr lang="en-US" altLang="zh-CN" sz="18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800">
                <a:solidFill>
                  <a:srgbClr val="188EEE"/>
                </a:solidFill>
                <a:latin typeface="思源黑体 CN Normal"/>
              </a:rPr>
              <a:t>QQ:</a:t>
            </a:r>
            <a:r>
              <a:rPr lang="en-US" altLang="zh-CN" sz="1800">
                <a:solidFill>
                  <a:srgbClr val="188EEE"/>
                </a:solidFill>
                <a:latin typeface="思源黑体 CN Normal"/>
                <a:sym typeface="+mn-ea"/>
              </a:rPr>
              <a:t> </a:t>
            </a:r>
            <a:r>
              <a:rPr lang="en-US" altLang="zh-CN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895900006</a:t>
            </a:r>
            <a:endParaRPr lang="en-US" altLang="zh-CN" sz="1800">
              <a:solidFill>
                <a:srgbClr val="188EEE"/>
              </a:solidFill>
              <a:latin typeface="思源黑体 CN Normal"/>
            </a:endParaRP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4F8B48DC-C8D1-49D6-8E93-D1C2F630F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71" y="4333701"/>
            <a:ext cx="29423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公开课</a:t>
            </a:r>
            <a:r>
              <a:rPr lang="zh-CN" altLang="zh-CN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资料</a:t>
            </a:r>
            <a:r>
              <a:rPr lang="zh-CN" altLang="en-US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：紫霞老师</a:t>
            </a:r>
            <a:endParaRPr lang="en-US" altLang="zh-CN" sz="18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zh-CN" sz="1800">
                <a:solidFill>
                  <a:srgbClr val="188EEE"/>
                </a:solidFill>
                <a:latin typeface="思源黑体 CN Normal"/>
              </a:rPr>
              <a:t>QQ:</a:t>
            </a:r>
            <a:r>
              <a:rPr lang="en-US" altLang="zh-CN" sz="1800">
                <a:solidFill>
                  <a:srgbClr val="188EEE"/>
                </a:solidFill>
                <a:latin typeface="思源黑体 CN Normal"/>
                <a:sym typeface="+mn-ea"/>
              </a:rPr>
              <a:t> </a:t>
            </a:r>
            <a:r>
              <a:rPr lang="en-US" altLang="zh-CN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3310576872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22C51-37FE-44D7-A0BE-47C6C41D3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3" y="5090985"/>
            <a:ext cx="1382926" cy="15121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227773-41EB-4245-B520-3C1E2DD8F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72" y="5090986"/>
            <a:ext cx="1796146" cy="1853514"/>
          </a:xfrm>
          <a:prstGeom prst="rect">
            <a:avLst/>
          </a:prstGeom>
        </p:spPr>
      </p:pic>
      <p:sp>
        <p:nvSpPr>
          <p:cNvPr id="10" name="文本框 1">
            <a:extLst>
              <a:ext uri="{FF2B5EF4-FFF2-40B4-BE49-F238E27FC236}">
                <a16:creationId xmlns:a16="http://schemas.microsoft.com/office/drawing/2014/main" id="{A4563E2F-2AE5-4565-923B-235D1A52C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676" y="5890058"/>
            <a:ext cx="25699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VIP</a:t>
            </a:r>
            <a:r>
              <a:rPr lang="zh-CN" altLang="en-US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课程咨询：小乔老师</a:t>
            </a:r>
            <a:endParaRPr lang="en-US" altLang="zh-CN" sz="18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sz="1800">
                <a:solidFill>
                  <a:srgbClr val="188EEE"/>
                </a:solidFill>
                <a:latin typeface="思源黑体 CN Normal"/>
              </a:rPr>
              <a:t>QQ:</a:t>
            </a:r>
            <a:r>
              <a:rPr lang="en-US" altLang="zh-CN" sz="1800">
                <a:solidFill>
                  <a:srgbClr val="188EEE"/>
                </a:solidFill>
                <a:latin typeface="思源黑体 CN Normal"/>
                <a:sym typeface="+mn-ea"/>
              </a:rPr>
              <a:t> </a:t>
            </a:r>
            <a:r>
              <a:rPr lang="en-US" altLang="zh-CN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895900009</a:t>
            </a:r>
            <a:endParaRPr lang="en-US" altLang="zh-CN" sz="1800">
              <a:solidFill>
                <a:srgbClr val="188EEE"/>
              </a:solidFill>
              <a:latin typeface="思源黑体 CN Normal"/>
            </a:endParaRPr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CCE8BEF5-DFB0-421A-9EA5-B39E1C2E0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745" y="882788"/>
            <a:ext cx="25699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VIP</a:t>
            </a:r>
            <a:r>
              <a:rPr lang="zh-CN" altLang="en-US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课程咨询：大乔老师</a:t>
            </a:r>
            <a:endParaRPr lang="en-US" altLang="zh-CN" sz="18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zh-CN" sz="1800">
                <a:solidFill>
                  <a:srgbClr val="188EEE"/>
                </a:solidFill>
                <a:latin typeface="思源黑体 CN Normal"/>
              </a:rPr>
              <a:t>QQ:</a:t>
            </a:r>
            <a:r>
              <a:rPr lang="en-US" altLang="zh-CN" sz="1800">
                <a:solidFill>
                  <a:srgbClr val="188EEE"/>
                </a:solidFill>
                <a:latin typeface="思源黑体 CN Normal"/>
                <a:sym typeface="+mn-ea"/>
              </a:rPr>
              <a:t> </a:t>
            </a:r>
            <a:r>
              <a:rPr lang="en-US" altLang="zh-CN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895900002</a:t>
            </a: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646B0FAF-9009-4592-84EA-1927F8EE3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23" y="882789"/>
            <a:ext cx="29423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公开课</a:t>
            </a:r>
            <a:r>
              <a:rPr lang="zh-CN" altLang="zh-CN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资料</a:t>
            </a:r>
            <a:r>
              <a:rPr lang="zh-CN" altLang="en-US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：妲己老师</a:t>
            </a:r>
            <a:endParaRPr lang="en-US" altLang="zh-CN" sz="1800">
              <a:solidFill>
                <a:srgbClr val="188EEE"/>
              </a:solidFill>
              <a:latin typeface="思源黑体 CN Normal"/>
              <a:ea typeface="思源黑体 CN Normal"/>
              <a:cs typeface="思源黑体 CN Normal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zh-CN" sz="1800">
                <a:solidFill>
                  <a:srgbClr val="188EEE"/>
                </a:solidFill>
                <a:latin typeface="思源黑体 CN Normal"/>
              </a:rPr>
              <a:t>QQ:</a:t>
            </a:r>
            <a:r>
              <a:rPr lang="en-US" altLang="zh-CN" sz="1800">
                <a:solidFill>
                  <a:srgbClr val="188EEE"/>
                </a:solidFill>
                <a:latin typeface="思源黑体 CN Normal"/>
                <a:sym typeface="+mn-ea"/>
              </a:rPr>
              <a:t> </a:t>
            </a:r>
            <a:r>
              <a:rPr lang="en-US" altLang="zh-CN" sz="1800">
                <a:solidFill>
                  <a:srgbClr val="188EEE"/>
                </a:solidFill>
                <a:latin typeface="思源黑体 CN Normal"/>
                <a:ea typeface="思源黑体 CN Normal"/>
                <a:cs typeface="思源黑体 CN Normal"/>
              </a:rPr>
              <a:t>2656290837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15F0332-4F3F-4742-9BFD-C7A1A5C34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68" y="1529119"/>
            <a:ext cx="2061727" cy="152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9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54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思源黑体 CN Normal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aaron rao</dc:creator>
  <cp:lastModifiedBy>aaron rao</cp:lastModifiedBy>
  <cp:revision>9</cp:revision>
  <dcterms:created xsi:type="dcterms:W3CDTF">2019-03-06T12:22:22Z</dcterms:created>
  <dcterms:modified xsi:type="dcterms:W3CDTF">2019-03-15T06:35:01Z</dcterms:modified>
</cp:coreProperties>
</file>