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2" r:id="rId3"/>
    <p:sldId id="331" r:id="rId4"/>
    <p:sldId id="335" r:id="rId5"/>
    <p:sldId id="447" r:id="rId6"/>
    <p:sldId id="452" r:id="rId7"/>
    <p:sldId id="453" r:id="rId8"/>
    <p:sldId id="451" r:id="rId9"/>
    <p:sldId id="414" r:id="rId10"/>
    <p:sldId id="415" r:id="rId11"/>
    <p:sldId id="417" r:id="rId12"/>
    <p:sldId id="445" r:id="rId13"/>
    <p:sldId id="446" r:id="rId14"/>
    <p:sldId id="385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 autoAdjust="0"/>
  </p:normalViewPr>
  <p:slideViewPr>
    <p:cSldViewPr>
      <p:cViewPr varScale="1">
        <p:scale>
          <a:sx n="98" d="100"/>
          <a:sy n="98" d="100"/>
        </p:scale>
        <p:origin x="110" y="91"/>
      </p:cViewPr>
      <p:guideLst>
        <p:guide orient="horz" pos="21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E868B7-876A-4052-8E9B-9D4BC2ABA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01F74-B494-4EBE-9ED7-78BC28E8B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36EB35-BC76-489D-ABE2-C757B5631153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20D66-CC6C-4AD2-A6A8-340B2BDD7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BB6D4-E690-41DE-BB67-286FE8F637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D9BE2B-CBF1-469C-BE31-FE3042400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4E9FC2-4A8A-4FF6-BE93-2F6887CBE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9AA035-0F01-488E-88F0-9295093E20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70BC7ED-1E9D-4131-A7F7-61F65537B7AB}" type="datetimeFigureOut">
              <a:rPr lang="zh-CN" altLang="en-US"/>
              <a:pPr>
                <a:defRPr/>
              </a:pPr>
              <a:t>2019/3/7</a:t>
            </a:fld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5609523-A73B-448F-B85F-CCA1D17D2FD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6949E7DF-FF43-4224-8696-BA3FB78D0100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D7E5A-A5C2-4E41-A7CD-3170117EE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C9546-52D5-4807-A42F-FFB741E73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268CB6B2-324C-406A-9680-8671688D7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8B11B36-72DE-4BF9-ADED-5E9960C5BCD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AD536D81-73E9-4872-9AF0-A83DFC5E1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9494DB2-F396-4D96-8451-9BDB1B4C6D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DAE9FDC8-3E2D-4512-9B8C-9E4A2D325D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5CE6C6-7895-4E45-8B78-37F4C0243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B128B658-DB10-4436-9E77-EC9DB2735A4F}" type="slidenum">
              <a:rPr altLang="en-US" smtClean="0"/>
              <a:pPr>
                <a:buFontTx/>
                <a:buChar char="•"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F335C9ED-2D02-4973-8E77-E9A17821E70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57083E-2E48-4642-AD72-CDF5BDF133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8092F940-060C-467F-BBE4-3E83AF8FE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26AA6A72-099A-45FD-AABC-E094C89A2DF2}" type="slidenum">
              <a:rPr altLang="en-US" smtClean="0"/>
              <a:pPr>
                <a:buFontTx/>
                <a:buChar char="•"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E74C351-8B93-4112-8D89-C86EDB8252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C37987DF-F7F5-4006-A0B5-925BA277C5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771AD07-1256-45D1-8A5D-106CE1873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fld id="{88BE88F9-BDC5-4662-88DD-5A675BDA50FF}" type="slidenum">
              <a:rPr altLang="en-US" smtClean="0"/>
              <a:pPr>
                <a:buFontTx/>
                <a:buChar char="•"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F9A255D-40E5-4C27-9CA2-5420BDE7686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9" name="文本占位符 2">
            <a:extLst>
              <a:ext uri="{FF2B5EF4-FFF2-40B4-BE49-F238E27FC236}">
                <a16:creationId xmlns:a16="http://schemas.microsoft.com/office/drawing/2014/main" id="{43DE006D-7B71-4E44-BAD6-19BE9784DA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B29F2-3D50-4C9E-9195-BC2F03292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9D83-260D-4BB5-8284-F660C20B8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D759D-F0DD-4827-9F0A-35D9CBD5C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C8633-3972-4A1C-B1F0-914E60336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1E710-892A-4735-B7EC-048DB0D11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EBB5E-289A-48D8-B8A8-1D4F62C80D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4367A-FC66-411B-9174-68540015F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8645-9C94-403C-B41C-496581488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4C4CB-7C82-424C-8605-F0C468EC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4EAF9-5FA2-4F60-AC65-41824F541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5E633-0E61-4A75-8343-453BB0784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A92A-448A-4ED8-8CF8-5EE08A2ADC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FEBEF47-414B-4284-8DAC-9B7EDEA40E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09550"/>
            <a:ext cx="741363" cy="512763"/>
            <a:chOff x="0" y="192024"/>
            <a:chExt cx="740664" cy="5120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794D98-88D3-4405-A4A5-4FAD4B833D9C}"/>
                </a:ext>
              </a:extLst>
            </p:cNvPr>
            <p:cNvSpPr/>
            <p:nvPr/>
          </p:nvSpPr>
          <p:spPr>
            <a:xfrm>
              <a:off x="0" y="192024"/>
              <a:ext cx="575720" cy="51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BE2C99-354E-4845-9F9B-C4903418D86B}"/>
                </a:ext>
              </a:extLst>
            </p:cNvPr>
            <p:cNvSpPr/>
            <p:nvPr/>
          </p:nvSpPr>
          <p:spPr>
            <a:xfrm>
              <a:off x="631229" y="192024"/>
              <a:ext cx="109435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365" noProof="1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92670"/>
            <a:ext cx="10852858" cy="6578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15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6" name="KSO_FD">
            <a:extLst>
              <a:ext uri="{FF2B5EF4-FFF2-40B4-BE49-F238E27FC236}">
                <a16:creationId xmlns:a16="http://schemas.microsoft.com/office/drawing/2014/main" id="{9B632E83-FD44-41C9-B299-12C3DCD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T">
            <a:extLst>
              <a:ext uri="{FF2B5EF4-FFF2-40B4-BE49-F238E27FC236}">
                <a16:creationId xmlns:a16="http://schemas.microsoft.com/office/drawing/2014/main" id="{1638B783-3A50-47B7-A435-2240B499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KSO_FN">
            <a:extLst>
              <a:ext uri="{FF2B5EF4-FFF2-40B4-BE49-F238E27FC236}">
                <a16:creationId xmlns:a16="http://schemas.microsoft.com/office/drawing/2014/main" id="{2F0FC4E9-F8CA-4192-9586-193E2F21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pPr>
              <a:defRPr/>
            </a:pPr>
            <a:fld id="{E37D48FF-1D33-4142-A24F-5FB582AB8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5975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2D1DF-C821-4128-9CC4-66579495E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CD94A-FA04-4E0D-9E37-D8B5FC76D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E2351-9C45-42AD-9C05-6EA26D2F0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DAF38-B983-4D6A-8F1C-D4020F90F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内页_03.png">
            <a:extLst>
              <a:ext uri="{FF2B5EF4-FFF2-40B4-BE49-F238E27FC236}">
                <a16:creationId xmlns:a16="http://schemas.microsoft.com/office/drawing/2014/main" id="{87D0BC22-E6F6-4CD1-A857-A68CECFD5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79E21-D59E-48B6-9E31-8EACD60D49CA}"/>
              </a:ext>
            </a:extLst>
          </p:cNvPr>
          <p:cNvSpPr txBox="1"/>
          <p:nvPr userDrawn="1"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</a:t>
            </a:r>
          </a:p>
        </p:txBody>
      </p:sp>
      <p:pic>
        <p:nvPicPr>
          <p:cNvPr id="6" name="图片 3" descr="内页_03.png">
            <a:extLst>
              <a:ext uri="{FF2B5EF4-FFF2-40B4-BE49-F238E27FC236}">
                <a16:creationId xmlns:a16="http://schemas.microsoft.com/office/drawing/2014/main" id="{6AC48B6D-AAE4-4276-B788-3863BE184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523875"/>
            <a:ext cx="22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5218AE5-56B8-41B2-A690-D1C11DB823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30450" y="500063"/>
            <a:ext cx="893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800">
                <a:solidFill>
                  <a:srgbClr val="188EEE"/>
                </a:solidFill>
                <a:latin typeface="思源黑体 CN Medium"/>
                <a:ea typeface="思源黑体 CN Medium"/>
                <a:cs typeface="思源黑体 CN Medium"/>
              </a:rPr>
              <a:t>议题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33AA8E-8249-4642-9717-3E8CD7AD2FD8}"/>
              </a:ext>
            </a:extLst>
          </p:cNvPr>
          <p:cNvSpPr/>
          <p:nvPr userDrawn="1"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AF86E93-DAFD-44EB-96F8-E87639EA4E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1295400"/>
            <a:ext cx="27733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什么是分布式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E49135A-511A-43C2-8FEA-7C789459BE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分布式系统有哪些特点？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92F8194-355F-4E67-9615-2808033AB1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如何保证保证的高可用、高性能、高扩展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EED0D1A-FA15-462A-B3A9-3332655C81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分布式系统的挑战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6EB6D3-063A-444B-8D79-0997B99FD40F}"/>
              </a:ext>
            </a:extLst>
          </p:cNvPr>
          <p:cNvSpPr/>
          <p:nvPr userDrawn="1"/>
        </p:nvSpPr>
        <p:spPr>
          <a:xfrm>
            <a:off x="2395538" y="243363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2766F50F-B6C0-4EED-91A0-1C0813F5BE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74825" y="3297238"/>
            <a:ext cx="36115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分布式系统技术难点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129CAE-83B0-494B-8F7A-BDF9F55DEE2A}"/>
              </a:ext>
            </a:extLst>
          </p:cNvPr>
          <p:cNvSpPr/>
          <p:nvPr userDrawn="1"/>
        </p:nvSpPr>
        <p:spPr>
          <a:xfrm>
            <a:off x="2395538" y="340518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01" y="1709907"/>
            <a:ext cx="10516238" cy="2853019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B2B0CA97-D072-488C-9451-4490009F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419850"/>
            <a:ext cx="23050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id="{02A49CAF-0184-4E25-A693-DAEF97AD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C81242AC-82F7-434D-807C-1983B0A7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679A-6050-407B-9091-150C4B25E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2597803-664A-4C74-ADE3-FFA3AED28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073BB55-95E1-4FB6-A0FF-9EB7579348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CC305F-849E-4333-BD34-5F7922942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FD007-2F5F-4363-BB66-5EF6B6AA1B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2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D573948-9B63-4B89-BD08-D05B52CFE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E368B09-897F-4387-AB1C-94FE294A9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744AD4C-D796-4C7E-A042-F9E0DA9EC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C810-C1CB-4B4F-AC86-2EE8D19DF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616321C-772F-4040-900E-477C8774B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FDF560-927D-485E-B6F6-AF3B28BD1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0F81A26-24F7-4A5C-A581-F0E4067AF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29B45-D9E3-4E8F-A82A-8D4E906C96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2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812664-DB69-4474-BA78-7B58A7E48C6F}"/>
              </a:ext>
            </a:extLst>
          </p:cNvPr>
          <p:cNvSpPr/>
          <p:nvPr userDrawn="1"/>
        </p:nvSpPr>
        <p:spPr>
          <a:xfrm>
            <a:off x="4367808" y="6373829"/>
            <a:ext cx="14731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主讲</a:t>
            </a:r>
            <a:r>
              <a:rPr lang="en-US" altLang="zh-CN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r>
              <a:rPr lang="zh-CN" alt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清风</a:t>
            </a:r>
            <a:endParaRPr lang="zh-CN" altLang="en-US" sz="2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305269B-157A-4748-ACA4-4D2A0D3E3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A1BF310-F966-4335-AD06-6E5A22984A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F37E28B-360E-4FDC-87DC-833EF320B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75D3F-9439-4951-913C-BB1BDBDE2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0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6B14CDE-0C0A-4682-8FA2-0E73E14C0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7101B3-BAC8-4C6E-AA47-27B021266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5947F62-6229-47E0-B7E2-F67B297A3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4C32-E8A5-46FA-8643-CF7D957E7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3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E7E8C6E-3A34-4B5E-B740-781E239D6C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B366DD0-F028-49E9-9239-3B5B669DE1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291A6D-CE2E-4557-BBBC-1C7EEB1ED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94B5-CEE0-49C2-8382-D37976F6F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1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5E65431-DE70-425B-89A7-7EA62997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91899F5-EEDC-4D6F-A828-5B8810D9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1"/>
              <a:t>单击此处编辑母版文本样式</a:t>
            </a:r>
          </a:p>
          <a:p>
            <a:pPr lvl="1"/>
            <a:r>
              <a:rPr lang="zh-CN" altLang="zh-CN" noProof="1"/>
              <a:t>第二级</a:t>
            </a:r>
          </a:p>
          <a:p>
            <a:pPr lvl="2"/>
            <a:r>
              <a:rPr lang="zh-CN" altLang="zh-CN" noProof="1"/>
              <a:t>第三级</a:t>
            </a:r>
          </a:p>
          <a:p>
            <a:pPr lvl="3"/>
            <a:r>
              <a:rPr lang="zh-CN" altLang="zh-CN" noProof="1"/>
              <a:t>第四级</a:t>
            </a:r>
          </a:p>
          <a:p>
            <a:pPr lvl="4"/>
            <a:r>
              <a:rPr lang="zh-CN" altLang="zh-CN" noProof="1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EDDC74D5-9CF8-4D4F-B02B-943F386C0D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F0A6C501-81D7-40AC-9FED-345A1C0A79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524E9076-F8E1-4BA4-9A99-66BDEADFC3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04E2D4-57E3-41AE-A2CC-9005BDF87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3" descr="66-01">
            <a:extLst>
              <a:ext uri="{FF2B5EF4-FFF2-40B4-BE49-F238E27FC236}">
                <a16:creationId xmlns:a16="http://schemas.microsoft.com/office/drawing/2014/main" id="{5E39063A-4576-4658-9C74-39F3B51FE7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0" y="63500"/>
            <a:ext cx="12493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94" r:id="rId3"/>
    <p:sldLayoutId id="2147483887" r:id="rId4"/>
    <p:sldLayoutId id="2147483888" r:id="rId5"/>
    <p:sldLayoutId id="2147483889" r:id="rId6"/>
    <p:sldLayoutId id="2147483895" r:id="rId7"/>
    <p:sldLayoutId id="2147483890" r:id="rId8"/>
    <p:sldLayoutId id="2147483891" r:id="rId9"/>
    <p:sldLayoutId id="2147483892" r:id="rId10"/>
    <p:sldLayoutId id="2147483893" r:id="rId11"/>
    <p:sldLayoutId id="21474838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notesSlide" Target="../notesSlides/notesSlide5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slideLayout" Target="../slideLayouts/slideLayout1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 descr="内页_03.png">
            <a:extLst>
              <a:ext uri="{FF2B5EF4-FFF2-40B4-BE49-F238E27FC236}">
                <a16:creationId xmlns:a16="http://schemas.microsoft.com/office/drawing/2014/main" id="{BB7BBC67-821C-4587-A693-FD494445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DAE90566-F98C-4F41-B802-6AAFDC30E2BB}"/>
              </a:ext>
            </a:extLst>
          </p:cNvPr>
          <p:cNvSpPr txBox="1"/>
          <p:nvPr/>
        </p:nvSpPr>
        <p:spPr>
          <a:xfrm>
            <a:off x="482600" y="104775"/>
            <a:ext cx="4294765" cy="64248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上课准备中</a:t>
            </a:r>
            <a:r>
              <a:rPr lang="en-US" altLang="zh-CN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请稍后</a:t>
            </a:r>
            <a:r>
              <a:rPr lang="en-US" altLang="zh-CN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5EAFD7DD-15C3-4BB5-A445-47409380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840" y="2031580"/>
            <a:ext cx="65527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主题：玩转代理，秒杀</a:t>
            </a:r>
            <a:r>
              <a:rPr lang="en-US" altLang="zh-CN" sz="400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sz="4000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">
            <a:extLst>
              <a:ext uri="{FF2B5EF4-FFF2-40B4-BE49-F238E27FC236}">
                <a16:creationId xmlns:a16="http://schemas.microsoft.com/office/drawing/2014/main" id="{66F5EB21-7CF5-402D-9C66-816EC058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083050"/>
            <a:ext cx="30686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主讲：清风老师</a:t>
            </a:r>
            <a:b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28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qq:2539239756</a:t>
            </a:r>
            <a:endParaRPr lang="zh-CN" altLang="en-US" sz="280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394BBE6C-F804-4E12-B8E6-AA5A1103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66" y="17438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公开课</a:t>
            </a:r>
            <a:r>
              <a:rPr lang="zh-CN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视频资料</a:t>
            </a: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：紫霞老师</a:t>
            </a:r>
            <a:endParaRPr lang="en-US" altLang="zh-CN" sz="1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</a:t>
            </a:r>
            <a:r>
              <a:rPr lang="zh-CN" altLang="zh-CN" sz="1800">
                <a:solidFill>
                  <a:srgbClr val="188EEE"/>
                </a:solidFill>
                <a:latin typeface="思源黑体 CN Normal"/>
              </a:rPr>
              <a:t>QQ: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sym typeface="+mn-ea"/>
              </a:rPr>
              <a:t> 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3310576872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6D9361-6AF8-421B-BDC6-61A2E023F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1" y="2492896"/>
            <a:ext cx="2513956" cy="267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2">
            <a:extLst>
              <a:ext uri="{FF2B5EF4-FFF2-40B4-BE49-F238E27FC236}">
                <a16:creationId xmlns:a16="http://schemas.microsoft.com/office/drawing/2014/main" id="{03B08C60-5EFB-4F9F-A434-16A8350C2011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2139950"/>
            <a:ext cx="1419225" cy="2498725"/>
            <a:chOff x="3834122" y="1279156"/>
            <a:chExt cx="1511420" cy="2783756"/>
          </a:xfrm>
        </p:grpSpPr>
        <p:sp>
          <p:nvSpPr>
            <p:cNvPr id="19476" name="MH_Title_1">
              <a:extLst>
                <a:ext uri="{FF2B5EF4-FFF2-40B4-BE49-F238E27FC236}">
                  <a16:creationId xmlns:a16="http://schemas.microsoft.com/office/drawing/2014/main" id="{281AD372-19D5-4459-9980-127854FCF79F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834122" y="1279156"/>
              <a:ext cx="1511420" cy="1842400"/>
            </a:xfrm>
            <a:custGeom>
              <a:avLst/>
              <a:gdLst>
                <a:gd name="T0" fmla="*/ 0 w 3240360"/>
                <a:gd name="T1" fmla="*/ 0 h 3757972"/>
                <a:gd name="T2" fmla="*/ 3240360 w 3240360"/>
                <a:gd name="T3" fmla="*/ 3757972 h 3757972"/>
              </a:gdLst>
              <a:ahLst/>
              <a:cxnLst/>
              <a:rect l="T0" t="T1" r="T2" b="T3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solidFill>
              <a:srgbClr val="FFFFFF"/>
            </a:solidFill>
            <a:ln w="2032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5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？</a:t>
              </a:r>
            </a:p>
          </p:txBody>
        </p:sp>
        <p:sp>
          <p:nvSpPr>
            <p:cNvPr id="5" name="MH_Other_1">
              <a:extLst>
                <a:ext uri="{FF2B5EF4-FFF2-40B4-BE49-F238E27FC236}">
                  <a16:creationId xmlns:a16="http://schemas.microsoft.com/office/drawing/2014/main" id="{1F2477F0-B7E8-43E5-94E6-7A181DE7BA5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204370" y="3256436"/>
              <a:ext cx="781069" cy="157405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MH_Other_2">
              <a:extLst>
                <a:ext uri="{FF2B5EF4-FFF2-40B4-BE49-F238E27FC236}">
                  <a16:creationId xmlns:a16="http://schemas.microsoft.com/office/drawing/2014/main" id="{1A7B75B1-7EA0-4DAF-AB67-3CF0136AACA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71995" y="3484585"/>
              <a:ext cx="645819" cy="15917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MH_Other_3">
              <a:extLst>
                <a:ext uri="{FF2B5EF4-FFF2-40B4-BE49-F238E27FC236}">
                  <a16:creationId xmlns:a16="http://schemas.microsoft.com/office/drawing/2014/main" id="{0D53FAE7-8DB5-4A42-971F-F2F33D2ED09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04370" y="3712732"/>
              <a:ext cx="781069" cy="15917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MH_Other_4">
              <a:extLst>
                <a:ext uri="{FF2B5EF4-FFF2-40B4-BE49-F238E27FC236}">
                  <a16:creationId xmlns:a16="http://schemas.microsoft.com/office/drawing/2014/main" id="{48B57EF4-60AA-4079-8AEC-9CCAE7EDEBF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349764" y="3942648"/>
              <a:ext cx="490282" cy="12026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775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MH_Other_5">
            <a:extLst>
              <a:ext uri="{FF2B5EF4-FFF2-40B4-BE49-F238E27FC236}">
                <a16:creationId xmlns:a16="http://schemas.microsoft.com/office/drawing/2014/main" id="{54643F55-21C1-449C-9241-2F04E70DB75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2250" y="1665288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19460" name="MH_Other_6">
            <a:extLst>
              <a:ext uri="{FF2B5EF4-FFF2-40B4-BE49-F238E27FC236}">
                <a16:creationId xmlns:a16="http://schemas.microsoft.com/office/drawing/2014/main" id="{9B3B437C-B9F3-4400-AF2C-4ADBE374C4BA}"/>
              </a:ext>
            </a:extLst>
          </p:cNvPr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695825" y="2022475"/>
            <a:ext cx="771525" cy="317500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MH_Other_7">
            <a:extLst>
              <a:ext uri="{FF2B5EF4-FFF2-40B4-BE49-F238E27FC236}">
                <a16:creationId xmlns:a16="http://schemas.microsoft.com/office/drawing/2014/main" id="{23422828-0E01-4567-893F-5039340677E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20038" y="1736725"/>
            <a:ext cx="577850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19462" name="MH_Other_8">
            <a:extLst>
              <a:ext uri="{FF2B5EF4-FFF2-40B4-BE49-F238E27FC236}">
                <a16:creationId xmlns:a16="http://schemas.microsoft.com/office/drawing/2014/main" id="{B2CE6363-ACFF-4594-9BE5-5AB976873D77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8309691">
            <a:off x="7067550" y="2078038"/>
            <a:ext cx="773113" cy="314325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MH_Other_9">
            <a:extLst>
              <a:ext uri="{FF2B5EF4-FFF2-40B4-BE49-F238E27FC236}">
                <a16:creationId xmlns:a16="http://schemas.microsoft.com/office/drawing/2014/main" id="{C6A16A99-2D6F-4CC9-9D51-8CE8A71914F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7388" y="4335463"/>
            <a:ext cx="579437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19464" name="MH_Other_10">
            <a:extLst>
              <a:ext uri="{FF2B5EF4-FFF2-40B4-BE49-F238E27FC236}">
                <a16:creationId xmlns:a16="http://schemas.microsoft.com/office/drawing/2014/main" id="{F845E070-6D06-4CD8-95EB-AE3F678179FC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-3781756">
            <a:off x="4971256" y="3952082"/>
            <a:ext cx="758825" cy="322262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MH_Other_11">
            <a:extLst>
              <a:ext uri="{FF2B5EF4-FFF2-40B4-BE49-F238E27FC236}">
                <a16:creationId xmlns:a16="http://schemas.microsoft.com/office/drawing/2014/main" id="{D9036E62-33F1-42C2-9720-0FA890F7F49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93000" y="4406900"/>
            <a:ext cx="579438" cy="568325"/>
          </a:xfrm>
          <a:prstGeom prst="ellipse">
            <a:avLst/>
          </a:prstGeom>
          <a:solidFill>
            <a:srgbClr val="FFFFFF"/>
          </a:solidFill>
          <a:ln w="57150" algn="ctr">
            <a:solidFill>
              <a:srgbClr val="BFBFB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625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9466" name="MH_Other_12">
            <a:extLst>
              <a:ext uri="{FF2B5EF4-FFF2-40B4-BE49-F238E27FC236}">
                <a16:creationId xmlns:a16="http://schemas.microsoft.com/office/drawing/2014/main" id="{6250C092-A591-45C0-A587-D9DE256421AA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 flipH="1" flipV="1">
            <a:off x="6859588" y="3924300"/>
            <a:ext cx="663575" cy="512763"/>
          </a:xfrm>
          <a:prstGeom prst="line">
            <a:avLst/>
          </a:prstGeom>
          <a:noFill/>
          <a:ln w="381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MH_Text_1">
            <a:extLst>
              <a:ext uri="{FF2B5EF4-FFF2-40B4-BE49-F238E27FC236}">
                <a16:creationId xmlns:a16="http://schemas.microsoft.com/office/drawing/2014/main" id="{0F82F31F-A1F7-440E-9119-C122F8F1CE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52525" y="1711325"/>
            <a:ext cx="2593975" cy="642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学什么？</a:t>
            </a:r>
          </a:p>
        </p:txBody>
      </p:sp>
      <p:sp>
        <p:nvSpPr>
          <p:cNvPr id="18" name="MH_Text_1">
            <a:extLst>
              <a:ext uri="{FF2B5EF4-FFF2-40B4-BE49-F238E27FC236}">
                <a16:creationId xmlns:a16="http://schemas.microsoft.com/office/drawing/2014/main" id="{741E5DF0-381A-444C-ABBC-B98E7C2A41B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03325" y="2565400"/>
            <a:ext cx="2879725" cy="10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新技术层出不穷，我应该学哪些技术</a:t>
            </a:r>
            <a:r>
              <a:rPr lang="en-US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MH_Text_1">
            <a:extLst>
              <a:ext uri="{FF2B5EF4-FFF2-40B4-BE49-F238E27FC236}">
                <a16:creationId xmlns:a16="http://schemas.microsoft.com/office/drawing/2014/main" id="{A1CE7E74-3A8F-4908-A764-7DA63917D73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66163" y="1652588"/>
            <a:ext cx="2457450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自学？</a:t>
            </a:r>
          </a:p>
        </p:txBody>
      </p:sp>
      <p:sp>
        <p:nvSpPr>
          <p:cNvPr id="20" name="MH_Text_1">
            <a:extLst>
              <a:ext uri="{FF2B5EF4-FFF2-40B4-BE49-F238E27FC236}">
                <a16:creationId xmlns:a16="http://schemas.microsoft.com/office/drawing/2014/main" id="{F49DE14E-3B22-4264-8639-4686C2F0A5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662988" y="2508250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看书看博客效果不好，自学效率低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8F5A0B6E-3F9F-40A8-961C-9F4CAC3B7F1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210550" y="3505200"/>
            <a:ext cx="2984500" cy="608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自学弊端</a:t>
            </a:r>
          </a:p>
        </p:txBody>
      </p:sp>
      <p:sp>
        <p:nvSpPr>
          <p:cNvPr id="22" name="MH_Text_1">
            <a:extLst>
              <a:ext uri="{FF2B5EF4-FFF2-40B4-BE49-F238E27FC236}">
                <a16:creationId xmlns:a16="http://schemas.microsoft.com/office/drawing/2014/main" id="{4168A9F3-1112-4C1F-8F93-E40AC02E11B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51838" y="4335463"/>
            <a:ext cx="2913062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知识体系零散，技术深度和广度都不够</a:t>
            </a:r>
            <a:r>
              <a:rPr lang="zh-CN" altLang="en-US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，没有老司机带你飞</a:t>
            </a: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defRPr/>
            </a:pPr>
            <a:endParaRPr lang="en-US" altLang="zh-CN" sz="138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MH_Text_1">
            <a:extLst>
              <a:ext uri="{FF2B5EF4-FFF2-40B4-BE49-F238E27FC236}">
                <a16:creationId xmlns:a16="http://schemas.microsoft.com/office/drawing/2014/main" id="{73E7AE33-4A9B-40AC-928E-98C1EA3EFBE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52525" y="3505200"/>
            <a:ext cx="3957638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 marL="314960" indent="-31496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学到什么程度？</a:t>
            </a:r>
          </a:p>
        </p:txBody>
      </p:sp>
      <p:sp>
        <p:nvSpPr>
          <p:cNvPr id="24" name="MH_Text_1">
            <a:extLst>
              <a:ext uri="{FF2B5EF4-FFF2-40B4-BE49-F238E27FC236}">
                <a16:creationId xmlns:a16="http://schemas.microsoft.com/office/drawing/2014/main" id="{5197DF2A-8E85-4431-BD4B-3D8CF623EB3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52525" y="4335463"/>
            <a:ext cx="2911475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476" tIns="0" rIns="157476" bIns="0"/>
          <a:lstStyle/>
          <a:p>
            <a:pPr>
              <a:defRPr/>
            </a:pPr>
            <a:r>
              <a:rPr lang="zh-CN" altLang="zh-CN" sz="138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每个很难，我应该学到什么技术都做到精通程度</a:t>
            </a:r>
            <a:r>
              <a:rPr lang="zh-CN" altLang="en-US" sz="138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AA064D9E-06A4-4652-8D02-450DED1A1A77}"/>
              </a:ext>
            </a:extLst>
          </p:cNvPr>
          <p:cNvSpPr txBox="1"/>
          <p:nvPr/>
        </p:nvSpPr>
        <p:spPr>
          <a:xfrm>
            <a:off x="912813" y="104775"/>
            <a:ext cx="2935287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如何去学习</a:t>
            </a: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F0B1F63B-3370-40F0-AD8F-8BCA3A4853C4}"/>
              </a:ext>
            </a:extLst>
          </p:cNvPr>
          <p:cNvSpPr/>
          <p:nvPr/>
        </p:nvSpPr>
        <p:spPr>
          <a:xfrm>
            <a:off x="1704975" y="1012825"/>
            <a:ext cx="3271838" cy="4640263"/>
          </a:xfrm>
          <a:custGeom>
            <a:avLst/>
            <a:gdLst/>
            <a:ahLst/>
            <a:cxnLst/>
            <a:rect l="l" t="t" r="r" b="b"/>
            <a:pathLst>
              <a:path w="2546498" h="4464496">
                <a:moveTo>
                  <a:pt x="314250" y="0"/>
                </a:moveTo>
                <a:cubicBezTo>
                  <a:pt x="1547087" y="0"/>
                  <a:pt x="2546498" y="999411"/>
                  <a:pt x="2546498" y="2232248"/>
                </a:cubicBezTo>
                <a:cubicBezTo>
                  <a:pt x="2546498" y="3465085"/>
                  <a:pt x="1547087" y="4464496"/>
                  <a:pt x="314250" y="4464496"/>
                </a:cubicBezTo>
                <a:cubicBezTo>
                  <a:pt x="207458" y="4464496"/>
                  <a:pt x="102417" y="4456997"/>
                  <a:pt x="0" y="4439844"/>
                </a:cubicBezTo>
                <a:cubicBezTo>
                  <a:pt x="1178157" y="4381404"/>
                  <a:pt x="2114450" y="3406816"/>
                  <a:pt x="2114450" y="2213544"/>
                </a:cubicBezTo>
                <a:cubicBezTo>
                  <a:pt x="2114450" y="1087499"/>
                  <a:pt x="1280684" y="156192"/>
                  <a:pt x="196452" y="5948"/>
                </a:cubicBezTo>
                <a:cubicBezTo>
                  <a:pt x="235360" y="1029"/>
                  <a:pt x="274685" y="0"/>
                  <a:pt x="3142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TextBox 99">
            <a:extLst>
              <a:ext uri="{FF2B5EF4-FFF2-40B4-BE49-F238E27FC236}">
                <a16:creationId xmlns:a16="http://schemas.microsoft.com/office/drawing/2014/main" id="{FF08CE80-B04B-43F5-BDAF-2234AFBE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1028700"/>
            <a:ext cx="4192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互联网工程</a:t>
            </a:r>
          </a:p>
        </p:txBody>
      </p:sp>
      <p:sp>
        <p:nvSpPr>
          <p:cNvPr id="21508" name="TextBox 100">
            <a:extLst>
              <a:ext uri="{FF2B5EF4-FFF2-40B4-BE49-F238E27FC236}">
                <a16:creationId xmlns:a16="http://schemas.microsoft.com/office/drawing/2014/main" id="{7CE8D6BB-AAF0-4A75-9D5C-DE716326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1611313"/>
            <a:ext cx="4419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框架源码分析</a:t>
            </a:r>
          </a:p>
        </p:txBody>
      </p:sp>
      <p:sp>
        <p:nvSpPr>
          <p:cNvPr id="21509" name="TextBox 101">
            <a:extLst>
              <a:ext uri="{FF2B5EF4-FFF2-40B4-BE49-F238E27FC236}">
                <a16:creationId xmlns:a16="http://schemas.microsoft.com/office/drawing/2014/main" id="{9ACAA36D-35B3-44FB-A68F-3BB4E9ECD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2398713"/>
            <a:ext cx="411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并发编程</a:t>
            </a:r>
          </a:p>
        </p:txBody>
      </p:sp>
      <p:sp>
        <p:nvSpPr>
          <p:cNvPr id="21510" name="TextBox 102">
            <a:extLst>
              <a:ext uri="{FF2B5EF4-FFF2-40B4-BE49-F238E27FC236}">
                <a16:creationId xmlns:a16="http://schemas.microsoft.com/office/drawing/2014/main" id="{5FE4E4FA-EB20-4E00-9B81-6AD0034E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3213100"/>
            <a:ext cx="522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性能调优</a:t>
            </a:r>
          </a:p>
        </p:txBody>
      </p:sp>
      <p:sp>
        <p:nvSpPr>
          <p:cNvPr id="21511" name="TextBox 103">
            <a:extLst>
              <a:ext uri="{FF2B5EF4-FFF2-40B4-BE49-F238E27FC236}">
                <a16:creationId xmlns:a16="http://schemas.microsoft.com/office/drawing/2014/main" id="{ABA834CD-8F56-44B3-992D-0B494983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946525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分布式框架</a:t>
            </a: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7CC151D-4280-472C-B888-B16C08CD298A}"/>
              </a:ext>
            </a:extLst>
          </p:cNvPr>
          <p:cNvSpPr/>
          <p:nvPr/>
        </p:nvSpPr>
        <p:spPr>
          <a:xfrm>
            <a:off x="3579813" y="955675"/>
            <a:ext cx="630237" cy="5778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CBA61B8B-927A-4495-8787-FF03E8E5A83B}"/>
              </a:ext>
            </a:extLst>
          </p:cNvPr>
          <p:cNvSpPr/>
          <p:nvPr/>
        </p:nvSpPr>
        <p:spPr>
          <a:xfrm>
            <a:off x="4210050" y="1533525"/>
            <a:ext cx="661988" cy="4921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5D54DC49-53E9-4670-9C43-92C12E65DBEF}"/>
              </a:ext>
            </a:extLst>
          </p:cNvPr>
          <p:cNvSpPr/>
          <p:nvPr/>
        </p:nvSpPr>
        <p:spPr>
          <a:xfrm>
            <a:off x="4692650" y="2333625"/>
            <a:ext cx="663575" cy="52546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E6DD5C1-8BA9-4F27-B900-A8E785D1E24E}"/>
              </a:ext>
            </a:extLst>
          </p:cNvPr>
          <p:cNvSpPr/>
          <p:nvPr/>
        </p:nvSpPr>
        <p:spPr>
          <a:xfrm>
            <a:off x="4621213" y="3852863"/>
            <a:ext cx="555625" cy="5651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42B80CC-4E37-4547-80C5-40A8E8FCAB1C}"/>
              </a:ext>
            </a:extLst>
          </p:cNvPr>
          <p:cNvSpPr/>
          <p:nvPr/>
        </p:nvSpPr>
        <p:spPr>
          <a:xfrm>
            <a:off x="4054475" y="4565650"/>
            <a:ext cx="584200" cy="546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10EE29E-08BD-4BF8-83DD-5A4F21FD9BA7}"/>
              </a:ext>
            </a:extLst>
          </p:cNvPr>
          <p:cNvSpPr/>
          <p:nvPr/>
        </p:nvSpPr>
        <p:spPr>
          <a:xfrm>
            <a:off x="1236663" y="2024063"/>
            <a:ext cx="2314575" cy="23145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E0E483B6-D01C-46DB-A869-FB7C6435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58401" y="2654474"/>
            <a:ext cx="1869279" cy="12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39281-6599-48E0-B848-ED7E6DF7FE33}"/>
              </a:ext>
            </a:extLst>
          </p:cNvPr>
          <p:cNvSpPr txBox="1"/>
          <p:nvPr/>
        </p:nvSpPr>
        <p:spPr>
          <a:xfrm>
            <a:off x="3589338" y="955675"/>
            <a:ext cx="620712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181C8E-DF38-4944-91C7-D09F88F3E558}"/>
              </a:ext>
            </a:extLst>
          </p:cNvPr>
          <p:cNvSpPr txBox="1"/>
          <p:nvPr/>
        </p:nvSpPr>
        <p:spPr>
          <a:xfrm>
            <a:off x="4292600" y="1533525"/>
            <a:ext cx="4714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B69BAAA-E88F-4361-8D5B-BBAEE1BCA1AC}"/>
              </a:ext>
            </a:extLst>
          </p:cNvPr>
          <p:cNvSpPr txBox="1"/>
          <p:nvPr/>
        </p:nvSpPr>
        <p:spPr>
          <a:xfrm>
            <a:off x="4764088" y="2327275"/>
            <a:ext cx="395287" cy="604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C64980-0A33-4227-992C-192DE7F80F70}"/>
              </a:ext>
            </a:extLst>
          </p:cNvPr>
          <p:cNvSpPr txBox="1"/>
          <p:nvPr/>
        </p:nvSpPr>
        <p:spPr>
          <a:xfrm>
            <a:off x="4652963" y="3852863"/>
            <a:ext cx="303212" cy="604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</a:p>
        </p:txBody>
      </p:sp>
      <p:sp>
        <p:nvSpPr>
          <p:cNvPr id="21523" name="Freeform 284">
            <a:extLst>
              <a:ext uri="{FF2B5EF4-FFF2-40B4-BE49-F238E27FC236}">
                <a16:creationId xmlns:a16="http://schemas.microsoft.com/office/drawing/2014/main" id="{2B6DBFBE-5F55-4C3D-BADF-8DAC325345A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353550" y="4492625"/>
            <a:ext cx="2279650" cy="1690688"/>
          </a:xfrm>
          <a:custGeom>
            <a:avLst/>
            <a:gdLst>
              <a:gd name="T0" fmla="*/ 2147483646 w 85"/>
              <a:gd name="T1" fmla="*/ 0 h 63"/>
              <a:gd name="T2" fmla="*/ 0 w 85"/>
              <a:gd name="T3" fmla="*/ 2147483646 h 63"/>
              <a:gd name="T4" fmla="*/ 2147483646 w 85"/>
              <a:gd name="T5" fmla="*/ 2147483646 h 63"/>
              <a:gd name="T6" fmla="*/ 2147483646 w 85"/>
              <a:gd name="T7" fmla="*/ 2147483646 h 63"/>
              <a:gd name="T8" fmla="*/ 2147483646 w 85"/>
              <a:gd name="T9" fmla="*/ 2147483646 h 63"/>
              <a:gd name="T10" fmla="*/ 2147483646 w 85"/>
              <a:gd name="T11" fmla="*/ 2147483646 h 63"/>
              <a:gd name="T12" fmla="*/ 2147483646 w 85"/>
              <a:gd name="T13" fmla="*/ 2147483646 h 63"/>
              <a:gd name="T14" fmla="*/ 2147483646 w 85"/>
              <a:gd name="T15" fmla="*/ 2147483646 h 63"/>
              <a:gd name="T16" fmla="*/ 2147483646 w 85"/>
              <a:gd name="T17" fmla="*/ 2147483646 h 63"/>
              <a:gd name="T18" fmla="*/ 2147483646 w 85"/>
              <a:gd name="T19" fmla="*/ 2147483646 h 63"/>
              <a:gd name="T20" fmla="*/ 2147483646 w 85"/>
              <a:gd name="T21" fmla="*/ 2147483646 h 63"/>
              <a:gd name="T22" fmla="*/ 2147483646 w 85"/>
              <a:gd name="T23" fmla="*/ 2147483646 h 63"/>
              <a:gd name="T24" fmla="*/ 2147483646 w 85"/>
              <a:gd name="T25" fmla="*/ 2147483646 h 63"/>
              <a:gd name="T26" fmla="*/ 2147483646 w 85"/>
              <a:gd name="T27" fmla="*/ 2147483646 h 63"/>
              <a:gd name="T28" fmla="*/ 2147483646 w 85"/>
              <a:gd name="T29" fmla="*/ 2147483646 h 63"/>
              <a:gd name="T30" fmla="*/ 2147483646 w 85"/>
              <a:gd name="T31" fmla="*/ 2147483646 h 63"/>
              <a:gd name="T32" fmla="*/ 2147483646 w 85"/>
              <a:gd name="T33" fmla="*/ 0 h 63"/>
              <a:gd name="T34" fmla="*/ 2147483646 w 85"/>
              <a:gd name="T35" fmla="*/ 2147483646 h 63"/>
              <a:gd name="T36" fmla="*/ 2147483646 w 85"/>
              <a:gd name="T37" fmla="*/ 2147483646 h 63"/>
              <a:gd name="T38" fmla="*/ 2147483646 w 85"/>
              <a:gd name="T39" fmla="*/ 2147483646 h 63"/>
              <a:gd name="T40" fmla="*/ 2147483646 w 85"/>
              <a:gd name="T41" fmla="*/ 2147483646 h 63"/>
              <a:gd name="T42" fmla="*/ 2147483646 w 85"/>
              <a:gd name="T43" fmla="*/ 2147483646 h 63"/>
              <a:gd name="T44" fmla="*/ 2147483646 w 85"/>
              <a:gd name="T45" fmla="*/ 2147483646 h 63"/>
              <a:gd name="T46" fmla="*/ 2147483646 w 85"/>
              <a:gd name="T47" fmla="*/ 2147483646 h 63"/>
              <a:gd name="T48" fmla="*/ 2147483646 w 85"/>
              <a:gd name="T49" fmla="*/ 2147483646 h 63"/>
              <a:gd name="T50" fmla="*/ 2147483646 w 85"/>
              <a:gd name="T51" fmla="*/ 2147483646 h 63"/>
              <a:gd name="T52" fmla="*/ 2147483646 w 85"/>
              <a:gd name="T53" fmla="*/ 2147483646 h 63"/>
              <a:gd name="T54" fmla="*/ 2147483646 w 85"/>
              <a:gd name="T55" fmla="*/ 2147483646 h 63"/>
              <a:gd name="T56" fmla="*/ 2147483646 w 85"/>
              <a:gd name="T57" fmla="*/ 2147483646 h 63"/>
              <a:gd name="T58" fmla="*/ 2147483646 w 85"/>
              <a:gd name="T59" fmla="*/ 2147483646 h 63"/>
              <a:gd name="T60" fmla="*/ 2147483646 w 85"/>
              <a:gd name="T61" fmla="*/ 2147483646 h 63"/>
              <a:gd name="T62" fmla="*/ 2147483646 w 85"/>
              <a:gd name="T63" fmla="*/ 2147483646 h 63"/>
              <a:gd name="T64" fmla="*/ 2147483646 w 85"/>
              <a:gd name="T65" fmla="*/ 2147483646 h 63"/>
              <a:gd name="T66" fmla="*/ 2147483646 w 85"/>
              <a:gd name="T67" fmla="*/ 2147483646 h 63"/>
              <a:gd name="T68" fmla="*/ 2147483646 w 85"/>
              <a:gd name="T69" fmla="*/ 2147483646 h 63"/>
              <a:gd name="T70" fmla="*/ 2147483646 w 85"/>
              <a:gd name="T71" fmla="*/ 2147483646 h 63"/>
              <a:gd name="T72" fmla="*/ 2147483646 w 85"/>
              <a:gd name="T73" fmla="*/ 2147483646 h 63"/>
              <a:gd name="T74" fmla="*/ 2147483646 w 85"/>
              <a:gd name="T75" fmla="*/ 2147483646 h 63"/>
              <a:gd name="T76" fmla="*/ 2147483646 w 85"/>
              <a:gd name="T77" fmla="*/ 2147483646 h 63"/>
              <a:gd name="T78" fmla="*/ 2147483646 w 85"/>
              <a:gd name="T79" fmla="*/ 2147483646 h 63"/>
              <a:gd name="T80" fmla="*/ 2147483646 w 85"/>
              <a:gd name="T81" fmla="*/ 2147483646 h 63"/>
              <a:gd name="T82" fmla="*/ 2147483646 w 85"/>
              <a:gd name="T83" fmla="*/ 2147483646 h 63"/>
              <a:gd name="T84" fmla="*/ 2147483646 w 85"/>
              <a:gd name="T85" fmla="*/ 2147483646 h 63"/>
              <a:gd name="T86" fmla="*/ 2147483646 w 85"/>
              <a:gd name="T87" fmla="*/ 2147483646 h 63"/>
              <a:gd name="T88" fmla="*/ 2147483646 w 85"/>
              <a:gd name="T89" fmla="*/ 2147483646 h 63"/>
              <a:gd name="T90" fmla="*/ 2147483646 w 85"/>
              <a:gd name="T91" fmla="*/ 2147483646 h 63"/>
              <a:gd name="T92" fmla="*/ 2147483646 w 85"/>
              <a:gd name="T93" fmla="*/ 2147483646 h 63"/>
              <a:gd name="T94" fmla="*/ 2147483646 w 85"/>
              <a:gd name="T95" fmla="*/ 2147483646 h 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24" name="图片 3" descr="内页_03.png">
            <a:extLst>
              <a:ext uri="{FF2B5EF4-FFF2-40B4-BE49-F238E27FC236}">
                <a16:creationId xmlns:a16="http://schemas.microsoft.com/office/drawing/2014/main" id="{468FEAF3-22DD-4E99-83CD-73A20F90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2713"/>
            <a:ext cx="2921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C6932949-EEFE-4E7D-9421-5C146150A9C2}"/>
              </a:ext>
            </a:extLst>
          </p:cNvPr>
          <p:cNvSpPr txBox="1"/>
          <p:nvPr/>
        </p:nvSpPr>
        <p:spPr>
          <a:xfrm>
            <a:off x="482600" y="95250"/>
            <a:ext cx="5635625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zh-CN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架构师需要掌握的技能</a:t>
            </a:r>
            <a:endParaRPr lang="zh-CN" altLang="en-US" sz="3575" noProof="1">
              <a:solidFill>
                <a:srgbClr val="188E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0C3FA36-E5CE-4BD1-860E-AB66B6BCCFA9}"/>
              </a:ext>
            </a:extLst>
          </p:cNvPr>
          <p:cNvSpPr/>
          <p:nvPr/>
        </p:nvSpPr>
        <p:spPr>
          <a:xfrm>
            <a:off x="3100388" y="5235575"/>
            <a:ext cx="622300" cy="51752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40">
            <a:extLst>
              <a:ext uri="{FF2B5EF4-FFF2-40B4-BE49-F238E27FC236}">
                <a16:creationId xmlns:a16="http://schemas.microsoft.com/office/drawing/2014/main" id="{1D356C47-E456-451A-8210-C9421AA22EDB}"/>
              </a:ext>
            </a:extLst>
          </p:cNvPr>
          <p:cNvSpPr txBox="1"/>
          <p:nvPr/>
        </p:nvSpPr>
        <p:spPr>
          <a:xfrm>
            <a:off x="3094038" y="5208588"/>
            <a:ext cx="392112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8ACE97F-D609-446B-8B6F-18E449DE2443}"/>
              </a:ext>
            </a:extLst>
          </p:cNvPr>
          <p:cNvSpPr/>
          <p:nvPr/>
        </p:nvSpPr>
        <p:spPr>
          <a:xfrm>
            <a:off x="4841875" y="3063875"/>
            <a:ext cx="587375" cy="53498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  <a:effectLst>
            <a:outerShdw blurRad="215900" dist="177800" dir="7200000" sx="102000" sy="102000" algn="tl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39">
            <a:extLst>
              <a:ext uri="{FF2B5EF4-FFF2-40B4-BE49-F238E27FC236}">
                <a16:creationId xmlns:a16="http://schemas.microsoft.com/office/drawing/2014/main" id="{F11C0B77-7019-4330-97B8-5FAAADAFD035}"/>
              </a:ext>
            </a:extLst>
          </p:cNvPr>
          <p:cNvSpPr txBox="1"/>
          <p:nvPr/>
        </p:nvSpPr>
        <p:spPr>
          <a:xfrm>
            <a:off x="4872038" y="3063875"/>
            <a:ext cx="484187" cy="60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</a:p>
        </p:txBody>
      </p:sp>
      <p:sp>
        <p:nvSpPr>
          <p:cNvPr id="12" name="TextBox 140">
            <a:extLst>
              <a:ext uri="{FF2B5EF4-FFF2-40B4-BE49-F238E27FC236}">
                <a16:creationId xmlns:a16="http://schemas.microsoft.com/office/drawing/2014/main" id="{DD3E39EC-7B2E-4AC5-ADCF-CB62F579C298}"/>
              </a:ext>
            </a:extLst>
          </p:cNvPr>
          <p:cNvSpPr txBox="1"/>
          <p:nvPr/>
        </p:nvSpPr>
        <p:spPr>
          <a:xfrm>
            <a:off x="4114800" y="4565650"/>
            <a:ext cx="407988" cy="604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335" i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</a:p>
        </p:txBody>
      </p:sp>
      <p:sp>
        <p:nvSpPr>
          <p:cNvPr id="21531" name="TextBox 103">
            <a:extLst>
              <a:ext uri="{FF2B5EF4-FFF2-40B4-BE49-F238E27FC236}">
                <a16:creationId xmlns:a16="http://schemas.microsoft.com/office/drawing/2014/main" id="{8569288A-6300-4403-A099-6FC02EFA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4672013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微服务系列</a:t>
            </a:r>
          </a:p>
        </p:txBody>
      </p:sp>
      <p:sp>
        <p:nvSpPr>
          <p:cNvPr id="21532" name="TextBox 103">
            <a:extLst>
              <a:ext uri="{FF2B5EF4-FFF2-40B4-BE49-F238E27FC236}">
                <a16:creationId xmlns:a16="http://schemas.microsoft.com/office/drawing/2014/main" id="{75905002-B8CE-4840-804A-AAE2F906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5365750"/>
            <a:ext cx="317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人工智能、区块链、大数据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E736C-7D40-492A-8DE2-F52CD2E9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165100"/>
            <a:ext cx="10904537" cy="657225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图灵学院独家VIP课程服务体系3.0</a:t>
            </a:r>
            <a:endParaRPr lang="zh-CN" altLang="en-US" noProof="1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80B7E1D-DC27-4B7F-AEB7-A23EE667263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83250" y="1196975"/>
            <a:ext cx="736600" cy="736600"/>
          </a:xfrm>
          <a:prstGeom prst="ellipse">
            <a:avLst/>
          </a:prstGeom>
          <a:solidFill>
            <a:srgbClr val="A7A7A7">
              <a:lumMod val="75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56" name="任意多边形 82">
            <a:extLst>
              <a:ext uri="{FF2B5EF4-FFF2-40B4-BE49-F238E27FC236}">
                <a16:creationId xmlns:a16="http://schemas.microsoft.com/office/drawing/2014/main" id="{8467589D-8223-4D74-96AA-63E50CCE7E7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821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视频回放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ECAE293-A619-4D62-853F-F932148EAE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31888" y="2703513"/>
            <a:ext cx="736600" cy="736600"/>
          </a:xfrm>
          <a:prstGeom prst="ellipse">
            <a:avLst/>
          </a:prstGeom>
          <a:solidFill>
            <a:srgbClr val="207CBC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DC29B64-F12A-4B99-A3A7-76BA41D46F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09825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FE0ADD6F-2EC5-46C0-AE1F-1BD15137FC5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84588" y="2703513"/>
            <a:ext cx="736600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4EA2385-AA7D-4383-B847-857AC8A3221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60938" y="2703513"/>
            <a:ext cx="736600" cy="736600"/>
          </a:xfrm>
          <a:prstGeom prst="ellipse">
            <a:avLst/>
          </a:prstGeom>
          <a:solidFill>
            <a:srgbClr val="F4921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A0D0DF0-315B-4CA7-9A13-4EB7280B84C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235700" y="2703513"/>
            <a:ext cx="736600" cy="736600"/>
          </a:xfrm>
          <a:prstGeom prst="ellipse">
            <a:avLst/>
          </a:prstGeom>
          <a:solidFill>
            <a:srgbClr val="C8322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EF524E70-E1EF-4613-BB22-159C55D408C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508875" y="2703513"/>
            <a:ext cx="736600" cy="736600"/>
          </a:xfrm>
          <a:prstGeom prst="ellipse">
            <a:avLst/>
          </a:prstGeom>
          <a:solidFill>
            <a:srgbClr val="207CBC">
              <a:lumMod val="50000"/>
            </a:srgbClr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90" name="直接连接符 32">
            <a:extLst>
              <a:ext uri="{FF2B5EF4-FFF2-40B4-BE49-F238E27FC236}">
                <a16:creationId xmlns:a16="http://schemas.microsoft.com/office/drawing/2014/main" id="{B1CC3C80-063C-4F15-BF61-499E21A7A33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051300" y="2084388"/>
            <a:ext cx="6434138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1" name="直接连接符 32">
            <a:extLst>
              <a:ext uri="{FF2B5EF4-FFF2-40B4-BE49-F238E27FC236}">
                <a16:creationId xmlns:a16="http://schemas.microsoft.com/office/drawing/2014/main" id="{D37372B0-EE1F-4B7D-A860-A39AA9A6D0C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>
            <a:off x="1471613" y="2084388"/>
            <a:ext cx="6434137" cy="619125"/>
          </a:xfrm>
          <a:prstGeom prst="bentConnector2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0796D02-6763-4F80-A617-64845BEA7C06}"/>
              </a:ext>
            </a:extLst>
          </p:cNvPr>
          <p:cNvCxnSpPr>
            <a:stCxn id="82" idx="4"/>
          </p:cNvCxnSpPr>
          <p:nvPr>
            <p:custDataLst>
              <p:tags r:id="rId11"/>
            </p:custDataLst>
          </p:nvPr>
        </p:nvCxnSpPr>
        <p:spPr>
          <a:xfrm>
            <a:off x="6051550" y="1933575"/>
            <a:ext cx="0" cy="150813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2AF9A14-EBF5-448B-8184-E499D0A37D6F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2"/>
            </p:custDataLst>
          </p:nvPr>
        </p:nvCxnSpPr>
        <p:spPr>
          <a:xfrm>
            <a:off x="2774950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44D86E0-FBEB-4E8E-AFC4-7C6B1F39471A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3"/>
            </p:custDataLst>
          </p:nvPr>
        </p:nvCxnSpPr>
        <p:spPr>
          <a:xfrm>
            <a:off x="4048125" y="2084388"/>
            <a:ext cx="3175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0EAE441-72E7-4C22-A697-4B470C8BD8D1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4"/>
            </p:custDataLst>
          </p:nvPr>
        </p:nvCxnSpPr>
        <p:spPr>
          <a:xfrm>
            <a:off x="5319713" y="2084388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405BAAB-12B0-4869-94E9-9A8ECF16F664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15"/>
            </p:custDataLst>
          </p:nvPr>
        </p:nvCxnSpPr>
        <p:spPr>
          <a:xfrm>
            <a:off x="6597650" y="2084388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70" name="任意多边形 96">
            <a:extLst>
              <a:ext uri="{FF2B5EF4-FFF2-40B4-BE49-F238E27FC236}">
                <a16:creationId xmlns:a16="http://schemas.microsoft.com/office/drawing/2014/main" id="{AF9DD74E-FDFE-446A-9EA7-8F31FB80698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8138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源码笔记</a:t>
            </a:r>
          </a:p>
        </p:txBody>
      </p:sp>
      <p:sp>
        <p:nvSpPr>
          <p:cNvPr id="23571" name="任意多边形 97">
            <a:extLst>
              <a:ext uri="{FF2B5EF4-FFF2-40B4-BE49-F238E27FC236}">
                <a16:creationId xmlns:a16="http://schemas.microsoft.com/office/drawing/2014/main" id="{CFD57785-40C9-4CE9-9906-7520E505043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23925" y="3224213"/>
            <a:ext cx="1135063" cy="1670050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4 h 2043113"/>
              <a:gd name="T6" fmla="*/ 19128 w 1385887"/>
              <a:gd name="T7" fmla="*/ 9905 h 2043113"/>
              <a:gd name="T8" fmla="*/ 31252 w 1385887"/>
              <a:gd name="T9" fmla="*/ 324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11 h 2043113"/>
              <a:gd name="T16" fmla="*/ 38106 w 1385887"/>
              <a:gd name="T17" fmla="*/ 51367 h 2043113"/>
              <a:gd name="T18" fmla="*/ 34897 w 1385887"/>
              <a:gd name="T19" fmla="*/ 54478 h 2043113"/>
              <a:gd name="T20" fmla="*/ 3208 w 1385887"/>
              <a:gd name="T21" fmla="*/ 54478 h 2043113"/>
              <a:gd name="T22" fmla="*/ 0 w 1385887"/>
              <a:gd name="T23" fmla="*/ 51367 h 2043113"/>
              <a:gd name="T24" fmla="*/ 0 w 1385887"/>
              <a:gd name="T25" fmla="*/ 3111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直播学习</a:t>
            </a:r>
          </a:p>
        </p:txBody>
      </p:sp>
      <p:sp>
        <p:nvSpPr>
          <p:cNvPr id="23572" name="任意多边形 98">
            <a:extLst>
              <a:ext uri="{FF2B5EF4-FFF2-40B4-BE49-F238E27FC236}">
                <a16:creationId xmlns:a16="http://schemas.microsoft.com/office/drawing/2014/main" id="{3EFA3B50-3919-412F-AF2E-B4E95C67E68C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37263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解答辅导</a:t>
            </a:r>
          </a:p>
        </p:txBody>
      </p:sp>
      <p:sp>
        <p:nvSpPr>
          <p:cNvPr id="23573" name="任意多边形 99">
            <a:extLst>
              <a:ext uri="{FF2B5EF4-FFF2-40B4-BE49-F238E27FC236}">
                <a16:creationId xmlns:a16="http://schemas.microsoft.com/office/drawing/2014/main" id="{0AEDDCE6-A4BF-4C69-BC5C-4B915933FC42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10438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阶段考试</a:t>
            </a:r>
          </a:p>
        </p:txBody>
      </p:sp>
      <p:sp>
        <p:nvSpPr>
          <p:cNvPr id="23574" name="任意多边形 100">
            <a:extLst>
              <a:ext uri="{FF2B5EF4-FFF2-40B4-BE49-F238E27FC236}">
                <a16:creationId xmlns:a16="http://schemas.microsoft.com/office/drawing/2014/main" id="{C25CBE89-7F48-41D7-AE77-9F849BC1BF00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759325" y="3148013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课后作业</a:t>
            </a:r>
          </a:p>
        </p:txBody>
      </p:sp>
      <p:sp>
        <p:nvSpPr>
          <p:cNvPr id="23575" name="KSO_Shape">
            <a:extLst>
              <a:ext uri="{FF2B5EF4-FFF2-40B4-BE49-F238E27FC236}">
                <a16:creationId xmlns:a16="http://schemas.microsoft.com/office/drawing/2014/main" id="{9F5F6376-3A32-45AF-8430-299E0F4DE1A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92225" y="2854325"/>
            <a:ext cx="434975" cy="415925"/>
          </a:xfrm>
          <a:custGeom>
            <a:avLst/>
            <a:gdLst>
              <a:gd name="T0" fmla="*/ 2147483646 w 8032"/>
              <a:gd name="T1" fmla="*/ 2147483646 h 7642"/>
              <a:gd name="T2" fmla="*/ 2147483646 w 8032"/>
              <a:gd name="T3" fmla="*/ 2147483646 h 7642"/>
              <a:gd name="T4" fmla="*/ 2147483646 w 8032"/>
              <a:gd name="T5" fmla="*/ 2147483646 h 7642"/>
              <a:gd name="T6" fmla="*/ 2147483646 w 8032"/>
              <a:gd name="T7" fmla="*/ 2147483646 h 7642"/>
              <a:gd name="T8" fmla="*/ 2147483646 w 8032"/>
              <a:gd name="T9" fmla="*/ 2147483646 h 7642"/>
              <a:gd name="T10" fmla="*/ 0 w 8032"/>
              <a:gd name="T11" fmla="*/ 2147483646 h 7642"/>
              <a:gd name="T12" fmla="*/ 0 w 8032"/>
              <a:gd name="T13" fmla="*/ 2147483646 h 7642"/>
              <a:gd name="T14" fmla="*/ 2147483646 w 8032"/>
              <a:gd name="T15" fmla="*/ 2147483646 h 7642"/>
              <a:gd name="T16" fmla="*/ 2147483646 w 8032"/>
              <a:gd name="T17" fmla="*/ 0 h 7642"/>
              <a:gd name="T18" fmla="*/ 2147483646 w 8032"/>
              <a:gd name="T19" fmla="*/ 0 h 7642"/>
              <a:gd name="T20" fmla="*/ 2147483646 w 8032"/>
              <a:gd name="T21" fmla="*/ 2147483646 h 7642"/>
              <a:gd name="T22" fmla="*/ 2147483646 w 8032"/>
              <a:gd name="T23" fmla="*/ 2147483646 h 7642"/>
              <a:gd name="T24" fmla="*/ 2147483646 w 8032"/>
              <a:gd name="T25" fmla="*/ 2147483646 h 7642"/>
              <a:gd name="T26" fmla="*/ 2147483646 w 8032"/>
              <a:gd name="T27" fmla="*/ 2147483646 h 7642"/>
              <a:gd name="T28" fmla="*/ 2147483646 w 8032"/>
              <a:gd name="T29" fmla="*/ 2147483646 h 7642"/>
              <a:gd name="T30" fmla="*/ 2147483646 w 8032"/>
              <a:gd name="T31" fmla="*/ 2147483646 h 7642"/>
              <a:gd name="T32" fmla="*/ 2147483646 w 8032"/>
              <a:gd name="T33" fmla="*/ 2147483646 h 7642"/>
              <a:gd name="T34" fmla="*/ 2147483646 w 8032"/>
              <a:gd name="T35" fmla="*/ 2147483646 h 7642"/>
              <a:gd name="T36" fmla="*/ 2147483646 w 8032"/>
              <a:gd name="T37" fmla="*/ 2147483646 h 7642"/>
              <a:gd name="T38" fmla="*/ 2147483646 w 8032"/>
              <a:gd name="T39" fmla="*/ 2147483646 h 7642"/>
              <a:gd name="T40" fmla="*/ 2147483646 w 8032"/>
              <a:gd name="T41" fmla="*/ 2147483646 h 7642"/>
              <a:gd name="T42" fmla="*/ 2147483646 w 8032"/>
              <a:gd name="T43" fmla="*/ 2147483646 h 7642"/>
              <a:gd name="T44" fmla="*/ 2147483646 w 8032"/>
              <a:gd name="T45" fmla="*/ 2147483646 h 7642"/>
              <a:gd name="T46" fmla="*/ 2147483646 w 8032"/>
              <a:gd name="T47" fmla="*/ 2147483646 h 7642"/>
              <a:gd name="T48" fmla="*/ 2147483646 w 8032"/>
              <a:gd name="T49" fmla="*/ 2147483646 h 7642"/>
              <a:gd name="T50" fmla="*/ 2147483646 w 8032"/>
              <a:gd name="T51" fmla="*/ 2147483646 h 7642"/>
              <a:gd name="T52" fmla="*/ 2147483646 w 8032"/>
              <a:gd name="T53" fmla="*/ 2147483646 h 7642"/>
              <a:gd name="T54" fmla="*/ 2147483646 w 8032"/>
              <a:gd name="T55" fmla="*/ 2147483646 h 7642"/>
              <a:gd name="T56" fmla="*/ 2147483646 w 8032"/>
              <a:gd name="T57" fmla="*/ 2147483646 h 7642"/>
              <a:gd name="T58" fmla="*/ 2147483646 w 8032"/>
              <a:gd name="T59" fmla="*/ 2147483646 h 7642"/>
              <a:gd name="T60" fmla="*/ 2147483646 w 8032"/>
              <a:gd name="T61" fmla="*/ 2147483646 h 7642"/>
              <a:gd name="T62" fmla="*/ 2147483646 w 8032"/>
              <a:gd name="T63" fmla="*/ 2147483646 h 7642"/>
              <a:gd name="T64" fmla="*/ 2147483646 w 8032"/>
              <a:gd name="T65" fmla="*/ 2147483646 h 7642"/>
              <a:gd name="T66" fmla="*/ 2147483646 w 8032"/>
              <a:gd name="T67" fmla="*/ 2147483646 h 7642"/>
              <a:gd name="T68" fmla="*/ 2147483646 w 8032"/>
              <a:gd name="T69" fmla="*/ 2147483646 h 7642"/>
              <a:gd name="T70" fmla="*/ 2147483646 w 8032"/>
              <a:gd name="T71" fmla="*/ 2147483646 h 7642"/>
              <a:gd name="T72" fmla="*/ 2147483646 w 8032"/>
              <a:gd name="T73" fmla="*/ 2147483646 h 7642"/>
              <a:gd name="T74" fmla="*/ 2147483646 w 8032"/>
              <a:gd name="T75" fmla="*/ 2147483646 h 7642"/>
              <a:gd name="T76" fmla="*/ 2147483646 w 8032"/>
              <a:gd name="T77" fmla="*/ 2147483646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KSO_Shape">
            <a:extLst>
              <a:ext uri="{FF2B5EF4-FFF2-40B4-BE49-F238E27FC236}">
                <a16:creationId xmlns:a16="http://schemas.microsoft.com/office/drawing/2014/main" id="{69BE1096-C4FC-43C8-B5E6-403BC7C9303F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5853113" y="1423988"/>
            <a:ext cx="384175" cy="317500"/>
          </a:xfrm>
          <a:custGeom>
            <a:avLst/>
            <a:gdLst>
              <a:gd name="T0" fmla="*/ 1520459 w 3563"/>
              <a:gd name="T1" fmla="*/ 421092 h 2937"/>
              <a:gd name="T2" fmla="*/ 1372910 w 3563"/>
              <a:gd name="T3" fmla="*/ 546965 h 2937"/>
              <a:gd name="T4" fmla="*/ 1441631 w 3563"/>
              <a:gd name="T5" fmla="*/ 627847 h 2937"/>
              <a:gd name="T6" fmla="*/ 1800397 w 3563"/>
              <a:gd name="T7" fmla="*/ 322517 h 2937"/>
              <a:gd name="T8" fmla="*/ 1732181 w 3563"/>
              <a:gd name="T9" fmla="*/ 241635 h 2937"/>
              <a:gd name="T10" fmla="*/ 1583622 w 3563"/>
              <a:gd name="T11" fmla="*/ 367508 h 2937"/>
              <a:gd name="T12" fmla="*/ 1482056 w 3563"/>
              <a:gd name="T13" fmla="*/ 247701 h 2937"/>
              <a:gd name="T14" fmla="*/ 1654364 w 3563"/>
              <a:gd name="T15" fmla="*/ 101608 h 2937"/>
              <a:gd name="T16" fmla="*/ 1568463 w 3563"/>
              <a:gd name="T17" fmla="*/ 0 h 2937"/>
              <a:gd name="T18" fmla="*/ 707930 w 3563"/>
              <a:gd name="T19" fmla="*/ 730971 h 2937"/>
              <a:gd name="T20" fmla="*/ 643757 w 3563"/>
              <a:gd name="T21" fmla="*/ 734510 h 2937"/>
              <a:gd name="T22" fmla="*/ 181404 w 3563"/>
              <a:gd name="T23" fmla="*/ 761302 h 2937"/>
              <a:gd name="T24" fmla="*/ 137443 w 3563"/>
              <a:gd name="T25" fmla="*/ 1303212 h 2937"/>
              <a:gd name="T26" fmla="*/ 679128 w 3563"/>
              <a:gd name="T27" fmla="*/ 1347192 h 2937"/>
              <a:gd name="T28" fmla="*/ 780189 w 3563"/>
              <a:gd name="T29" fmla="*/ 895263 h 2937"/>
              <a:gd name="T30" fmla="*/ 793832 w 3563"/>
              <a:gd name="T31" fmla="*/ 832580 h 2937"/>
              <a:gd name="T32" fmla="*/ 1418893 w 3563"/>
              <a:gd name="T33" fmla="*/ 301286 h 2937"/>
              <a:gd name="T34" fmla="*/ 1520459 w 3563"/>
              <a:gd name="T35" fmla="*/ 421092 h 2937"/>
              <a:gd name="T36" fmla="*/ 610407 w 3563"/>
              <a:gd name="T37" fmla="*/ 1266309 h 2937"/>
              <a:gd name="T38" fmla="*/ 217786 w 3563"/>
              <a:gd name="T39" fmla="*/ 1234462 h 2937"/>
              <a:gd name="T40" fmla="*/ 250125 w 3563"/>
              <a:gd name="T41" fmla="*/ 842184 h 2937"/>
              <a:gd name="T42" fmla="*/ 642241 w 3563"/>
              <a:gd name="T43" fmla="*/ 874032 h 2937"/>
              <a:gd name="T44" fmla="*/ 610407 w 3563"/>
              <a:gd name="T45" fmla="*/ 1266309 h 293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63" h="2937">
                <a:moveTo>
                  <a:pt x="3009" y="833"/>
                </a:moveTo>
                <a:cubicBezTo>
                  <a:pt x="2717" y="1082"/>
                  <a:pt x="2717" y="1082"/>
                  <a:pt x="2717" y="1082"/>
                </a:cubicBezTo>
                <a:cubicBezTo>
                  <a:pt x="2853" y="1242"/>
                  <a:pt x="2853" y="1242"/>
                  <a:pt x="2853" y="1242"/>
                </a:cubicBezTo>
                <a:cubicBezTo>
                  <a:pt x="3563" y="638"/>
                  <a:pt x="3563" y="638"/>
                  <a:pt x="3563" y="638"/>
                </a:cubicBezTo>
                <a:cubicBezTo>
                  <a:pt x="3428" y="478"/>
                  <a:pt x="3428" y="478"/>
                  <a:pt x="3428" y="478"/>
                </a:cubicBezTo>
                <a:cubicBezTo>
                  <a:pt x="3134" y="727"/>
                  <a:pt x="3134" y="727"/>
                  <a:pt x="3134" y="727"/>
                </a:cubicBezTo>
                <a:cubicBezTo>
                  <a:pt x="2933" y="490"/>
                  <a:pt x="2933" y="490"/>
                  <a:pt x="2933" y="490"/>
                </a:cubicBezTo>
                <a:cubicBezTo>
                  <a:pt x="3274" y="201"/>
                  <a:pt x="3274" y="201"/>
                  <a:pt x="3274" y="201"/>
                </a:cubicBezTo>
                <a:cubicBezTo>
                  <a:pt x="3104" y="0"/>
                  <a:pt x="3104" y="0"/>
                  <a:pt x="3104" y="0"/>
                </a:cubicBezTo>
                <a:cubicBezTo>
                  <a:pt x="1401" y="1446"/>
                  <a:pt x="1401" y="1446"/>
                  <a:pt x="1401" y="1446"/>
                </a:cubicBezTo>
                <a:cubicBezTo>
                  <a:pt x="1364" y="1477"/>
                  <a:pt x="1316" y="1480"/>
                  <a:pt x="1274" y="1453"/>
                </a:cubicBezTo>
                <a:cubicBezTo>
                  <a:pt x="1052" y="1303"/>
                  <a:pt x="662" y="1248"/>
                  <a:pt x="359" y="1506"/>
                </a:cubicBezTo>
                <a:cubicBezTo>
                  <a:pt x="39" y="1777"/>
                  <a:pt x="0" y="2258"/>
                  <a:pt x="272" y="2578"/>
                </a:cubicBezTo>
                <a:cubicBezTo>
                  <a:pt x="543" y="2898"/>
                  <a:pt x="1024" y="2937"/>
                  <a:pt x="1344" y="2665"/>
                </a:cubicBezTo>
                <a:cubicBezTo>
                  <a:pt x="1647" y="2407"/>
                  <a:pt x="1656" y="2014"/>
                  <a:pt x="1544" y="1771"/>
                </a:cubicBezTo>
                <a:cubicBezTo>
                  <a:pt x="1524" y="1724"/>
                  <a:pt x="1534" y="1678"/>
                  <a:pt x="1571" y="1647"/>
                </a:cubicBezTo>
                <a:cubicBezTo>
                  <a:pt x="2808" y="596"/>
                  <a:pt x="2808" y="596"/>
                  <a:pt x="2808" y="596"/>
                </a:cubicBezTo>
                <a:lnTo>
                  <a:pt x="3009" y="833"/>
                </a:lnTo>
                <a:close/>
                <a:moveTo>
                  <a:pt x="1208" y="2505"/>
                </a:moveTo>
                <a:cubicBezTo>
                  <a:pt x="976" y="2702"/>
                  <a:pt x="628" y="2674"/>
                  <a:pt x="431" y="2442"/>
                </a:cubicBezTo>
                <a:cubicBezTo>
                  <a:pt x="235" y="2211"/>
                  <a:pt x="263" y="1862"/>
                  <a:pt x="495" y="1666"/>
                </a:cubicBezTo>
                <a:cubicBezTo>
                  <a:pt x="726" y="1469"/>
                  <a:pt x="1075" y="1497"/>
                  <a:pt x="1271" y="1729"/>
                </a:cubicBezTo>
                <a:cubicBezTo>
                  <a:pt x="1468" y="1960"/>
                  <a:pt x="1439" y="2309"/>
                  <a:pt x="1208" y="25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>
            <a:normAutofit fontScale="87500" lnSpcReduction="10000"/>
          </a:bodyPr>
          <a:lstStyle/>
          <a:p>
            <a:pPr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77" name="KSO_Shape">
            <a:extLst>
              <a:ext uri="{FF2B5EF4-FFF2-40B4-BE49-F238E27FC236}">
                <a16:creationId xmlns:a16="http://schemas.microsoft.com/office/drawing/2014/main" id="{02E75527-8270-4924-B495-75CBE6B2AA36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646363" y="2832100"/>
            <a:ext cx="257175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KSO_Shape">
            <a:extLst>
              <a:ext uri="{FF2B5EF4-FFF2-40B4-BE49-F238E27FC236}">
                <a16:creationId xmlns:a16="http://schemas.microsoft.com/office/drawing/2014/main" id="{144A70E3-5DEC-4B84-BF41-7A2944B6BA55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879850" y="2844800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KSO_Shape">
            <a:extLst>
              <a:ext uri="{FF2B5EF4-FFF2-40B4-BE49-F238E27FC236}">
                <a16:creationId xmlns:a16="http://schemas.microsoft.com/office/drawing/2014/main" id="{771D44F3-9B81-4AD6-BF2C-3201E6A78649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046663" y="2841625"/>
            <a:ext cx="536575" cy="460375"/>
          </a:xfrm>
          <a:custGeom>
            <a:avLst/>
            <a:gdLst>
              <a:gd name="T0" fmla="*/ 0 w 12766676"/>
              <a:gd name="T1" fmla="*/ 0 h 10934699"/>
              <a:gd name="T2" fmla="*/ 0 w 12766676"/>
              <a:gd name="T3" fmla="*/ 0 h 10934699"/>
              <a:gd name="T4" fmla="*/ 0 w 12766676"/>
              <a:gd name="T5" fmla="*/ 0 h 10934699"/>
              <a:gd name="T6" fmla="*/ 0 w 12766676"/>
              <a:gd name="T7" fmla="*/ 0 h 10934699"/>
              <a:gd name="T8" fmla="*/ 0 w 12766676"/>
              <a:gd name="T9" fmla="*/ 0 h 10934699"/>
              <a:gd name="T10" fmla="*/ 0 w 12766676"/>
              <a:gd name="T11" fmla="*/ 0 h 10934699"/>
              <a:gd name="T12" fmla="*/ 0 w 12766676"/>
              <a:gd name="T13" fmla="*/ 0 h 10934699"/>
              <a:gd name="T14" fmla="*/ 0 w 12766676"/>
              <a:gd name="T15" fmla="*/ 0 h 10934699"/>
              <a:gd name="T16" fmla="*/ 0 w 12766676"/>
              <a:gd name="T17" fmla="*/ 0 h 10934699"/>
              <a:gd name="T18" fmla="*/ 0 w 12766676"/>
              <a:gd name="T19" fmla="*/ 0 h 10934699"/>
              <a:gd name="T20" fmla="*/ 0 w 12766676"/>
              <a:gd name="T21" fmla="*/ 0 h 10934699"/>
              <a:gd name="T22" fmla="*/ 0 w 12766676"/>
              <a:gd name="T23" fmla="*/ 0 h 10934699"/>
              <a:gd name="T24" fmla="*/ 0 w 12766676"/>
              <a:gd name="T25" fmla="*/ 0 h 10934699"/>
              <a:gd name="T26" fmla="*/ 0 w 12766676"/>
              <a:gd name="T27" fmla="*/ 0 h 10934699"/>
              <a:gd name="T28" fmla="*/ 0 w 12766676"/>
              <a:gd name="T29" fmla="*/ 0 h 10934699"/>
              <a:gd name="T30" fmla="*/ 0 w 12766676"/>
              <a:gd name="T31" fmla="*/ 0 h 10934699"/>
              <a:gd name="T32" fmla="*/ 0 w 12766676"/>
              <a:gd name="T33" fmla="*/ 0 h 10934699"/>
              <a:gd name="T34" fmla="*/ 0 w 12766676"/>
              <a:gd name="T35" fmla="*/ 0 h 10934699"/>
              <a:gd name="T36" fmla="*/ 0 w 12766676"/>
              <a:gd name="T37" fmla="*/ 0 h 10934699"/>
              <a:gd name="T38" fmla="*/ 0 w 12766676"/>
              <a:gd name="T39" fmla="*/ 0 h 10934699"/>
              <a:gd name="T40" fmla="*/ 0 w 12766676"/>
              <a:gd name="T41" fmla="*/ 0 h 10934699"/>
              <a:gd name="T42" fmla="*/ 0 w 12766676"/>
              <a:gd name="T43" fmla="*/ 0 h 10934699"/>
              <a:gd name="T44" fmla="*/ 0 w 12766676"/>
              <a:gd name="T45" fmla="*/ 0 h 10934699"/>
              <a:gd name="T46" fmla="*/ 0 w 12766676"/>
              <a:gd name="T47" fmla="*/ 0 h 10934699"/>
              <a:gd name="T48" fmla="*/ 0 w 12766676"/>
              <a:gd name="T49" fmla="*/ 0 h 10934699"/>
              <a:gd name="T50" fmla="*/ 0 w 12766676"/>
              <a:gd name="T51" fmla="*/ 0 h 10934699"/>
              <a:gd name="T52" fmla="*/ 0 w 12766676"/>
              <a:gd name="T53" fmla="*/ 0 h 10934699"/>
              <a:gd name="T54" fmla="*/ 0 w 12766676"/>
              <a:gd name="T55" fmla="*/ 0 h 10934699"/>
              <a:gd name="T56" fmla="*/ 0 w 12766676"/>
              <a:gd name="T57" fmla="*/ 0 h 10934699"/>
              <a:gd name="T58" fmla="*/ 0 w 12766676"/>
              <a:gd name="T59" fmla="*/ 0 h 10934699"/>
              <a:gd name="T60" fmla="*/ 0 w 12766676"/>
              <a:gd name="T61" fmla="*/ 0 h 10934699"/>
              <a:gd name="T62" fmla="*/ 0 w 12766676"/>
              <a:gd name="T63" fmla="*/ 0 h 10934699"/>
              <a:gd name="T64" fmla="*/ 0 w 12766676"/>
              <a:gd name="T65" fmla="*/ 0 h 10934699"/>
              <a:gd name="T66" fmla="*/ 0 w 12766676"/>
              <a:gd name="T67" fmla="*/ 0 h 10934699"/>
              <a:gd name="T68" fmla="*/ 0 w 12766676"/>
              <a:gd name="T69" fmla="*/ 0 h 10934699"/>
              <a:gd name="T70" fmla="*/ 0 w 12766676"/>
              <a:gd name="T71" fmla="*/ 0 h 10934699"/>
              <a:gd name="T72" fmla="*/ 0 w 12766676"/>
              <a:gd name="T73" fmla="*/ 0 h 10934699"/>
              <a:gd name="T74" fmla="*/ 0 w 12766676"/>
              <a:gd name="T75" fmla="*/ 0 h 10934699"/>
              <a:gd name="T76" fmla="*/ 0 w 12766676"/>
              <a:gd name="T77" fmla="*/ 0 h 10934699"/>
              <a:gd name="T78" fmla="*/ 0 w 12766676"/>
              <a:gd name="T79" fmla="*/ 0 h 10934699"/>
              <a:gd name="T80" fmla="*/ 0 w 12766676"/>
              <a:gd name="T81" fmla="*/ 0 h 10934699"/>
              <a:gd name="T82" fmla="*/ 0 w 12766676"/>
              <a:gd name="T83" fmla="*/ 0 h 10934699"/>
              <a:gd name="T84" fmla="*/ 0 w 12766676"/>
              <a:gd name="T85" fmla="*/ 0 h 10934699"/>
              <a:gd name="T86" fmla="*/ 0 w 12766676"/>
              <a:gd name="T87" fmla="*/ 0 h 10934699"/>
              <a:gd name="T88" fmla="*/ 0 w 12766676"/>
              <a:gd name="T89" fmla="*/ 0 h 10934699"/>
              <a:gd name="T90" fmla="*/ 0 w 12766676"/>
              <a:gd name="T91" fmla="*/ 0 h 10934699"/>
              <a:gd name="T92" fmla="*/ 0 w 12766676"/>
              <a:gd name="T93" fmla="*/ 0 h 10934699"/>
              <a:gd name="T94" fmla="*/ 0 w 12766676"/>
              <a:gd name="T95" fmla="*/ 0 h 10934699"/>
              <a:gd name="T96" fmla="*/ 0 w 12766676"/>
              <a:gd name="T97" fmla="*/ 0 h 10934699"/>
              <a:gd name="T98" fmla="*/ 0 w 12766676"/>
              <a:gd name="T99" fmla="*/ 0 h 10934699"/>
              <a:gd name="T100" fmla="*/ 0 w 12766676"/>
              <a:gd name="T101" fmla="*/ 0 h 10934699"/>
              <a:gd name="T102" fmla="*/ 0 w 12766676"/>
              <a:gd name="T103" fmla="*/ 0 h 10934699"/>
              <a:gd name="T104" fmla="*/ 0 w 12766676"/>
              <a:gd name="T105" fmla="*/ 0 h 10934699"/>
              <a:gd name="T106" fmla="*/ 0 w 12766676"/>
              <a:gd name="T107" fmla="*/ 0 h 10934699"/>
              <a:gd name="T108" fmla="*/ 0 w 12766676"/>
              <a:gd name="T109" fmla="*/ 0 h 10934699"/>
              <a:gd name="T110" fmla="*/ 0 w 12766676"/>
              <a:gd name="T111" fmla="*/ 0 h 10934699"/>
              <a:gd name="T112" fmla="*/ 0 w 12766676"/>
              <a:gd name="T113" fmla="*/ 0 h 1093469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2766676" h="10934699">
                <a:moveTo>
                  <a:pt x="6043613" y="8131174"/>
                </a:moveTo>
                <a:lnTo>
                  <a:pt x="6723063" y="8131174"/>
                </a:lnTo>
                <a:lnTo>
                  <a:pt x="6723063" y="10934699"/>
                </a:lnTo>
                <a:lnTo>
                  <a:pt x="6043613" y="10934699"/>
                </a:lnTo>
                <a:lnTo>
                  <a:pt x="6043613" y="8131174"/>
                </a:lnTo>
                <a:close/>
                <a:moveTo>
                  <a:pt x="8464551" y="7481887"/>
                </a:moveTo>
                <a:lnTo>
                  <a:pt x="9867901" y="9910762"/>
                </a:lnTo>
                <a:lnTo>
                  <a:pt x="9278939" y="10247312"/>
                </a:lnTo>
                <a:lnTo>
                  <a:pt x="7875588" y="7820025"/>
                </a:lnTo>
                <a:lnTo>
                  <a:pt x="8464551" y="7481887"/>
                </a:lnTo>
                <a:close/>
                <a:moveTo>
                  <a:pt x="4297364" y="7481887"/>
                </a:moveTo>
                <a:lnTo>
                  <a:pt x="4887914" y="7820025"/>
                </a:lnTo>
                <a:lnTo>
                  <a:pt x="3482976" y="10247312"/>
                </a:lnTo>
                <a:lnTo>
                  <a:pt x="2894013" y="9910762"/>
                </a:lnTo>
                <a:lnTo>
                  <a:pt x="4297364" y="7481887"/>
                </a:lnTo>
                <a:close/>
                <a:moveTo>
                  <a:pt x="9650413" y="6043612"/>
                </a:moveTo>
                <a:lnTo>
                  <a:pt x="12079288" y="7446962"/>
                </a:lnTo>
                <a:lnTo>
                  <a:pt x="11741151" y="8037512"/>
                </a:lnTo>
                <a:lnTo>
                  <a:pt x="9309100" y="6637337"/>
                </a:lnTo>
                <a:lnTo>
                  <a:pt x="9650413" y="6043612"/>
                </a:lnTo>
                <a:close/>
                <a:moveTo>
                  <a:pt x="3111501" y="6043612"/>
                </a:moveTo>
                <a:lnTo>
                  <a:pt x="3452813" y="6632575"/>
                </a:lnTo>
                <a:lnTo>
                  <a:pt x="1025525" y="8037512"/>
                </a:lnTo>
                <a:lnTo>
                  <a:pt x="682625" y="7446962"/>
                </a:lnTo>
                <a:lnTo>
                  <a:pt x="3111501" y="6043612"/>
                </a:lnTo>
                <a:close/>
                <a:moveTo>
                  <a:pt x="9958388" y="4211638"/>
                </a:moveTo>
                <a:lnTo>
                  <a:pt x="12766676" y="4211638"/>
                </a:lnTo>
                <a:lnTo>
                  <a:pt x="12766676" y="4891088"/>
                </a:lnTo>
                <a:lnTo>
                  <a:pt x="9958388" y="4891088"/>
                </a:lnTo>
                <a:lnTo>
                  <a:pt x="9958388" y="4211638"/>
                </a:lnTo>
                <a:close/>
                <a:moveTo>
                  <a:pt x="0" y="4211637"/>
                </a:moveTo>
                <a:lnTo>
                  <a:pt x="2803525" y="4211637"/>
                </a:lnTo>
                <a:lnTo>
                  <a:pt x="2803525" y="4891087"/>
                </a:lnTo>
                <a:lnTo>
                  <a:pt x="0" y="4891087"/>
                </a:lnTo>
                <a:lnTo>
                  <a:pt x="0" y="4211637"/>
                </a:lnTo>
                <a:close/>
                <a:moveTo>
                  <a:pt x="6381460" y="1186307"/>
                </a:moveTo>
                <a:cubicBezTo>
                  <a:pt x="6171222" y="1186307"/>
                  <a:pt x="5964738" y="1208832"/>
                  <a:pt x="5765762" y="1246373"/>
                </a:cubicBezTo>
                <a:cubicBezTo>
                  <a:pt x="5765762" y="1246373"/>
                  <a:pt x="5765762" y="1832018"/>
                  <a:pt x="5765762" y="1948396"/>
                </a:cubicBezTo>
                <a:cubicBezTo>
                  <a:pt x="5765762" y="2481483"/>
                  <a:pt x="5457912" y="2744273"/>
                  <a:pt x="5273953" y="2849389"/>
                </a:cubicBezTo>
                <a:cubicBezTo>
                  <a:pt x="4703304" y="3187261"/>
                  <a:pt x="4346649" y="3840480"/>
                  <a:pt x="4346649" y="4557520"/>
                </a:cubicBezTo>
                <a:cubicBezTo>
                  <a:pt x="4346649" y="5680005"/>
                  <a:pt x="5262690" y="6592260"/>
                  <a:pt x="6381460" y="6592260"/>
                </a:cubicBezTo>
                <a:cubicBezTo>
                  <a:pt x="7503986" y="6592260"/>
                  <a:pt x="8416274" y="5680005"/>
                  <a:pt x="8416274" y="4557520"/>
                </a:cubicBezTo>
                <a:cubicBezTo>
                  <a:pt x="8416274" y="3840480"/>
                  <a:pt x="8063372" y="3187261"/>
                  <a:pt x="7492724" y="2849389"/>
                </a:cubicBezTo>
                <a:cubicBezTo>
                  <a:pt x="7308765" y="2744273"/>
                  <a:pt x="7000915" y="2481483"/>
                  <a:pt x="7000915" y="1948396"/>
                </a:cubicBezTo>
                <a:cubicBezTo>
                  <a:pt x="7000915" y="1749427"/>
                  <a:pt x="7000915" y="1246373"/>
                  <a:pt x="7000915" y="1246373"/>
                </a:cubicBezTo>
                <a:cubicBezTo>
                  <a:pt x="6798184" y="1208832"/>
                  <a:pt x="6595454" y="1186307"/>
                  <a:pt x="6381460" y="1186307"/>
                </a:cubicBezTo>
                <a:close/>
                <a:moveTo>
                  <a:pt x="6381460" y="0"/>
                </a:moveTo>
                <a:cubicBezTo>
                  <a:pt x="6835727" y="0"/>
                  <a:pt x="7271222" y="63821"/>
                  <a:pt x="7680437" y="187707"/>
                </a:cubicBezTo>
                <a:cubicBezTo>
                  <a:pt x="7680437" y="187707"/>
                  <a:pt x="7680437" y="1696869"/>
                  <a:pt x="7680437" y="1948396"/>
                </a:cubicBezTo>
                <a:cubicBezTo>
                  <a:pt x="7680437" y="2079791"/>
                  <a:pt x="7714225" y="2192415"/>
                  <a:pt x="7834362" y="2263744"/>
                </a:cubicBezTo>
                <a:cubicBezTo>
                  <a:pt x="8611495" y="2717994"/>
                  <a:pt x="9099550" y="3592707"/>
                  <a:pt x="9099550" y="4557520"/>
                </a:cubicBezTo>
                <a:cubicBezTo>
                  <a:pt x="9099550" y="6055418"/>
                  <a:pt x="7879413" y="7275512"/>
                  <a:pt x="6381460" y="7275512"/>
                </a:cubicBezTo>
                <a:cubicBezTo>
                  <a:pt x="4883509" y="7275512"/>
                  <a:pt x="3667126" y="6055418"/>
                  <a:pt x="3667126" y="4557520"/>
                </a:cubicBezTo>
                <a:cubicBezTo>
                  <a:pt x="3667126" y="3592707"/>
                  <a:pt x="4155181" y="2717994"/>
                  <a:pt x="4928560" y="2263744"/>
                </a:cubicBezTo>
                <a:cubicBezTo>
                  <a:pt x="5052451" y="2192415"/>
                  <a:pt x="5086240" y="2079791"/>
                  <a:pt x="5086240" y="1948396"/>
                </a:cubicBezTo>
                <a:cubicBezTo>
                  <a:pt x="5086240" y="1621787"/>
                  <a:pt x="5086240" y="187707"/>
                  <a:pt x="5086240" y="187707"/>
                </a:cubicBezTo>
                <a:cubicBezTo>
                  <a:pt x="5499209" y="63821"/>
                  <a:pt x="5934704" y="0"/>
                  <a:pt x="63814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KSO_Shape">
            <a:extLst>
              <a:ext uri="{FF2B5EF4-FFF2-40B4-BE49-F238E27FC236}">
                <a16:creationId xmlns:a16="http://schemas.microsoft.com/office/drawing/2014/main" id="{1DAA0B79-EF2F-4A1C-BEE7-C66C9036B62F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408738" y="2868613"/>
            <a:ext cx="436562" cy="422275"/>
          </a:xfrm>
          <a:custGeom>
            <a:avLst/>
            <a:gdLst>
              <a:gd name="T0" fmla="*/ 0 w 8965002"/>
              <a:gd name="T1" fmla="*/ 0 h 8673857"/>
              <a:gd name="T2" fmla="*/ 0 w 8965002"/>
              <a:gd name="T3" fmla="*/ 0 h 8673857"/>
              <a:gd name="T4" fmla="*/ 0 w 8965002"/>
              <a:gd name="T5" fmla="*/ 0 h 8673857"/>
              <a:gd name="T6" fmla="*/ 0 w 8965002"/>
              <a:gd name="T7" fmla="*/ 0 h 8673857"/>
              <a:gd name="T8" fmla="*/ 0 w 8965002"/>
              <a:gd name="T9" fmla="*/ 0 h 8673857"/>
              <a:gd name="T10" fmla="*/ 0 w 8965002"/>
              <a:gd name="T11" fmla="*/ 0 h 8673857"/>
              <a:gd name="T12" fmla="*/ 0 w 8965002"/>
              <a:gd name="T13" fmla="*/ 0 h 8673857"/>
              <a:gd name="T14" fmla="*/ 0 w 8965002"/>
              <a:gd name="T15" fmla="*/ 0 h 8673857"/>
              <a:gd name="T16" fmla="*/ 0 w 8965002"/>
              <a:gd name="T17" fmla="*/ 0 h 8673857"/>
              <a:gd name="T18" fmla="*/ 0 w 8965002"/>
              <a:gd name="T19" fmla="*/ 0 h 8673857"/>
              <a:gd name="T20" fmla="*/ 0 w 8965002"/>
              <a:gd name="T21" fmla="*/ 0 h 8673857"/>
              <a:gd name="T22" fmla="*/ 0 w 8965002"/>
              <a:gd name="T23" fmla="*/ 0 h 8673857"/>
              <a:gd name="T24" fmla="*/ 0 w 8965002"/>
              <a:gd name="T25" fmla="*/ 0 h 8673857"/>
              <a:gd name="T26" fmla="*/ 0 w 8965002"/>
              <a:gd name="T27" fmla="*/ 0 h 8673857"/>
              <a:gd name="T28" fmla="*/ 0 w 8965002"/>
              <a:gd name="T29" fmla="*/ 0 h 8673857"/>
              <a:gd name="T30" fmla="*/ 0 w 8965002"/>
              <a:gd name="T31" fmla="*/ 0 h 8673857"/>
              <a:gd name="T32" fmla="*/ 0 w 8965002"/>
              <a:gd name="T33" fmla="*/ 0 h 8673857"/>
              <a:gd name="T34" fmla="*/ 0 w 8965002"/>
              <a:gd name="T35" fmla="*/ 0 h 8673857"/>
              <a:gd name="T36" fmla="*/ 0 w 8965002"/>
              <a:gd name="T37" fmla="*/ 0 h 8673857"/>
              <a:gd name="T38" fmla="*/ 0 w 8965002"/>
              <a:gd name="T39" fmla="*/ 0 h 8673857"/>
              <a:gd name="T40" fmla="*/ 0 w 8965002"/>
              <a:gd name="T41" fmla="*/ 0 h 8673857"/>
              <a:gd name="T42" fmla="*/ 0 w 8965002"/>
              <a:gd name="T43" fmla="*/ 0 h 8673857"/>
              <a:gd name="T44" fmla="*/ 0 w 8965002"/>
              <a:gd name="T45" fmla="*/ 0 h 8673857"/>
              <a:gd name="T46" fmla="*/ 0 w 8965002"/>
              <a:gd name="T47" fmla="*/ 0 h 8673857"/>
              <a:gd name="T48" fmla="*/ 0 w 8965002"/>
              <a:gd name="T49" fmla="*/ 0 h 8673857"/>
              <a:gd name="T50" fmla="*/ 0 w 8965002"/>
              <a:gd name="T51" fmla="*/ 0 h 8673857"/>
              <a:gd name="T52" fmla="*/ 0 w 8965002"/>
              <a:gd name="T53" fmla="*/ 0 h 8673857"/>
              <a:gd name="T54" fmla="*/ 0 w 8965002"/>
              <a:gd name="T55" fmla="*/ 0 h 8673857"/>
              <a:gd name="T56" fmla="*/ 0 w 8965002"/>
              <a:gd name="T57" fmla="*/ 0 h 8673857"/>
              <a:gd name="T58" fmla="*/ 0 w 8965002"/>
              <a:gd name="T59" fmla="*/ 0 h 8673857"/>
              <a:gd name="T60" fmla="*/ 0 w 8965002"/>
              <a:gd name="T61" fmla="*/ 0 h 8673857"/>
              <a:gd name="T62" fmla="*/ 0 w 8965002"/>
              <a:gd name="T63" fmla="*/ 0 h 8673857"/>
              <a:gd name="T64" fmla="*/ 0 w 8965002"/>
              <a:gd name="T65" fmla="*/ 0 h 8673857"/>
              <a:gd name="T66" fmla="*/ 0 w 8965002"/>
              <a:gd name="T67" fmla="*/ 0 h 8673857"/>
              <a:gd name="T68" fmla="*/ 0 w 8965002"/>
              <a:gd name="T69" fmla="*/ 0 h 8673857"/>
              <a:gd name="T70" fmla="*/ 0 w 8965002"/>
              <a:gd name="T71" fmla="*/ 0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KSO_Shape">
            <a:extLst>
              <a:ext uri="{FF2B5EF4-FFF2-40B4-BE49-F238E27FC236}">
                <a16:creationId xmlns:a16="http://schemas.microsoft.com/office/drawing/2014/main" id="{A95ED717-55BA-477B-AF18-F57A40AC8F5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696200" y="2868613"/>
            <a:ext cx="388938" cy="434975"/>
          </a:xfrm>
          <a:custGeom>
            <a:avLst/>
            <a:gdLst>
              <a:gd name="T0" fmla="*/ 2147483646 w 3192"/>
              <a:gd name="T1" fmla="*/ 2147483646 h 3576"/>
              <a:gd name="T2" fmla="*/ 2147483646 w 3192"/>
              <a:gd name="T3" fmla="*/ 2147483646 h 3576"/>
              <a:gd name="T4" fmla="*/ 2147483646 w 3192"/>
              <a:gd name="T5" fmla="*/ 2147483646 h 3576"/>
              <a:gd name="T6" fmla="*/ 2147483646 w 3192"/>
              <a:gd name="T7" fmla="*/ 2147483646 h 3576"/>
              <a:gd name="T8" fmla="*/ 2147483646 w 3192"/>
              <a:gd name="T9" fmla="*/ 2147483646 h 3576"/>
              <a:gd name="T10" fmla="*/ 2147483646 w 3192"/>
              <a:gd name="T11" fmla="*/ 2147483646 h 3576"/>
              <a:gd name="T12" fmla="*/ 2147483646 w 3192"/>
              <a:gd name="T13" fmla="*/ 2147483646 h 3576"/>
              <a:gd name="T14" fmla="*/ 2147483646 w 3192"/>
              <a:gd name="T15" fmla="*/ 2147483646 h 3576"/>
              <a:gd name="T16" fmla="*/ 2147483646 w 3192"/>
              <a:gd name="T17" fmla="*/ 2147483646 h 3576"/>
              <a:gd name="T18" fmla="*/ 2147483646 w 3192"/>
              <a:gd name="T19" fmla="*/ 2147483646 h 3576"/>
              <a:gd name="T20" fmla="*/ 2147483646 w 3192"/>
              <a:gd name="T21" fmla="*/ 2147483646 h 3576"/>
              <a:gd name="T22" fmla="*/ 2147483646 w 3192"/>
              <a:gd name="T23" fmla="*/ 2147483646 h 3576"/>
              <a:gd name="T24" fmla="*/ 2147483646 w 3192"/>
              <a:gd name="T25" fmla="*/ 2147483646 h 3576"/>
              <a:gd name="T26" fmla="*/ 2147483646 w 3192"/>
              <a:gd name="T27" fmla="*/ 2147483646 h 3576"/>
              <a:gd name="T28" fmla="*/ 2147483646 w 3192"/>
              <a:gd name="T29" fmla="*/ 2147483646 h 3576"/>
              <a:gd name="T30" fmla="*/ 2147483646 w 3192"/>
              <a:gd name="T31" fmla="*/ 2147483646 h 3576"/>
              <a:gd name="T32" fmla="*/ 2147483646 w 3192"/>
              <a:gd name="T33" fmla="*/ 2147483646 h 3576"/>
              <a:gd name="T34" fmla="*/ 2147483646 w 3192"/>
              <a:gd name="T35" fmla="*/ 2147483646 h 3576"/>
              <a:gd name="T36" fmla="*/ 2147483646 w 3192"/>
              <a:gd name="T37" fmla="*/ 2147483646 h 3576"/>
              <a:gd name="T38" fmla="*/ 2147483646 w 3192"/>
              <a:gd name="T39" fmla="*/ 2147483646 h 3576"/>
              <a:gd name="T40" fmla="*/ 2147483646 w 3192"/>
              <a:gd name="T41" fmla="*/ 2147483646 h 3576"/>
              <a:gd name="T42" fmla="*/ 2147483646 w 3192"/>
              <a:gd name="T43" fmla="*/ 2147483646 h 3576"/>
              <a:gd name="T44" fmla="*/ 2147483646 w 3192"/>
              <a:gd name="T45" fmla="*/ 2147483646 h 3576"/>
              <a:gd name="T46" fmla="*/ 2147483646 w 3192"/>
              <a:gd name="T47" fmla="*/ 2147483646 h 3576"/>
              <a:gd name="T48" fmla="*/ 2147483646 w 3192"/>
              <a:gd name="T49" fmla="*/ 2147483646 h 3576"/>
              <a:gd name="T50" fmla="*/ 2147483646 w 3192"/>
              <a:gd name="T51" fmla="*/ 2147483646 h 3576"/>
              <a:gd name="T52" fmla="*/ 2147483646 w 3192"/>
              <a:gd name="T53" fmla="*/ 2147483646 h 3576"/>
              <a:gd name="T54" fmla="*/ 2147483646 w 3192"/>
              <a:gd name="T55" fmla="*/ 2147483646 h 3576"/>
              <a:gd name="T56" fmla="*/ 2147483646 w 3192"/>
              <a:gd name="T57" fmla="*/ 2147483646 h 3576"/>
              <a:gd name="T58" fmla="*/ 0 w 3192"/>
              <a:gd name="T59" fmla="*/ 2147483646 h 3576"/>
              <a:gd name="T60" fmla="*/ 2147483646 w 3192"/>
              <a:gd name="T61" fmla="*/ 2147483646 h 3576"/>
              <a:gd name="T62" fmla="*/ 2147483646 w 3192"/>
              <a:gd name="T63" fmla="*/ 2147483646 h 357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192" h="3576">
                <a:moveTo>
                  <a:pt x="1367" y="1536"/>
                </a:moveTo>
                <a:cubicBezTo>
                  <a:pt x="1406" y="1536"/>
                  <a:pt x="1437" y="1519"/>
                  <a:pt x="1461" y="1487"/>
                </a:cubicBezTo>
                <a:cubicBezTo>
                  <a:pt x="1485" y="1455"/>
                  <a:pt x="1497" y="1416"/>
                  <a:pt x="1497" y="1370"/>
                </a:cubicBezTo>
                <a:cubicBezTo>
                  <a:pt x="1497" y="1315"/>
                  <a:pt x="1471" y="1191"/>
                  <a:pt x="1419" y="999"/>
                </a:cubicBezTo>
                <a:cubicBezTo>
                  <a:pt x="1336" y="687"/>
                  <a:pt x="1295" y="457"/>
                  <a:pt x="1295" y="308"/>
                </a:cubicBezTo>
                <a:cubicBezTo>
                  <a:pt x="1295" y="221"/>
                  <a:pt x="1318" y="148"/>
                  <a:pt x="1366" y="88"/>
                </a:cubicBezTo>
                <a:cubicBezTo>
                  <a:pt x="1414" y="29"/>
                  <a:pt x="1488" y="0"/>
                  <a:pt x="1588" y="0"/>
                </a:cubicBezTo>
                <a:cubicBezTo>
                  <a:pt x="1687" y="0"/>
                  <a:pt x="1761" y="29"/>
                  <a:pt x="1809" y="87"/>
                </a:cubicBezTo>
                <a:cubicBezTo>
                  <a:pt x="1858" y="145"/>
                  <a:pt x="1882" y="220"/>
                  <a:pt x="1882" y="311"/>
                </a:cubicBezTo>
                <a:cubicBezTo>
                  <a:pt x="1882" y="460"/>
                  <a:pt x="1837" y="689"/>
                  <a:pt x="1747" y="999"/>
                </a:cubicBezTo>
                <a:cubicBezTo>
                  <a:pt x="1693" y="1191"/>
                  <a:pt x="1665" y="1314"/>
                  <a:pt x="1665" y="1366"/>
                </a:cubicBezTo>
                <a:cubicBezTo>
                  <a:pt x="1665" y="1416"/>
                  <a:pt x="1678" y="1457"/>
                  <a:pt x="1704" y="1488"/>
                </a:cubicBezTo>
                <a:cubicBezTo>
                  <a:pt x="1730" y="1520"/>
                  <a:pt x="1760" y="1536"/>
                  <a:pt x="1794" y="1536"/>
                </a:cubicBezTo>
                <a:cubicBezTo>
                  <a:pt x="1837" y="1536"/>
                  <a:pt x="1891" y="1512"/>
                  <a:pt x="1955" y="1464"/>
                </a:cubicBezTo>
                <a:cubicBezTo>
                  <a:pt x="2019" y="1416"/>
                  <a:pt x="2115" y="1325"/>
                  <a:pt x="2243" y="1189"/>
                </a:cubicBezTo>
                <a:cubicBezTo>
                  <a:pt x="2524" y="888"/>
                  <a:pt x="2742" y="738"/>
                  <a:pt x="2895" y="738"/>
                </a:cubicBezTo>
                <a:cubicBezTo>
                  <a:pt x="2973" y="738"/>
                  <a:pt x="3039" y="764"/>
                  <a:pt x="3094" y="818"/>
                </a:cubicBezTo>
                <a:cubicBezTo>
                  <a:pt x="3149" y="871"/>
                  <a:pt x="3177" y="938"/>
                  <a:pt x="3177" y="1019"/>
                </a:cubicBezTo>
                <a:cubicBezTo>
                  <a:pt x="3177" y="1076"/>
                  <a:pt x="3164" y="1126"/>
                  <a:pt x="3137" y="1170"/>
                </a:cubicBezTo>
                <a:cubicBezTo>
                  <a:pt x="3111" y="1215"/>
                  <a:pt x="3057" y="1263"/>
                  <a:pt x="2976" y="1314"/>
                </a:cubicBezTo>
                <a:cubicBezTo>
                  <a:pt x="2895" y="1364"/>
                  <a:pt x="2813" y="1404"/>
                  <a:pt x="2730" y="1431"/>
                </a:cubicBezTo>
                <a:cubicBezTo>
                  <a:pt x="2647" y="1459"/>
                  <a:pt x="2525" y="1493"/>
                  <a:pt x="2363" y="1535"/>
                </a:cubicBezTo>
                <a:cubicBezTo>
                  <a:pt x="2159" y="1587"/>
                  <a:pt x="2033" y="1630"/>
                  <a:pt x="1984" y="1665"/>
                </a:cubicBezTo>
                <a:cubicBezTo>
                  <a:pt x="1936" y="1700"/>
                  <a:pt x="1912" y="1740"/>
                  <a:pt x="1912" y="1785"/>
                </a:cubicBezTo>
                <a:cubicBezTo>
                  <a:pt x="1912" y="1827"/>
                  <a:pt x="1931" y="1865"/>
                  <a:pt x="1969" y="1899"/>
                </a:cubicBezTo>
                <a:cubicBezTo>
                  <a:pt x="2007" y="1933"/>
                  <a:pt x="2117" y="1970"/>
                  <a:pt x="2299" y="2011"/>
                </a:cubicBezTo>
                <a:cubicBezTo>
                  <a:pt x="2614" y="2082"/>
                  <a:pt x="2841" y="2158"/>
                  <a:pt x="2982" y="2238"/>
                </a:cubicBezTo>
                <a:cubicBezTo>
                  <a:pt x="3122" y="2318"/>
                  <a:pt x="3192" y="2419"/>
                  <a:pt x="3192" y="2542"/>
                </a:cubicBezTo>
                <a:cubicBezTo>
                  <a:pt x="3192" y="2621"/>
                  <a:pt x="3165" y="2688"/>
                  <a:pt x="3109" y="2742"/>
                </a:cubicBezTo>
                <a:cubicBezTo>
                  <a:pt x="3054" y="2796"/>
                  <a:pt x="2989" y="2823"/>
                  <a:pt x="2914" y="2823"/>
                </a:cubicBezTo>
                <a:cubicBezTo>
                  <a:pt x="2835" y="2823"/>
                  <a:pt x="2746" y="2795"/>
                  <a:pt x="2649" y="2739"/>
                </a:cubicBezTo>
                <a:cubicBezTo>
                  <a:pt x="2552" y="2683"/>
                  <a:pt x="2392" y="2542"/>
                  <a:pt x="2172" y="2317"/>
                </a:cubicBezTo>
                <a:cubicBezTo>
                  <a:pt x="2058" y="2200"/>
                  <a:pt x="1978" y="2126"/>
                  <a:pt x="1933" y="2095"/>
                </a:cubicBezTo>
                <a:cubicBezTo>
                  <a:pt x="1888" y="2063"/>
                  <a:pt x="1845" y="2048"/>
                  <a:pt x="1804" y="2048"/>
                </a:cubicBezTo>
                <a:cubicBezTo>
                  <a:pt x="1731" y="2048"/>
                  <a:pt x="1694" y="2088"/>
                  <a:pt x="1694" y="2169"/>
                </a:cubicBezTo>
                <a:cubicBezTo>
                  <a:pt x="1694" y="2236"/>
                  <a:pt x="1724" y="2390"/>
                  <a:pt x="1784" y="2630"/>
                </a:cubicBezTo>
                <a:cubicBezTo>
                  <a:pt x="1849" y="2887"/>
                  <a:pt x="1882" y="3079"/>
                  <a:pt x="1882" y="3206"/>
                </a:cubicBezTo>
                <a:cubicBezTo>
                  <a:pt x="1882" y="3324"/>
                  <a:pt x="1856" y="3415"/>
                  <a:pt x="1804" y="3479"/>
                </a:cubicBezTo>
                <a:cubicBezTo>
                  <a:pt x="1752" y="3544"/>
                  <a:pt x="1681" y="3576"/>
                  <a:pt x="1592" y="3576"/>
                </a:cubicBezTo>
                <a:cubicBezTo>
                  <a:pt x="1501" y="3576"/>
                  <a:pt x="1430" y="3544"/>
                  <a:pt x="1379" y="3479"/>
                </a:cubicBezTo>
                <a:cubicBezTo>
                  <a:pt x="1328" y="3414"/>
                  <a:pt x="1302" y="3324"/>
                  <a:pt x="1302" y="3207"/>
                </a:cubicBezTo>
                <a:cubicBezTo>
                  <a:pt x="1302" y="3098"/>
                  <a:pt x="1315" y="2987"/>
                  <a:pt x="1340" y="2876"/>
                </a:cubicBezTo>
                <a:cubicBezTo>
                  <a:pt x="1365" y="2766"/>
                  <a:pt x="1404" y="2603"/>
                  <a:pt x="1458" y="2387"/>
                </a:cubicBezTo>
                <a:cubicBezTo>
                  <a:pt x="1479" y="2305"/>
                  <a:pt x="1490" y="2239"/>
                  <a:pt x="1490" y="2189"/>
                </a:cubicBezTo>
                <a:cubicBezTo>
                  <a:pt x="1490" y="2100"/>
                  <a:pt x="1455" y="2055"/>
                  <a:pt x="1386" y="2055"/>
                </a:cubicBezTo>
                <a:cubicBezTo>
                  <a:pt x="1339" y="2055"/>
                  <a:pt x="1286" y="2077"/>
                  <a:pt x="1227" y="2120"/>
                </a:cubicBezTo>
                <a:cubicBezTo>
                  <a:pt x="1168" y="2164"/>
                  <a:pt x="1060" y="2262"/>
                  <a:pt x="902" y="2415"/>
                </a:cubicBezTo>
                <a:cubicBezTo>
                  <a:pt x="728" y="2583"/>
                  <a:pt x="598" y="2692"/>
                  <a:pt x="513" y="2745"/>
                </a:cubicBezTo>
                <a:cubicBezTo>
                  <a:pt x="427" y="2797"/>
                  <a:pt x="347" y="2823"/>
                  <a:pt x="271" y="2823"/>
                </a:cubicBezTo>
                <a:cubicBezTo>
                  <a:pt x="200" y="2823"/>
                  <a:pt x="138" y="2796"/>
                  <a:pt x="86" y="2741"/>
                </a:cubicBezTo>
                <a:cubicBezTo>
                  <a:pt x="33" y="2686"/>
                  <a:pt x="7" y="2617"/>
                  <a:pt x="7" y="2534"/>
                </a:cubicBezTo>
                <a:cubicBezTo>
                  <a:pt x="7" y="2473"/>
                  <a:pt x="24" y="2419"/>
                  <a:pt x="59" y="2373"/>
                </a:cubicBezTo>
                <a:cubicBezTo>
                  <a:pt x="95" y="2327"/>
                  <a:pt x="163" y="2279"/>
                  <a:pt x="263" y="2228"/>
                </a:cubicBezTo>
                <a:cubicBezTo>
                  <a:pt x="364" y="2178"/>
                  <a:pt x="500" y="2128"/>
                  <a:pt x="669" y="2078"/>
                </a:cubicBezTo>
                <a:cubicBezTo>
                  <a:pt x="838" y="2028"/>
                  <a:pt x="956" y="1995"/>
                  <a:pt x="1021" y="1978"/>
                </a:cubicBezTo>
                <a:cubicBezTo>
                  <a:pt x="1198" y="1933"/>
                  <a:pt x="1287" y="1874"/>
                  <a:pt x="1287" y="1801"/>
                </a:cubicBezTo>
                <a:cubicBezTo>
                  <a:pt x="1287" y="1745"/>
                  <a:pt x="1260" y="1700"/>
                  <a:pt x="1207" y="1668"/>
                </a:cubicBezTo>
                <a:cubicBezTo>
                  <a:pt x="1154" y="1635"/>
                  <a:pt x="1049" y="1602"/>
                  <a:pt x="894" y="1568"/>
                </a:cubicBezTo>
                <a:cubicBezTo>
                  <a:pt x="660" y="1518"/>
                  <a:pt x="452" y="1449"/>
                  <a:pt x="271" y="1361"/>
                </a:cubicBezTo>
                <a:cubicBezTo>
                  <a:pt x="90" y="1272"/>
                  <a:pt x="0" y="1168"/>
                  <a:pt x="0" y="1046"/>
                </a:cubicBezTo>
                <a:cubicBezTo>
                  <a:pt x="0" y="974"/>
                  <a:pt x="22" y="906"/>
                  <a:pt x="68" y="845"/>
                </a:cubicBezTo>
                <a:cubicBezTo>
                  <a:pt x="114" y="783"/>
                  <a:pt x="178" y="753"/>
                  <a:pt x="262" y="753"/>
                </a:cubicBezTo>
                <a:cubicBezTo>
                  <a:pt x="351" y="753"/>
                  <a:pt x="448" y="783"/>
                  <a:pt x="551" y="843"/>
                </a:cubicBezTo>
                <a:cubicBezTo>
                  <a:pt x="654" y="903"/>
                  <a:pt x="779" y="1016"/>
                  <a:pt x="925" y="1182"/>
                </a:cubicBezTo>
                <a:cubicBezTo>
                  <a:pt x="1132" y="1418"/>
                  <a:pt x="1279" y="1536"/>
                  <a:pt x="1367" y="15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KSO_Shape">
            <a:extLst>
              <a:ext uri="{FF2B5EF4-FFF2-40B4-BE49-F238E27FC236}">
                <a16:creationId xmlns:a16="http://schemas.microsoft.com/office/drawing/2014/main" id="{4950FA3D-A16D-4BD0-9F10-B4F75E8292D7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813800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F340ED4-3E35-4FC7-AC0C-E8174E2223D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813800" y="2693988"/>
            <a:ext cx="735013" cy="736600"/>
          </a:xfrm>
          <a:prstGeom prst="ellipse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BB6EF4BD-960A-42CF-8556-1E158405D6B7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0"/>
            </p:custDataLst>
          </p:nvPr>
        </p:nvCxnSpPr>
        <p:spPr>
          <a:xfrm>
            <a:off x="9177338" y="2074863"/>
            <a:ext cx="1587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85" name="任意多边形 114">
            <a:extLst>
              <a:ext uri="{FF2B5EF4-FFF2-40B4-BE49-F238E27FC236}">
                <a16:creationId xmlns:a16="http://schemas.microsoft.com/office/drawing/2014/main" id="{88F03256-C9BB-4143-A562-9EBED8F27960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610600" y="3138488"/>
            <a:ext cx="1133475" cy="1671637"/>
          </a:xfrm>
          <a:custGeom>
            <a:avLst/>
            <a:gdLst>
              <a:gd name="T0" fmla="*/ 3128 w 1385887"/>
              <a:gd name="T1" fmla="*/ 0 h 2043113"/>
              <a:gd name="T2" fmla="*/ 6799 w 1385887"/>
              <a:gd name="T3" fmla="*/ 0 h 2043113"/>
              <a:gd name="T4" fmla="*/ 6831 w 1385887"/>
              <a:gd name="T5" fmla="*/ 327 h 2043113"/>
              <a:gd name="T6" fmla="*/ 18652 w 1385887"/>
              <a:gd name="T7" fmla="*/ 10028 h 2043113"/>
              <a:gd name="T8" fmla="*/ 30474 w 1385887"/>
              <a:gd name="T9" fmla="*/ 327 h 2043113"/>
              <a:gd name="T10" fmla="*/ 30507 w 1385887"/>
              <a:gd name="T11" fmla="*/ 0 h 2043113"/>
              <a:gd name="T12" fmla="*/ 34028 w 1385887"/>
              <a:gd name="T13" fmla="*/ 0 h 2043113"/>
              <a:gd name="T14" fmla="*/ 37157 w 1385887"/>
              <a:gd name="T15" fmla="*/ 3150 h 2043113"/>
              <a:gd name="T16" fmla="*/ 37157 w 1385887"/>
              <a:gd name="T17" fmla="*/ 52005 h 2043113"/>
              <a:gd name="T18" fmla="*/ 34028 w 1385887"/>
              <a:gd name="T19" fmla="*/ 55155 h 2043113"/>
              <a:gd name="T20" fmla="*/ 312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12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学习圈子</a:t>
            </a:r>
          </a:p>
        </p:txBody>
      </p:sp>
      <p:sp>
        <p:nvSpPr>
          <p:cNvPr id="23586" name="KSO_Shape">
            <a:extLst>
              <a:ext uri="{FF2B5EF4-FFF2-40B4-BE49-F238E27FC236}">
                <a16:creationId xmlns:a16="http://schemas.microsoft.com/office/drawing/2014/main" id="{D01ED352-DDF5-4B66-89C6-10D046E3411A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009063" y="2835275"/>
            <a:ext cx="339725" cy="500063"/>
          </a:xfrm>
          <a:custGeom>
            <a:avLst/>
            <a:gdLst>
              <a:gd name="T0" fmla="*/ 2147483646 w 2494"/>
              <a:gd name="T1" fmla="*/ 2147483646 h 3667"/>
              <a:gd name="T2" fmla="*/ 2147483646 w 2494"/>
              <a:gd name="T3" fmla="*/ 2147483646 h 3667"/>
              <a:gd name="T4" fmla="*/ 2147483646 w 2494"/>
              <a:gd name="T5" fmla="*/ 2147483646 h 3667"/>
              <a:gd name="T6" fmla="*/ 2147483646 w 2494"/>
              <a:gd name="T7" fmla="*/ 2147483646 h 3667"/>
              <a:gd name="T8" fmla="*/ 2147483646 w 2494"/>
              <a:gd name="T9" fmla="*/ 2147483646 h 3667"/>
              <a:gd name="T10" fmla="*/ 2147483646 w 2494"/>
              <a:gd name="T11" fmla="*/ 2147483646 h 3667"/>
              <a:gd name="T12" fmla="*/ 2147483646 w 2494"/>
              <a:gd name="T13" fmla="*/ 2147483646 h 3667"/>
              <a:gd name="T14" fmla="*/ 2147483646 w 2494"/>
              <a:gd name="T15" fmla="*/ 2147483646 h 3667"/>
              <a:gd name="T16" fmla="*/ 2147483646 w 2494"/>
              <a:gd name="T17" fmla="*/ 0 h 3667"/>
              <a:gd name="T18" fmla="*/ 2147483646 w 2494"/>
              <a:gd name="T19" fmla="*/ 2147483646 h 3667"/>
              <a:gd name="T20" fmla="*/ 2147483646 w 2494"/>
              <a:gd name="T21" fmla="*/ 2147483646 h 3667"/>
              <a:gd name="T22" fmla="*/ 2147483646 w 2494"/>
              <a:gd name="T23" fmla="*/ 2147483646 h 3667"/>
              <a:gd name="T24" fmla="*/ 2147483646 w 2494"/>
              <a:gd name="T25" fmla="*/ 2147483646 h 3667"/>
              <a:gd name="T26" fmla="*/ 2147483646 w 2494"/>
              <a:gd name="T27" fmla="*/ 2147483646 h 3667"/>
              <a:gd name="T28" fmla="*/ 2147483646 w 2494"/>
              <a:gd name="T29" fmla="*/ 2147483646 h 3667"/>
              <a:gd name="T30" fmla="*/ 2147483646 w 2494"/>
              <a:gd name="T31" fmla="*/ 2147483646 h 3667"/>
              <a:gd name="T32" fmla="*/ 2147483646 w 2494"/>
              <a:gd name="T33" fmla="*/ 2147483646 h 3667"/>
              <a:gd name="T34" fmla="*/ 2147483646 w 2494"/>
              <a:gd name="T35" fmla="*/ 2147483646 h 3667"/>
              <a:gd name="T36" fmla="*/ 2147483646 w 2494"/>
              <a:gd name="T37" fmla="*/ 2147483646 h 3667"/>
              <a:gd name="T38" fmla="*/ 2147483646 w 2494"/>
              <a:gd name="T39" fmla="*/ 2147483646 h 3667"/>
              <a:gd name="T40" fmla="*/ 2147483646 w 2494"/>
              <a:gd name="T41" fmla="*/ 2147483646 h 3667"/>
              <a:gd name="T42" fmla="*/ 2147483646 w 2494"/>
              <a:gd name="T43" fmla="*/ 2147483646 h 3667"/>
              <a:gd name="T44" fmla="*/ 2147483646 w 2494"/>
              <a:gd name="T45" fmla="*/ 2147483646 h 3667"/>
              <a:gd name="T46" fmla="*/ 2147483646 w 2494"/>
              <a:gd name="T47" fmla="*/ 2147483646 h 3667"/>
              <a:gd name="T48" fmla="*/ 2147483646 w 2494"/>
              <a:gd name="T49" fmla="*/ 2147483646 h 3667"/>
              <a:gd name="T50" fmla="*/ 2147483646 w 2494"/>
              <a:gd name="T51" fmla="*/ 2147483646 h 3667"/>
              <a:gd name="T52" fmla="*/ 2147483646 w 2494"/>
              <a:gd name="T53" fmla="*/ 2147483646 h 3667"/>
              <a:gd name="T54" fmla="*/ 2147483646 w 2494"/>
              <a:gd name="T55" fmla="*/ 2147483646 h 3667"/>
              <a:gd name="T56" fmla="*/ 2147483646 w 2494"/>
              <a:gd name="T57" fmla="*/ 2147483646 h 3667"/>
              <a:gd name="T58" fmla="*/ 2147483646 w 2494"/>
              <a:gd name="T59" fmla="*/ 2147483646 h 3667"/>
              <a:gd name="T60" fmla="*/ 2147483646 w 2494"/>
              <a:gd name="T61" fmla="*/ 2147483646 h 3667"/>
              <a:gd name="T62" fmla="*/ 2147483646 w 2494"/>
              <a:gd name="T63" fmla="*/ 2147483646 h 3667"/>
              <a:gd name="T64" fmla="*/ 2147483646 w 2494"/>
              <a:gd name="T65" fmla="*/ 2147483646 h 3667"/>
              <a:gd name="T66" fmla="*/ 2147483646 w 2494"/>
              <a:gd name="T67" fmla="*/ 2147483646 h 3667"/>
              <a:gd name="T68" fmla="*/ 2147483646 w 2494"/>
              <a:gd name="T69" fmla="*/ 2147483646 h 3667"/>
              <a:gd name="T70" fmla="*/ 2147483646 w 2494"/>
              <a:gd name="T71" fmla="*/ 2147483646 h 3667"/>
              <a:gd name="T72" fmla="*/ 2147483646 w 2494"/>
              <a:gd name="T73" fmla="*/ 2147483646 h 3667"/>
              <a:gd name="T74" fmla="*/ 2147483646 w 2494"/>
              <a:gd name="T75" fmla="*/ 2147483646 h 3667"/>
              <a:gd name="T76" fmla="*/ 2147483646 w 2494"/>
              <a:gd name="T77" fmla="*/ 2147483646 h 3667"/>
              <a:gd name="T78" fmla="*/ 2147483646 w 2494"/>
              <a:gd name="T79" fmla="*/ 2147483646 h 366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94" h="3667">
                <a:moveTo>
                  <a:pt x="1670" y="743"/>
                </a:moveTo>
                <a:cubicBezTo>
                  <a:pt x="1736" y="553"/>
                  <a:pt x="1895" y="77"/>
                  <a:pt x="2146" y="77"/>
                </a:cubicBezTo>
                <a:cubicBezTo>
                  <a:pt x="2325" y="77"/>
                  <a:pt x="2412" y="231"/>
                  <a:pt x="2412" y="395"/>
                </a:cubicBezTo>
                <a:cubicBezTo>
                  <a:pt x="2412" y="681"/>
                  <a:pt x="2177" y="1255"/>
                  <a:pt x="2084" y="1547"/>
                </a:cubicBezTo>
                <a:cubicBezTo>
                  <a:pt x="2202" y="1583"/>
                  <a:pt x="2202" y="1583"/>
                  <a:pt x="2202" y="1583"/>
                </a:cubicBezTo>
                <a:cubicBezTo>
                  <a:pt x="2295" y="1603"/>
                  <a:pt x="2346" y="1619"/>
                  <a:pt x="2387" y="1706"/>
                </a:cubicBezTo>
                <a:cubicBezTo>
                  <a:pt x="2464" y="1860"/>
                  <a:pt x="2494" y="2100"/>
                  <a:pt x="2494" y="2274"/>
                </a:cubicBezTo>
                <a:cubicBezTo>
                  <a:pt x="2494" y="2576"/>
                  <a:pt x="2382" y="2986"/>
                  <a:pt x="2177" y="3217"/>
                </a:cubicBezTo>
                <a:cubicBezTo>
                  <a:pt x="1931" y="3488"/>
                  <a:pt x="1567" y="3667"/>
                  <a:pt x="1204" y="3667"/>
                </a:cubicBezTo>
                <a:cubicBezTo>
                  <a:pt x="907" y="3667"/>
                  <a:pt x="558" y="3580"/>
                  <a:pt x="353" y="3355"/>
                </a:cubicBezTo>
                <a:cubicBezTo>
                  <a:pt x="174" y="3155"/>
                  <a:pt x="0" y="2756"/>
                  <a:pt x="0" y="2490"/>
                </a:cubicBezTo>
                <a:cubicBezTo>
                  <a:pt x="0" y="2295"/>
                  <a:pt x="138" y="2121"/>
                  <a:pt x="333" y="2126"/>
                </a:cubicBezTo>
                <a:cubicBezTo>
                  <a:pt x="312" y="2044"/>
                  <a:pt x="292" y="1962"/>
                  <a:pt x="292" y="1880"/>
                </a:cubicBezTo>
                <a:cubicBezTo>
                  <a:pt x="292" y="1803"/>
                  <a:pt x="317" y="1762"/>
                  <a:pt x="364" y="1701"/>
                </a:cubicBezTo>
                <a:cubicBezTo>
                  <a:pt x="405" y="1644"/>
                  <a:pt x="533" y="1527"/>
                  <a:pt x="615" y="1527"/>
                </a:cubicBezTo>
                <a:cubicBezTo>
                  <a:pt x="681" y="1527"/>
                  <a:pt x="768" y="1557"/>
                  <a:pt x="830" y="1573"/>
                </a:cubicBezTo>
                <a:cubicBezTo>
                  <a:pt x="748" y="1240"/>
                  <a:pt x="456" y="640"/>
                  <a:pt x="456" y="313"/>
                </a:cubicBezTo>
                <a:cubicBezTo>
                  <a:pt x="456" y="154"/>
                  <a:pt x="594" y="0"/>
                  <a:pt x="763" y="0"/>
                </a:cubicBezTo>
                <a:cubicBezTo>
                  <a:pt x="876" y="0"/>
                  <a:pt x="968" y="113"/>
                  <a:pt x="1019" y="200"/>
                </a:cubicBezTo>
                <a:cubicBezTo>
                  <a:pt x="1106" y="354"/>
                  <a:pt x="1219" y="666"/>
                  <a:pt x="1275" y="840"/>
                </a:cubicBezTo>
                <a:cubicBezTo>
                  <a:pt x="1449" y="1317"/>
                  <a:pt x="1449" y="1317"/>
                  <a:pt x="1449" y="1317"/>
                </a:cubicBezTo>
                <a:cubicBezTo>
                  <a:pt x="1670" y="743"/>
                  <a:pt x="1670" y="743"/>
                  <a:pt x="1670" y="743"/>
                </a:cubicBezTo>
                <a:close/>
                <a:moveTo>
                  <a:pt x="1987" y="2044"/>
                </a:moveTo>
                <a:cubicBezTo>
                  <a:pt x="2028" y="2126"/>
                  <a:pt x="2028" y="2126"/>
                  <a:pt x="2028" y="2126"/>
                </a:cubicBezTo>
                <a:cubicBezTo>
                  <a:pt x="2008" y="2172"/>
                  <a:pt x="2008" y="2172"/>
                  <a:pt x="2008" y="2172"/>
                </a:cubicBezTo>
                <a:cubicBezTo>
                  <a:pt x="1844" y="2203"/>
                  <a:pt x="1762" y="2233"/>
                  <a:pt x="1634" y="2351"/>
                </a:cubicBezTo>
                <a:cubicBezTo>
                  <a:pt x="1501" y="2474"/>
                  <a:pt x="1296" y="2705"/>
                  <a:pt x="1296" y="2899"/>
                </a:cubicBezTo>
                <a:cubicBezTo>
                  <a:pt x="1296" y="2997"/>
                  <a:pt x="1357" y="3135"/>
                  <a:pt x="1378" y="3237"/>
                </a:cubicBezTo>
                <a:cubicBezTo>
                  <a:pt x="1332" y="3283"/>
                  <a:pt x="1332" y="3283"/>
                  <a:pt x="1332" y="3283"/>
                </a:cubicBezTo>
                <a:cubicBezTo>
                  <a:pt x="1168" y="3140"/>
                  <a:pt x="1127" y="3032"/>
                  <a:pt x="1117" y="2822"/>
                </a:cubicBezTo>
                <a:cubicBezTo>
                  <a:pt x="999" y="2822"/>
                  <a:pt x="999" y="2822"/>
                  <a:pt x="999" y="2822"/>
                </a:cubicBezTo>
                <a:cubicBezTo>
                  <a:pt x="1004" y="2868"/>
                  <a:pt x="1014" y="2966"/>
                  <a:pt x="983" y="3012"/>
                </a:cubicBezTo>
                <a:cubicBezTo>
                  <a:pt x="942" y="3084"/>
                  <a:pt x="835" y="3140"/>
                  <a:pt x="758" y="3140"/>
                </a:cubicBezTo>
                <a:cubicBezTo>
                  <a:pt x="656" y="3140"/>
                  <a:pt x="512" y="3053"/>
                  <a:pt x="435" y="2986"/>
                </a:cubicBezTo>
                <a:cubicBezTo>
                  <a:pt x="359" y="2915"/>
                  <a:pt x="297" y="2802"/>
                  <a:pt x="251" y="2710"/>
                </a:cubicBezTo>
                <a:cubicBezTo>
                  <a:pt x="251" y="2597"/>
                  <a:pt x="251" y="2597"/>
                  <a:pt x="251" y="2597"/>
                </a:cubicBezTo>
                <a:cubicBezTo>
                  <a:pt x="292" y="2602"/>
                  <a:pt x="292" y="2602"/>
                  <a:pt x="292" y="2602"/>
                </a:cubicBezTo>
                <a:cubicBezTo>
                  <a:pt x="343" y="2725"/>
                  <a:pt x="558" y="2940"/>
                  <a:pt x="686" y="2940"/>
                </a:cubicBezTo>
                <a:cubicBezTo>
                  <a:pt x="737" y="2940"/>
                  <a:pt x="840" y="2899"/>
                  <a:pt x="840" y="2838"/>
                </a:cubicBezTo>
                <a:cubicBezTo>
                  <a:pt x="840" y="2787"/>
                  <a:pt x="589" y="2454"/>
                  <a:pt x="543" y="2392"/>
                </a:cubicBezTo>
                <a:cubicBezTo>
                  <a:pt x="497" y="2331"/>
                  <a:pt x="451" y="2280"/>
                  <a:pt x="369" y="2280"/>
                </a:cubicBezTo>
                <a:cubicBezTo>
                  <a:pt x="282" y="2280"/>
                  <a:pt x="154" y="2413"/>
                  <a:pt x="154" y="2495"/>
                </a:cubicBezTo>
                <a:cubicBezTo>
                  <a:pt x="154" y="2556"/>
                  <a:pt x="251" y="2848"/>
                  <a:pt x="287" y="2915"/>
                </a:cubicBezTo>
                <a:cubicBezTo>
                  <a:pt x="333" y="3022"/>
                  <a:pt x="471" y="3242"/>
                  <a:pt x="563" y="3309"/>
                </a:cubicBezTo>
                <a:cubicBezTo>
                  <a:pt x="702" y="3417"/>
                  <a:pt x="968" y="3463"/>
                  <a:pt x="1142" y="3463"/>
                </a:cubicBezTo>
                <a:cubicBezTo>
                  <a:pt x="1480" y="3463"/>
                  <a:pt x="1818" y="3340"/>
                  <a:pt x="2038" y="3079"/>
                </a:cubicBezTo>
                <a:cubicBezTo>
                  <a:pt x="2228" y="2853"/>
                  <a:pt x="2336" y="2500"/>
                  <a:pt x="2336" y="2208"/>
                </a:cubicBezTo>
                <a:cubicBezTo>
                  <a:pt x="2336" y="2013"/>
                  <a:pt x="2305" y="1818"/>
                  <a:pt x="2105" y="1747"/>
                </a:cubicBezTo>
                <a:cubicBezTo>
                  <a:pt x="1910" y="1675"/>
                  <a:pt x="1506" y="1629"/>
                  <a:pt x="1291" y="1609"/>
                </a:cubicBezTo>
                <a:cubicBezTo>
                  <a:pt x="1111" y="1593"/>
                  <a:pt x="1111" y="1593"/>
                  <a:pt x="1111" y="1593"/>
                </a:cubicBezTo>
                <a:cubicBezTo>
                  <a:pt x="1086" y="1639"/>
                  <a:pt x="1070" y="1675"/>
                  <a:pt x="1070" y="1726"/>
                </a:cubicBezTo>
                <a:cubicBezTo>
                  <a:pt x="1070" y="1834"/>
                  <a:pt x="1173" y="1931"/>
                  <a:pt x="1265" y="1977"/>
                </a:cubicBezTo>
                <a:cubicBezTo>
                  <a:pt x="1408" y="2044"/>
                  <a:pt x="1572" y="2044"/>
                  <a:pt x="1726" y="2044"/>
                </a:cubicBezTo>
                <a:cubicBezTo>
                  <a:pt x="1987" y="2044"/>
                  <a:pt x="1987" y="2044"/>
                  <a:pt x="1987" y="2044"/>
                </a:cubicBezTo>
                <a:close/>
                <a:moveTo>
                  <a:pt x="456" y="1890"/>
                </a:moveTo>
                <a:cubicBezTo>
                  <a:pt x="456" y="2003"/>
                  <a:pt x="640" y="2259"/>
                  <a:pt x="707" y="2351"/>
                </a:cubicBezTo>
                <a:cubicBezTo>
                  <a:pt x="784" y="2449"/>
                  <a:pt x="917" y="2638"/>
                  <a:pt x="1055" y="2638"/>
                </a:cubicBezTo>
                <a:cubicBezTo>
                  <a:pt x="1117" y="2638"/>
                  <a:pt x="1173" y="2592"/>
                  <a:pt x="1173" y="2531"/>
                </a:cubicBezTo>
                <a:cubicBezTo>
                  <a:pt x="1173" y="2433"/>
                  <a:pt x="937" y="2044"/>
                  <a:pt x="881" y="1947"/>
                </a:cubicBezTo>
                <a:cubicBezTo>
                  <a:pt x="804" y="1818"/>
                  <a:pt x="768" y="1731"/>
                  <a:pt x="609" y="1706"/>
                </a:cubicBezTo>
                <a:cubicBezTo>
                  <a:pt x="553" y="1747"/>
                  <a:pt x="456" y="1813"/>
                  <a:pt x="456" y="1890"/>
                </a:cubicBezTo>
                <a:close/>
                <a:moveTo>
                  <a:pt x="963" y="487"/>
                </a:moveTo>
                <a:cubicBezTo>
                  <a:pt x="927" y="389"/>
                  <a:pt x="871" y="185"/>
                  <a:pt x="737" y="185"/>
                </a:cubicBezTo>
                <a:cubicBezTo>
                  <a:pt x="666" y="185"/>
                  <a:pt x="630" y="267"/>
                  <a:pt x="630" y="323"/>
                </a:cubicBezTo>
                <a:cubicBezTo>
                  <a:pt x="630" y="513"/>
                  <a:pt x="727" y="784"/>
                  <a:pt x="794" y="968"/>
                </a:cubicBezTo>
                <a:cubicBezTo>
                  <a:pt x="927" y="1332"/>
                  <a:pt x="927" y="1332"/>
                  <a:pt x="927" y="1332"/>
                </a:cubicBezTo>
                <a:cubicBezTo>
                  <a:pt x="973" y="1450"/>
                  <a:pt x="973" y="1450"/>
                  <a:pt x="973" y="1450"/>
                </a:cubicBezTo>
                <a:cubicBezTo>
                  <a:pt x="999" y="1424"/>
                  <a:pt x="1009" y="1414"/>
                  <a:pt x="1045" y="1414"/>
                </a:cubicBezTo>
                <a:cubicBezTo>
                  <a:pt x="1296" y="1440"/>
                  <a:pt x="1296" y="1440"/>
                  <a:pt x="1296" y="1440"/>
                </a:cubicBezTo>
                <a:cubicBezTo>
                  <a:pt x="963" y="487"/>
                  <a:pt x="963" y="487"/>
                  <a:pt x="963" y="487"/>
                </a:cubicBezTo>
                <a:close/>
                <a:moveTo>
                  <a:pt x="1198" y="2136"/>
                </a:moveTo>
                <a:cubicBezTo>
                  <a:pt x="1316" y="2418"/>
                  <a:pt x="1316" y="2418"/>
                  <a:pt x="1316" y="2418"/>
                </a:cubicBezTo>
                <a:cubicBezTo>
                  <a:pt x="1547" y="2203"/>
                  <a:pt x="1547" y="2203"/>
                  <a:pt x="1547" y="2203"/>
                </a:cubicBezTo>
                <a:cubicBezTo>
                  <a:pt x="1198" y="2136"/>
                  <a:pt x="1198" y="2136"/>
                  <a:pt x="1198" y="2136"/>
                </a:cubicBezTo>
                <a:close/>
                <a:moveTo>
                  <a:pt x="2069" y="1035"/>
                </a:moveTo>
                <a:cubicBezTo>
                  <a:pt x="2105" y="917"/>
                  <a:pt x="2243" y="507"/>
                  <a:pt x="2243" y="405"/>
                </a:cubicBezTo>
                <a:cubicBezTo>
                  <a:pt x="2243" y="338"/>
                  <a:pt x="2202" y="277"/>
                  <a:pt x="2131" y="277"/>
                </a:cubicBezTo>
                <a:cubicBezTo>
                  <a:pt x="1977" y="277"/>
                  <a:pt x="1864" y="697"/>
                  <a:pt x="1834" y="794"/>
                </a:cubicBezTo>
                <a:cubicBezTo>
                  <a:pt x="1593" y="1460"/>
                  <a:pt x="1593" y="1460"/>
                  <a:pt x="1593" y="1460"/>
                </a:cubicBezTo>
                <a:cubicBezTo>
                  <a:pt x="1900" y="1506"/>
                  <a:pt x="1900" y="1506"/>
                  <a:pt x="1900" y="1506"/>
                </a:cubicBezTo>
                <a:cubicBezTo>
                  <a:pt x="2069" y="1035"/>
                  <a:pt x="2069" y="1035"/>
                  <a:pt x="2069" y="10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任意多边形 117">
            <a:extLst>
              <a:ext uri="{FF2B5EF4-FFF2-40B4-BE49-F238E27FC236}">
                <a16:creationId xmlns:a16="http://schemas.microsoft.com/office/drawing/2014/main" id="{57859BBE-BA98-4DE2-A7E4-6B07875CCAE2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937750" y="3148013"/>
            <a:ext cx="1135063" cy="1671637"/>
          </a:xfrm>
          <a:custGeom>
            <a:avLst/>
            <a:gdLst>
              <a:gd name="T0" fmla="*/ 3208 w 1385887"/>
              <a:gd name="T1" fmla="*/ 0 h 2043113"/>
              <a:gd name="T2" fmla="*/ 6972 w 1385887"/>
              <a:gd name="T3" fmla="*/ 0 h 2043113"/>
              <a:gd name="T4" fmla="*/ 7005 w 1385887"/>
              <a:gd name="T5" fmla="*/ 327 h 2043113"/>
              <a:gd name="T6" fmla="*/ 19129 w 1385887"/>
              <a:gd name="T7" fmla="*/ 10028 h 2043113"/>
              <a:gd name="T8" fmla="*/ 31252 w 1385887"/>
              <a:gd name="T9" fmla="*/ 327 h 2043113"/>
              <a:gd name="T10" fmla="*/ 31286 w 1385887"/>
              <a:gd name="T11" fmla="*/ 0 h 2043113"/>
              <a:gd name="T12" fmla="*/ 34897 w 1385887"/>
              <a:gd name="T13" fmla="*/ 0 h 2043113"/>
              <a:gd name="T14" fmla="*/ 38106 w 1385887"/>
              <a:gd name="T15" fmla="*/ 3150 h 2043113"/>
              <a:gd name="T16" fmla="*/ 38106 w 1385887"/>
              <a:gd name="T17" fmla="*/ 52005 h 2043113"/>
              <a:gd name="T18" fmla="*/ 34897 w 1385887"/>
              <a:gd name="T19" fmla="*/ 55155 h 2043113"/>
              <a:gd name="T20" fmla="*/ 3208 w 1385887"/>
              <a:gd name="T21" fmla="*/ 55155 h 2043113"/>
              <a:gd name="T22" fmla="*/ 0 w 1385887"/>
              <a:gd name="T23" fmla="*/ 52005 h 2043113"/>
              <a:gd name="T24" fmla="*/ 0 w 1385887"/>
              <a:gd name="T25" fmla="*/ 3150 h 2043113"/>
              <a:gd name="T26" fmla="*/ 3208 w 1385887"/>
              <a:gd name="T27" fmla="*/ 0 h 20431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85887"/>
              <a:gd name="T43" fmla="*/ 0 h 2043113"/>
              <a:gd name="T44" fmla="*/ 1385887 w 1385887"/>
              <a:gd name="T45" fmla="*/ 2043113 h 20431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85887" h="2043113">
                <a:moveTo>
                  <a:pt x="116692" y="0"/>
                </a:moveTo>
                <a:lnTo>
                  <a:pt x="253571" y="0"/>
                </a:lnTo>
                <a:lnTo>
                  <a:pt x="254793" y="12121"/>
                </a:lnTo>
                <a:cubicBezTo>
                  <a:pt x="296759" y="217204"/>
                  <a:pt x="478216" y="371475"/>
                  <a:pt x="695705" y="371475"/>
                </a:cubicBezTo>
                <a:cubicBezTo>
                  <a:pt x="913194" y="371475"/>
                  <a:pt x="1094652" y="217204"/>
                  <a:pt x="1136618" y="12121"/>
                </a:cubicBezTo>
                <a:lnTo>
                  <a:pt x="1137840" y="0"/>
                </a:lnTo>
                <a:lnTo>
                  <a:pt x="1269195" y="0"/>
                </a:lnTo>
                <a:cubicBezTo>
                  <a:pt x="1333642" y="0"/>
                  <a:pt x="1385887" y="52245"/>
                  <a:pt x="1385887" y="116692"/>
                </a:cubicBezTo>
                <a:lnTo>
                  <a:pt x="1385887" y="1926421"/>
                </a:lnTo>
                <a:cubicBezTo>
                  <a:pt x="1385887" y="1990868"/>
                  <a:pt x="1333642" y="2043113"/>
                  <a:pt x="1269195" y="2043113"/>
                </a:cubicBezTo>
                <a:lnTo>
                  <a:pt x="116692" y="2043113"/>
                </a:lnTo>
                <a:cubicBezTo>
                  <a:pt x="52245" y="2043113"/>
                  <a:pt x="0" y="1990868"/>
                  <a:pt x="0" y="1926421"/>
                </a:cubicBezTo>
                <a:lnTo>
                  <a:pt x="0" y="116692"/>
                </a:lnTo>
                <a:cubicBezTo>
                  <a:pt x="0" y="52245"/>
                  <a:pt x="52245" y="0"/>
                  <a:pt x="116692" y="0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595959"/>
                </a:solidFill>
                <a:sym typeface="Arial" panose="020B0604020202020204" pitchFamily="34" charset="0"/>
              </a:rPr>
              <a:t>企业内推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14C4F50-6C79-4949-8D60-85E14A9436A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0139363" y="2703513"/>
            <a:ext cx="736600" cy="736600"/>
          </a:xfrm>
          <a:prstGeom prst="ellipse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23589" name="KSO_Shape">
            <a:extLst>
              <a:ext uri="{FF2B5EF4-FFF2-40B4-BE49-F238E27FC236}">
                <a16:creationId xmlns:a16="http://schemas.microsoft.com/office/drawing/2014/main" id="{4B6C097C-52FB-416F-840C-45DFA184E0F7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375900" y="2832100"/>
            <a:ext cx="258763" cy="490538"/>
          </a:xfrm>
          <a:custGeom>
            <a:avLst/>
            <a:gdLst>
              <a:gd name="T0" fmla="*/ 2147483646 w 1566"/>
              <a:gd name="T1" fmla="*/ 2147483646 h 2971"/>
              <a:gd name="T2" fmla="*/ 2147483646 w 1566"/>
              <a:gd name="T3" fmla="*/ 2147483646 h 2971"/>
              <a:gd name="T4" fmla="*/ 2147483646 w 1566"/>
              <a:gd name="T5" fmla="*/ 2147483646 h 2971"/>
              <a:gd name="T6" fmla="*/ 2147483646 w 1566"/>
              <a:gd name="T7" fmla="*/ 2147483646 h 2971"/>
              <a:gd name="T8" fmla="*/ 2147483646 w 1566"/>
              <a:gd name="T9" fmla="*/ 2147483646 h 2971"/>
              <a:gd name="T10" fmla="*/ 2147483646 w 1566"/>
              <a:gd name="T11" fmla="*/ 2147483646 h 2971"/>
              <a:gd name="T12" fmla="*/ 2147483646 w 1566"/>
              <a:gd name="T13" fmla="*/ 2147483646 h 2971"/>
              <a:gd name="T14" fmla="*/ 2147483646 w 1566"/>
              <a:gd name="T15" fmla="*/ 2147483646 h 2971"/>
              <a:gd name="T16" fmla="*/ 2147483646 w 1566"/>
              <a:gd name="T17" fmla="*/ 2147483646 h 2971"/>
              <a:gd name="T18" fmla="*/ 2147483646 w 1566"/>
              <a:gd name="T19" fmla="*/ 2147483646 h 2971"/>
              <a:gd name="T20" fmla="*/ 2147483646 w 1566"/>
              <a:gd name="T21" fmla="*/ 2147483646 h 2971"/>
              <a:gd name="T22" fmla="*/ 2147483646 w 1566"/>
              <a:gd name="T23" fmla="*/ 2147483646 h 2971"/>
              <a:gd name="T24" fmla="*/ 2147483646 w 1566"/>
              <a:gd name="T25" fmla="*/ 2147483646 h 2971"/>
              <a:gd name="T26" fmla="*/ 2147483646 w 1566"/>
              <a:gd name="T27" fmla="*/ 2147483646 h 2971"/>
              <a:gd name="T28" fmla="*/ 2147483646 w 1566"/>
              <a:gd name="T29" fmla="*/ 2147483646 h 2971"/>
              <a:gd name="T30" fmla="*/ 2147483646 w 1566"/>
              <a:gd name="T31" fmla="*/ 2147483646 h 2971"/>
              <a:gd name="T32" fmla="*/ 2147483646 w 1566"/>
              <a:gd name="T33" fmla="*/ 2147483646 h 2971"/>
              <a:gd name="T34" fmla="*/ 2147483646 w 1566"/>
              <a:gd name="T35" fmla="*/ 2147483646 h 2971"/>
              <a:gd name="T36" fmla="*/ 2147483646 w 1566"/>
              <a:gd name="T37" fmla="*/ 2147483646 h 2971"/>
              <a:gd name="T38" fmla="*/ 2147483646 w 1566"/>
              <a:gd name="T39" fmla="*/ 2147483646 h 2971"/>
              <a:gd name="T40" fmla="*/ 2147483646 w 1566"/>
              <a:gd name="T41" fmla="*/ 2147483646 h 2971"/>
              <a:gd name="T42" fmla="*/ 2147483646 w 1566"/>
              <a:gd name="T43" fmla="*/ 2147483646 h 2971"/>
              <a:gd name="T44" fmla="*/ 2147483646 w 1566"/>
              <a:gd name="T45" fmla="*/ 2147483646 h 2971"/>
              <a:gd name="T46" fmla="*/ 2147483646 w 1566"/>
              <a:gd name="T47" fmla="*/ 2147483646 h 2971"/>
              <a:gd name="T48" fmla="*/ 2147483646 w 1566"/>
              <a:gd name="T49" fmla="*/ 2147483646 h 2971"/>
              <a:gd name="T50" fmla="*/ 2147483646 w 1566"/>
              <a:gd name="T51" fmla="*/ 2147483646 h 2971"/>
              <a:gd name="T52" fmla="*/ 2147483646 w 1566"/>
              <a:gd name="T53" fmla="*/ 2147483646 h 2971"/>
              <a:gd name="T54" fmla="*/ 2147483646 w 1566"/>
              <a:gd name="T55" fmla="*/ 2147483646 h 2971"/>
              <a:gd name="T56" fmla="*/ 2147483646 w 1566"/>
              <a:gd name="T57" fmla="*/ 2147483646 h 2971"/>
              <a:gd name="T58" fmla="*/ 2147483646 w 1566"/>
              <a:gd name="T59" fmla="*/ 2147483646 h 2971"/>
              <a:gd name="T60" fmla="*/ 2147483646 w 1566"/>
              <a:gd name="T61" fmla="*/ 2147483646 h 2971"/>
              <a:gd name="T62" fmla="*/ 2147483646 w 1566"/>
              <a:gd name="T63" fmla="*/ 2147483646 h 2971"/>
              <a:gd name="T64" fmla="*/ 2147483646 w 1566"/>
              <a:gd name="T65" fmla="*/ 2147483646 h 2971"/>
              <a:gd name="T66" fmla="*/ 2147483646 w 1566"/>
              <a:gd name="T67" fmla="*/ 2147483646 h 2971"/>
              <a:gd name="T68" fmla="*/ 2147483646 w 1566"/>
              <a:gd name="T69" fmla="*/ 2147483646 h 2971"/>
              <a:gd name="T70" fmla="*/ 2147483646 w 1566"/>
              <a:gd name="T71" fmla="*/ 2147483646 h 2971"/>
              <a:gd name="T72" fmla="*/ 2147483646 w 1566"/>
              <a:gd name="T73" fmla="*/ 2147483646 h 2971"/>
              <a:gd name="T74" fmla="*/ 2147483646 w 1566"/>
              <a:gd name="T75" fmla="*/ 2147483646 h 29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566" h="2971">
                <a:moveTo>
                  <a:pt x="1535" y="2565"/>
                </a:moveTo>
                <a:cubicBezTo>
                  <a:pt x="1560" y="2627"/>
                  <a:pt x="1566" y="2687"/>
                  <a:pt x="1551" y="2746"/>
                </a:cubicBezTo>
                <a:cubicBezTo>
                  <a:pt x="1533" y="2819"/>
                  <a:pt x="1489" y="2876"/>
                  <a:pt x="1419" y="2918"/>
                </a:cubicBezTo>
                <a:cubicBezTo>
                  <a:pt x="1349" y="2959"/>
                  <a:pt x="1278" y="2971"/>
                  <a:pt x="1205" y="2953"/>
                </a:cubicBezTo>
                <a:cubicBezTo>
                  <a:pt x="1118" y="2931"/>
                  <a:pt x="1054" y="2872"/>
                  <a:pt x="1013" y="2776"/>
                </a:cubicBezTo>
                <a:cubicBezTo>
                  <a:pt x="27" y="452"/>
                  <a:pt x="27" y="452"/>
                  <a:pt x="27" y="452"/>
                </a:cubicBezTo>
                <a:cubicBezTo>
                  <a:pt x="5" y="401"/>
                  <a:pt x="0" y="351"/>
                  <a:pt x="13" y="300"/>
                </a:cubicBezTo>
                <a:cubicBezTo>
                  <a:pt x="36" y="207"/>
                  <a:pt x="100" y="132"/>
                  <a:pt x="205" y="74"/>
                </a:cubicBezTo>
                <a:cubicBezTo>
                  <a:pt x="310" y="17"/>
                  <a:pt x="411" y="0"/>
                  <a:pt x="509" y="24"/>
                </a:cubicBezTo>
                <a:cubicBezTo>
                  <a:pt x="600" y="47"/>
                  <a:pt x="666" y="106"/>
                  <a:pt x="707" y="200"/>
                </a:cubicBezTo>
                <a:cubicBezTo>
                  <a:pt x="1361" y="1746"/>
                  <a:pt x="1361" y="1746"/>
                  <a:pt x="1361" y="1746"/>
                </a:cubicBezTo>
                <a:cubicBezTo>
                  <a:pt x="1366" y="1756"/>
                  <a:pt x="1366" y="1765"/>
                  <a:pt x="1364" y="1776"/>
                </a:cubicBezTo>
                <a:cubicBezTo>
                  <a:pt x="1355" y="1812"/>
                  <a:pt x="1332" y="1826"/>
                  <a:pt x="1295" y="1817"/>
                </a:cubicBezTo>
                <a:cubicBezTo>
                  <a:pt x="1281" y="1813"/>
                  <a:pt x="1270" y="1804"/>
                  <a:pt x="1263" y="1789"/>
                </a:cubicBezTo>
                <a:cubicBezTo>
                  <a:pt x="619" y="267"/>
                  <a:pt x="619" y="267"/>
                  <a:pt x="619" y="267"/>
                </a:cubicBezTo>
                <a:cubicBezTo>
                  <a:pt x="589" y="197"/>
                  <a:pt x="541" y="154"/>
                  <a:pt x="474" y="137"/>
                </a:cubicBezTo>
                <a:cubicBezTo>
                  <a:pt x="405" y="119"/>
                  <a:pt x="335" y="131"/>
                  <a:pt x="265" y="170"/>
                </a:cubicBezTo>
                <a:cubicBezTo>
                  <a:pt x="195" y="210"/>
                  <a:pt x="151" y="264"/>
                  <a:pt x="134" y="333"/>
                </a:cubicBezTo>
                <a:cubicBezTo>
                  <a:pt x="123" y="378"/>
                  <a:pt x="127" y="423"/>
                  <a:pt x="145" y="469"/>
                </a:cubicBezTo>
                <a:cubicBezTo>
                  <a:pt x="1072" y="2660"/>
                  <a:pt x="1072" y="2660"/>
                  <a:pt x="1072" y="2660"/>
                </a:cubicBezTo>
                <a:cubicBezTo>
                  <a:pt x="1114" y="2758"/>
                  <a:pt x="1170" y="2817"/>
                  <a:pt x="1241" y="2835"/>
                </a:cubicBezTo>
                <a:cubicBezTo>
                  <a:pt x="1282" y="2845"/>
                  <a:pt x="1319" y="2839"/>
                  <a:pt x="1354" y="2816"/>
                </a:cubicBezTo>
                <a:cubicBezTo>
                  <a:pt x="1389" y="2793"/>
                  <a:pt x="1412" y="2759"/>
                  <a:pt x="1424" y="2712"/>
                </a:cubicBezTo>
                <a:cubicBezTo>
                  <a:pt x="1438" y="2655"/>
                  <a:pt x="1430" y="2591"/>
                  <a:pt x="1401" y="2519"/>
                </a:cubicBezTo>
                <a:cubicBezTo>
                  <a:pt x="525" y="450"/>
                  <a:pt x="525" y="450"/>
                  <a:pt x="525" y="450"/>
                </a:cubicBezTo>
                <a:cubicBezTo>
                  <a:pt x="510" y="416"/>
                  <a:pt x="488" y="396"/>
                  <a:pt x="460" y="389"/>
                </a:cubicBezTo>
                <a:cubicBezTo>
                  <a:pt x="399" y="373"/>
                  <a:pt x="361" y="395"/>
                  <a:pt x="346" y="454"/>
                </a:cubicBezTo>
                <a:cubicBezTo>
                  <a:pt x="341" y="476"/>
                  <a:pt x="343" y="500"/>
                  <a:pt x="355" y="524"/>
                </a:cubicBezTo>
                <a:cubicBezTo>
                  <a:pt x="935" y="1901"/>
                  <a:pt x="935" y="1901"/>
                  <a:pt x="935" y="1901"/>
                </a:cubicBezTo>
                <a:cubicBezTo>
                  <a:pt x="938" y="1913"/>
                  <a:pt x="939" y="1924"/>
                  <a:pt x="936" y="1934"/>
                </a:cubicBezTo>
                <a:cubicBezTo>
                  <a:pt x="928" y="1966"/>
                  <a:pt x="909" y="1979"/>
                  <a:pt x="878" y="1971"/>
                </a:cubicBezTo>
                <a:cubicBezTo>
                  <a:pt x="862" y="1967"/>
                  <a:pt x="851" y="1957"/>
                  <a:pt x="844" y="1940"/>
                </a:cubicBezTo>
                <a:cubicBezTo>
                  <a:pt x="245" y="522"/>
                  <a:pt x="245" y="522"/>
                  <a:pt x="245" y="522"/>
                </a:cubicBezTo>
                <a:cubicBezTo>
                  <a:pt x="229" y="484"/>
                  <a:pt x="225" y="445"/>
                  <a:pt x="235" y="407"/>
                </a:cubicBezTo>
                <a:cubicBezTo>
                  <a:pt x="248" y="356"/>
                  <a:pt x="279" y="316"/>
                  <a:pt x="330" y="287"/>
                </a:cubicBezTo>
                <a:cubicBezTo>
                  <a:pt x="380" y="257"/>
                  <a:pt x="431" y="249"/>
                  <a:pt x="482" y="262"/>
                </a:cubicBezTo>
                <a:cubicBezTo>
                  <a:pt x="538" y="276"/>
                  <a:pt x="580" y="314"/>
                  <a:pt x="608" y="377"/>
                </a:cubicBezTo>
                <a:cubicBezTo>
                  <a:pt x="1535" y="2565"/>
                  <a:pt x="1535" y="2565"/>
                  <a:pt x="1535" y="25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EFA7CA8-5A3C-4DB7-A042-5E80116A8629}"/>
              </a:ext>
            </a:extLst>
          </p:cNvPr>
          <p:cNvCxnSpPr>
            <a:stCxn id="82" idx="4"/>
            <a:endCxn id="85" idx="0"/>
          </p:cNvCxnSpPr>
          <p:nvPr>
            <p:custDataLst>
              <p:tags r:id="rId36"/>
            </p:custDataLst>
          </p:nvPr>
        </p:nvCxnSpPr>
        <p:spPr>
          <a:xfrm>
            <a:off x="7905750" y="2074863"/>
            <a:ext cx="1588" cy="619125"/>
          </a:xfrm>
          <a:prstGeom prst="line">
            <a:avLst/>
          </a:prstGeom>
          <a:ln w="25400">
            <a:solidFill>
              <a:srgbClr val="A7A7A7">
                <a:lumMod val="60000"/>
                <a:lumOff val="40000"/>
              </a:srgbClr>
            </a:solidFill>
          </a:ln>
        </p:spPr>
        <p:style>
          <a:lnRef idx="1">
            <a:srgbClr val="207CBC"/>
          </a:lnRef>
          <a:fillRef idx="0">
            <a:srgbClr val="207CBC"/>
          </a:fillRef>
          <a:effectRef idx="0">
            <a:srgbClr val="207CBC"/>
          </a:effectRef>
          <a:fontRef idx="minor">
            <a:sysClr val="windowText" lastClr="000000"/>
          </a:fontRef>
        </p:style>
      </p:cxnSp>
      <p:sp>
        <p:nvSpPr>
          <p:cNvPr id="23591" name="文本框 2">
            <a:extLst>
              <a:ext uri="{FF2B5EF4-FFF2-40B4-BE49-F238E27FC236}">
                <a16:creationId xmlns:a16="http://schemas.microsoft.com/office/drawing/2014/main" id="{1AC3E6E9-409D-4821-B740-108A1059F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249738"/>
            <a:ext cx="12620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每周三、五、日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晚上</a:t>
            </a:r>
            <a:r>
              <a:rPr lang="en-US" altLang="zh-CN" sz="1200">
                <a:latin typeface="Arial" panose="020B0604020202020204" pitchFamily="34" charset="0"/>
              </a:rPr>
              <a:t>8:00-10:00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学习八个月</a:t>
            </a:r>
          </a:p>
        </p:txBody>
      </p:sp>
      <p:sp>
        <p:nvSpPr>
          <p:cNvPr id="23592" name="文本框 3">
            <a:extLst>
              <a:ext uri="{FF2B5EF4-FFF2-40B4-BE49-F238E27FC236}">
                <a16:creationId xmlns:a16="http://schemas.microsoft.com/office/drawing/2014/main" id="{486A59F6-5835-4F90-840F-12F3BF5F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259263"/>
            <a:ext cx="1190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每节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课都有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高清录播视频</a:t>
            </a:r>
          </a:p>
        </p:txBody>
      </p:sp>
      <p:sp>
        <p:nvSpPr>
          <p:cNvPr id="23593" name="文本框 4">
            <a:extLst>
              <a:ext uri="{FF2B5EF4-FFF2-40B4-BE49-F238E27FC236}">
                <a16:creationId xmlns:a16="http://schemas.microsoft.com/office/drawing/2014/main" id="{89B4D96D-00A5-488C-9E84-F0DDA173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259263"/>
            <a:ext cx="109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课后提供源码</a:t>
            </a:r>
            <a:br>
              <a:rPr lang="zh-CN" altLang="zh-CN" sz="1200">
                <a:latin typeface="Arial" panose="020B0604020202020204" pitchFamily="34" charset="0"/>
              </a:rPr>
            </a:br>
            <a:r>
              <a:rPr lang="zh-CN" altLang="zh-CN" sz="1200">
                <a:latin typeface="Arial" panose="020B0604020202020204" pitchFamily="34" charset="0"/>
              </a:rPr>
              <a:t>上课笔记</a:t>
            </a:r>
          </a:p>
        </p:txBody>
      </p:sp>
      <p:sp>
        <p:nvSpPr>
          <p:cNvPr id="23594" name="文本框 5">
            <a:extLst>
              <a:ext uri="{FF2B5EF4-FFF2-40B4-BE49-F238E27FC236}">
                <a16:creationId xmlns:a16="http://schemas.microsoft.com/office/drawing/2014/main" id="{78E5FDA1-5B6D-42C4-9C77-9D0D03EDB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4259263"/>
            <a:ext cx="1096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课后安排作业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巩固练习</a:t>
            </a:r>
          </a:p>
        </p:txBody>
      </p:sp>
      <p:sp>
        <p:nvSpPr>
          <p:cNvPr id="23595" name="文本框 6">
            <a:extLst>
              <a:ext uri="{FF2B5EF4-FFF2-40B4-BE49-F238E27FC236}">
                <a16:creationId xmlns:a16="http://schemas.microsoft.com/office/drawing/2014/main" id="{8DD8F97B-6088-449E-B6C2-FEAB18B6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4259263"/>
            <a:ext cx="1249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专属解答老师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学习、工作问题</a:t>
            </a:r>
          </a:p>
        </p:txBody>
      </p:sp>
      <p:sp>
        <p:nvSpPr>
          <p:cNvPr id="23596" name="文本框 7">
            <a:extLst>
              <a:ext uri="{FF2B5EF4-FFF2-40B4-BE49-F238E27FC236}">
                <a16:creationId xmlns:a16="http://schemas.microsoft.com/office/drawing/2014/main" id="{0D0159E3-5983-4C9C-ACD9-57BAA24E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4259263"/>
            <a:ext cx="1038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对</a:t>
            </a:r>
            <a:r>
              <a:rPr lang="en-US" altLang="zh-CN" sz="1200">
                <a:latin typeface="Arial" panose="020B0604020202020204" pitchFamily="34" charset="0"/>
              </a:rPr>
              <a:t>VIP</a:t>
            </a:r>
            <a:r>
              <a:rPr lang="zh-CN" altLang="en-US" sz="1200">
                <a:latin typeface="Arial" panose="020B0604020202020204" pitchFamily="34" charset="0"/>
              </a:rPr>
              <a:t>内容做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阶段测试</a:t>
            </a:r>
          </a:p>
        </p:txBody>
      </p:sp>
      <p:sp>
        <p:nvSpPr>
          <p:cNvPr id="23597" name="文本框 8">
            <a:extLst>
              <a:ext uri="{FF2B5EF4-FFF2-40B4-BE49-F238E27FC236}">
                <a16:creationId xmlns:a16="http://schemas.microsoft.com/office/drawing/2014/main" id="{D4718C0E-D2DD-4B87-9D58-016115DF8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0" y="4259263"/>
            <a:ext cx="792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班级群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学员社区</a:t>
            </a:r>
          </a:p>
        </p:txBody>
      </p:sp>
      <p:sp>
        <p:nvSpPr>
          <p:cNvPr id="23598" name="文本框 9">
            <a:extLst>
              <a:ext uri="{FF2B5EF4-FFF2-40B4-BE49-F238E27FC236}">
                <a16:creationId xmlns:a16="http://schemas.microsoft.com/office/drawing/2014/main" id="{9DE3A871-8A63-494E-A60C-EAC4C7848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600" y="4259263"/>
            <a:ext cx="124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BATJ</a:t>
            </a:r>
            <a:r>
              <a:rPr lang="zh-CN" altLang="zh-CN" sz="1200">
                <a:latin typeface="Arial" panose="020B0604020202020204" pitchFamily="34" charset="0"/>
              </a:rPr>
              <a:t>一线互联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200">
                <a:latin typeface="Arial" panose="020B0604020202020204" pitchFamily="34" charset="0"/>
              </a:rPr>
              <a:t>网公司职位内推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7857DED5-B063-4092-83EA-873E75FE3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5099050"/>
            <a:ext cx="526891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VIP课程咨询</a:t>
            </a:r>
            <a:r>
              <a:rPr lang="zh-CN" altLang="zh-CN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小</a:t>
            </a:r>
            <a:r>
              <a:rPr lang="zh-CN" altLang="en-US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十老师  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  <a:sym typeface="宋体" panose="02010600030101010101" pitchFamily="2" charset="-122"/>
              </a:rPr>
              <a:t>QQ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895900006</a:t>
            </a:r>
            <a:b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主讲老师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-</a:t>
            </a:r>
            <a:r>
              <a:rPr lang="zh-CN" altLang="en-US" sz="2200" dirty="0">
                <a:solidFill>
                  <a:srgbClr val="FF0000"/>
                </a:solidFill>
                <a:latin typeface="思源黑体 CN Normal"/>
                <a:ea typeface="思源黑体 CN Normal"/>
                <a:cs typeface="思源黑体 CN Normal"/>
              </a:rPr>
              <a:t>清风老师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QQ</a:t>
            </a:r>
            <a: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</a:t>
            </a:r>
            <a:r>
              <a:rPr lang="en-US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2539239756</a:t>
            </a:r>
            <a:br>
              <a:rPr lang="zh-CN" altLang="zh-CN" sz="2200" dirty="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</a:br>
            <a:endParaRPr lang="en-US" altLang="zh-CN" sz="20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71BAC43-BB38-4F0B-AEDA-76BC9E8343F7}"/>
              </a:ext>
            </a:extLst>
          </p:cNvPr>
          <p:cNvSpPr/>
          <p:nvPr/>
        </p:nvSpPr>
        <p:spPr>
          <a:xfrm>
            <a:off x="1131888" y="5141913"/>
            <a:ext cx="131762" cy="122237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3E0FC1D-23A5-47B6-A4AF-B9ED42B991CB}"/>
              </a:ext>
            </a:extLst>
          </p:cNvPr>
          <p:cNvSpPr/>
          <p:nvPr/>
        </p:nvSpPr>
        <p:spPr>
          <a:xfrm>
            <a:off x="1131888" y="5641975"/>
            <a:ext cx="131762" cy="123825"/>
          </a:xfrm>
          <a:prstGeom prst="ellipse">
            <a:avLst/>
          </a:prstGeom>
          <a:solidFill>
            <a:srgbClr val="18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417C-61C3-43C7-B480-DF82D21C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10852150" cy="658813"/>
          </a:xfrm>
        </p:spPr>
        <p:txBody>
          <a:bodyPr/>
          <a:lstStyle/>
          <a:p>
            <a:pPr algn="l">
              <a:defRPr/>
            </a:pPr>
            <a:r>
              <a:rPr lang="zh-CN" altLang="en-US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学习VIP课程后的成就</a:t>
            </a:r>
            <a:endParaRPr lang="zh-CN" altLang="en-US" dirty="0"/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8701C6F1-E21A-4AE0-AD82-D8709A67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4175" y="1052513"/>
            <a:ext cx="1195705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1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、研究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，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以及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Dubbo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等开源框架，深刻理解框架的实现原理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</a:rPr>
              <a:t>和运行原理</a:t>
            </a:r>
            <a:endParaRPr lang="en-US" altLang="zh-CN" sz="2200">
              <a:solidFill>
                <a:srgbClr val="188EEE"/>
              </a:solidFill>
              <a:latin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、模仿研究的框架，手动实现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SpringMVC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MyBatis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，亲自驾驭框架技术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3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、熟练掌握分布式应用所需要的技术 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Spring Cloud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微服务、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Docker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Nginx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RabbitMQ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kafka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zookeeper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。为设计和实现分布式电商应用储备扎实技术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4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、熟知并发编程，在实际应用中把控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AQS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和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CAS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锁机制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5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、熟练的从应用和底层把握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MySQL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Redis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Mongo DB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等数据库，恰当运用到项目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的同时，还能快速的找出瓶颈、解决问题、优化性能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6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、熟练掌握数据结构和算法，并基于实战项目实际运用，为设计和实现高扩展、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高性能的项目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7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、熟练运用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Jekins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Maven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Git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等项目工具，为项目高效开发保驾护航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、熟悉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Linux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等操作系统，为分布式系统的顺利发布运营，储备实际经验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9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、熟练掌握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底层原理，独立完成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JVM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调优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10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、最重要的是学习后期、以实际电商项目开发为案例，按正式项目的思想，将</a:t>
            </a:r>
            <a:endParaRPr lang="en-US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       </a:t>
            </a: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所有技术合理运用起来，关键的实现方式，直接可以运用到公司项目中。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 descr="内页_03.png">
            <a:extLst>
              <a:ext uri="{FF2B5EF4-FFF2-40B4-BE49-F238E27FC236}">
                <a16:creationId xmlns:a16="http://schemas.microsoft.com/office/drawing/2014/main" id="{49DB3AED-57D3-43B9-976E-B197FF28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3190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F591F61F-2905-4C8E-AED7-D088C7FAC6B1}"/>
              </a:ext>
            </a:extLst>
          </p:cNvPr>
          <p:cNvSpPr txBox="1"/>
          <p:nvPr/>
        </p:nvSpPr>
        <p:spPr>
          <a:xfrm>
            <a:off x="509588" y="104775"/>
            <a:ext cx="21875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内部推荐</a:t>
            </a:r>
          </a:p>
        </p:txBody>
      </p:sp>
      <p:pic>
        <p:nvPicPr>
          <p:cNvPr id="26628" name="图片 7" descr="resizeApi (1)">
            <a:extLst>
              <a:ext uri="{FF2B5EF4-FFF2-40B4-BE49-F238E27FC236}">
                <a16:creationId xmlns:a16="http://schemas.microsoft.com/office/drawing/2014/main" id="{13D730EB-3183-47CB-A626-32F8F91E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395538"/>
            <a:ext cx="5842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11">
            <a:extLst>
              <a:ext uri="{FF2B5EF4-FFF2-40B4-BE49-F238E27FC236}">
                <a16:creationId xmlns:a16="http://schemas.microsoft.com/office/drawing/2014/main" id="{E5CC7AA0-B362-467A-B4AB-EFDAD9DB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362325"/>
            <a:ext cx="1231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666666"/>
                </a:solidFill>
                <a:latin typeface="思源黑体 CN Normal"/>
                <a:ea typeface="思源黑体 CN Normal"/>
                <a:cs typeface="思源黑体 CN Normal"/>
              </a:rPr>
              <a:t>内部推荐</a:t>
            </a:r>
          </a:p>
        </p:txBody>
      </p:sp>
      <p:grpSp>
        <p:nvGrpSpPr>
          <p:cNvPr id="26630" name="组合 33">
            <a:extLst>
              <a:ext uri="{FF2B5EF4-FFF2-40B4-BE49-F238E27FC236}">
                <a16:creationId xmlns:a16="http://schemas.microsoft.com/office/drawing/2014/main" id="{2C4C367B-A6A4-4BBE-996F-5E5835F490E7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058863"/>
            <a:ext cx="8255000" cy="4605337"/>
            <a:chOff x="3677" y="1302"/>
            <a:chExt cx="13001" cy="7252"/>
          </a:xfrm>
        </p:grpSpPr>
        <p:pic>
          <p:nvPicPr>
            <p:cNvPr id="26631" name="图片 22">
              <a:extLst>
                <a:ext uri="{FF2B5EF4-FFF2-40B4-BE49-F238E27FC236}">
                  <a16:creationId xmlns:a16="http://schemas.microsoft.com/office/drawing/2014/main" id="{2BEE4995-A410-47E0-8AD2-9C79335A0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6" y="1354"/>
              <a:ext cx="2463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2" name="图片 2">
              <a:extLst>
                <a:ext uri="{FF2B5EF4-FFF2-40B4-BE49-F238E27FC236}">
                  <a16:creationId xmlns:a16="http://schemas.microsoft.com/office/drawing/2014/main" id="{D83183E3-DC7C-41A9-B324-D6F2CBAF3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1466"/>
              <a:ext cx="2718" cy="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3" name="图片 3">
              <a:extLst>
                <a:ext uri="{FF2B5EF4-FFF2-40B4-BE49-F238E27FC236}">
                  <a16:creationId xmlns:a16="http://schemas.microsoft.com/office/drawing/2014/main" id="{9DAFD01B-7CAC-4727-8AE5-82EA2A46A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3072"/>
              <a:ext cx="2312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图片 4">
              <a:extLst>
                <a:ext uri="{FF2B5EF4-FFF2-40B4-BE49-F238E27FC236}">
                  <a16:creationId xmlns:a16="http://schemas.microsoft.com/office/drawing/2014/main" id="{0379B9DE-E3A7-4384-9697-99F30C375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1466"/>
              <a:ext cx="1987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5" name="图片 5">
              <a:extLst>
                <a:ext uri="{FF2B5EF4-FFF2-40B4-BE49-F238E27FC236}">
                  <a16:creationId xmlns:a16="http://schemas.microsoft.com/office/drawing/2014/main" id="{9733C936-6A84-45B9-A42E-3FDFB2AD5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4556"/>
              <a:ext cx="2410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6" name="图片 7">
              <a:extLst>
                <a:ext uri="{FF2B5EF4-FFF2-40B4-BE49-F238E27FC236}">
                  <a16:creationId xmlns:a16="http://schemas.microsoft.com/office/drawing/2014/main" id="{9E419155-D2C5-4C44-8E0B-CEB8BB4C6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4598"/>
              <a:ext cx="2242" cy="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图片 9">
              <a:extLst>
                <a:ext uri="{FF2B5EF4-FFF2-40B4-BE49-F238E27FC236}">
                  <a16:creationId xmlns:a16="http://schemas.microsoft.com/office/drawing/2014/main" id="{069D269C-5B69-4760-BC13-C07C76E82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3072"/>
              <a:ext cx="2165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8" name="图片 10">
              <a:extLst>
                <a:ext uri="{FF2B5EF4-FFF2-40B4-BE49-F238E27FC236}">
                  <a16:creationId xmlns:a16="http://schemas.microsoft.com/office/drawing/2014/main" id="{FA35DE3F-0ACE-43B5-8F6C-9B624F55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" y="1578"/>
              <a:ext cx="2252" cy="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图片 11">
              <a:extLst>
                <a:ext uri="{FF2B5EF4-FFF2-40B4-BE49-F238E27FC236}">
                  <a16:creationId xmlns:a16="http://schemas.microsoft.com/office/drawing/2014/main" id="{E6F13171-D5DC-43F4-BCCF-C0421A102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" y="4852"/>
              <a:ext cx="2226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0" name="图片 12">
              <a:extLst>
                <a:ext uri="{FF2B5EF4-FFF2-40B4-BE49-F238E27FC236}">
                  <a16:creationId xmlns:a16="http://schemas.microsoft.com/office/drawing/2014/main" id="{34ECCC0B-D3B5-4A2E-99D1-4FDE7C484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3069"/>
              <a:ext cx="1891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1" name="图片 13">
              <a:extLst>
                <a:ext uri="{FF2B5EF4-FFF2-40B4-BE49-F238E27FC236}">
                  <a16:creationId xmlns:a16="http://schemas.microsoft.com/office/drawing/2014/main" id="{1FD373CB-BFE7-452D-BA8E-40ED40865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4866"/>
              <a:ext cx="151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2" name="图片 14">
              <a:extLst>
                <a:ext uri="{FF2B5EF4-FFF2-40B4-BE49-F238E27FC236}">
                  <a16:creationId xmlns:a16="http://schemas.microsoft.com/office/drawing/2014/main" id="{66FB3048-31A7-40E4-9C6D-5591E0DA2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3072"/>
              <a:ext cx="26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3" name="图片 15">
              <a:extLst>
                <a:ext uri="{FF2B5EF4-FFF2-40B4-BE49-F238E27FC236}">
                  <a16:creationId xmlns:a16="http://schemas.microsoft.com/office/drawing/2014/main" id="{5E852F80-7854-4091-B59F-7EE48A3B9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6038"/>
              <a:ext cx="2305" cy="1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4" name="图片 16">
              <a:extLst>
                <a:ext uri="{FF2B5EF4-FFF2-40B4-BE49-F238E27FC236}">
                  <a16:creationId xmlns:a16="http://schemas.microsoft.com/office/drawing/2014/main" id="{49CCAE64-6B7E-4BF6-9C3B-56CC34204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1302"/>
              <a:ext cx="1541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5" name="图片 17">
              <a:extLst>
                <a:ext uri="{FF2B5EF4-FFF2-40B4-BE49-F238E27FC236}">
                  <a16:creationId xmlns:a16="http://schemas.microsoft.com/office/drawing/2014/main" id="{2F7DACC8-E996-469A-992E-FF250B1EB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6038"/>
              <a:ext cx="1892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6" name="图片 18">
              <a:extLst>
                <a:ext uri="{FF2B5EF4-FFF2-40B4-BE49-F238E27FC236}">
                  <a16:creationId xmlns:a16="http://schemas.microsoft.com/office/drawing/2014/main" id="{05967A47-B261-4463-962F-FF32CCBF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" y="6093"/>
              <a:ext cx="1781" cy="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7" name="图片 19">
              <a:extLst>
                <a:ext uri="{FF2B5EF4-FFF2-40B4-BE49-F238E27FC236}">
                  <a16:creationId xmlns:a16="http://schemas.microsoft.com/office/drawing/2014/main" id="{193FD63D-9CD8-4598-8590-0E8F10A9F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6" y="6173"/>
              <a:ext cx="124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8" name="图片 20">
              <a:extLst>
                <a:ext uri="{FF2B5EF4-FFF2-40B4-BE49-F238E27FC236}">
                  <a16:creationId xmlns:a16="http://schemas.microsoft.com/office/drawing/2014/main" id="{3BD0B8B1-1A8B-4C28-8DF9-CC4701F5F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48" y="3069"/>
              <a:ext cx="2254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9" name="图片 21">
              <a:extLst>
                <a:ext uri="{FF2B5EF4-FFF2-40B4-BE49-F238E27FC236}">
                  <a16:creationId xmlns:a16="http://schemas.microsoft.com/office/drawing/2014/main" id="{4351444C-5F6F-4C0B-8DC1-86FFEDAF2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4586"/>
              <a:ext cx="184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0" name="图片 23">
              <a:extLst>
                <a:ext uri="{FF2B5EF4-FFF2-40B4-BE49-F238E27FC236}">
                  <a16:creationId xmlns:a16="http://schemas.microsoft.com/office/drawing/2014/main" id="{95B982E7-0303-4937-876F-9075063CD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" y="7267"/>
              <a:ext cx="2395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1" name="图片 25">
              <a:extLst>
                <a:ext uri="{FF2B5EF4-FFF2-40B4-BE49-F238E27FC236}">
                  <a16:creationId xmlns:a16="http://schemas.microsoft.com/office/drawing/2014/main" id="{83F29EBD-35B6-4440-890E-88B019612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" y="7550"/>
              <a:ext cx="2167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2" name="图片 26">
              <a:extLst>
                <a:ext uri="{FF2B5EF4-FFF2-40B4-BE49-F238E27FC236}">
                  <a16:creationId xmlns:a16="http://schemas.microsoft.com/office/drawing/2014/main" id="{22E57AF3-E99E-4AB0-858A-0FCCD2639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4" y="7152"/>
              <a:ext cx="1430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3" name="图片 27">
              <a:extLst>
                <a:ext uri="{FF2B5EF4-FFF2-40B4-BE49-F238E27FC236}">
                  <a16:creationId xmlns:a16="http://schemas.microsoft.com/office/drawing/2014/main" id="{002B4415-3683-42DD-82CC-6D7DEE98D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1" y="6830"/>
              <a:ext cx="1554" cy="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54" name="图片 31">
              <a:extLst>
                <a:ext uri="{FF2B5EF4-FFF2-40B4-BE49-F238E27FC236}">
                  <a16:creationId xmlns:a16="http://schemas.microsoft.com/office/drawing/2014/main" id="{A4D2AE8F-38AF-454B-B381-4B79F91F9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" y="7317"/>
              <a:ext cx="1815" cy="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 descr="内页_03.png">
            <a:extLst>
              <a:ext uri="{FF2B5EF4-FFF2-40B4-BE49-F238E27FC236}">
                <a16:creationId xmlns:a16="http://schemas.microsoft.com/office/drawing/2014/main" id="{1799198A-530A-441F-BF77-77B7BBF7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0124DA97-339C-482C-9524-ECAF5F751F54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讲师介绍</a:t>
            </a:r>
          </a:p>
        </p:txBody>
      </p:sp>
      <p:sp>
        <p:nvSpPr>
          <p:cNvPr id="8196" name="文本框 2">
            <a:extLst>
              <a:ext uri="{FF2B5EF4-FFF2-40B4-BE49-F238E27FC236}">
                <a16:creationId xmlns:a16="http://schemas.microsoft.com/office/drawing/2014/main" id="{7F174E33-6EBB-485F-979C-D8236D2C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862013"/>
            <a:ext cx="47053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b="1">
                <a:latin typeface="华文琥珀" panose="02010800040101010101" pitchFamily="2" charset="-122"/>
                <a:ea typeface="华文琥珀" panose="02010800040101010101" pitchFamily="2" charset="-122"/>
              </a:rPr>
              <a:t>清风老师</a:t>
            </a:r>
          </a:p>
        </p:txBody>
      </p:sp>
      <p:pic>
        <p:nvPicPr>
          <p:cNvPr id="8197" name="图片 5">
            <a:extLst>
              <a:ext uri="{FF2B5EF4-FFF2-40B4-BE49-F238E27FC236}">
                <a16:creationId xmlns:a16="http://schemas.microsoft.com/office/drawing/2014/main" id="{DEAC070A-B9B4-4088-A3DA-665F146C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5222875"/>
            <a:ext cx="985837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13">
            <a:extLst>
              <a:ext uri="{FF2B5EF4-FFF2-40B4-BE49-F238E27FC236}">
                <a16:creationId xmlns:a16="http://schemas.microsoft.com/office/drawing/2014/main" id="{4AD714A8-33DF-43DB-8D1D-9AD8EABC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1806575"/>
            <a:ext cx="696118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十余年的</a:t>
            </a:r>
            <a:r>
              <a:rPr lang="en-US" altLang="zh-CN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3200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行业经验，历任项目经理、架构师、技术总监等职务。对软件的架构设计、软件分析和设计，还有项目管理多年的实战经验和心得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00B050"/>
                </a:solidFill>
              </a:rPr>
              <a:t>QQ:2539239756</a:t>
            </a:r>
            <a:endParaRPr lang="zh-CN" altLang="zh-CN" sz="3200" dirty="0">
              <a:solidFill>
                <a:srgbClr val="00B050"/>
              </a:solidFill>
            </a:endParaRPr>
          </a:p>
        </p:txBody>
      </p:sp>
      <p:pic>
        <p:nvPicPr>
          <p:cNvPr id="8199" name="图片 6">
            <a:extLst>
              <a:ext uri="{FF2B5EF4-FFF2-40B4-BE49-F238E27FC236}">
                <a16:creationId xmlns:a16="http://schemas.microsoft.com/office/drawing/2014/main" id="{5FF25E10-09E6-49E0-9EB0-C81016E5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62013"/>
            <a:ext cx="3582988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3B5BED-43B2-4423-AF70-DD08DBEC18A4}"/>
              </a:ext>
            </a:extLst>
          </p:cNvPr>
          <p:cNvSpPr/>
          <p:nvPr/>
        </p:nvSpPr>
        <p:spPr>
          <a:xfrm>
            <a:off x="5905500" y="5532438"/>
            <a:ext cx="2879725" cy="401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把握现在，成就未来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475F38-7250-4CB3-AD68-BDD169F6F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262" y="3429000"/>
            <a:ext cx="1813338" cy="2577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 descr="内页_03.png">
            <a:extLst>
              <a:ext uri="{FF2B5EF4-FFF2-40B4-BE49-F238E27FC236}">
                <a16:creationId xmlns:a16="http://schemas.microsoft.com/office/drawing/2014/main" id="{A1F6A508-79A9-4593-BF0A-53999CF02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0AF5667-5A21-4DFC-B6E1-38E3C4F78596}"/>
              </a:ext>
            </a:extLst>
          </p:cNvPr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往期视频</a:t>
            </a:r>
          </a:p>
        </p:txBody>
      </p:sp>
      <p:pic>
        <p:nvPicPr>
          <p:cNvPr id="9220" name="图片 4">
            <a:extLst>
              <a:ext uri="{FF2B5EF4-FFF2-40B4-BE49-F238E27FC236}">
                <a16:creationId xmlns:a16="http://schemas.microsoft.com/office/drawing/2014/main" id="{66E42A98-620A-40C5-8F3B-D9F6C043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772641"/>
            <a:ext cx="460851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2">
            <a:extLst>
              <a:ext uri="{FF2B5EF4-FFF2-40B4-BE49-F238E27FC236}">
                <a16:creationId xmlns:a16="http://schemas.microsoft.com/office/drawing/2014/main" id="{DF95D332-A75E-48DC-8965-38B7D41F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988839"/>
            <a:ext cx="4222056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A2EFAFFB-E2CD-42C6-A6D3-03548891454A}"/>
              </a:ext>
            </a:extLst>
          </p:cNvPr>
          <p:cNvSpPr/>
          <p:nvPr/>
        </p:nvSpPr>
        <p:spPr>
          <a:xfrm>
            <a:off x="509588" y="2252663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67" name="TextBox 7">
            <a:extLst>
              <a:ext uri="{FF2B5EF4-FFF2-40B4-BE49-F238E27FC236}">
                <a16:creationId xmlns:a16="http://schemas.microsoft.com/office/drawing/2014/main" id="{04F77E72-32CC-4619-B300-FF0ADC965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7313" y="2128838"/>
            <a:ext cx="38869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理解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AOP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思想（目标）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1268" name="TextBox 7">
            <a:extLst>
              <a:ext uri="{FF2B5EF4-FFF2-40B4-BE49-F238E27FC236}">
                <a16:creationId xmlns:a16="http://schemas.microsoft.com/office/drawing/2014/main" id="{3E8A6DC0-216A-4468-8042-B7CA6A3B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838" y="2924175"/>
            <a:ext cx="5834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了解代理模式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DC7C77-D939-4210-B975-769B71E215EA}"/>
              </a:ext>
            </a:extLst>
          </p:cNvPr>
          <p:cNvSpPr/>
          <p:nvPr/>
        </p:nvSpPr>
        <p:spPr>
          <a:xfrm>
            <a:off x="523875" y="3033713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3D256BE5-EA4D-41E0-AA86-D091641E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838" y="3663950"/>
            <a:ext cx="4454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使用代理模式实现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AOP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编程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82EFD5-478A-47CD-84F5-A574566CB5E6}"/>
              </a:ext>
            </a:extLst>
          </p:cNvPr>
          <p:cNvSpPr/>
          <p:nvPr/>
        </p:nvSpPr>
        <p:spPr>
          <a:xfrm>
            <a:off x="523875" y="3773488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11272" name="图片 3" descr="内页_03.png">
            <a:extLst>
              <a:ext uri="{FF2B5EF4-FFF2-40B4-BE49-F238E27FC236}">
                <a16:creationId xmlns:a16="http://schemas.microsoft.com/office/drawing/2014/main" id="{FD314AB0-C776-4A61-87E1-8C2E18E0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01771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今天议题</a:t>
            </a:r>
          </a:p>
        </p:txBody>
      </p:sp>
      <p:sp>
        <p:nvSpPr>
          <p:cNvPr id="11276" name="TextBox 7">
            <a:extLst>
              <a:ext uri="{FF2B5EF4-FFF2-40B4-BE49-F238E27FC236}">
                <a16:creationId xmlns:a16="http://schemas.microsoft.com/office/drawing/2014/main" id="{1B0656E5-CFF7-4E82-A2B1-6A22D1DC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2438" y="1463675"/>
            <a:ext cx="18700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188EEE"/>
                </a:solidFill>
                <a:latin typeface="思源黑体 CN Normal"/>
              </a:rPr>
              <a:t>目标</a:t>
            </a:r>
            <a:endParaRPr lang="zh-CN" altLang="zh-CN" sz="2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B0A73F4-3344-4B6E-80E7-C42544BFB48E}"/>
              </a:ext>
            </a:extLst>
          </p:cNvPr>
          <p:cNvSpPr/>
          <p:nvPr/>
        </p:nvSpPr>
        <p:spPr>
          <a:xfrm>
            <a:off x="6646863" y="2160588"/>
            <a:ext cx="214312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78" name="TextBox 7">
            <a:extLst>
              <a:ext uri="{FF2B5EF4-FFF2-40B4-BE49-F238E27FC236}">
                <a16:creationId xmlns:a16="http://schemas.microsoft.com/office/drawing/2014/main" id="{A8A85FE4-6AEA-4010-A0D6-83C18FF5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055813"/>
            <a:ext cx="27456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演示</a:t>
            </a:r>
            <a:r>
              <a:rPr lang="en-US" altLang="zh-CN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AOP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样例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1279" name="TextBox 7">
            <a:extLst>
              <a:ext uri="{FF2B5EF4-FFF2-40B4-BE49-F238E27FC236}">
                <a16:creationId xmlns:a16="http://schemas.microsoft.com/office/drawing/2014/main" id="{4690CAB9-0CCF-4DAE-AB8B-3F850E659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2832100"/>
            <a:ext cx="5834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分析样例代码实现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49126A-D423-4C3D-A1F0-21467AB96459}"/>
              </a:ext>
            </a:extLst>
          </p:cNvPr>
          <p:cNvSpPr/>
          <p:nvPr/>
        </p:nvSpPr>
        <p:spPr>
          <a:xfrm>
            <a:off x="6661150" y="2941638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1" name="TextBox 7">
            <a:extLst>
              <a:ext uri="{FF2B5EF4-FFF2-40B4-BE49-F238E27FC236}">
                <a16:creationId xmlns:a16="http://schemas.microsoft.com/office/drawing/2014/main" id="{3ABB7AC3-A75D-4A43-A0F2-D2871F731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8" y="3571875"/>
            <a:ext cx="28103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研究代理模式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93FAD9-807C-4B17-88EF-EB7C2C50BB10}"/>
              </a:ext>
            </a:extLst>
          </p:cNvPr>
          <p:cNvSpPr/>
          <p:nvPr/>
        </p:nvSpPr>
        <p:spPr>
          <a:xfrm>
            <a:off x="6661150" y="3679825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3" name="TextBox 7">
            <a:extLst>
              <a:ext uri="{FF2B5EF4-FFF2-40B4-BE49-F238E27FC236}">
                <a16:creationId xmlns:a16="http://schemas.microsoft.com/office/drawing/2014/main" id="{88B2B93A-AF5F-4E2A-9B02-16802DCE2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302125"/>
            <a:ext cx="1674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总结</a:t>
            </a:r>
            <a:endParaRPr lang="en-US" altLang="zh-CN" sz="2200" b="1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F37FBC-B1C5-4DEA-A2CE-34729365D888}"/>
              </a:ext>
            </a:extLst>
          </p:cNvPr>
          <p:cNvSpPr/>
          <p:nvPr/>
        </p:nvSpPr>
        <p:spPr>
          <a:xfrm>
            <a:off x="6662738" y="4410075"/>
            <a:ext cx="214312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285" name="TextBox 7">
            <a:extLst>
              <a:ext uri="{FF2B5EF4-FFF2-40B4-BE49-F238E27FC236}">
                <a16:creationId xmlns:a16="http://schemas.microsoft.com/office/drawing/2014/main" id="{E285D25F-0333-4D6F-AC4B-EBBCAB2C5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371600"/>
            <a:ext cx="18684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188EEE"/>
                </a:solidFill>
                <a:latin typeface="思源黑体 CN Normal"/>
              </a:rPr>
              <a:t>步骤</a:t>
            </a:r>
            <a:endParaRPr lang="zh-CN" altLang="zh-CN" sz="2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内页_03.png">
            <a:extLst>
              <a:ext uri="{FF2B5EF4-FFF2-40B4-BE49-F238E27FC236}">
                <a16:creationId xmlns:a16="http://schemas.microsoft.com/office/drawing/2014/main" id="{1B37D937-53FF-462D-82D5-67AD8198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935288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案例代码结构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A7525B-52D5-467F-83A4-79DD7D8B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868190"/>
            <a:ext cx="4915326" cy="10516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F945C3-3633-4E85-9ACE-1276BA606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4077072"/>
            <a:ext cx="8253175" cy="998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内页_03.png">
            <a:extLst>
              <a:ext uri="{FF2B5EF4-FFF2-40B4-BE49-F238E27FC236}">
                <a16:creationId xmlns:a16="http://schemas.microsoft.com/office/drawing/2014/main" id="{1B37D937-53FF-462D-82D5-67AD8198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018501" cy="64248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代理模式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E57BB-3B4B-4A00-AA8B-137E362C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024826"/>
            <a:ext cx="3490262" cy="21261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AB475E-1145-40A6-8AC1-B18806E74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968902"/>
            <a:ext cx="4808637" cy="2423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08037E-5ED8-46CB-AC71-FCCC3F818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3392272"/>
            <a:ext cx="9784928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 descr="内页_03.png">
            <a:extLst>
              <a:ext uri="{FF2B5EF4-FFF2-40B4-BE49-F238E27FC236}">
                <a16:creationId xmlns:a16="http://schemas.microsoft.com/office/drawing/2014/main" id="{1B37D937-53FF-462D-82D5-67AD8198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2018501" cy="64248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动态代理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A47FD0-03BB-44BC-8820-2E40F1F7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8" y="836712"/>
            <a:ext cx="9784928" cy="22322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A41012-A3CB-45B0-B00B-684AEF09E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44" y="3158413"/>
            <a:ext cx="9830652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3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3" descr="内页_03.png">
            <a:extLst>
              <a:ext uri="{FF2B5EF4-FFF2-40B4-BE49-F238E27FC236}">
                <a16:creationId xmlns:a16="http://schemas.microsoft.com/office/drawing/2014/main" id="{6FB291F9-60DA-448D-92F8-3ADD3E67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650"/>
            <a:ext cx="2921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2381C0A6-AF6D-426B-950C-811638752BDB}"/>
              </a:ext>
            </a:extLst>
          </p:cNvPr>
          <p:cNvSpPr txBox="1"/>
          <p:nvPr/>
        </p:nvSpPr>
        <p:spPr>
          <a:xfrm>
            <a:off x="482600" y="104775"/>
            <a:ext cx="5227638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noProof="1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后续问题有吗？怎么办？</a:t>
            </a:r>
          </a:p>
        </p:txBody>
      </p:sp>
      <p:sp>
        <p:nvSpPr>
          <p:cNvPr id="16389" name="TextBox 7">
            <a:extLst>
              <a:ext uri="{FF2B5EF4-FFF2-40B4-BE49-F238E27FC236}">
                <a16:creationId xmlns:a16="http://schemas.microsoft.com/office/drawing/2014/main" id="{4AB55790-242B-4571-9A16-ECA4A739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1792288"/>
            <a:ext cx="36004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JVM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工作原理和优化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8B74CDC-0952-4A82-850C-D0F391C94C25}"/>
              </a:ext>
            </a:extLst>
          </p:cNvPr>
          <p:cNvSpPr/>
          <p:nvPr/>
        </p:nvSpPr>
        <p:spPr>
          <a:xfrm>
            <a:off x="6103938" y="1881188"/>
            <a:ext cx="212725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079B639D-D176-4647-9007-326B40D1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2312988"/>
            <a:ext cx="2738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Java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并发编程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815340C-A603-4330-AFBF-9EA45389F5C6}"/>
              </a:ext>
            </a:extLst>
          </p:cNvPr>
          <p:cNvSpPr/>
          <p:nvPr/>
        </p:nvSpPr>
        <p:spPr>
          <a:xfrm>
            <a:off x="6096000" y="2422525"/>
            <a:ext cx="214313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738454-3C3A-4122-9411-BD5FCF53EB76}"/>
              </a:ext>
            </a:extLst>
          </p:cNvPr>
          <p:cNvSpPr/>
          <p:nvPr/>
        </p:nvSpPr>
        <p:spPr>
          <a:xfrm>
            <a:off x="6103938" y="2962275"/>
            <a:ext cx="212725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DCCFD1-A6B6-4D0D-B1AC-8E0878AE5CC0}"/>
              </a:ext>
            </a:extLst>
          </p:cNvPr>
          <p:cNvSpPr/>
          <p:nvPr/>
        </p:nvSpPr>
        <p:spPr>
          <a:xfrm>
            <a:off x="6103938" y="3505200"/>
            <a:ext cx="212725" cy="214313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0C89408-53C0-4E85-8071-DD7D3CFEFC57}"/>
              </a:ext>
            </a:extLst>
          </p:cNvPr>
          <p:cNvSpPr/>
          <p:nvPr/>
        </p:nvSpPr>
        <p:spPr>
          <a:xfrm>
            <a:off x="6103938" y="4043363"/>
            <a:ext cx="212725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42B28C9-89CD-439F-942B-BCE45750FE10}"/>
              </a:ext>
            </a:extLst>
          </p:cNvPr>
          <p:cNvSpPr/>
          <p:nvPr/>
        </p:nvSpPr>
        <p:spPr>
          <a:xfrm>
            <a:off x="6096000" y="4652963"/>
            <a:ext cx="214313" cy="214312"/>
          </a:xfrm>
          <a:prstGeom prst="ellipse">
            <a:avLst/>
          </a:prstGeom>
          <a:noFill/>
          <a:ln>
            <a:solidFill>
              <a:srgbClr val="188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6397" name="TextBox 7">
            <a:extLst>
              <a:ext uri="{FF2B5EF4-FFF2-40B4-BE49-F238E27FC236}">
                <a16:creationId xmlns:a16="http://schemas.microsoft.com/office/drawing/2014/main" id="{D3ACDB12-51E9-48F5-B08D-2DA5322AB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2852738"/>
            <a:ext cx="44862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b="1">
                <a:solidFill>
                  <a:srgbClr val="188EEE"/>
                </a:solidFill>
                <a:latin typeface="思源黑体 CN Normal"/>
              </a:rPr>
              <a:t>MySQL</a:t>
            </a: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底层原理和调优优化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398" name="TextBox 7">
            <a:extLst>
              <a:ext uri="{FF2B5EF4-FFF2-40B4-BE49-F238E27FC236}">
                <a16:creationId xmlns:a16="http://schemas.microsoft.com/office/drawing/2014/main" id="{FEA5D533-4F16-439E-82FD-081B53B08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3395663"/>
            <a:ext cx="33766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分布式架构中间件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399" name="TextBox 7">
            <a:extLst>
              <a:ext uri="{FF2B5EF4-FFF2-40B4-BE49-F238E27FC236}">
                <a16:creationId xmlns:a16="http://schemas.microsoft.com/office/drawing/2014/main" id="{82DDF6DD-64DF-41D5-BF7C-7D0676B5A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3935413"/>
            <a:ext cx="1958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188EEE"/>
                </a:solidFill>
                <a:latin typeface="思源黑体 CN Normal"/>
              </a:rPr>
              <a:t>微服务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  <p:sp>
        <p:nvSpPr>
          <p:cNvPr id="16400" name="TextBox 7">
            <a:extLst>
              <a:ext uri="{FF2B5EF4-FFF2-40B4-BE49-F238E27FC236}">
                <a16:creationId xmlns:a16="http://schemas.microsoft.com/office/drawing/2014/main" id="{9ACCBB2A-094B-4433-A0D8-EF4EC656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508500"/>
            <a:ext cx="2143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其它</a:t>
            </a:r>
            <a:r>
              <a:rPr lang="en-US" altLang="zh-CN" sz="22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… …</a:t>
            </a:r>
            <a:endParaRPr lang="zh-CN" altLang="zh-CN" sz="22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>
            <a:extLst>
              <a:ext uri="{FF2B5EF4-FFF2-40B4-BE49-F238E27FC236}">
                <a16:creationId xmlns:a16="http://schemas.microsoft.com/office/drawing/2014/main" id="{E706186B-0A3C-4DCE-8CE9-003C82FFC07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449473">
            <a:off x="1038225" y="1749425"/>
            <a:ext cx="3014663" cy="7080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MH_Other_2">
            <a:extLst>
              <a:ext uri="{FF2B5EF4-FFF2-40B4-BE49-F238E27FC236}">
                <a16:creationId xmlns:a16="http://schemas.microsoft.com/office/drawing/2014/main" id="{37EE681F-BD42-4A6E-A525-FCD040F954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21077013">
            <a:off x="1136650" y="2560638"/>
            <a:ext cx="2747963" cy="750887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MH_Other_3">
            <a:extLst>
              <a:ext uri="{FF2B5EF4-FFF2-40B4-BE49-F238E27FC236}">
                <a16:creationId xmlns:a16="http://schemas.microsoft.com/office/drawing/2014/main" id="{A27F0226-3C03-43DC-BF49-BA86A7F0BF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0062520">
            <a:off x="1130300" y="3302000"/>
            <a:ext cx="2379663" cy="698500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MH_Other_4">
            <a:extLst>
              <a:ext uri="{FF2B5EF4-FFF2-40B4-BE49-F238E27FC236}">
                <a16:creationId xmlns:a16="http://schemas.microsoft.com/office/drawing/2014/main" id="{DF969346-A115-4B45-B0CA-84F4036F40B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8560" y="1719580"/>
            <a:ext cx="504825" cy="410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MH_Other_5">
            <a:extLst>
              <a:ext uri="{FF2B5EF4-FFF2-40B4-BE49-F238E27FC236}">
                <a16:creationId xmlns:a16="http://schemas.microsoft.com/office/drawing/2014/main" id="{DFD5775C-218F-46A1-82F5-C0919F65896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19199" y="2914650"/>
            <a:ext cx="464185" cy="376555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8" name="MH_Other_6">
            <a:extLst>
              <a:ext uri="{FF2B5EF4-FFF2-40B4-BE49-F238E27FC236}">
                <a16:creationId xmlns:a16="http://schemas.microsoft.com/office/drawing/2014/main" id="{6126CB31-FFD1-4090-943C-8EA8F1B67E0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342389" y="3934459"/>
            <a:ext cx="348615" cy="28321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6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9" name="MH_Other_7">
            <a:extLst>
              <a:ext uri="{FF2B5EF4-FFF2-40B4-BE49-F238E27FC236}">
                <a16:creationId xmlns:a16="http://schemas.microsoft.com/office/drawing/2014/main" id="{29C72F00-0CD0-4CC0-BB5F-8EB61D4382B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9002814">
            <a:off x="1296988" y="4003675"/>
            <a:ext cx="2200275" cy="720725"/>
          </a:xfrm>
          <a:custGeom>
            <a:avLst/>
            <a:gdLst>
              <a:gd name="connsiteX0" fmla="*/ 0 w 7303435"/>
              <a:gd name="connsiteY0" fmla="*/ 2088232 h 2088232"/>
              <a:gd name="connsiteX1" fmla="*/ 0 w 7303435"/>
              <a:gd name="connsiteY1" fmla="*/ 0 h 2088232"/>
              <a:gd name="connsiteX2" fmla="*/ 7303435 w 7303435"/>
              <a:gd name="connsiteY2" fmla="*/ 2088232 h 2088232"/>
              <a:gd name="connsiteX3" fmla="*/ 0 w 7303435"/>
              <a:gd name="connsiteY3" fmla="*/ 2088232 h 2088232"/>
              <a:gd name="connsiteX0-1" fmla="*/ 0 w 7303435"/>
              <a:gd name="connsiteY0-2" fmla="*/ 2088232 h 2088232"/>
              <a:gd name="connsiteX1-3" fmla="*/ 0 w 7303435"/>
              <a:gd name="connsiteY1-4" fmla="*/ 0 h 2088232"/>
              <a:gd name="connsiteX2-5" fmla="*/ 1474907 w 7303435"/>
              <a:gd name="connsiteY2-6" fmla="*/ 395173 h 2088232"/>
              <a:gd name="connsiteX3-7" fmla="*/ 7303435 w 7303435"/>
              <a:gd name="connsiteY3-8" fmla="*/ 2088232 h 2088232"/>
              <a:gd name="connsiteX4" fmla="*/ 0 w 7303435"/>
              <a:gd name="connsiteY4" fmla="*/ 2088232 h 2088232"/>
              <a:gd name="connsiteX0-9" fmla="*/ 12549 w 7315984"/>
              <a:gd name="connsiteY0-10" fmla="*/ 2183662 h 2183662"/>
              <a:gd name="connsiteX1-11" fmla="*/ 0 w 7315984"/>
              <a:gd name="connsiteY1-12" fmla="*/ 0 h 2183662"/>
              <a:gd name="connsiteX2-13" fmla="*/ 1487456 w 7315984"/>
              <a:gd name="connsiteY2-14" fmla="*/ 490603 h 2183662"/>
              <a:gd name="connsiteX3-15" fmla="*/ 7315984 w 7315984"/>
              <a:gd name="connsiteY3-16" fmla="*/ 2183662 h 2183662"/>
              <a:gd name="connsiteX4-17" fmla="*/ 12549 w 7315984"/>
              <a:gd name="connsiteY4-18" fmla="*/ 2183662 h 2183662"/>
              <a:gd name="connsiteX0-19" fmla="*/ 12549 w 7315984"/>
              <a:gd name="connsiteY0-20" fmla="*/ 2183662 h 2183662"/>
              <a:gd name="connsiteX1-21" fmla="*/ 0 w 7315984"/>
              <a:gd name="connsiteY1-22" fmla="*/ 0 h 2183662"/>
              <a:gd name="connsiteX2-23" fmla="*/ 1487456 w 7315984"/>
              <a:gd name="connsiteY2-24" fmla="*/ 490603 h 2183662"/>
              <a:gd name="connsiteX3-25" fmla="*/ 7315984 w 7315984"/>
              <a:gd name="connsiteY3-26" fmla="*/ 2183662 h 2183662"/>
              <a:gd name="connsiteX4-27" fmla="*/ 12549 w 7315984"/>
              <a:gd name="connsiteY4-28" fmla="*/ 2183662 h 2183662"/>
              <a:gd name="connsiteX0-29" fmla="*/ 12549 w 7315984"/>
              <a:gd name="connsiteY0-30" fmla="*/ 2183662 h 2183662"/>
              <a:gd name="connsiteX1-31" fmla="*/ 0 w 7315984"/>
              <a:gd name="connsiteY1-32" fmla="*/ 0 h 2183662"/>
              <a:gd name="connsiteX2-33" fmla="*/ 1487456 w 7315984"/>
              <a:gd name="connsiteY2-34" fmla="*/ 490603 h 2183662"/>
              <a:gd name="connsiteX3-35" fmla="*/ 7315984 w 7315984"/>
              <a:gd name="connsiteY3-36" fmla="*/ 2183662 h 2183662"/>
              <a:gd name="connsiteX4-37" fmla="*/ 12549 w 7315984"/>
              <a:gd name="connsiteY4-38" fmla="*/ 2183662 h 2183662"/>
              <a:gd name="connsiteX0-39" fmla="*/ 12549 w 7315984"/>
              <a:gd name="connsiteY0-40" fmla="*/ 2183662 h 2183662"/>
              <a:gd name="connsiteX1-41" fmla="*/ 0 w 7315984"/>
              <a:gd name="connsiteY1-42" fmla="*/ 0 h 2183662"/>
              <a:gd name="connsiteX2-43" fmla="*/ 1487456 w 7315984"/>
              <a:gd name="connsiteY2-44" fmla="*/ 490603 h 2183662"/>
              <a:gd name="connsiteX3-45" fmla="*/ 7315984 w 7315984"/>
              <a:gd name="connsiteY3-46" fmla="*/ 2183662 h 2183662"/>
              <a:gd name="connsiteX4-47" fmla="*/ 12549 w 7315984"/>
              <a:gd name="connsiteY4-48" fmla="*/ 2183662 h 2183662"/>
              <a:gd name="connsiteX0-49" fmla="*/ 12549 w 7315984"/>
              <a:gd name="connsiteY0-50" fmla="*/ 2183662 h 2183662"/>
              <a:gd name="connsiteX1-51" fmla="*/ 0 w 7315984"/>
              <a:gd name="connsiteY1-52" fmla="*/ 0 h 2183662"/>
              <a:gd name="connsiteX2-53" fmla="*/ 1487456 w 7315984"/>
              <a:gd name="connsiteY2-54" fmla="*/ 490603 h 2183662"/>
              <a:gd name="connsiteX3-55" fmla="*/ 7315984 w 7315984"/>
              <a:gd name="connsiteY3-56" fmla="*/ 2183662 h 2183662"/>
              <a:gd name="connsiteX4-57" fmla="*/ 12549 w 7315984"/>
              <a:gd name="connsiteY4-58" fmla="*/ 2183662 h 2183662"/>
              <a:gd name="connsiteX0-59" fmla="*/ 12549 w 7315984"/>
              <a:gd name="connsiteY0-60" fmla="*/ 2183662 h 2183662"/>
              <a:gd name="connsiteX1-61" fmla="*/ 0 w 7315984"/>
              <a:gd name="connsiteY1-62" fmla="*/ 0 h 2183662"/>
              <a:gd name="connsiteX2-63" fmla="*/ 1487456 w 7315984"/>
              <a:gd name="connsiteY2-64" fmla="*/ 490603 h 2183662"/>
              <a:gd name="connsiteX3-65" fmla="*/ 7315984 w 7315984"/>
              <a:gd name="connsiteY3-66" fmla="*/ 2183662 h 2183662"/>
              <a:gd name="connsiteX4-67" fmla="*/ 12549 w 7315984"/>
              <a:gd name="connsiteY4-68" fmla="*/ 2183662 h 2183662"/>
              <a:gd name="connsiteX0-69" fmla="*/ 12549 w 7315984"/>
              <a:gd name="connsiteY0-70" fmla="*/ 2183662 h 2183662"/>
              <a:gd name="connsiteX1-71" fmla="*/ 0 w 7315984"/>
              <a:gd name="connsiteY1-72" fmla="*/ 0 h 2183662"/>
              <a:gd name="connsiteX2-73" fmla="*/ 1487456 w 7315984"/>
              <a:gd name="connsiteY2-74" fmla="*/ 490603 h 2183662"/>
              <a:gd name="connsiteX3-75" fmla="*/ 7315984 w 7315984"/>
              <a:gd name="connsiteY3-76" fmla="*/ 2183662 h 2183662"/>
              <a:gd name="connsiteX4-77" fmla="*/ 12549 w 7315984"/>
              <a:gd name="connsiteY4-78" fmla="*/ 2183662 h 2183662"/>
              <a:gd name="connsiteX0-79" fmla="*/ 12549 w 7315984"/>
              <a:gd name="connsiteY0-80" fmla="*/ 2183662 h 2183662"/>
              <a:gd name="connsiteX1-81" fmla="*/ 0 w 7315984"/>
              <a:gd name="connsiteY1-82" fmla="*/ 0 h 2183662"/>
              <a:gd name="connsiteX2-83" fmla="*/ 1487456 w 7315984"/>
              <a:gd name="connsiteY2-84" fmla="*/ 490603 h 2183662"/>
              <a:gd name="connsiteX3-85" fmla="*/ 7315984 w 7315984"/>
              <a:gd name="connsiteY3-86" fmla="*/ 2183662 h 2183662"/>
              <a:gd name="connsiteX4-87" fmla="*/ 12549 w 7315984"/>
              <a:gd name="connsiteY4-88" fmla="*/ 2183662 h 2183662"/>
              <a:gd name="connsiteX0-89" fmla="*/ 12549 w 7534947"/>
              <a:gd name="connsiteY0-90" fmla="*/ 2183662 h 2183662"/>
              <a:gd name="connsiteX1-91" fmla="*/ 0 w 7534947"/>
              <a:gd name="connsiteY1-92" fmla="*/ 0 h 2183662"/>
              <a:gd name="connsiteX2-93" fmla="*/ 1487456 w 7534947"/>
              <a:gd name="connsiteY2-94" fmla="*/ 490603 h 2183662"/>
              <a:gd name="connsiteX3-95" fmla="*/ 5257711 w 7534947"/>
              <a:gd name="connsiteY3-96" fmla="*/ 1353965 h 2183662"/>
              <a:gd name="connsiteX4-97" fmla="*/ 7315984 w 7534947"/>
              <a:gd name="connsiteY4-98" fmla="*/ 2183662 h 2183662"/>
              <a:gd name="connsiteX5" fmla="*/ 12549 w 7534947"/>
              <a:gd name="connsiteY5" fmla="*/ 2183662 h 2183662"/>
              <a:gd name="connsiteX0-99" fmla="*/ 12549 w 7315984"/>
              <a:gd name="connsiteY0-100" fmla="*/ 2183662 h 2183662"/>
              <a:gd name="connsiteX1-101" fmla="*/ 0 w 7315984"/>
              <a:gd name="connsiteY1-102" fmla="*/ 0 h 2183662"/>
              <a:gd name="connsiteX2-103" fmla="*/ 1487456 w 7315984"/>
              <a:gd name="connsiteY2-104" fmla="*/ 490603 h 2183662"/>
              <a:gd name="connsiteX3-105" fmla="*/ 5257711 w 7315984"/>
              <a:gd name="connsiteY3-106" fmla="*/ 1353965 h 2183662"/>
              <a:gd name="connsiteX4-107" fmla="*/ 7315984 w 7315984"/>
              <a:gd name="connsiteY4-108" fmla="*/ 2183662 h 2183662"/>
              <a:gd name="connsiteX5-109" fmla="*/ 12549 w 7315984"/>
              <a:gd name="connsiteY5-110" fmla="*/ 2183662 h 2183662"/>
              <a:gd name="connsiteX0-111" fmla="*/ 12549 w 7315984"/>
              <a:gd name="connsiteY0-112" fmla="*/ 2183662 h 2183662"/>
              <a:gd name="connsiteX1-113" fmla="*/ 0 w 7315984"/>
              <a:gd name="connsiteY1-114" fmla="*/ 0 h 2183662"/>
              <a:gd name="connsiteX2-115" fmla="*/ 1487456 w 7315984"/>
              <a:gd name="connsiteY2-116" fmla="*/ 490603 h 2183662"/>
              <a:gd name="connsiteX3-117" fmla="*/ 5257711 w 7315984"/>
              <a:gd name="connsiteY3-118" fmla="*/ 1353965 h 2183662"/>
              <a:gd name="connsiteX4-119" fmla="*/ 7315984 w 7315984"/>
              <a:gd name="connsiteY4-120" fmla="*/ 2183662 h 2183662"/>
              <a:gd name="connsiteX5-121" fmla="*/ 12549 w 7315984"/>
              <a:gd name="connsiteY5-122" fmla="*/ 2183662 h 2183662"/>
              <a:gd name="connsiteX0-123" fmla="*/ 12549 w 7315984"/>
              <a:gd name="connsiteY0-124" fmla="*/ 2262674 h 2262674"/>
              <a:gd name="connsiteX1-125" fmla="*/ 0 w 7315984"/>
              <a:gd name="connsiteY1-126" fmla="*/ 79012 h 2262674"/>
              <a:gd name="connsiteX2-127" fmla="*/ 1487456 w 7315984"/>
              <a:gd name="connsiteY2-128" fmla="*/ 569615 h 2262674"/>
              <a:gd name="connsiteX3-129" fmla="*/ 5257711 w 7315984"/>
              <a:gd name="connsiteY3-130" fmla="*/ 1432977 h 2262674"/>
              <a:gd name="connsiteX4-131" fmla="*/ 7315984 w 7315984"/>
              <a:gd name="connsiteY4-132" fmla="*/ 2262674 h 2262674"/>
              <a:gd name="connsiteX5-133" fmla="*/ 12549 w 7315984"/>
              <a:gd name="connsiteY5-134" fmla="*/ 2262674 h 2262674"/>
              <a:gd name="connsiteX0-135" fmla="*/ 12549 w 7315984"/>
              <a:gd name="connsiteY0-136" fmla="*/ 2254555 h 2254555"/>
              <a:gd name="connsiteX1-137" fmla="*/ 0 w 7315984"/>
              <a:gd name="connsiteY1-138" fmla="*/ 70893 h 2254555"/>
              <a:gd name="connsiteX2-139" fmla="*/ 1487456 w 7315984"/>
              <a:gd name="connsiteY2-140" fmla="*/ 561496 h 2254555"/>
              <a:gd name="connsiteX3-141" fmla="*/ 5257711 w 7315984"/>
              <a:gd name="connsiteY3-142" fmla="*/ 1424858 h 2254555"/>
              <a:gd name="connsiteX4-143" fmla="*/ 7315984 w 7315984"/>
              <a:gd name="connsiteY4-144" fmla="*/ 2254555 h 2254555"/>
              <a:gd name="connsiteX5-145" fmla="*/ 12549 w 7315984"/>
              <a:gd name="connsiteY5-146" fmla="*/ 2254555 h 2254555"/>
              <a:gd name="connsiteX0-147" fmla="*/ 12549 w 7315984"/>
              <a:gd name="connsiteY0-148" fmla="*/ 2254555 h 2254555"/>
              <a:gd name="connsiteX1-149" fmla="*/ 0 w 7315984"/>
              <a:gd name="connsiteY1-150" fmla="*/ 70893 h 2254555"/>
              <a:gd name="connsiteX2-151" fmla="*/ 1487456 w 7315984"/>
              <a:gd name="connsiteY2-152" fmla="*/ 561496 h 2254555"/>
              <a:gd name="connsiteX3-153" fmla="*/ 5257711 w 7315984"/>
              <a:gd name="connsiteY3-154" fmla="*/ 1424858 h 2254555"/>
              <a:gd name="connsiteX4-155" fmla="*/ 7315984 w 7315984"/>
              <a:gd name="connsiteY4-156" fmla="*/ 2254555 h 2254555"/>
              <a:gd name="connsiteX5-157" fmla="*/ 12549 w 7315984"/>
              <a:gd name="connsiteY5-158" fmla="*/ 2254555 h 2254555"/>
              <a:gd name="connsiteX0-159" fmla="*/ 12549 w 7315984"/>
              <a:gd name="connsiteY0-160" fmla="*/ 2254555 h 2254555"/>
              <a:gd name="connsiteX1-161" fmla="*/ 0 w 7315984"/>
              <a:gd name="connsiteY1-162" fmla="*/ 70893 h 2254555"/>
              <a:gd name="connsiteX2-163" fmla="*/ 1487456 w 7315984"/>
              <a:gd name="connsiteY2-164" fmla="*/ 561496 h 2254555"/>
              <a:gd name="connsiteX3-165" fmla="*/ 5257711 w 7315984"/>
              <a:gd name="connsiteY3-166" fmla="*/ 1424858 h 2254555"/>
              <a:gd name="connsiteX4-167" fmla="*/ 7315984 w 7315984"/>
              <a:gd name="connsiteY4-168" fmla="*/ 2254555 h 2254555"/>
              <a:gd name="connsiteX5-169" fmla="*/ 12549 w 7315984"/>
              <a:gd name="connsiteY5-170" fmla="*/ 2254555 h 2254555"/>
              <a:gd name="connsiteX0-171" fmla="*/ 12549 w 7315984"/>
              <a:gd name="connsiteY0-172" fmla="*/ 2260613 h 2260613"/>
              <a:gd name="connsiteX1-173" fmla="*/ 0 w 7315984"/>
              <a:gd name="connsiteY1-174" fmla="*/ 76951 h 2260613"/>
              <a:gd name="connsiteX2-175" fmla="*/ 1487456 w 7315984"/>
              <a:gd name="connsiteY2-176" fmla="*/ 567554 h 2260613"/>
              <a:gd name="connsiteX3-177" fmla="*/ 4932506 w 7315984"/>
              <a:gd name="connsiteY3-178" fmla="*/ 1295697 h 2260613"/>
              <a:gd name="connsiteX4-179" fmla="*/ 7315984 w 7315984"/>
              <a:gd name="connsiteY4-180" fmla="*/ 2260613 h 2260613"/>
              <a:gd name="connsiteX5-181" fmla="*/ 12549 w 7315984"/>
              <a:gd name="connsiteY5-182" fmla="*/ 2260613 h 2260613"/>
              <a:gd name="connsiteX0-183" fmla="*/ 12549 w 8211184"/>
              <a:gd name="connsiteY0-184" fmla="*/ 2260613 h 2260613"/>
              <a:gd name="connsiteX1-185" fmla="*/ 0 w 8211184"/>
              <a:gd name="connsiteY1-186" fmla="*/ 76951 h 2260613"/>
              <a:gd name="connsiteX2-187" fmla="*/ 1487456 w 8211184"/>
              <a:gd name="connsiteY2-188" fmla="*/ 567554 h 2260613"/>
              <a:gd name="connsiteX3-189" fmla="*/ 4932506 w 8211184"/>
              <a:gd name="connsiteY3-190" fmla="*/ 1295697 h 2260613"/>
              <a:gd name="connsiteX4-191" fmla="*/ 7315984 w 8211184"/>
              <a:gd name="connsiteY4-192" fmla="*/ 2260613 h 2260613"/>
              <a:gd name="connsiteX5-193" fmla="*/ 12549 w 8211184"/>
              <a:gd name="connsiteY5-194" fmla="*/ 2260613 h 2260613"/>
              <a:gd name="connsiteX0-195" fmla="*/ 12549 w 7372592"/>
              <a:gd name="connsiteY0-196" fmla="*/ 2260613 h 2273153"/>
              <a:gd name="connsiteX1-197" fmla="*/ 0 w 7372592"/>
              <a:gd name="connsiteY1-198" fmla="*/ 76951 h 2273153"/>
              <a:gd name="connsiteX2-199" fmla="*/ 1487456 w 7372592"/>
              <a:gd name="connsiteY2-200" fmla="*/ 567554 h 2273153"/>
              <a:gd name="connsiteX3-201" fmla="*/ 4932506 w 7372592"/>
              <a:gd name="connsiteY3-202" fmla="*/ 1295697 h 2273153"/>
              <a:gd name="connsiteX4-203" fmla="*/ 7315984 w 7372592"/>
              <a:gd name="connsiteY4-204" fmla="*/ 2260613 h 2273153"/>
              <a:gd name="connsiteX5-205" fmla="*/ 12549 w 7372592"/>
              <a:gd name="connsiteY5-206" fmla="*/ 2260613 h 2273153"/>
              <a:gd name="connsiteX0-207" fmla="*/ 12549 w 8860132"/>
              <a:gd name="connsiteY0-208" fmla="*/ 2260613 h 2509756"/>
              <a:gd name="connsiteX1-209" fmla="*/ 0 w 8860132"/>
              <a:gd name="connsiteY1-210" fmla="*/ 76951 h 2509756"/>
              <a:gd name="connsiteX2-211" fmla="*/ 1487456 w 8860132"/>
              <a:gd name="connsiteY2-212" fmla="*/ 567554 h 2509756"/>
              <a:gd name="connsiteX3-213" fmla="*/ 4932506 w 8860132"/>
              <a:gd name="connsiteY3-214" fmla="*/ 1295697 h 2509756"/>
              <a:gd name="connsiteX4-215" fmla="*/ 7315984 w 8860132"/>
              <a:gd name="connsiteY4-216" fmla="*/ 2260613 h 2509756"/>
              <a:gd name="connsiteX5-217" fmla="*/ 12549 w 8860132"/>
              <a:gd name="connsiteY5-218" fmla="*/ 2260613 h 2509756"/>
              <a:gd name="connsiteX0-219" fmla="*/ 12549 w 7586891"/>
              <a:gd name="connsiteY0-220" fmla="*/ 2257838 h 2343573"/>
              <a:gd name="connsiteX1-221" fmla="*/ 0 w 7586891"/>
              <a:gd name="connsiteY1-222" fmla="*/ 74176 h 2343573"/>
              <a:gd name="connsiteX2-223" fmla="*/ 1487456 w 7586891"/>
              <a:gd name="connsiteY2-224" fmla="*/ 564779 h 2343573"/>
              <a:gd name="connsiteX3-225" fmla="*/ 5166074 w 7586891"/>
              <a:gd name="connsiteY3-226" fmla="*/ 1100407 h 2343573"/>
              <a:gd name="connsiteX4-227" fmla="*/ 7315984 w 7586891"/>
              <a:gd name="connsiteY4-228" fmla="*/ 2257838 h 2343573"/>
              <a:gd name="connsiteX5-229" fmla="*/ 12549 w 7586891"/>
              <a:gd name="connsiteY5-230" fmla="*/ 2257838 h 2343573"/>
              <a:gd name="connsiteX0-231" fmla="*/ 12549 w 7607135"/>
              <a:gd name="connsiteY0-232" fmla="*/ 2257838 h 2343573"/>
              <a:gd name="connsiteX1-233" fmla="*/ 0 w 7607135"/>
              <a:gd name="connsiteY1-234" fmla="*/ 74176 h 2343573"/>
              <a:gd name="connsiteX2-235" fmla="*/ 1487456 w 7607135"/>
              <a:gd name="connsiteY2-236" fmla="*/ 564779 h 2343573"/>
              <a:gd name="connsiteX3-237" fmla="*/ 5166074 w 7607135"/>
              <a:gd name="connsiteY3-238" fmla="*/ 1100407 h 2343573"/>
              <a:gd name="connsiteX4-239" fmla="*/ 7315984 w 7607135"/>
              <a:gd name="connsiteY4-240" fmla="*/ 2257838 h 2343573"/>
              <a:gd name="connsiteX5-241" fmla="*/ 12549 w 7607135"/>
              <a:gd name="connsiteY5-242" fmla="*/ 2257838 h 2343573"/>
              <a:gd name="connsiteX0-243" fmla="*/ 12549 w 8176398"/>
              <a:gd name="connsiteY0-244" fmla="*/ 2257838 h 2521866"/>
              <a:gd name="connsiteX1-245" fmla="*/ 0 w 8176398"/>
              <a:gd name="connsiteY1-246" fmla="*/ 74176 h 2521866"/>
              <a:gd name="connsiteX2-247" fmla="*/ 1487456 w 8176398"/>
              <a:gd name="connsiteY2-248" fmla="*/ 564779 h 2521866"/>
              <a:gd name="connsiteX3-249" fmla="*/ 5166074 w 8176398"/>
              <a:gd name="connsiteY3-250" fmla="*/ 1100407 h 2521866"/>
              <a:gd name="connsiteX4-251" fmla="*/ 7315984 w 8176398"/>
              <a:gd name="connsiteY4-252" fmla="*/ 2257838 h 2521866"/>
              <a:gd name="connsiteX5-253" fmla="*/ 12549 w 8176398"/>
              <a:gd name="connsiteY5-254" fmla="*/ 2257838 h 2521866"/>
              <a:gd name="connsiteX0-255" fmla="*/ 12549 w 8176398"/>
              <a:gd name="connsiteY0-256" fmla="*/ 2183662 h 2447690"/>
              <a:gd name="connsiteX1-257" fmla="*/ 0 w 8176398"/>
              <a:gd name="connsiteY1-258" fmla="*/ 0 h 2447690"/>
              <a:gd name="connsiteX2-259" fmla="*/ 1487456 w 8176398"/>
              <a:gd name="connsiteY2-260" fmla="*/ 490603 h 2447690"/>
              <a:gd name="connsiteX3-261" fmla="*/ 5166074 w 8176398"/>
              <a:gd name="connsiteY3-262" fmla="*/ 1026231 h 2447690"/>
              <a:gd name="connsiteX4-263" fmla="*/ 7315984 w 8176398"/>
              <a:gd name="connsiteY4-264" fmla="*/ 2183662 h 2447690"/>
              <a:gd name="connsiteX5-265" fmla="*/ 12549 w 8176398"/>
              <a:gd name="connsiteY5-266" fmla="*/ 2183662 h 2447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109" y="connsiteY5-110"/>
              </a:cxn>
            </a:cxnLst>
            <a:rect l="l" t="t" r="r" b="b"/>
            <a:pathLst>
              <a:path w="8176398" h="2447690">
                <a:moveTo>
                  <a:pt x="12549" y="2183662"/>
                </a:moveTo>
                <a:lnTo>
                  <a:pt x="0" y="0"/>
                </a:lnTo>
                <a:cubicBezTo>
                  <a:pt x="205592" y="273240"/>
                  <a:pt x="626444" y="319565"/>
                  <a:pt x="1487456" y="490603"/>
                </a:cubicBezTo>
                <a:cubicBezTo>
                  <a:pt x="2348468" y="661641"/>
                  <a:pt x="3295208" y="425463"/>
                  <a:pt x="5166074" y="1026231"/>
                </a:cubicBezTo>
                <a:cubicBezTo>
                  <a:pt x="7036940" y="1626999"/>
                  <a:pt x="9508750" y="3028877"/>
                  <a:pt x="7315984" y="2183662"/>
                </a:cubicBezTo>
                <a:cubicBezTo>
                  <a:pt x="5123218" y="1338447"/>
                  <a:pt x="2447027" y="2183662"/>
                  <a:pt x="12549" y="2183662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494" tIns="33752" rIns="67494" bIns="33752" anchor="ctr"/>
          <a:lstStyle/>
          <a:p>
            <a:pPr algn="ctr">
              <a:defRPr/>
            </a:pPr>
            <a:endParaRPr lang="en-US" sz="1310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MH_Other_8">
            <a:extLst>
              <a:ext uri="{FF2B5EF4-FFF2-40B4-BE49-F238E27FC236}">
                <a16:creationId xmlns:a16="http://schemas.microsoft.com/office/drawing/2014/main" id="{08BA29A6-099D-4FDC-9F59-85D19E4F942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20540294">
            <a:off x="1504949" y="4685030"/>
            <a:ext cx="328295" cy="274320"/>
          </a:xfrm>
          <a:prstGeom prst="ellipse">
            <a:avLst/>
          </a:prstGeom>
          <a:solidFill>
            <a:srgbClr val="FFFFFF"/>
          </a:solidFill>
          <a:ln w="50800" cap="flat" cmpd="sng" algn="ctr">
            <a:solidFill>
              <a:srgbClr val="FFFFFF"/>
            </a:solidFill>
            <a:prstDash val="solid"/>
          </a:ln>
          <a:effectLst>
            <a:innerShdw blurRad="63500" dist="50800" dir="18900000">
              <a:prstClr val="black">
                <a:alpha val="25000"/>
              </a:prstClr>
            </a:inn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500" kern="0" noProof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11" name="MH_Other_9">
            <a:extLst>
              <a:ext uri="{FF2B5EF4-FFF2-40B4-BE49-F238E27FC236}">
                <a16:creationId xmlns:a16="http://schemas.microsoft.com/office/drawing/2014/main" id="{485F1A76-2DB2-4ED4-AFCB-E1A44A2A019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38613" y="1298575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_10">
            <a:extLst>
              <a:ext uri="{FF2B5EF4-FFF2-40B4-BE49-F238E27FC236}">
                <a16:creationId xmlns:a16="http://schemas.microsoft.com/office/drawing/2014/main" id="{DD5209AC-2129-41F0-9C3E-FF2AEE94F71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651875" y="1298575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11">
            <a:extLst>
              <a:ext uri="{FF2B5EF4-FFF2-40B4-BE49-F238E27FC236}">
                <a16:creationId xmlns:a16="http://schemas.microsoft.com/office/drawing/2014/main" id="{5CB24CC1-39C4-49E4-8550-6E038C6BB649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9910763" y="1298575"/>
            <a:ext cx="0" cy="1462088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12">
            <a:extLst>
              <a:ext uri="{FF2B5EF4-FFF2-40B4-BE49-F238E27FC236}">
                <a16:creationId xmlns:a16="http://schemas.microsoft.com/office/drawing/2014/main" id="{3FCFF510-3072-4AE5-BCE0-CED25E8DB25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146550" y="5405438"/>
            <a:ext cx="4248150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H_Other_13">
            <a:extLst>
              <a:ext uri="{FF2B5EF4-FFF2-40B4-BE49-F238E27FC236}">
                <a16:creationId xmlns:a16="http://schemas.microsoft.com/office/drawing/2014/main" id="{D881C152-69B6-41BA-99ED-584C24040B9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651875" y="5405438"/>
            <a:ext cx="1258888" cy="0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14">
            <a:extLst>
              <a:ext uri="{FF2B5EF4-FFF2-40B4-BE49-F238E27FC236}">
                <a16:creationId xmlns:a16="http://schemas.microsoft.com/office/drawing/2014/main" id="{E9C66D70-DEC7-4968-AD94-91F32CD35077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910763" y="3940175"/>
            <a:ext cx="0" cy="1465263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1">
            <a:extLst>
              <a:ext uri="{FF2B5EF4-FFF2-40B4-BE49-F238E27FC236}">
                <a16:creationId xmlns:a16="http://schemas.microsoft.com/office/drawing/2014/main" id="{4316808C-8878-4E2F-8B0E-8B78BAFAF95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 rot="562956">
            <a:off x="1917700" y="1898650"/>
            <a:ext cx="1255713" cy="4159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现状一</a:t>
            </a:r>
          </a:p>
        </p:txBody>
      </p:sp>
      <p:sp>
        <p:nvSpPr>
          <p:cNvPr id="18" name="MH_SubTitle_2">
            <a:extLst>
              <a:ext uri="{FF2B5EF4-FFF2-40B4-BE49-F238E27FC236}">
                <a16:creationId xmlns:a16="http://schemas.microsoft.com/office/drawing/2014/main" id="{FB9E9616-85F8-46DA-B21B-C83AF65B282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 rot="21109827">
            <a:off x="1892300" y="2774950"/>
            <a:ext cx="1244600" cy="357188"/>
          </a:xfrm>
          <a:prstGeom prst="rect">
            <a:avLst/>
          </a:prstGeom>
          <a:noFill/>
        </p:spPr>
        <p:txBody>
          <a:bodyPr lIns="0" tIns="0" rIns="0" bIns="0" anchor="ctr">
            <a:normAutofit fontScale="97500" lnSpcReduction="10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36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</a:t>
            </a:r>
            <a:r>
              <a:rPr lang="zh-CN" altLang="en-US" sz="2365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</a:t>
            </a:r>
          </a:p>
        </p:txBody>
      </p:sp>
      <p:sp>
        <p:nvSpPr>
          <p:cNvPr id="17434" name="MH_SubTitle_3">
            <a:extLst>
              <a:ext uri="{FF2B5EF4-FFF2-40B4-BE49-F238E27FC236}">
                <a16:creationId xmlns:a16="http://schemas.microsoft.com/office/drawing/2014/main" id="{D0E6CB6A-F777-452C-A533-E292B43C5F13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-1200000">
            <a:off x="1798638" y="3440113"/>
            <a:ext cx="1273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现状三</a:t>
            </a:r>
          </a:p>
        </p:txBody>
      </p:sp>
      <p:sp>
        <p:nvSpPr>
          <p:cNvPr id="20" name="MH_SubTitle_4">
            <a:extLst>
              <a:ext uri="{FF2B5EF4-FFF2-40B4-BE49-F238E27FC236}">
                <a16:creationId xmlns:a16="http://schemas.microsoft.com/office/drawing/2014/main" id="{E71403CC-0B09-41F9-A61B-5BDB7E1245E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 rot="19109607">
            <a:off x="1884363" y="4237038"/>
            <a:ext cx="1023937" cy="298450"/>
          </a:xfrm>
          <a:prstGeom prst="rect">
            <a:avLst/>
          </a:prstGeom>
          <a:noFill/>
        </p:spPr>
        <p:txBody>
          <a:bodyPr lIns="0" tIns="0" rIns="0" bIns="0" anchor="ctr">
            <a:normAutofit fontScale="95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0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现状四</a:t>
            </a:r>
          </a:p>
        </p:txBody>
      </p:sp>
      <p:sp>
        <p:nvSpPr>
          <p:cNvPr id="21" name="MH_Desc_1">
            <a:extLst>
              <a:ext uri="{FF2B5EF4-FFF2-40B4-BE49-F238E27FC236}">
                <a16:creationId xmlns:a16="http://schemas.microsoft.com/office/drawing/2014/main" id="{7F6C1C52-EB90-44F9-9BB1-21CC7C5C72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62450" y="1611313"/>
            <a:ext cx="57054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indent="358775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公司技术框架落后，工作主要是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CRUD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2000" b="1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285750" lvl="1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掌握的技术与工作年限严重不匹配</a:t>
            </a:r>
            <a:endParaRPr lang="zh-CN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endParaRPr lang="zh-CN" altLang="en-US" sz="1380" noProof="1">
              <a:solidFill>
                <a:srgbClr val="47494B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437" name="MH_Desc_1">
            <a:extLst>
              <a:ext uri="{FF2B5EF4-FFF2-40B4-BE49-F238E27FC236}">
                <a16:creationId xmlns:a16="http://schemas.microsoft.com/office/drawing/2014/main" id="{3C580FEF-6A64-4CD7-938C-70ACF8A0BCF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62450" y="3429000"/>
            <a:ext cx="5548313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284" tIns="45001" rIns="106284" bIns="45001"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技术能力无法胜任目前工作岗位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在传统中小公司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或外包公司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，想去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BATJ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一线互联网公司</a:t>
            </a:r>
            <a:endParaRPr lang="zh-CN" altLang="en-US" sz="2000" b="1" noProof="1">
              <a:solidFill>
                <a:srgbClr val="A2A4A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13FDB79A-CF44-423C-A439-1EEC8504D59E}"/>
              </a:ext>
            </a:extLst>
          </p:cNvPr>
          <p:cNvSpPr txBox="1"/>
          <p:nvPr/>
        </p:nvSpPr>
        <p:spPr>
          <a:xfrm>
            <a:off x="841375" y="104775"/>
            <a:ext cx="3852863" cy="642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575" dirty="0">
                <a:solidFill>
                  <a:srgbClr val="188EE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这是现在的你吗？</a:t>
            </a:r>
          </a:p>
        </p:txBody>
      </p:sp>
    </p:spTree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SubTitle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Desc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"/>
  <p:tag name="KSO_WM_UNIT_ID" val="diagram765_1*m_i*1_1"/>
  <p:tag name="KSO_WM_UNIT_CLEAR" val="1"/>
  <p:tag name="KSO_WM_UNIT_LAYERLEVEL" val="1_1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"/>
  <p:tag name="KSO_WM_UNIT_ID" val="diagram765_1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5"/>
  <p:tag name="KSO_WM_UNIT_ID" val="diagram765_1*m_i*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6"/>
  <p:tag name="KSO_WM_UNIT_ID" val="diagram765_1*m_i*1_6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7"/>
  <p:tag name="KSO_WM_UNIT_ID" val="diagram765_1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8"/>
  <p:tag name="KSO_WM_UNIT_ID" val="diagram765_1*m_i*1_8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9"/>
  <p:tag name="KSO_WM_UNIT_ID" val="diagram765_1*m_i*1_9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0"/>
  <p:tag name="KSO_WM_UNIT_ID" val="diagram765_1*m_i*1_10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1"/>
  <p:tag name="KSO_WM_UNIT_ID" val="diagram765_1*m_i*1_11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3"/>
  <p:tag name="KSO_WM_UNIT_ID" val="diagram765_1*m_i*1_13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4"/>
  <p:tag name="KSO_WM_UNIT_ID" val="diagram765_1*m_i*1_14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1_1"/>
  <p:tag name="KSO_WM_UNIT_ID" val="diagram765_1*m_h_f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5_1"/>
  <p:tag name="KSO_WM_UNIT_ID" val="diagram765_1*m_h_f*1_5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6_1"/>
  <p:tag name="KSO_WM_UNIT_ID" val="diagram765_1*m_h_f*1_6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4_1"/>
  <p:tag name="KSO_WM_UNIT_ID" val="diagram765_1*m_h_f*1_4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5"/>
  <p:tag name="KSO_WM_UNIT_ID" val="diagram765_1*m_i*1_15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6"/>
  <p:tag name="KSO_WM_UNIT_ID" val="diagram765_1*m_i*1_16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9"/>
  <p:tag name="KSO_WM_UNIT_ID" val="diagram765_1*m_i*1_19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0"/>
  <p:tag name="KSO_WM_UNIT_ID" val="diagram765_1*m_i*1_20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21"/>
  <p:tag name="KSO_WM_UNIT_ID" val="diagram765_1*m_i*1_2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4"/>
  <p:tag name="KSO_WM_UNIT_ID" val="diagram765_1*m_i*1_4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3_1"/>
  <p:tag name="KSO_WM_UNIT_ID" val="diagram765_1*m_h_f*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8"/>
  <p:tag name="KSO_WM_UNIT_ID" val="diagram765_1*m_i*1_18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h_f"/>
  <p:tag name="KSO_WM_UNIT_INDEX" val="1_2_1"/>
  <p:tag name="KSO_WM_UNIT_ID" val="diagram765_1*m_h_f*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3"/>
  <p:tag name="KSO_WM_UNIT_ID" val="diagram765_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7"/>
  <p:tag name="KSO_WM_UNIT_ID" val="diagram765_1*m_i*1_17"/>
  <p:tag name="KSO_WM_UNIT_CLEAR" val="1"/>
  <p:tag name="KSO_WM_UNIT_LAYERLEVEL" val="1_1"/>
  <p:tag name="KSO_WM_DIAGRAM_GROUP_CODE" val="m1-1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765"/>
  <p:tag name="KSO_WM_UNIT_TYPE" val="m_i"/>
  <p:tag name="KSO_WM_UNIT_INDEX" val="1_12"/>
  <p:tag name="KSO_WM_UNIT_ID" val="diagram765_1*m_i*1_12"/>
  <p:tag name="KSO_WM_UNIT_CLEAR" val="1"/>
  <p:tag name="KSO_WM_UNIT_LAYERLEVEL" val="1_1"/>
  <p:tag name="KSO_WM_DIAGRAM_GROUP_CODE" val="m1-1"/>
  <p:tag name="KSO_WM_UNIT_LINE_FORE_SCHEMECOLOR_INDEX" val="10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1304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</TotalTime>
  <Pages>0</Pages>
  <Words>679</Words>
  <Characters>0</Characters>
  <Application>Microsoft Office PowerPoint</Application>
  <DocSecurity>0</DocSecurity>
  <PresentationFormat>宽屏</PresentationFormat>
  <Lines>0</Lines>
  <Paragraphs>123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仿宋</vt:lpstr>
      <vt:lpstr>华文琥珀</vt:lpstr>
      <vt:lpstr>楷体</vt:lpstr>
      <vt:lpstr>思源黑体 CN Medium</vt:lpstr>
      <vt:lpstr>思源黑体 CN Normal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图灵学院独家VIP课程服务体系3.0</vt:lpstr>
      <vt:lpstr>学习VIP课程后的成就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rogerjsliu(刘骏嵩)</dc:creator>
  <cp:keywords/>
  <dc:description/>
  <cp:lastModifiedBy>aaron rao</cp:lastModifiedBy>
  <cp:revision>497</cp:revision>
  <cp:lastPrinted>2016-12-15T14:51:04Z</cp:lastPrinted>
  <dcterms:created xsi:type="dcterms:W3CDTF">2014-12-23T12:00:01Z</dcterms:created>
  <dcterms:modified xsi:type="dcterms:W3CDTF">2019-03-07T06:48:54Z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