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2" r:id="rId3"/>
    <p:sldId id="331" r:id="rId4"/>
    <p:sldId id="335" r:id="rId5"/>
    <p:sldId id="414" r:id="rId6"/>
    <p:sldId id="415" r:id="rId7"/>
    <p:sldId id="417" r:id="rId8"/>
    <p:sldId id="445" r:id="rId9"/>
    <p:sldId id="446" r:id="rId10"/>
    <p:sldId id="385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 autoAdjust="0"/>
  </p:normalViewPr>
  <p:slideViewPr>
    <p:cSldViewPr>
      <p:cViewPr varScale="1">
        <p:scale>
          <a:sx n="98" d="100"/>
          <a:sy n="98" d="100"/>
        </p:scale>
        <p:origin x="110" y="91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E868B7-876A-4052-8E9B-9D4BC2ABA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1F74-B494-4EBE-9ED7-78BC28E8B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36EB35-BC76-489D-ABE2-C757B5631153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20D66-CC6C-4AD2-A6A8-340B2BDD7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BB6D4-E690-41DE-BB67-286FE8F63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D9BE2B-CBF1-469C-BE31-FE3042400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4E9FC2-4A8A-4FF6-BE93-2F6887CBE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AA035-0F01-488E-88F0-9295093E2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70BC7ED-1E9D-4131-A7F7-61F65537B7AB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609523-A73B-448F-B85F-CCA1D17D2FD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6949E7DF-FF43-4224-8696-BA3FB78D010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7E5A-A5C2-4E41-A7CD-3170117EE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C9546-52D5-4807-A42F-FFB741E73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268CB6B2-324C-406A-9680-8671688D7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8B11B36-72DE-4BF9-ADED-5E9960C5BC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AD536D81-73E9-4872-9AF0-A83DFC5E1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9494DB2-F396-4D96-8451-9BDB1B4C6D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DAE9FDC8-3E2D-4512-9B8C-9E4A2D325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5CE6C6-7895-4E45-8B78-37F4C0243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B128B658-DB10-4436-9E77-EC9DB2735A4F}" type="slidenum">
              <a:rPr altLang="en-US" smtClean="0"/>
              <a:pPr>
                <a:buFontTx/>
                <a:buChar char="•"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335C9ED-2D02-4973-8E77-E9A17821E7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57083E-2E48-4642-AD72-CDF5BDF133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8092F940-060C-467F-BBE4-3E83AF8FE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26AA6A72-099A-45FD-AABC-E094C89A2DF2}" type="slidenum">
              <a:rPr altLang="en-US" smtClean="0"/>
              <a:pPr>
                <a:buFontTx/>
                <a:buChar char="•"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E74C351-8B93-4112-8D89-C86EDB8252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37987DF-F7F5-4006-A0B5-925BA277C5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771AD07-1256-45D1-8A5D-106CE1873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88BE88F9-BDC5-4662-88DD-5A675BDA50FF}" type="slidenum">
              <a:rPr altLang="en-US" smtClean="0"/>
              <a:pPr>
                <a:buFontTx/>
                <a:buChar char="•"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F9A255D-40E5-4C27-9CA2-5420BDE76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文本占位符 2">
            <a:extLst>
              <a:ext uri="{FF2B5EF4-FFF2-40B4-BE49-F238E27FC236}">
                <a16:creationId xmlns:a16="http://schemas.microsoft.com/office/drawing/2014/main" id="{43DE006D-7B71-4E44-BAD6-19BE9784D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29F2-3D50-4C9E-9195-BC2F03292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9D83-260D-4BB5-8284-F660C20B8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D759D-F0DD-4827-9F0A-35D9CBD5C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C8633-3972-4A1C-B1F0-914E60336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E710-892A-4735-B7EC-048DB0D11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BB5E-289A-48D8-B8A8-1D4F62C80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367A-FC66-411B-9174-68540015F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8645-9C94-403C-B41C-496581488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C4CB-7C82-424C-8605-F0C468EC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EAF9-5FA2-4F60-AC65-41824F54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5E633-0E61-4A75-8343-453BB0784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A92A-448A-4ED8-8CF8-5EE08A2AD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FEBEF47-414B-4284-8DAC-9B7EDEA40E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09550"/>
            <a:ext cx="741363" cy="512763"/>
            <a:chOff x="0" y="192024"/>
            <a:chExt cx="740664" cy="512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94D98-88D3-4405-A4A5-4FAD4B833D9C}"/>
                </a:ext>
              </a:extLst>
            </p:cNvPr>
            <p:cNvSpPr/>
            <p:nvPr/>
          </p:nvSpPr>
          <p:spPr>
            <a:xfrm>
              <a:off x="0" y="192024"/>
              <a:ext cx="575720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BE2C99-354E-4845-9F9B-C4903418D86B}"/>
                </a:ext>
              </a:extLst>
            </p:cNvPr>
            <p:cNvSpPr/>
            <p:nvPr/>
          </p:nvSpPr>
          <p:spPr>
            <a:xfrm>
              <a:off x="631229" y="192024"/>
              <a:ext cx="109435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92670"/>
            <a:ext cx="10852858" cy="657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6" name="KSO_FD">
            <a:extLst>
              <a:ext uri="{FF2B5EF4-FFF2-40B4-BE49-F238E27FC236}">
                <a16:creationId xmlns:a16="http://schemas.microsoft.com/office/drawing/2014/main" id="{9B632E83-FD44-41C9-B299-12C3DCD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T">
            <a:extLst>
              <a:ext uri="{FF2B5EF4-FFF2-40B4-BE49-F238E27FC236}">
                <a16:creationId xmlns:a16="http://schemas.microsoft.com/office/drawing/2014/main" id="{1638B783-3A50-47B7-A435-2240B499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>
            <a:extLst>
              <a:ext uri="{FF2B5EF4-FFF2-40B4-BE49-F238E27FC236}">
                <a16:creationId xmlns:a16="http://schemas.microsoft.com/office/drawing/2014/main" id="{2F0FC4E9-F8CA-4192-9586-193E2F2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E37D48FF-1D33-4142-A24F-5FB582AB8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975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2D1DF-C821-4128-9CC4-66579495E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D94A-FA04-4E0D-9E37-D8B5FC76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2351-9C45-42AD-9C05-6EA26D2F0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AF38-B983-4D6A-8F1C-D4020F90F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_03.png">
            <a:extLst>
              <a:ext uri="{FF2B5EF4-FFF2-40B4-BE49-F238E27FC236}">
                <a16:creationId xmlns:a16="http://schemas.microsoft.com/office/drawing/2014/main" id="{87D0BC22-E6F6-4CD1-A857-A68CECFD5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79E21-D59E-48B6-9E31-8EACD60D49CA}"/>
              </a:ext>
            </a:extLst>
          </p:cNvPr>
          <p:cNvSpPr txBox="1"/>
          <p:nvPr userDrawn="1"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</a:p>
        </p:txBody>
      </p:sp>
      <p:pic>
        <p:nvPicPr>
          <p:cNvPr id="6" name="图片 3" descr="内页_03.png">
            <a:extLst>
              <a:ext uri="{FF2B5EF4-FFF2-40B4-BE49-F238E27FC236}">
                <a16:creationId xmlns:a16="http://schemas.microsoft.com/office/drawing/2014/main" id="{6AC48B6D-AAE4-4276-B788-3863BE184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23875"/>
            <a:ext cx="22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5218AE5-56B8-41B2-A690-D1C11DB82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30450" y="500063"/>
            <a:ext cx="893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>
                <a:solidFill>
                  <a:srgbClr val="188EEE"/>
                </a:solidFill>
                <a:latin typeface="思源黑体 CN Medium"/>
                <a:ea typeface="思源黑体 CN Medium"/>
                <a:cs typeface="思源黑体 CN Medium"/>
              </a:rPr>
              <a:t>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33AA8E-8249-4642-9717-3E8CD7AD2FD8}"/>
              </a:ext>
            </a:extLst>
          </p:cNvPr>
          <p:cNvSpPr/>
          <p:nvPr userDrawn="1"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AF86E93-DAFD-44EB-96F8-E87639EA4E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什么是分布式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E49135A-511A-43C2-8FEA-7C789459BE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92F8194-355F-4E67-9615-2808033AB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EED0D1A-FA15-462A-B3A9-3332655C81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6EB6D3-063A-444B-8D79-0997B99FD40F}"/>
              </a:ext>
            </a:extLst>
          </p:cNvPr>
          <p:cNvSpPr/>
          <p:nvPr userDrawn="1"/>
        </p:nvSpPr>
        <p:spPr>
          <a:xfrm>
            <a:off x="2395538" y="243363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766F50F-B6C0-4EED-91A0-1C0813F5BE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3297238"/>
            <a:ext cx="361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129CAE-83B0-494B-8F7A-BDF9F55DEE2A}"/>
              </a:ext>
            </a:extLst>
          </p:cNvPr>
          <p:cNvSpPr/>
          <p:nvPr userDrawn="1"/>
        </p:nvSpPr>
        <p:spPr>
          <a:xfrm>
            <a:off x="2395538" y="34051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2B0CA97-D072-488C-9451-4490009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419850"/>
            <a:ext cx="23050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2A49CAF-0184-4E25-A693-DAEF97A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81242AC-82F7-434D-807C-1983B0A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679A-6050-407B-9091-150C4B25E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597803-664A-4C74-ADE3-FFA3AED28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073BB55-95E1-4FB6-A0FF-9EB757934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CC305F-849E-4333-BD34-5F7922942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D007-2F5F-4363-BB66-5EF6B6AA1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D573948-9B63-4B89-BD08-D05B52CFE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368B09-897F-4387-AB1C-94FE294A9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744AD4C-D796-4C7E-A042-F9E0DA9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C810-C1CB-4B4F-AC86-2EE8D19DF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616321C-772F-4040-900E-477C8774B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FDF560-927D-485E-B6F6-AF3B28BD1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F81A26-24F7-4A5C-A581-F0E4067AF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29B45-D9E3-4E8F-A82A-8D4E906C9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812664-DB69-4474-BA78-7B58A7E48C6F}"/>
              </a:ext>
            </a:extLst>
          </p:cNvPr>
          <p:cNvSpPr/>
          <p:nvPr userDrawn="1"/>
        </p:nvSpPr>
        <p:spPr>
          <a:xfrm>
            <a:off x="4367808" y="6373829"/>
            <a:ext cx="14731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主讲</a:t>
            </a:r>
            <a:r>
              <a:rPr lang="en-US" altLang="zh-CN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清风</a:t>
            </a:r>
            <a:endParaRPr lang="zh-CN" altLang="en-US" sz="2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05269B-157A-4748-ACA4-4D2A0D3E3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A1BF310-F966-4335-AD06-6E5A22984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37E28B-360E-4FDC-87DC-833EF320B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5D3F-9439-4951-913C-BB1BDBDE2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B14CDE-0C0A-4682-8FA2-0E73E14C0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7101B3-BAC8-4C6E-AA47-27B02126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5947F62-6229-47E0-B7E2-F67B297A3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4C32-E8A5-46FA-8643-CF7D957E7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E7E8C6E-3A34-4B5E-B740-781E239D6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366DD0-F028-49E9-9239-3B5B669DE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291A6D-CE2E-4557-BBBC-1C7EEB1ED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94B5-CEE0-49C2-8382-D37976F6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5E65431-DE70-425B-89A7-7EA62997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91899F5-EEDC-4D6F-A828-5B8810D9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单击此处编辑母版文本样式</a:t>
            </a:r>
          </a:p>
          <a:p>
            <a:pPr lvl="1"/>
            <a:r>
              <a:rPr lang="zh-CN" altLang="zh-CN" noProof="1"/>
              <a:t>第二级</a:t>
            </a:r>
          </a:p>
          <a:p>
            <a:pPr lvl="2"/>
            <a:r>
              <a:rPr lang="zh-CN" altLang="zh-CN" noProof="1"/>
              <a:t>第三级</a:t>
            </a:r>
          </a:p>
          <a:p>
            <a:pPr lvl="3"/>
            <a:r>
              <a:rPr lang="zh-CN" altLang="zh-CN" noProof="1"/>
              <a:t>第四级</a:t>
            </a:r>
          </a:p>
          <a:p>
            <a:pPr lvl="4"/>
            <a:r>
              <a:rPr lang="zh-CN" altLang="zh-CN" noProof="1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DDC74D5-9CF8-4D4F-B02B-943F386C0D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0A6C501-81D7-40AC-9FED-345A1C0A79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524E9076-F8E1-4BA4-9A99-66BDEADFC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04E2D4-57E3-41AE-A2CC-9005BDF87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3" descr="66-01">
            <a:extLst>
              <a:ext uri="{FF2B5EF4-FFF2-40B4-BE49-F238E27FC236}">
                <a16:creationId xmlns:a16="http://schemas.microsoft.com/office/drawing/2014/main" id="{5E39063A-4576-4658-9C74-39F3B51FE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0" y="63500"/>
            <a:ext cx="12493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94" r:id="rId3"/>
    <p:sldLayoutId id="2147483887" r:id="rId4"/>
    <p:sldLayoutId id="2147483888" r:id="rId5"/>
    <p:sldLayoutId id="2147483889" r:id="rId6"/>
    <p:sldLayoutId id="2147483895" r:id="rId7"/>
    <p:sldLayoutId id="2147483890" r:id="rId8"/>
    <p:sldLayoutId id="2147483891" r:id="rId9"/>
    <p:sldLayoutId id="2147483892" r:id="rId10"/>
    <p:sldLayoutId id="2147483893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内页_03.png">
            <a:extLst>
              <a:ext uri="{FF2B5EF4-FFF2-40B4-BE49-F238E27FC236}">
                <a16:creationId xmlns:a16="http://schemas.microsoft.com/office/drawing/2014/main" id="{BB7BBC67-821C-4587-A693-FD494445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DAE90566-F98C-4F41-B802-6AAFDC30E2B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今天课题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5EAFD7DD-15C3-4BB5-A445-47409380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060575"/>
            <a:ext cx="914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面试必问</a:t>
            </a:r>
            <a:r>
              <a:rPr lang="en-US" altLang="zh-CN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--SpringAOP</a:t>
            </a: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源码深度剖析</a:t>
            </a:r>
          </a:p>
        </p:txBody>
      </p:sp>
      <p:sp>
        <p:nvSpPr>
          <p:cNvPr id="7173" name="文本框 1">
            <a:extLst>
              <a:ext uri="{FF2B5EF4-FFF2-40B4-BE49-F238E27FC236}">
                <a16:creationId xmlns:a16="http://schemas.microsoft.com/office/drawing/2014/main" id="{66F5EB21-7CF5-402D-9C66-816EC058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83050"/>
            <a:ext cx="30686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主讲：清风老师</a:t>
            </a:r>
            <a:b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qq:2539239756</a:t>
            </a:r>
            <a:endParaRPr lang="zh-CN" altLang="en-US" sz="280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 descr="内页_03.png">
            <a:extLst>
              <a:ext uri="{FF2B5EF4-FFF2-40B4-BE49-F238E27FC236}">
                <a16:creationId xmlns:a16="http://schemas.microsoft.com/office/drawing/2014/main" id="{49DB3AED-57D3-43B9-976E-B197FF28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3190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F591F61F-2905-4C8E-AED7-D088C7FAC6B1}"/>
              </a:ext>
            </a:extLst>
          </p:cNvPr>
          <p:cNvSpPr txBox="1"/>
          <p:nvPr/>
        </p:nvSpPr>
        <p:spPr>
          <a:xfrm>
            <a:off x="509588" y="104775"/>
            <a:ext cx="21875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内部推荐</a:t>
            </a:r>
          </a:p>
        </p:txBody>
      </p:sp>
      <p:pic>
        <p:nvPicPr>
          <p:cNvPr id="26628" name="图片 7" descr="resizeApi (1)">
            <a:extLst>
              <a:ext uri="{FF2B5EF4-FFF2-40B4-BE49-F238E27FC236}">
                <a16:creationId xmlns:a16="http://schemas.microsoft.com/office/drawing/2014/main" id="{13D730EB-3183-47CB-A626-32F8F91E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395538"/>
            <a:ext cx="584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11">
            <a:extLst>
              <a:ext uri="{FF2B5EF4-FFF2-40B4-BE49-F238E27FC236}">
                <a16:creationId xmlns:a16="http://schemas.microsoft.com/office/drawing/2014/main" id="{E5CC7AA0-B362-467A-B4AB-EFDAD9DB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362325"/>
            <a:ext cx="123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内部推荐</a:t>
            </a:r>
          </a:p>
        </p:txBody>
      </p:sp>
      <p:grpSp>
        <p:nvGrpSpPr>
          <p:cNvPr id="26630" name="组合 33">
            <a:extLst>
              <a:ext uri="{FF2B5EF4-FFF2-40B4-BE49-F238E27FC236}">
                <a16:creationId xmlns:a16="http://schemas.microsoft.com/office/drawing/2014/main" id="{2C4C367B-A6A4-4BBE-996F-5E5835F490E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058863"/>
            <a:ext cx="8255000" cy="4605337"/>
            <a:chOff x="3677" y="1302"/>
            <a:chExt cx="13001" cy="7252"/>
          </a:xfrm>
        </p:grpSpPr>
        <p:pic>
          <p:nvPicPr>
            <p:cNvPr id="26631" name="图片 22">
              <a:extLst>
                <a:ext uri="{FF2B5EF4-FFF2-40B4-BE49-F238E27FC236}">
                  <a16:creationId xmlns:a16="http://schemas.microsoft.com/office/drawing/2014/main" id="{2BEE4995-A410-47E0-8AD2-9C79335A0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" y="1354"/>
              <a:ext cx="2463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图片 2">
              <a:extLst>
                <a:ext uri="{FF2B5EF4-FFF2-40B4-BE49-F238E27FC236}">
                  <a16:creationId xmlns:a16="http://schemas.microsoft.com/office/drawing/2014/main" id="{D83183E3-DC7C-41A9-B324-D6F2CBAF3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1466"/>
              <a:ext cx="2718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图片 3">
              <a:extLst>
                <a:ext uri="{FF2B5EF4-FFF2-40B4-BE49-F238E27FC236}">
                  <a16:creationId xmlns:a16="http://schemas.microsoft.com/office/drawing/2014/main" id="{9DAFD01B-7CAC-4727-8AE5-82EA2A46A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3072"/>
              <a:ext cx="2312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4">
              <a:extLst>
                <a:ext uri="{FF2B5EF4-FFF2-40B4-BE49-F238E27FC236}">
                  <a16:creationId xmlns:a16="http://schemas.microsoft.com/office/drawing/2014/main" id="{0379B9DE-E3A7-4384-9697-99F30C375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1466"/>
              <a:ext cx="1987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图片 5">
              <a:extLst>
                <a:ext uri="{FF2B5EF4-FFF2-40B4-BE49-F238E27FC236}">
                  <a16:creationId xmlns:a16="http://schemas.microsoft.com/office/drawing/2014/main" id="{9733C936-6A84-45B9-A42E-3FDFB2AD5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4556"/>
              <a:ext cx="241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图片 7">
              <a:extLst>
                <a:ext uri="{FF2B5EF4-FFF2-40B4-BE49-F238E27FC236}">
                  <a16:creationId xmlns:a16="http://schemas.microsoft.com/office/drawing/2014/main" id="{9E419155-D2C5-4C44-8E0B-CEB8BB4C6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4598"/>
              <a:ext cx="2242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图片 9">
              <a:extLst>
                <a:ext uri="{FF2B5EF4-FFF2-40B4-BE49-F238E27FC236}">
                  <a16:creationId xmlns:a16="http://schemas.microsoft.com/office/drawing/2014/main" id="{069D269C-5B69-4760-BC13-C07C76E82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3072"/>
              <a:ext cx="2165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图片 10">
              <a:extLst>
                <a:ext uri="{FF2B5EF4-FFF2-40B4-BE49-F238E27FC236}">
                  <a16:creationId xmlns:a16="http://schemas.microsoft.com/office/drawing/2014/main" id="{FA35DE3F-0ACE-43B5-8F6C-9B624F55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" y="1578"/>
              <a:ext cx="2252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图片 11">
              <a:extLst>
                <a:ext uri="{FF2B5EF4-FFF2-40B4-BE49-F238E27FC236}">
                  <a16:creationId xmlns:a16="http://schemas.microsoft.com/office/drawing/2014/main" id="{E6F13171-D5DC-43F4-BCCF-C0421A102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" y="4852"/>
              <a:ext cx="2226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图片 12">
              <a:extLst>
                <a:ext uri="{FF2B5EF4-FFF2-40B4-BE49-F238E27FC236}">
                  <a16:creationId xmlns:a16="http://schemas.microsoft.com/office/drawing/2014/main" id="{34ECCC0B-D3B5-4A2E-99D1-4FDE7C48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3069"/>
              <a:ext cx="1891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图片 13">
              <a:extLst>
                <a:ext uri="{FF2B5EF4-FFF2-40B4-BE49-F238E27FC236}">
                  <a16:creationId xmlns:a16="http://schemas.microsoft.com/office/drawing/2014/main" id="{1FD373CB-BFE7-452D-BA8E-40ED4086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4866"/>
              <a:ext cx="151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图片 14">
              <a:extLst>
                <a:ext uri="{FF2B5EF4-FFF2-40B4-BE49-F238E27FC236}">
                  <a16:creationId xmlns:a16="http://schemas.microsoft.com/office/drawing/2014/main" id="{66FB3048-31A7-40E4-9C6D-5591E0DA2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3072"/>
              <a:ext cx="26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图片 15">
              <a:extLst>
                <a:ext uri="{FF2B5EF4-FFF2-40B4-BE49-F238E27FC236}">
                  <a16:creationId xmlns:a16="http://schemas.microsoft.com/office/drawing/2014/main" id="{5E852F80-7854-4091-B59F-7EE48A3B9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6038"/>
              <a:ext cx="2305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图片 16">
              <a:extLst>
                <a:ext uri="{FF2B5EF4-FFF2-40B4-BE49-F238E27FC236}">
                  <a16:creationId xmlns:a16="http://schemas.microsoft.com/office/drawing/2014/main" id="{49CCAE64-6B7E-4BF6-9C3B-56CC3420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1302"/>
              <a:ext cx="1541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图片 17">
              <a:extLst>
                <a:ext uri="{FF2B5EF4-FFF2-40B4-BE49-F238E27FC236}">
                  <a16:creationId xmlns:a16="http://schemas.microsoft.com/office/drawing/2014/main" id="{2F7DACC8-E996-469A-992E-FF250B1EB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6038"/>
              <a:ext cx="1892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图片 18">
              <a:extLst>
                <a:ext uri="{FF2B5EF4-FFF2-40B4-BE49-F238E27FC236}">
                  <a16:creationId xmlns:a16="http://schemas.microsoft.com/office/drawing/2014/main" id="{05967A47-B261-4463-962F-FF32CCBF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6093"/>
              <a:ext cx="1781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图片 19">
              <a:extLst>
                <a:ext uri="{FF2B5EF4-FFF2-40B4-BE49-F238E27FC236}">
                  <a16:creationId xmlns:a16="http://schemas.microsoft.com/office/drawing/2014/main" id="{193FD63D-9CD8-4598-8590-0E8F10A9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6173"/>
              <a:ext cx="12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图片 20">
              <a:extLst>
                <a:ext uri="{FF2B5EF4-FFF2-40B4-BE49-F238E27FC236}">
                  <a16:creationId xmlns:a16="http://schemas.microsoft.com/office/drawing/2014/main" id="{3BD0B8B1-1A8B-4C28-8DF9-CC4701F5F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8" y="3069"/>
              <a:ext cx="2254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图片 21">
              <a:extLst>
                <a:ext uri="{FF2B5EF4-FFF2-40B4-BE49-F238E27FC236}">
                  <a16:creationId xmlns:a16="http://schemas.microsoft.com/office/drawing/2014/main" id="{4351444C-5F6F-4C0B-8DC1-86FFEDAF2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4586"/>
              <a:ext cx="184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0" name="图片 23">
              <a:extLst>
                <a:ext uri="{FF2B5EF4-FFF2-40B4-BE49-F238E27FC236}">
                  <a16:creationId xmlns:a16="http://schemas.microsoft.com/office/drawing/2014/main" id="{95B982E7-0303-4937-876F-9075063CD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7267"/>
              <a:ext cx="239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1" name="图片 25">
              <a:extLst>
                <a:ext uri="{FF2B5EF4-FFF2-40B4-BE49-F238E27FC236}">
                  <a16:creationId xmlns:a16="http://schemas.microsoft.com/office/drawing/2014/main" id="{83F29EBD-35B6-4440-890E-88B019612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" y="7550"/>
              <a:ext cx="2167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2" name="图片 26">
              <a:extLst>
                <a:ext uri="{FF2B5EF4-FFF2-40B4-BE49-F238E27FC236}">
                  <a16:creationId xmlns:a16="http://schemas.microsoft.com/office/drawing/2014/main" id="{22E57AF3-E99E-4AB0-858A-0FCCD2639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" y="7152"/>
              <a:ext cx="1430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图片 27">
              <a:extLst>
                <a:ext uri="{FF2B5EF4-FFF2-40B4-BE49-F238E27FC236}">
                  <a16:creationId xmlns:a16="http://schemas.microsoft.com/office/drawing/2014/main" id="{002B4415-3683-42DD-82CC-6D7DEE98D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6830"/>
              <a:ext cx="1554" cy="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4" name="图片 31">
              <a:extLst>
                <a:ext uri="{FF2B5EF4-FFF2-40B4-BE49-F238E27FC236}">
                  <a16:creationId xmlns:a16="http://schemas.microsoft.com/office/drawing/2014/main" id="{A4D2AE8F-38AF-454B-B381-4B79F91F9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7317"/>
              <a:ext cx="1815" cy="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 descr="内页_03.png">
            <a:extLst>
              <a:ext uri="{FF2B5EF4-FFF2-40B4-BE49-F238E27FC236}">
                <a16:creationId xmlns:a16="http://schemas.microsoft.com/office/drawing/2014/main" id="{1799198A-530A-441F-BF77-77B7BBF7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0124DA97-339C-482C-9524-ECAF5F751F54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</a:p>
        </p:txBody>
      </p:sp>
      <p:sp>
        <p:nvSpPr>
          <p:cNvPr id="8196" name="文本框 2">
            <a:extLst>
              <a:ext uri="{FF2B5EF4-FFF2-40B4-BE49-F238E27FC236}">
                <a16:creationId xmlns:a16="http://schemas.microsoft.com/office/drawing/2014/main" id="{7F174E33-6EBB-485F-979C-D8236D2C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862013"/>
            <a:ext cx="47053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>
                <a:latin typeface="华文琥珀" panose="02010800040101010101" pitchFamily="2" charset="-122"/>
                <a:ea typeface="华文琥珀" panose="02010800040101010101" pitchFamily="2" charset="-122"/>
              </a:rPr>
              <a:t>清风老师</a:t>
            </a:r>
          </a:p>
        </p:txBody>
      </p:sp>
      <p:pic>
        <p:nvPicPr>
          <p:cNvPr id="8197" name="图片 5">
            <a:extLst>
              <a:ext uri="{FF2B5EF4-FFF2-40B4-BE49-F238E27FC236}">
                <a16:creationId xmlns:a16="http://schemas.microsoft.com/office/drawing/2014/main" id="{DEAC070A-B9B4-4088-A3DA-665F146C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5222875"/>
            <a:ext cx="9858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13">
            <a:extLst>
              <a:ext uri="{FF2B5EF4-FFF2-40B4-BE49-F238E27FC236}">
                <a16:creationId xmlns:a16="http://schemas.microsoft.com/office/drawing/2014/main" id="{4AD714A8-33DF-43DB-8D1D-9AD8EABC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806575"/>
            <a:ext cx="696118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十余年的</a:t>
            </a:r>
            <a:r>
              <a:rPr lang="en-US" altLang="zh-CN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行业经验，历任项目经理、架构师、技术总监等职务。对软件的架构设计、软件分析和设计，还有项目管理多年的实战经验和心得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QQ:2539239756</a:t>
            </a:r>
            <a:endParaRPr lang="zh-CN" altLang="zh-CN" sz="3200" dirty="0">
              <a:solidFill>
                <a:srgbClr val="00B050"/>
              </a:solidFill>
            </a:endParaRPr>
          </a:p>
        </p:txBody>
      </p:sp>
      <p:pic>
        <p:nvPicPr>
          <p:cNvPr id="8199" name="图片 6">
            <a:extLst>
              <a:ext uri="{FF2B5EF4-FFF2-40B4-BE49-F238E27FC236}">
                <a16:creationId xmlns:a16="http://schemas.microsoft.com/office/drawing/2014/main" id="{5FF25E10-09E6-49E0-9EB0-C81016E5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62013"/>
            <a:ext cx="3582988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3B5BED-43B2-4423-AF70-DD08DBEC18A4}"/>
              </a:ext>
            </a:extLst>
          </p:cNvPr>
          <p:cNvSpPr/>
          <p:nvPr/>
        </p:nvSpPr>
        <p:spPr>
          <a:xfrm>
            <a:off x="5905500" y="5532438"/>
            <a:ext cx="2879725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把握现在，成就未来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75F38-7250-4CB3-AD68-BDD169F6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072" y="3396849"/>
            <a:ext cx="1813338" cy="2577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 descr="内页_03.png">
            <a:extLst>
              <a:ext uri="{FF2B5EF4-FFF2-40B4-BE49-F238E27FC236}">
                <a16:creationId xmlns:a16="http://schemas.microsoft.com/office/drawing/2014/main" id="{A1F6A508-79A9-4593-BF0A-53999CF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0AF5667-5A21-4DFC-B6E1-38E3C4F78596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往期视频</a:t>
            </a: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66E42A98-620A-40C5-8F3B-D9F6C043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72641"/>
            <a:ext cx="460851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2">
            <a:extLst>
              <a:ext uri="{FF2B5EF4-FFF2-40B4-BE49-F238E27FC236}">
                <a16:creationId xmlns:a16="http://schemas.microsoft.com/office/drawing/2014/main" id="{DF95D332-A75E-48DC-8965-38B7D41F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988839"/>
            <a:ext cx="4222056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A2EFAFFB-E2CD-42C6-A6D3-03548891454A}"/>
              </a:ext>
            </a:extLst>
          </p:cNvPr>
          <p:cNvSpPr/>
          <p:nvPr/>
        </p:nvSpPr>
        <p:spPr>
          <a:xfrm>
            <a:off x="509588" y="2252663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67" name="TextBox 7">
            <a:extLst>
              <a:ext uri="{FF2B5EF4-FFF2-40B4-BE49-F238E27FC236}">
                <a16:creationId xmlns:a16="http://schemas.microsoft.com/office/drawing/2014/main" id="{04F77E72-32CC-4619-B300-FF0ADC965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2128838"/>
            <a:ext cx="4675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手写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 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日志插入功能</a:t>
            </a:r>
            <a:endParaRPr lang="en-US" altLang="zh-CN" sz="2200" b="1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3E8A6DC0-216A-4468-8042-B7CA6A3B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838" y="2924175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剖析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容器初始化源码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DC7C77-D939-4210-B975-769B71E215EA}"/>
              </a:ext>
            </a:extLst>
          </p:cNvPr>
          <p:cNvSpPr/>
          <p:nvPr/>
        </p:nvSpPr>
        <p:spPr>
          <a:xfrm>
            <a:off x="523875" y="3033713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3D256BE5-EA4D-41E0-AA86-D091641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3644212"/>
            <a:ext cx="4056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剖析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SpringAOP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实现源码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82EFD5-478A-47CD-84F5-A574566CB5E6}"/>
              </a:ext>
            </a:extLst>
          </p:cNvPr>
          <p:cNvSpPr/>
          <p:nvPr/>
        </p:nvSpPr>
        <p:spPr>
          <a:xfrm>
            <a:off x="523875" y="377348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11272" name="图片 3" descr="内页_03.png">
            <a:extLst>
              <a:ext uri="{FF2B5EF4-FFF2-40B4-BE49-F238E27FC236}">
                <a16:creationId xmlns:a16="http://schemas.microsoft.com/office/drawing/2014/main" id="{FD314AB0-C776-4A61-87E1-8C2E18E0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今天议题</a:t>
            </a:r>
          </a:p>
        </p:txBody>
      </p:sp>
      <p:sp>
        <p:nvSpPr>
          <p:cNvPr id="11276" name="TextBox 7">
            <a:extLst>
              <a:ext uri="{FF2B5EF4-FFF2-40B4-BE49-F238E27FC236}">
                <a16:creationId xmlns:a16="http://schemas.microsoft.com/office/drawing/2014/main" id="{1B0656E5-CFF7-4E82-A2B1-6A22D1DC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2438" y="1463675"/>
            <a:ext cx="18700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目标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B0A73F4-3344-4B6E-80E7-C42544BFB48E}"/>
              </a:ext>
            </a:extLst>
          </p:cNvPr>
          <p:cNvSpPr/>
          <p:nvPr/>
        </p:nvSpPr>
        <p:spPr>
          <a:xfrm>
            <a:off x="6646863" y="21605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8" name="TextBox 7">
            <a:extLst>
              <a:ext uri="{FF2B5EF4-FFF2-40B4-BE49-F238E27FC236}">
                <a16:creationId xmlns:a16="http://schemas.microsoft.com/office/drawing/2014/main" id="{A8A85FE4-6AEA-4010-A0D6-83C18FF5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055813"/>
            <a:ext cx="34830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简介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编程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79" name="TextBox 7">
            <a:extLst>
              <a:ext uri="{FF2B5EF4-FFF2-40B4-BE49-F238E27FC236}">
                <a16:creationId xmlns:a16="http://schemas.microsoft.com/office/drawing/2014/main" id="{4690CAB9-0CCF-4DAE-AB8B-3F850E659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2832100"/>
            <a:ext cx="5834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查看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@EnableAspectJAutoProxy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49126A-D423-4C3D-A1F0-21467AB96459}"/>
              </a:ext>
            </a:extLst>
          </p:cNvPr>
          <p:cNvSpPr/>
          <p:nvPr/>
        </p:nvSpPr>
        <p:spPr>
          <a:xfrm>
            <a:off x="6661150" y="294163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1" name="TextBox 7">
            <a:extLst>
              <a:ext uri="{FF2B5EF4-FFF2-40B4-BE49-F238E27FC236}">
                <a16:creationId xmlns:a16="http://schemas.microsoft.com/office/drawing/2014/main" id="{3ABB7AC3-A75D-4A43-A0F2-D2871F73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3571875"/>
            <a:ext cx="5792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分析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AspectJAutoProxyCreator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注册过程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93FAD9-807C-4B17-88EF-EB7C2C50BB10}"/>
              </a:ext>
            </a:extLst>
          </p:cNvPr>
          <p:cNvSpPr/>
          <p:nvPr/>
        </p:nvSpPr>
        <p:spPr>
          <a:xfrm>
            <a:off x="6661150" y="36798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3" name="TextBox 7">
            <a:extLst>
              <a:ext uri="{FF2B5EF4-FFF2-40B4-BE49-F238E27FC236}">
                <a16:creationId xmlns:a16="http://schemas.microsoft.com/office/drawing/2014/main" id="{88B2B93A-AF5F-4E2A-9B02-16802DCE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302125"/>
            <a:ext cx="52251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分析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AspectJAutoProxyCreator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创建</a:t>
            </a:r>
            <a:br>
              <a:rPr lang="en-US" altLang="zh-CN" sz="2200" b="1">
                <a:solidFill>
                  <a:srgbClr val="188EEE"/>
                </a:solidFill>
                <a:latin typeface="思源黑体 CN Normal"/>
              </a:rPr>
            </a:b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代理对象过程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F37FBC-B1C5-4DEA-A2CE-34729365D888}"/>
              </a:ext>
            </a:extLst>
          </p:cNvPr>
          <p:cNvSpPr/>
          <p:nvPr/>
        </p:nvSpPr>
        <p:spPr>
          <a:xfrm>
            <a:off x="6662738" y="4410075"/>
            <a:ext cx="214312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5" name="TextBox 7">
            <a:extLst>
              <a:ext uri="{FF2B5EF4-FFF2-40B4-BE49-F238E27FC236}">
                <a16:creationId xmlns:a16="http://schemas.microsoft.com/office/drawing/2014/main" id="{E285D25F-0333-4D6F-AC4B-EBBCAB2C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371600"/>
            <a:ext cx="1868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步骤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1716376-FCBC-495A-8761-75836115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4332512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分享研究源码技巧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4F9CB5C-6BD8-498E-825B-A5E848D14D3F}"/>
              </a:ext>
            </a:extLst>
          </p:cNvPr>
          <p:cNvSpPr/>
          <p:nvPr/>
        </p:nvSpPr>
        <p:spPr>
          <a:xfrm>
            <a:off x="533400" y="4442050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08D41C7F-3320-4DE9-8A64-11DC6C88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5343029"/>
            <a:ext cx="4398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感悟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设计思路和总结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1031802-3292-48AE-A8E0-A98F4E94A6F9}"/>
              </a:ext>
            </a:extLst>
          </p:cNvPr>
          <p:cNvSpPr/>
          <p:nvPr/>
        </p:nvSpPr>
        <p:spPr>
          <a:xfrm>
            <a:off x="6646863" y="5450979"/>
            <a:ext cx="214312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>
            <a:extLst>
              <a:ext uri="{FF2B5EF4-FFF2-40B4-BE49-F238E27FC236}">
                <a16:creationId xmlns:a16="http://schemas.microsoft.com/office/drawing/2014/main" id="{E706186B-0A3C-4DCE-8CE9-003C82FFC07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449473">
            <a:off x="1038225" y="1749425"/>
            <a:ext cx="3014663" cy="7080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MH_Other_2">
            <a:extLst>
              <a:ext uri="{FF2B5EF4-FFF2-40B4-BE49-F238E27FC236}">
                <a16:creationId xmlns:a16="http://schemas.microsoft.com/office/drawing/2014/main" id="{37EE681F-BD42-4A6E-A525-FCD040F954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077013">
            <a:off x="1136650" y="2560638"/>
            <a:ext cx="2747963" cy="750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A27F0226-3C03-43DC-BF49-BA86A7F0BF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062520">
            <a:off x="1130300" y="3302000"/>
            <a:ext cx="2379663" cy="698500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id="{DF969346-A115-4B45-B0CA-84F4036F40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8560" y="1719580"/>
            <a:ext cx="504825" cy="410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>
            <a:extLst>
              <a:ext uri="{FF2B5EF4-FFF2-40B4-BE49-F238E27FC236}">
                <a16:creationId xmlns:a16="http://schemas.microsoft.com/office/drawing/2014/main" id="{DFD5775C-218F-46A1-82F5-C0919F65896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19199" y="2914650"/>
            <a:ext cx="464185" cy="376555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6126CB31-FFD1-4090-943C-8EA8F1B67E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42389" y="3934459"/>
            <a:ext cx="348615" cy="283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>
            <a:extLst>
              <a:ext uri="{FF2B5EF4-FFF2-40B4-BE49-F238E27FC236}">
                <a16:creationId xmlns:a16="http://schemas.microsoft.com/office/drawing/2014/main" id="{29C72F00-0CD0-4CC0-BB5F-8EB61D4382B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9002814">
            <a:off x="1296988" y="4003675"/>
            <a:ext cx="2200275" cy="7207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MH_Other_8">
            <a:extLst>
              <a:ext uri="{FF2B5EF4-FFF2-40B4-BE49-F238E27FC236}">
                <a16:creationId xmlns:a16="http://schemas.microsoft.com/office/drawing/2014/main" id="{08BA29A6-099D-4FDC-9F59-85D19E4F94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20540294">
            <a:off x="1504949" y="4685030"/>
            <a:ext cx="328295" cy="27432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5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>
            <a:extLst>
              <a:ext uri="{FF2B5EF4-FFF2-40B4-BE49-F238E27FC236}">
                <a16:creationId xmlns:a16="http://schemas.microsoft.com/office/drawing/2014/main" id="{485F1A76-2DB2-4ED4-AFCB-E1A44A2A019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38613" y="1298575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>
            <a:extLst>
              <a:ext uri="{FF2B5EF4-FFF2-40B4-BE49-F238E27FC236}">
                <a16:creationId xmlns:a16="http://schemas.microsoft.com/office/drawing/2014/main" id="{DD5209AC-2129-41F0-9C3E-FF2AEE94F71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651875" y="1298575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>
            <a:extLst>
              <a:ext uri="{FF2B5EF4-FFF2-40B4-BE49-F238E27FC236}">
                <a16:creationId xmlns:a16="http://schemas.microsoft.com/office/drawing/2014/main" id="{5CB24CC1-39C4-49E4-8550-6E038C6BB64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910763" y="1298575"/>
            <a:ext cx="0" cy="1462088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>
            <a:extLst>
              <a:ext uri="{FF2B5EF4-FFF2-40B4-BE49-F238E27FC236}">
                <a16:creationId xmlns:a16="http://schemas.microsoft.com/office/drawing/2014/main" id="{3FCFF510-3072-4AE5-BCE0-CED25E8DB25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146550" y="5405438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>
            <a:extLst>
              <a:ext uri="{FF2B5EF4-FFF2-40B4-BE49-F238E27FC236}">
                <a16:creationId xmlns:a16="http://schemas.microsoft.com/office/drawing/2014/main" id="{D881C152-69B6-41BA-99ED-584C24040B9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651875" y="5405438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>
            <a:extLst>
              <a:ext uri="{FF2B5EF4-FFF2-40B4-BE49-F238E27FC236}">
                <a16:creationId xmlns:a16="http://schemas.microsoft.com/office/drawing/2014/main" id="{E9C66D70-DEC7-4968-AD94-91F32CD3507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910763" y="3940175"/>
            <a:ext cx="0" cy="1465263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>
            <a:extLst>
              <a:ext uri="{FF2B5EF4-FFF2-40B4-BE49-F238E27FC236}">
                <a16:creationId xmlns:a16="http://schemas.microsoft.com/office/drawing/2014/main" id="{4316808C-8878-4E2F-8B0E-8B78BAFAF9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 rot="562956">
            <a:off x="1917700" y="1898650"/>
            <a:ext cx="1255713" cy="4159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现状一</a:t>
            </a: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FB9E9616-85F8-46DA-B21B-C83AF65B282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21109827">
            <a:off x="1892300" y="2774950"/>
            <a:ext cx="1244600" cy="357188"/>
          </a:xfrm>
          <a:prstGeom prst="rect">
            <a:avLst/>
          </a:prstGeom>
          <a:noFill/>
        </p:spPr>
        <p:txBody>
          <a:bodyPr lIns="0" tIns="0" rIns="0" bIns="0" anchor="ctr">
            <a:normAutofit fontScale="975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</a:t>
            </a: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</a:t>
            </a:r>
          </a:p>
        </p:txBody>
      </p:sp>
      <p:sp>
        <p:nvSpPr>
          <p:cNvPr id="17434" name="MH_SubTitle_3">
            <a:extLst>
              <a:ext uri="{FF2B5EF4-FFF2-40B4-BE49-F238E27FC236}">
                <a16:creationId xmlns:a16="http://schemas.microsoft.com/office/drawing/2014/main" id="{D0E6CB6A-F777-452C-A533-E292B43C5F1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1200000">
            <a:off x="1798638" y="3440113"/>
            <a:ext cx="1273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现状三</a:t>
            </a:r>
          </a:p>
        </p:txBody>
      </p:sp>
      <p:sp>
        <p:nvSpPr>
          <p:cNvPr id="20" name="MH_SubTitle_4">
            <a:extLst>
              <a:ext uri="{FF2B5EF4-FFF2-40B4-BE49-F238E27FC236}">
                <a16:creationId xmlns:a16="http://schemas.microsoft.com/office/drawing/2014/main" id="{E71403CC-0B09-41F9-A61B-5BDB7E1245E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 rot="19109607">
            <a:off x="1884363" y="4237038"/>
            <a:ext cx="1023937" cy="298450"/>
          </a:xfrm>
          <a:prstGeom prst="rect">
            <a:avLst/>
          </a:prstGeom>
          <a:noFill/>
        </p:spPr>
        <p:txBody>
          <a:bodyPr lIns="0" tIns="0" rIns="0" bIns="0" anchor="ctr">
            <a:normAutofit fontScale="95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现状四</a:t>
            </a:r>
          </a:p>
        </p:txBody>
      </p:sp>
      <p:sp>
        <p:nvSpPr>
          <p:cNvPr id="21" name="MH_Desc_1">
            <a:extLst>
              <a:ext uri="{FF2B5EF4-FFF2-40B4-BE49-F238E27FC236}">
                <a16:creationId xmlns:a16="http://schemas.microsoft.com/office/drawing/2014/main" id="{7F6C1C52-EB90-44F9-9BB1-21CC7C5C72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62450" y="1611313"/>
            <a:ext cx="57054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公司技术框架落后，工作主要是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2000" b="1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285750" lvl="1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掌握的技术与工作年限严重不匹配</a:t>
            </a:r>
            <a:endParaRPr lang="zh-CN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1380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437" name="MH_Desc_1">
            <a:extLst>
              <a:ext uri="{FF2B5EF4-FFF2-40B4-BE49-F238E27FC236}">
                <a16:creationId xmlns:a16="http://schemas.microsoft.com/office/drawing/2014/main" id="{3C580FEF-6A64-4CD7-938C-70ACF8A0BC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62450" y="3429000"/>
            <a:ext cx="5548313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技术能力无法胜任目前工作岗位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在传统中小公司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或外包公司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，想去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BATJ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一线互联网公司</a:t>
            </a: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13FDB79A-CF44-423C-A439-1EEC8504D59E}"/>
              </a:ext>
            </a:extLst>
          </p:cNvPr>
          <p:cNvSpPr txBox="1"/>
          <p:nvPr/>
        </p:nvSpPr>
        <p:spPr>
          <a:xfrm>
            <a:off x="841375" y="104775"/>
            <a:ext cx="385286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这是现在的你吗？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">
            <a:extLst>
              <a:ext uri="{FF2B5EF4-FFF2-40B4-BE49-F238E27FC236}">
                <a16:creationId xmlns:a16="http://schemas.microsoft.com/office/drawing/2014/main" id="{03B08C60-5EFB-4F9F-A434-16A8350C2011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2139950"/>
            <a:ext cx="1419225" cy="2498725"/>
            <a:chOff x="3834122" y="1279156"/>
            <a:chExt cx="1511420" cy="2783756"/>
          </a:xfrm>
        </p:grpSpPr>
        <p:sp>
          <p:nvSpPr>
            <p:cNvPr id="19476" name="MH_Title_1">
              <a:extLst>
                <a:ext uri="{FF2B5EF4-FFF2-40B4-BE49-F238E27FC236}">
                  <a16:creationId xmlns:a16="http://schemas.microsoft.com/office/drawing/2014/main" id="{281AD372-19D5-4459-9980-127854FCF79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34122" y="1279156"/>
              <a:ext cx="1511420" cy="1842400"/>
            </a:xfrm>
            <a:custGeom>
              <a:avLst/>
              <a:gdLst>
                <a:gd name="T0" fmla="*/ 0 w 3240360"/>
                <a:gd name="T1" fmla="*/ 0 h 3757972"/>
                <a:gd name="T2" fmla="*/ 3240360 w 3240360"/>
                <a:gd name="T3" fmla="*/ 3757972 h 3757972"/>
              </a:gdLst>
              <a:ahLst/>
              <a:cxnLst/>
              <a:rect l="T0" t="T1" r="T2" b="T3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FFFFF"/>
            </a:solidFill>
            <a:ln w="2032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？</a:t>
              </a:r>
            </a:p>
          </p:txBody>
        </p:sp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1F2477F0-B7E8-43E5-94E6-7A181DE7BA5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204370" y="3256436"/>
              <a:ext cx="781069" cy="15740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1A7B75B1-7EA0-4DAF-AB67-3CF0136AACA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71995" y="3484585"/>
              <a:ext cx="645819" cy="1591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0D53FAE7-8DB5-4A42-971F-F2F33D2ED0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4370" y="3712732"/>
              <a:ext cx="781069" cy="15917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MH_Other_4">
              <a:extLst>
                <a:ext uri="{FF2B5EF4-FFF2-40B4-BE49-F238E27FC236}">
                  <a16:creationId xmlns:a16="http://schemas.microsoft.com/office/drawing/2014/main" id="{48B57EF4-60AA-4079-8AEC-9CCAE7EDEBF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349764" y="3942648"/>
              <a:ext cx="490282" cy="12026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MH_Other_5">
            <a:extLst>
              <a:ext uri="{FF2B5EF4-FFF2-40B4-BE49-F238E27FC236}">
                <a16:creationId xmlns:a16="http://schemas.microsoft.com/office/drawing/2014/main" id="{54643F55-21C1-449C-9241-2F04E70DB7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2250" y="1665288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19460" name="MH_Other_6">
            <a:extLst>
              <a:ext uri="{FF2B5EF4-FFF2-40B4-BE49-F238E27FC236}">
                <a16:creationId xmlns:a16="http://schemas.microsoft.com/office/drawing/2014/main" id="{9B3B437C-B9F3-4400-AF2C-4ADBE374C4BA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695825" y="2022475"/>
            <a:ext cx="771525" cy="317500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MH_Other_7">
            <a:extLst>
              <a:ext uri="{FF2B5EF4-FFF2-40B4-BE49-F238E27FC236}">
                <a16:creationId xmlns:a16="http://schemas.microsoft.com/office/drawing/2014/main" id="{23422828-0E01-4567-893F-5039340677E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0038" y="1736725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19462" name="MH_Other_8">
            <a:extLst>
              <a:ext uri="{FF2B5EF4-FFF2-40B4-BE49-F238E27FC236}">
                <a16:creationId xmlns:a16="http://schemas.microsoft.com/office/drawing/2014/main" id="{B2CE6363-ACFF-4594-9BE5-5AB976873D7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7067550" y="2078038"/>
            <a:ext cx="773113" cy="314325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Other_9">
            <a:extLst>
              <a:ext uri="{FF2B5EF4-FFF2-40B4-BE49-F238E27FC236}">
                <a16:creationId xmlns:a16="http://schemas.microsoft.com/office/drawing/2014/main" id="{C6A16A99-2D6F-4CC9-9D51-8CE8A71914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7388" y="4335463"/>
            <a:ext cx="579437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19464" name="MH_Other_10">
            <a:extLst>
              <a:ext uri="{FF2B5EF4-FFF2-40B4-BE49-F238E27FC236}">
                <a16:creationId xmlns:a16="http://schemas.microsoft.com/office/drawing/2014/main" id="{F845E070-6D06-4CD8-95EB-AE3F678179FC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4971256" y="3952082"/>
            <a:ext cx="758825" cy="322262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11">
            <a:extLst>
              <a:ext uri="{FF2B5EF4-FFF2-40B4-BE49-F238E27FC236}">
                <a16:creationId xmlns:a16="http://schemas.microsoft.com/office/drawing/2014/main" id="{D9036E62-33F1-42C2-9720-0FA890F7F49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93000" y="4406900"/>
            <a:ext cx="579438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9466" name="MH_Other_12">
            <a:extLst>
              <a:ext uri="{FF2B5EF4-FFF2-40B4-BE49-F238E27FC236}">
                <a16:creationId xmlns:a16="http://schemas.microsoft.com/office/drawing/2014/main" id="{6250C092-A591-45C0-A587-D9DE256421AA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6859588" y="3924300"/>
            <a:ext cx="663575" cy="512763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Text_1">
            <a:extLst>
              <a:ext uri="{FF2B5EF4-FFF2-40B4-BE49-F238E27FC236}">
                <a16:creationId xmlns:a16="http://schemas.microsoft.com/office/drawing/2014/main" id="{0F82F31F-A1F7-440E-9119-C122F8F1CE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52525" y="1711325"/>
            <a:ext cx="259397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学什么？</a:t>
            </a: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741E5DF0-381A-444C-ABBC-B98E7C2A41B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03325" y="2565400"/>
            <a:ext cx="2879725" cy="10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新技术层出不穷，我应该学哪些技术</a:t>
            </a: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A1CE7E74-3A8F-4908-A764-7DA63917D7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6163" y="1652588"/>
            <a:ext cx="2457450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自学？</a:t>
            </a: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F49DE14E-3B22-4264-8639-4686C2F0A5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62988" y="2508250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看书看博客效果不好，自学效率低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8F5A0B6E-3F9F-40A8-961C-9F4CAC3B7F1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210550" y="3505200"/>
            <a:ext cx="2984500" cy="60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自学弊端</a:t>
            </a: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4168A9F3-1112-4C1F-8F93-E40AC02E11B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51838" y="4335463"/>
            <a:ext cx="2913062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知识体系零散，技术深度和广度都不够</a:t>
            </a:r>
            <a:r>
              <a:rPr lang="zh-CN" altLang="en-US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，没有老司机带你飞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MH_Text_1">
            <a:extLst>
              <a:ext uri="{FF2B5EF4-FFF2-40B4-BE49-F238E27FC236}">
                <a16:creationId xmlns:a16="http://schemas.microsoft.com/office/drawing/2014/main" id="{73E7AE33-4A9B-40AC-928E-98C1EA3EFBE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2525" y="3505200"/>
            <a:ext cx="3957638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学到什么程度？</a:t>
            </a:r>
          </a:p>
        </p:txBody>
      </p:sp>
      <p:sp>
        <p:nvSpPr>
          <p:cNvPr id="24" name="MH_Text_1">
            <a:extLst>
              <a:ext uri="{FF2B5EF4-FFF2-40B4-BE49-F238E27FC236}">
                <a16:creationId xmlns:a16="http://schemas.microsoft.com/office/drawing/2014/main" id="{5197DF2A-8E85-4431-BD4B-3D8CF623EB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2525" y="4335463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每个很难，我应该学到什么技术都做到精通程度</a:t>
            </a:r>
            <a:r>
              <a:rPr lang="zh-CN" altLang="en-US" sz="138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AA064D9E-06A4-4652-8D02-450DED1A1A77}"/>
              </a:ext>
            </a:extLst>
          </p:cNvPr>
          <p:cNvSpPr txBox="1"/>
          <p:nvPr/>
        </p:nvSpPr>
        <p:spPr>
          <a:xfrm>
            <a:off x="912813" y="104775"/>
            <a:ext cx="2935287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如何去学习</a:t>
            </a: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0B1F63B-3370-40F0-AD8F-8BCA3A4853C4}"/>
              </a:ext>
            </a:extLst>
          </p:cNvPr>
          <p:cNvSpPr/>
          <p:nvPr/>
        </p:nvSpPr>
        <p:spPr>
          <a:xfrm>
            <a:off x="1704975" y="1012825"/>
            <a:ext cx="3271838" cy="4640263"/>
          </a:xfrm>
          <a:custGeom>
            <a:avLst/>
            <a:gdLst/>
            <a:ahLst/>
            <a:cxnLst/>
            <a:rect l="l" t="t" r="r" b="b"/>
            <a:pathLst>
              <a:path w="2546498" h="4464496">
                <a:moveTo>
                  <a:pt x="314250" y="0"/>
                </a:moveTo>
                <a:cubicBezTo>
                  <a:pt x="1547087" y="0"/>
                  <a:pt x="2546498" y="999411"/>
                  <a:pt x="2546498" y="2232248"/>
                </a:cubicBezTo>
                <a:cubicBezTo>
                  <a:pt x="2546498" y="3465085"/>
                  <a:pt x="1547087" y="4464496"/>
                  <a:pt x="314250" y="4464496"/>
                </a:cubicBezTo>
                <a:cubicBezTo>
                  <a:pt x="207458" y="4464496"/>
                  <a:pt x="102417" y="4456997"/>
                  <a:pt x="0" y="4439844"/>
                </a:cubicBezTo>
                <a:cubicBezTo>
                  <a:pt x="1178157" y="4381404"/>
                  <a:pt x="2114450" y="3406816"/>
                  <a:pt x="2114450" y="2213544"/>
                </a:cubicBezTo>
                <a:cubicBezTo>
                  <a:pt x="2114450" y="1087499"/>
                  <a:pt x="1280684" y="156192"/>
                  <a:pt x="196452" y="5948"/>
                </a:cubicBezTo>
                <a:cubicBezTo>
                  <a:pt x="235360" y="1029"/>
                  <a:pt x="274685" y="0"/>
                  <a:pt x="3142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Box 99">
            <a:extLst>
              <a:ext uri="{FF2B5EF4-FFF2-40B4-BE49-F238E27FC236}">
                <a16:creationId xmlns:a16="http://schemas.microsoft.com/office/drawing/2014/main" id="{FF08CE80-B04B-43F5-BDAF-2234AFBE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028700"/>
            <a:ext cx="4192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</a:t>
            </a:r>
          </a:p>
        </p:txBody>
      </p:sp>
      <p:sp>
        <p:nvSpPr>
          <p:cNvPr id="21508" name="TextBox 100">
            <a:extLst>
              <a:ext uri="{FF2B5EF4-FFF2-40B4-BE49-F238E27FC236}">
                <a16:creationId xmlns:a16="http://schemas.microsoft.com/office/drawing/2014/main" id="{7CE8D6BB-AAF0-4A75-9D5C-DE716326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611313"/>
            <a:ext cx="4419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框架源码分析</a:t>
            </a:r>
          </a:p>
        </p:txBody>
      </p:sp>
      <p:sp>
        <p:nvSpPr>
          <p:cNvPr id="21509" name="TextBox 101">
            <a:extLst>
              <a:ext uri="{FF2B5EF4-FFF2-40B4-BE49-F238E27FC236}">
                <a16:creationId xmlns:a16="http://schemas.microsoft.com/office/drawing/2014/main" id="{9ACAA36D-35B3-44FB-A68F-3BB4E9EC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398713"/>
            <a:ext cx="411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</a:p>
        </p:txBody>
      </p:sp>
      <p:sp>
        <p:nvSpPr>
          <p:cNvPr id="21510" name="TextBox 102">
            <a:extLst>
              <a:ext uri="{FF2B5EF4-FFF2-40B4-BE49-F238E27FC236}">
                <a16:creationId xmlns:a16="http://schemas.microsoft.com/office/drawing/2014/main" id="{5FE4E4FA-EB20-4E00-9B81-6AD0034E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213100"/>
            <a:ext cx="522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</p:txBody>
      </p:sp>
      <p:sp>
        <p:nvSpPr>
          <p:cNvPr id="21511" name="TextBox 103">
            <a:extLst>
              <a:ext uri="{FF2B5EF4-FFF2-40B4-BE49-F238E27FC236}">
                <a16:creationId xmlns:a16="http://schemas.microsoft.com/office/drawing/2014/main" id="{ABA834CD-8F56-44B3-992D-0B494983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946525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分布式框架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7CC151D-4280-472C-B888-B16C08CD298A}"/>
              </a:ext>
            </a:extLst>
          </p:cNvPr>
          <p:cNvSpPr/>
          <p:nvPr/>
        </p:nvSpPr>
        <p:spPr>
          <a:xfrm>
            <a:off x="3579813" y="955675"/>
            <a:ext cx="630237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CBA61B8B-927A-4495-8787-FF03E8E5A83B}"/>
              </a:ext>
            </a:extLst>
          </p:cNvPr>
          <p:cNvSpPr/>
          <p:nvPr/>
        </p:nvSpPr>
        <p:spPr>
          <a:xfrm>
            <a:off x="4210050" y="1533525"/>
            <a:ext cx="661988" cy="492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D54DC49-53E9-4670-9C43-92C12E65DBEF}"/>
              </a:ext>
            </a:extLst>
          </p:cNvPr>
          <p:cNvSpPr/>
          <p:nvPr/>
        </p:nvSpPr>
        <p:spPr>
          <a:xfrm>
            <a:off x="4692650" y="2333625"/>
            <a:ext cx="663575" cy="52546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E6DD5C1-8BA9-4F27-B900-A8E785D1E24E}"/>
              </a:ext>
            </a:extLst>
          </p:cNvPr>
          <p:cNvSpPr/>
          <p:nvPr/>
        </p:nvSpPr>
        <p:spPr>
          <a:xfrm>
            <a:off x="4621213" y="3852863"/>
            <a:ext cx="555625" cy="5651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42B80CC-4E37-4547-80C5-40A8E8FCAB1C}"/>
              </a:ext>
            </a:extLst>
          </p:cNvPr>
          <p:cNvSpPr/>
          <p:nvPr/>
        </p:nvSpPr>
        <p:spPr>
          <a:xfrm>
            <a:off x="4054475" y="4565650"/>
            <a:ext cx="584200" cy="546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10EE29E-08BD-4BF8-83DD-5A4F21FD9BA7}"/>
              </a:ext>
            </a:extLst>
          </p:cNvPr>
          <p:cNvSpPr/>
          <p:nvPr/>
        </p:nvSpPr>
        <p:spPr>
          <a:xfrm>
            <a:off x="1236663" y="2024063"/>
            <a:ext cx="2314575" cy="23145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0E483B6-D01C-46DB-A869-FB7C6435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8401" y="2654474"/>
            <a:ext cx="1869279" cy="1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39281-6599-48E0-B848-ED7E6DF7FE33}"/>
              </a:ext>
            </a:extLst>
          </p:cNvPr>
          <p:cNvSpPr txBox="1"/>
          <p:nvPr/>
        </p:nvSpPr>
        <p:spPr>
          <a:xfrm>
            <a:off x="3589338" y="955675"/>
            <a:ext cx="620712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181C8E-DF38-4944-91C7-D09F88F3E558}"/>
              </a:ext>
            </a:extLst>
          </p:cNvPr>
          <p:cNvSpPr txBox="1"/>
          <p:nvPr/>
        </p:nvSpPr>
        <p:spPr>
          <a:xfrm>
            <a:off x="4292600" y="1533525"/>
            <a:ext cx="4714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69BAAA-E88F-4361-8D5B-BBAEE1BCA1AC}"/>
              </a:ext>
            </a:extLst>
          </p:cNvPr>
          <p:cNvSpPr txBox="1"/>
          <p:nvPr/>
        </p:nvSpPr>
        <p:spPr>
          <a:xfrm>
            <a:off x="4764088" y="2327275"/>
            <a:ext cx="395287" cy="604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C64980-0A33-4227-992C-192DE7F80F70}"/>
              </a:ext>
            </a:extLst>
          </p:cNvPr>
          <p:cNvSpPr txBox="1"/>
          <p:nvPr/>
        </p:nvSpPr>
        <p:spPr>
          <a:xfrm>
            <a:off x="4652963" y="3852863"/>
            <a:ext cx="303212" cy="604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</a:p>
        </p:txBody>
      </p:sp>
      <p:sp>
        <p:nvSpPr>
          <p:cNvPr id="21523" name="Freeform 284">
            <a:extLst>
              <a:ext uri="{FF2B5EF4-FFF2-40B4-BE49-F238E27FC236}">
                <a16:creationId xmlns:a16="http://schemas.microsoft.com/office/drawing/2014/main" id="{2B6DBFBE-5F55-4C3D-BADF-8DAC325345A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353550" y="4492625"/>
            <a:ext cx="2279650" cy="1690688"/>
          </a:xfrm>
          <a:custGeom>
            <a:avLst/>
            <a:gdLst>
              <a:gd name="T0" fmla="*/ 2147483646 w 85"/>
              <a:gd name="T1" fmla="*/ 0 h 63"/>
              <a:gd name="T2" fmla="*/ 0 w 85"/>
              <a:gd name="T3" fmla="*/ 2147483646 h 63"/>
              <a:gd name="T4" fmla="*/ 2147483646 w 85"/>
              <a:gd name="T5" fmla="*/ 2147483646 h 63"/>
              <a:gd name="T6" fmla="*/ 2147483646 w 85"/>
              <a:gd name="T7" fmla="*/ 2147483646 h 63"/>
              <a:gd name="T8" fmla="*/ 2147483646 w 85"/>
              <a:gd name="T9" fmla="*/ 2147483646 h 63"/>
              <a:gd name="T10" fmla="*/ 2147483646 w 85"/>
              <a:gd name="T11" fmla="*/ 2147483646 h 63"/>
              <a:gd name="T12" fmla="*/ 2147483646 w 85"/>
              <a:gd name="T13" fmla="*/ 2147483646 h 63"/>
              <a:gd name="T14" fmla="*/ 2147483646 w 85"/>
              <a:gd name="T15" fmla="*/ 2147483646 h 63"/>
              <a:gd name="T16" fmla="*/ 2147483646 w 85"/>
              <a:gd name="T17" fmla="*/ 2147483646 h 63"/>
              <a:gd name="T18" fmla="*/ 2147483646 w 85"/>
              <a:gd name="T19" fmla="*/ 2147483646 h 63"/>
              <a:gd name="T20" fmla="*/ 2147483646 w 85"/>
              <a:gd name="T21" fmla="*/ 2147483646 h 63"/>
              <a:gd name="T22" fmla="*/ 2147483646 w 85"/>
              <a:gd name="T23" fmla="*/ 2147483646 h 63"/>
              <a:gd name="T24" fmla="*/ 2147483646 w 85"/>
              <a:gd name="T25" fmla="*/ 2147483646 h 63"/>
              <a:gd name="T26" fmla="*/ 2147483646 w 85"/>
              <a:gd name="T27" fmla="*/ 2147483646 h 63"/>
              <a:gd name="T28" fmla="*/ 2147483646 w 85"/>
              <a:gd name="T29" fmla="*/ 2147483646 h 63"/>
              <a:gd name="T30" fmla="*/ 2147483646 w 85"/>
              <a:gd name="T31" fmla="*/ 2147483646 h 63"/>
              <a:gd name="T32" fmla="*/ 2147483646 w 85"/>
              <a:gd name="T33" fmla="*/ 0 h 63"/>
              <a:gd name="T34" fmla="*/ 2147483646 w 85"/>
              <a:gd name="T35" fmla="*/ 2147483646 h 63"/>
              <a:gd name="T36" fmla="*/ 2147483646 w 85"/>
              <a:gd name="T37" fmla="*/ 2147483646 h 63"/>
              <a:gd name="T38" fmla="*/ 2147483646 w 85"/>
              <a:gd name="T39" fmla="*/ 2147483646 h 63"/>
              <a:gd name="T40" fmla="*/ 2147483646 w 85"/>
              <a:gd name="T41" fmla="*/ 2147483646 h 63"/>
              <a:gd name="T42" fmla="*/ 2147483646 w 85"/>
              <a:gd name="T43" fmla="*/ 2147483646 h 63"/>
              <a:gd name="T44" fmla="*/ 2147483646 w 85"/>
              <a:gd name="T45" fmla="*/ 2147483646 h 63"/>
              <a:gd name="T46" fmla="*/ 2147483646 w 85"/>
              <a:gd name="T47" fmla="*/ 2147483646 h 63"/>
              <a:gd name="T48" fmla="*/ 2147483646 w 85"/>
              <a:gd name="T49" fmla="*/ 2147483646 h 63"/>
              <a:gd name="T50" fmla="*/ 2147483646 w 85"/>
              <a:gd name="T51" fmla="*/ 2147483646 h 63"/>
              <a:gd name="T52" fmla="*/ 2147483646 w 85"/>
              <a:gd name="T53" fmla="*/ 2147483646 h 63"/>
              <a:gd name="T54" fmla="*/ 2147483646 w 85"/>
              <a:gd name="T55" fmla="*/ 2147483646 h 63"/>
              <a:gd name="T56" fmla="*/ 2147483646 w 85"/>
              <a:gd name="T57" fmla="*/ 2147483646 h 63"/>
              <a:gd name="T58" fmla="*/ 2147483646 w 85"/>
              <a:gd name="T59" fmla="*/ 2147483646 h 63"/>
              <a:gd name="T60" fmla="*/ 2147483646 w 85"/>
              <a:gd name="T61" fmla="*/ 2147483646 h 63"/>
              <a:gd name="T62" fmla="*/ 2147483646 w 85"/>
              <a:gd name="T63" fmla="*/ 2147483646 h 63"/>
              <a:gd name="T64" fmla="*/ 2147483646 w 85"/>
              <a:gd name="T65" fmla="*/ 2147483646 h 63"/>
              <a:gd name="T66" fmla="*/ 2147483646 w 85"/>
              <a:gd name="T67" fmla="*/ 2147483646 h 63"/>
              <a:gd name="T68" fmla="*/ 2147483646 w 85"/>
              <a:gd name="T69" fmla="*/ 2147483646 h 63"/>
              <a:gd name="T70" fmla="*/ 2147483646 w 85"/>
              <a:gd name="T71" fmla="*/ 2147483646 h 63"/>
              <a:gd name="T72" fmla="*/ 2147483646 w 85"/>
              <a:gd name="T73" fmla="*/ 2147483646 h 63"/>
              <a:gd name="T74" fmla="*/ 2147483646 w 85"/>
              <a:gd name="T75" fmla="*/ 2147483646 h 63"/>
              <a:gd name="T76" fmla="*/ 2147483646 w 85"/>
              <a:gd name="T77" fmla="*/ 2147483646 h 63"/>
              <a:gd name="T78" fmla="*/ 2147483646 w 85"/>
              <a:gd name="T79" fmla="*/ 2147483646 h 63"/>
              <a:gd name="T80" fmla="*/ 2147483646 w 85"/>
              <a:gd name="T81" fmla="*/ 2147483646 h 63"/>
              <a:gd name="T82" fmla="*/ 2147483646 w 85"/>
              <a:gd name="T83" fmla="*/ 2147483646 h 63"/>
              <a:gd name="T84" fmla="*/ 2147483646 w 85"/>
              <a:gd name="T85" fmla="*/ 2147483646 h 63"/>
              <a:gd name="T86" fmla="*/ 2147483646 w 85"/>
              <a:gd name="T87" fmla="*/ 2147483646 h 63"/>
              <a:gd name="T88" fmla="*/ 2147483646 w 85"/>
              <a:gd name="T89" fmla="*/ 2147483646 h 63"/>
              <a:gd name="T90" fmla="*/ 2147483646 w 85"/>
              <a:gd name="T91" fmla="*/ 2147483646 h 63"/>
              <a:gd name="T92" fmla="*/ 2147483646 w 85"/>
              <a:gd name="T93" fmla="*/ 2147483646 h 63"/>
              <a:gd name="T94" fmla="*/ 2147483646 w 85"/>
              <a:gd name="T95" fmla="*/ 2147483646 h 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4" name="图片 3" descr="内页_03.png">
            <a:extLst>
              <a:ext uri="{FF2B5EF4-FFF2-40B4-BE49-F238E27FC236}">
                <a16:creationId xmlns:a16="http://schemas.microsoft.com/office/drawing/2014/main" id="{468FEAF3-22DD-4E99-83CD-73A20F90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713"/>
            <a:ext cx="2921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C6932949-EEFE-4E7D-9421-5C146150A9C2}"/>
              </a:ext>
            </a:extLst>
          </p:cNvPr>
          <p:cNvSpPr txBox="1"/>
          <p:nvPr/>
        </p:nvSpPr>
        <p:spPr>
          <a:xfrm>
            <a:off x="482600" y="95250"/>
            <a:ext cx="56356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架构师需要掌握的技能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0C3FA36-E5CE-4BD1-860E-AB66B6BCCFA9}"/>
              </a:ext>
            </a:extLst>
          </p:cNvPr>
          <p:cNvSpPr/>
          <p:nvPr/>
        </p:nvSpPr>
        <p:spPr>
          <a:xfrm>
            <a:off x="3100388" y="5235575"/>
            <a:ext cx="622300" cy="5175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40">
            <a:extLst>
              <a:ext uri="{FF2B5EF4-FFF2-40B4-BE49-F238E27FC236}">
                <a16:creationId xmlns:a16="http://schemas.microsoft.com/office/drawing/2014/main" id="{1D356C47-E456-451A-8210-C9421AA22EDB}"/>
              </a:ext>
            </a:extLst>
          </p:cNvPr>
          <p:cNvSpPr txBox="1"/>
          <p:nvPr/>
        </p:nvSpPr>
        <p:spPr>
          <a:xfrm>
            <a:off x="3094038" y="5208588"/>
            <a:ext cx="392112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ACE97F-D609-446B-8B6F-18E449DE2443}"/>
              </a:ext>
            </a:extLst>
          </p:cNvPr>
          <p:cNvSpPr/>
          <p:nvPr/>
        </p:nvSpPr>
        <p:spPr>
          <a:xfrm>
            <a:off x="4841875" y="3063875"/>
            <a:ext cx="587375" cy="5349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39">
            <a:extLst>
              <a:ext uri="{FF2B5EF4-FFF2-40B4-BE49-F238E27FC236}">
                <a16:creationId xmlns:a16="http://schemas.microsoft.com/office/drawing/2014/main" id="{F11C0B77-7019-4330-97B8-5FAAADAFD035}"/>
              </a:ext>
            </a:extLst>
          </p:cNvPr>
          <p:cNvSpPr txBox="1"/>
          <p:nvPr/>
        </p:nvSpPr>
        <p:spPr>
          <a:xfrm>
            <a:off x="4872038" y="3063875"/>
            <a:ext cx="484187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DD3E39EC-7B2E-4AC5-ADCF-CB62F579C298}"/>
              </a:ext>
            </a:extLst>
          </p:cNvPr>
          <p:cNvSpPr txBox="1"/>
          <p:nvPr/>
        </p:nvSpPr>
        <p:spPr>
          <a:xfrm>
            <a:off x="4114800" y="4565650"/>
            <a:ext cx="4079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</a:p>
        </p:txBody>
      </p:sp>
      <p:sp>
        <p:nvSpPr>
          <p:cNvPr id="21531" name="TextBox 103">
            <a:extLst>
              <a:ext uri="{FF2B5EF4-FFF2-40B4-BE49-F238E27FC236}">
                <a16:creationId xmlns:a16="http://schemas.microsoft.com/office/drawing/2014/main" id="{8569288A-6300-4403-A099-6FC02EFA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672013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微服务系列</a:t>
            </a:r>
          </a:p>
        </p:txBody>
      </p:sp>
      <p:sp>
        <p:nvSpPr>
          <p:cNvPr id="21532" name="TextBox 103">
            <a:extLst>
              <a:ext uri="{FF2B5EF4-FFF2-40B4-BE49-F238E27FC236}">
                <a16:creationId xmlns:a16="http://schemas.microsoft.com/office/drawing/2014/main" id="{75905002-B8CE-4840-804A-AAE2F906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365750"/>
            <a:ext cx="317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人工智能、区块链、大数据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E736C-7D40-492A-8DE2-F52CD2E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5100"/>
            <a:ext cx="10904537" cy="657225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图灵学院独家VIP课程服务体系3.0</a:t>
            </a:r>
            <a:endParaRPr lang="zh-CN" altLang="en-US" noProof="1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80B7E1D-DC27-4B7F-AEB7-A23EE66726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83250" y="1196975"/>
            <a:ext cx="736600" cy="736600"/>
          </a:xfrm>
          <a:prstGeom prst="ellipse">
            <a:avLst/>
          </a:prstGeom>
          <a:solidFill>
            <a:srgbClr val="A7A7A7">
              <a:lumMod val="75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56" name="任意多边形 82">
            <a:extLst>
              <a:ext uri="{FF2B5EF4-FFF2-40B4-BE49-F238E27FC236}">
                <a16:creationId xmlns:a16="http://schemas.microsoft.com/office/drawing/2014/main" id="{8467589D-8223-4D74-96AA-63E50CCE7E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821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视频回放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ECAE293-A619-4D62-853F-F932148EAE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1888" y="2703513"/>
            <a:ext cx="736600" cy="736600"/>
          </a:xfrm>
          <a:prstGeom prst="ellipse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DC29B64-F12A-4B99-A3A7-76BA41D46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09825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E0ADD6F-2EC5-46C0-AE1F-1BD15137FC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84588" y="2703513"/>
            <a:ext cx="736600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4EA2385-AA7D-4383-B847-857AC8A3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0938" y="2703513"/>
            <a:ext cx="736600" cy="736600"/>
          </a:xfrm>
          <a:prstGeom prst="ellipse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A0D0DF0-315B-4CA7-9A13-4EB7280B84C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5700" y="2703513"/>
            <a:ext cx="736600" cy="736600"/>
          </a:xfrm>
          <a:prstGeom prst="ellipse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F524E70-E1EF-4613-BB22-159C55D408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08875" y="2703513"/>
            <a:ext cx="736600" cy="736600"/>
          </a:xfrm>
          <a:prstGeom prst="ellipse">
            <a:avLst/>
          </a:prstGeom>
          <a:solidFill>
            <a:srgbClr val="207CBC">
              <a:lumMod val="50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90" name="直接连接符 32">
            <a:extLst>
              <a:ext uri="{FF2B5EF4-FFF2-40B4-BE49-F238E27FC236}">
                <a16:creationId xmlns:a16="http://schemas.microsoft.com/office/drawing/2014/main" id="{B1CC3C80-063C-4F15-BF61-499E21A7A3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051300" y="2084388"/>
            <a:ext cx="6434138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1" name="直接连接符 32">
            <a:extLst>
              <a:ext uri="{FF2B5EF4-FFF2-40B4-BE49-F238E27FC236}">
                <a16:creationId xmlns:a16="http://schemas.microsoft.com/office/drawing/2014/main" id="{D37372B0-EE1F-4B7D-A860-A39AA9A6D0C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1471613" y="2084388"/>
            <a:ext cx="6434137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0796D02-6763-4F80-A617-64845BEA7C06}"/>
              </a:ext>
            </a:extLst>
          </p:cNvPr>
          <p:cNvCxnSpPr>
            <a:stCxn id="82" idx="4"/>
          </p:cNvCxnSpPr>
          <p:nvPr>
            <p:custDataLst>
              <p:tags r:id="rId11"/>
            </p:custDataLst>
          </p:nvPr>
        </p:nvCxnSpPr>
        <p:spPr>
          <a:xfrm>
            <a:off x="6051550" y="1933575"/>
            <a:ext cx="0" cy="150813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2AF9A14-EBF5-448B-8184-E499D0A37D6F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2"/>
            </p:custDataLst>
          </p:nvPr>
        </p:nvCxnSpPr>
        <p:spPr>
          <a:xfrm>
            <a:off x="2774950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44D86E0-FBEB-4E8E-AFC4-7C6B1F39471A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3"/>
            </p:custDataLst>
          </p:nvPr>
        </p:nvCxnSpPr>
        <p:spPr>
          <a:xfrm>
            <a:off x="4048125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0EAE441-72E7-4C22-A697-4B470C8BD8D1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4"/>
            </p:custDataLst>
          </p:nvPr>
        </p:nvCxnSpPr>
        <p:spPr>
          <a:xfrm>
            <a:off x="5319713" y="2084388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405BAAB-12B0-4869-94E9-9A8ECF16F664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5"/>
            </p:custDataLst>
          </p:nvPr>
        </p:nvCxnSpPr>
        <p:spPr>
          <a:xfrm>
            <a:off x="6597650" y="2084388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70" name="任意多边形 96">
            <a:extLst>
              <a:ext uri="{FF2B5EF4-FFF2-40B4-BE49-F238E27FC236}">
                <a16:creationId xmlns:a16="http://schemas.microsoft.com/office/drawing/2014/main" id="{AF9DD74E-FDFE-446A-9EA7-8F31FB80698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138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源码笔记</a:t>
            </a:r>
          </a:p>
        </p:txBody>
      </p:sp>
      <p:sp>
        <p:nvSpPr>
          <p:cNvPr id="23571" name="任意多边形 97">
            <a:extLst>
              <a:ext uri="{FF2B5EF4-FFF2-40B4-BE49-F238E27FC236}">
                <a16:creationId xmlns:a16="http://schemas.microsoft.com/office/drawing/2014/main" id="{CFD57785-40C9-4CE9-9906-7520E505043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23925" y="3224213"/>
            <a:ext cx="1135063" cy="1670050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4 h 2043113"/>
              <a:gd name="T6" fmla="*/ 19128 w 1385887"/>
              <a:gd name="T7" fmla="*/ 9905 h 2043113"/>
              <a:gd name="T8" fmla="*/ 31252 w 1385887"/>
              <a:gd name="T9" fmla="*/ 324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11 h 2043113"/>
              <a:gd name="T16" fmla="*/ 38106 w 1385887"/>
              <a:gd name="T17" fmla="*/ 51367 h 2043113"/>
              <a:gd name="T18" fmla="*/ 34897 w 1385887"/>
              <a:gd name="T19" fmla="*/ 54478 h 2043113"/>
              <a:gd name="T20" fmla="*/ 3208 w 1385887"/>
              <a:gd name="T21" fmla="*/ 54478 h 2043113"/>
              <a:gd name="T22" fmla="*/ 0 w 1385887"/>
              <a:gd name="T23" fmla="*/ 51367 h 2043113"/>
              <a:gd name="T24" fmla="*/ 0 w 1385887"/>
              <a:gd name="T25" fmla="*/ 3111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直播学习</a:t>
            </a:r>
          </a:p>
        </p:txBody>
      </p:sp>
      <p:sp>
        <p:nvSpPr>
          <p:cNvPr id="23572" name="任意多边形 98">
            <a:extLst>
              <a:ext uri="{FF2B5EF4-FFF2-40B4-BE49-F238E27FC236}">
                <a16:creationId xmlns:a16="http://schemas.microsoft.com/office/drawing/2014/main" id="{3EFA3B50-3919-412F-AF2E-B4E95C67E68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3726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解答辅导</a:t>
            </a:r>
          </a:p>
        </p:txBody>
      </p:sp>
      <p:sp>
        <p:nvSpPr>
          <p:cNvPr id="23573" name="任意多边形 99">
            <a:extLst>
              <a:ext uri="{FF2B5EF4-FFF2-40B4-BE49-F238E27FC236}">
                <a16:creationId xmlns:a16="http://schemas.microsoft.com/office/drawing/2014/main" id="{0AEDDCE6-A4BF-4C69-BC5C-4B915933FC4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043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阶段考试</a:t>
            </a:r>
          </a:p>
        </p:txBody>
      </p:sp>
      <p:sp>
        <p:nvSpPr>
          <p:cNvPr id="23574" name="任意多边形 100">
            <a:extLst>
              <a:ext uri="{FF2B5EF4-FFF2-40B4-BE49-F238E27FC236}">
                <a16:creationId xmlns:a16="http://schemas.microsoft.com/office/drawing/2014/main" id="{C25CBE89-7F48-41D7-AE77-9F849BC1BF00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59325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课后作业</a:t>
            </a:r>
          </a:p>
        </p:txBody>
      </p:sp>
      <p:sp>
        <p:nvSpPr>
          <p:cNvPr id="23575" name="KSO_Shape">
            <a:extLst>
              <a:ext uri="{FF2B5EF4-FFF2-40B4-BE49-F238E27FC236}">
                <a16:creationId xmlns:a16="http://schemas.microsoft.com/office/drawing/2014/main" id="{9F5F6376-3A32-45AF-8430-299E0F4DE1A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92225" y="2854325"/>
            <a:ext cx="434975" cy="415925"/>
          </a:xfrm>
          <a:custGeom>
            <a:avLst/>
            <a:gdLst>
              <a:gd name="T0" fmla="*/ 2147483646 w 8032"/>
              <a:gd name="T1" fmla="*/ 2147483646 h 7642"/>
              <a:gd name="T2" fmla="*/ 2147483646 w 8032"/>
              <a:gd name="T3" fmla="*/ 2147483646 h 7642"/>
              <a:gd name="T4" fmla="*/ 2147483646 w 8032"/>
              <a:gd name="T5" fmla="*/ 2147483646 h 7642"/>
              <a:gd name="T6" fmla="*/ 2147483646 w 8032"/>
              <a:gd name="T7" fmla="*/ 2147483646 h 7642"/>
              <a:gd name="T8" fmla="*/ 2147483646 w 8032"/>
              <a:gd name="T9" fmla="*/ 2147483646 h 7642"/>
              <a:gd name="T10" fmla="*/ 0 w 8032"/>
              <a:gd name="T11" fmla="*/ 2147483646 h 7642"/>
              <a:gd name="T12" fmla="*/ 0 w 8032"/>
              <a:gd name="T13" fmla="*/ 2147483646 h 7642"/>
              <a:gd name="T14" fmla="*/ 2147483646 w 8032"/>
              <a:gd name="T15" fmla="*/ 2147483646 h 7642"/>
              <a:gd name="T16" fmla="*/ 2147483646 w 8032"/>
              <a:gd name="T17" fmla="*/ 0 h 7642"/>
              <a:gd name="T18" fmla="*/ 2147483646 w 8032"/>
              <a:gd name="T19" fmla="*/ 0 h 7642"/>
              <a:gd name="T20" fmla="*/ 2147483646 w 8032"/>
              <a:gd name="T21" fmla="*/ 2147483646 h 7642"/>
              <a:gd name="T22" fmla="*/ 2147483646 w 8032"/>
              <a:gd name="T23" fmla="*/ 2147483646 h 7642"/>
              <a:gd name="T24" fmla="*/ 2147483646 w 8032"/>
              <a:gd name="T25" fmla="*/ 2147483646 h 7642"/>
              <a:gd name="T26" fmla="*/ 2147483646 w 8032"/>
              <a:gd name="T27" fmla="*/ 2147483646 h 7642"/>
              <a:gd name="T28" fmla="*/ 2147483646 w 8032"/>
              <a:gd name="T29" fmla="*/ 2147483646 h 7642"/>
              <a:gd name="T30" fmla="*/ 2147483646 w 8032"/>
              <a:gd name="T31" fmla="*/ 2147483646 h 7642"/>
              <a:gd name="T32" fmla="*/ 2147483646 w 8032"/>
              <a:gd name="T33" fmla="*/ 2147483646 h 7642"/>
              <a:gd name="T34" fmla="*/ 2147483646 w 8032"/>
              <a:gd name="T35" fmla="*/ 2147483646 h 7642"/>
              <a:gd name="T36" fmla="*/ 2147483646 w 8032"/>
              <a:gd name="T37" fmla="*/ 2147483646 h 7642"/>
              <a:gd name="T38" fmla="*/ 2147483646 w 8032"/>
              <a:gd name="T39" fmla="*/ 2147483646 h 7642"/>
              <a:gd name="T40" fmla="*/ 2147483646 w 8032"/>
              <a:gd name="T41" fmla="*/ 2147483646 h 7642"/>
              <a:gd name="T42" fmla="*/ 2147483646 w 8032"/>
              <a:gd name="T43" fmla="*/ 2147483646 h 7642"/>
              <a:gd name="T44" fmla="*/ 2147483646 w 8032"/>
              <a:gd name="T45" fmla="*/ 2147483646 h 7642"/>
              <a:gd name="T46" fmla="*/ 2147483646 w 8032"/>
              <a:gd name="T47" fmla="*/ 2147483646 h 7642"/>
              <a:gd name="T48" fmla="*/ 2147483646 w 8032"/>
              <a:gd name="T49" fmla="*/ 2147483646 h 7642"/>
              <a:gd name="T50" fmla="*/ 2147483646 w 8032"/>
              <a:gd name="T51" fmla="*/ 2147483646 h 7642"/>
              <a:gd name="T52" fmla="*/ 2147483646 w 8032"/>
              <a:gd name="T53" fmla="*/ 2147483646 h 7642"/>
              <a:gd name="T54" fmla="*/ 2147483646 w 8032"/>
              <a:gd name="T55" fmla="*/ 2147483646 h 7642"/>
              <a:gd name="T56" fmla="*/ 2147483646 w 8032"/>
              <a:gd name="T57" fmla="*/ 2147483646 h 7642"/>
              <a:gd name="T58" fmla="*/ 2147483646 w 8032"/>
              <a:gd name="T59" fmla="*/ 2147483646 h 7642"/>
              <a:gd name="T60" fmla="*/ 2147483646 w 8032"/>
              <a:gd name="T61" fmla="*/ 2147483646 h 7642"/>
              <a:gd name="T62" fmla="*/ 2147483646 w 8032"/>
              <a:gd name="T63" fmla="*/ 2147483646 h 7642"/>
              <a:gd name="T64" fmla="*/ 2147483646 w 8032"/>
              <a:gd name="T65" fmla="*/ 2147483646 h 7642"/>
              <a:gd name="T66" fmla="*/ 2147483646 w 8032"/>
              <a:gd name="T67" fmla="*/ 2147483646 h 7642"/>
              <a:gd name="T68" fmla="*/ 2147483646 w 8032"/>
              <a:gd name="T69" fmla="*/ 2147483646 h 7642"/>
              <a:gd name="T70" fmla="*/ 2147483646 w 8032"/>
              <a:gd name="T71" fmla="*/ 2147483646 h 7642"/>
              <a:gd name="T72" fmla="*/ 2147483646 w 8032"/>
              <a:gd name="T73" fmla="*/ 2147483646 h 7642"/>
              <a:gd name="T74" fmla="*/ 2147483646 w 8032"/>
              <a:gd name="T75" fmla="*/ 2147483646 h 7642"/>
              <a:gd name="T76" fmla="*/ 2147483646 w 8032"/>
              <a:gd name="T77" fmla="*/ 2147483646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KSO_Shape">
            <a:extLst>
              <a:ext uri="{FF2B5EF4-FFF2-40B4-BE49-F238E27FC236}">
                <a16:creationId xmlns:a16="http://schemas.microsoft.com/office/drawing/2014/main" id="{69BE1096-C4FC-43C8-B5E6-403BC7C9303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853113" y="1423988"/>
            <a:ext cx="384175" cy="317500"/>
          </a:xfrm>
          <a:custGeom>
            <a:avLst/>
            <a:gdLst>
              <a:gd name="T0" fmla="*/ 1520459 w 3563"/>
              <a:gd name="T1" fmla="*/ 421092 h 2937"/>
              <a:gd name="T2" fmla="*/ 1372910 w 3563"/>
              <a:gd name="T3" fmla="*/ 546965 h 2937"/>
              <a:gd name="T4" fmla="*/ 1441631 w 3563"/>
              <a:gd name="T5" fmla="*/ 627847 h 2937"/>
              <a:gd name="T6" fmla="*/ 1800397 w 3563"/>
              <a:gd name="T7" fmla="*/ 322517 h 2937"/>
              <a:gd name="T8" fmla="*/ 1732181 w 3563"/>
              <a:gd name="T9" fmla="*/ 241635 h 2937"/>
              <a:gd name="T10" fmla="*/ 1583622 w 3563"/>
              <a:gd name="T11" fmla="*/ 367508 h 2937"/>
              <a:gd name="T12" fmla="*/ 1482056 w 3563"/>
              <a:gd name="T13" fmla="*/ 247701 h 2937"/>
              <a:gd name="T14" fmla="*/ 1654364 w 3563"/>
              <a:gd name="T15" fmla="*/ 101608 h 2937"/>
              <a:gd name="T16" fmla="*/ 1568463 w 3563"/>
              <a:gd name="T17" fmla="*/ 0 h 2937"/>
              <a:gd name="T18" fmla="*/ 707930 w 3563"/>
              <a:gd name="T19" fmla="*/ 730971 h 2937"/>
              <a:gd name="T20" fmla="*/ 643757 w 3563"/>
              <a:gd name="T21" fmla="*/ 734510 h 2937"/>
              <a:gd name="T22" fmla="*/ 181404 w 3563"/>
              <a:gd name="T23" fmla="*/ 761302 h 2937"/>
              <a:gd name="T24" fmla="*/ 137443 w 3563"/>
              <a:gd name="T25" fmla="*/ 1303212 h 2937"/>
              <a:gd name="T26" fmla="*/ 679128 w 3563"/>
              <a:gd name="T27" fmla="*/ 1347192 h 2937"/>
              <a:gd name="T28" fmla="*/ 780189 w 3563"/>
              <a:gd name="T29" fmla="*/ 895263 h 2937"/>
              <a:gd name="T30" fmla="*/ 793832 w 3563"/>
              <a:gd name="T31" fmla="*/ 832580 h 2937"/>
              <a:gd name="T32" fmla="*/ 1418893 w 3563"/>
              <a:gd name="T33" fmla="*/ 301286 h 2937"/>
              <a:gd name="T34" fmla="*/ 1520459 w 3563"/>
              <a:gd name="T35" fmla="*/ 421092 h 2937"/>
              <a:gd name="T36" fmla="*/ 610407 w 3563"/>
              <a:gd name="T37" fmla="*/ 1266309 h 2937"/>
              <a:gd name="T38" fmla="*/ 217786 w 3563"/>
              <a:gd name="T39" fmla="*/ 1234462 h 2937"/>
              <a:gd name="T40" fmla="*/ 250125 w 3563"/>
              <a:gd name="T41" fmla="*/ 842184 h 2937"/>
              <a:gd name="T42" fmla="*/ 642241 w 3563"/>
              <a:gd name="T43" fmla="*/ 874032 h 2937"/>
              <a:gd name="T44" fmla="*/ 610407 w 3563"/>
              <a:gd name="T45" fmla="*/ 1266309 h 293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63" h="2937">
                <a:moveTo>
                  <a:pt x="3009" y="833"/>
                </a:moveTo>
                <a:cubicBezTo>
                  <a:pt x="2717" y="1082"/>
                  <a:pt x="2717" y="1082"/>
                  <a:pt x="2717" y="1082"/>
                </a:cubicBezTo>
                <a:cubicBezTo>
                  <a:pt x="2853" y="1242"/>
                  <a:pt x="2853" y="1242"/>
                  <a:pt x="2853" y="1242"/>
                </a:cubicBezTo>
                <a:cubicBezTo>
                  <a:pt x="3563" y="638"/>
                  <a:pt x="3563" y="638"/>
                  <a:pt x="3563" y="638"/>
                </a:cubicBezTo>
                <a:cubicBezTo>
                  <a:pt x="3428" y="478"/>
                  <a:pt x="3428" y="478"/>
                  <a:pt x="3428" y="478"/>
                </a:cubicBezTo>
                <a:cubicBezTo>
                  <a:pt x="3134" y="727"/>
                  <a:pt x="3134" y="727"/>
                  <a:pt x="3134" y="727"/>
                </a:cubicBezTo>
                <a:cubicBezTo>
                  <a:pt x="2933" y="490"/>
                  <a:pt x="2933" y="490"/>
                  <a:pt x="2933" y="490"/>
                </a:cubicBezTo>
                <a:cubicBezTo>
                  <a:pt x="3274" y="201"/>
                  <a:pt x="3274" y="201"/>
                  <a:pt x="3274" y="201"/>
                </a:cubicBezTo>
                <a:cubicBezTo>
                  <a:pt x="3104" y="0"/>
                  <a:pt x="3104" y="0"/>
                  <a:pt x="3104" y="0"/>
                </a:cubicBezTo>
                <a:cubicBezTo>
                  <a:pt x="1401" y="1446"/>
                  <a:pt x="1401" y="1446"/>
                  <a:pt x="1401" y="1446"/>
                </a:cubicBezTo>
                <a:cubicBezTo>
                  <a:pt x="1364" y="1477"/>
                  <a:pt x="1316" y="1480"/>
                  <a:pt x="1274" y="1453"/>
                </a:cubicBezTo>
                <a:cubicBezTo>
                  <a:pt x="1052" y="1303"/>
                  <a:pt x="662" y="1248"/>
                  <a:pt x="359" y="1506"/>
                </a:cubicBezTo>
                <a:cubicBezTo>
                  <a:pt x="39" y="1777"/>
                  <a:pt x="0" y="2258"/>
                  <a:pt x="272" y="2578"/>
                </a:cubicBezTo>
                <a:cubicBezTo>
                  <a:pt x="543" y="2898"/>
                  <a:pt x="1024" y="2937"/>
                  <a:pt x="1344" y="2665"/>
                </a:cubicBezTo>
                <a:cubicBezTo>
                  <a:pt x="1647" y="2407"/>
                  <a:pt x="1656" y="2014"/>
                  <a:pt x="1544" y="1771"/>
                </a:cubicBezTo>
                <a:cubicBezTo>
                  <a:pt x="1524" y="1724"/>
                  <a:pt x="1534" y="1678"/>
                  <a:pt x="1571" y="1647"/>
                </a:cubicBezTo>
                <a:cubicBezTo>
                  <a:pt x="2808" y="596"/>
                  <a:pt x="2808" y="596"/>
                  <a:pt x="2808" y="596"/>
                </a:cubicBezTo>
                <a:lnTo>
                  <a:pt x="3009" y="833"/>
                </a:lnTo>
                <a:close/>
                <a:moveTo>
                  <a:pt x="1208" y="2505"/>
                </a:moveTo>
                <a:cubicBezTo>
                  <a:pt x="976" y="2702"/>
                  <a:pt x="628" y="2674"/>
                  <a:pt x="431" y="2442"/>
                </a:cubicBezTo>
                <a:cubicBezTo>
                  <a:pt x="235" y="2211"/>
                  <a:pt x="263" y="1862"/>
                  <a:pt x="495" y="1666"/>
                </a:cubicBezTo>
                <a:cubicBezTo>
                  <a:pt x="726" y="1469"/>
                  <a:pt x="1075" y="1497"/>
                  <a:pt x="1271" y="1729"/>
                </a:cubicBezTo>
                <a:cubicBezTo>
                  <a:pt x="1468" y="1960"/>
                  <a:pt x="1439" y="2309"/>
                  <a:pt x="1208" y="25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>
            <a:normAutofit fontScale="87500" lnSpcReduction="10000"/>
          </a:bodyPr>
          <a:lstStyle/>
          <a:p>
            <a:pPr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77" name="KSO_Shape">
            <a:extLst>
              <a:ext uri="{FF2B5EF4-FFF2-40B4-BE49-F238E27FC236}">
                <a16:creationId xmlns:a16="http://schemas.microsoft.com/office/drawing/2014/main" id="{02E75527-8270-4924-B495-75CBE6B2AA3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46363" y="2832100"/>
            <a:ext cx="257175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KSO_Shape">
            <a:extLst>
              <a:ext uri="{FF2B5EF4-FFF2-40B4-BE49-F238E27FC236}">
                <a16:creationId xmlns:a16="http://schemas.microsoft.com/office/drawing/2014/main" id="{144A70E3-5DEC-4B84-BF41-7A2944B6BA5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79850" y="2844800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KSO_Shape">
            <a:extLst>
              <a:ext uri="{FF2B5EF4-FFF2-40B4-BE49-F238E27FC236}">
                <a16:creationId xmlns:a16="http://schemas.microsoft.com/office/drawing/2014/main" id="{771D44F3-9B81-4AD6-BF2C-3201E6A78649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46663" y="2841625"/>
            <a:ext cx="536575" cy="460375"/>
          </a:xfrm>
          <a:custGeom>
            <a:avLst/>
            <a:gdLst>
              <a:gd name="T0" fmla="*/ 0 w 12766676"/>
              <a:gd name="T1" fmla="*/ 0 h 10934699"/>
              <a:gd name="T2" fmla="*/ 0 w 12766676"/>
              <a:gd name="T3" fmla="*/ 0 h 10934699"/>
              <a:gd name="T4" fmla="*/ 0 w 12766676"/>
              <a:gd name="T5" fmla="*/ 0 h 10934699"/>
              <a:gd name="T6" fmla="*/ 0 w 12766676"/>
              <a:gd name="T7" fmla="*/ 0 h 10934699"/>
              <a:gd name="T8" fmla="*/ 0 w 12766676"/>
              <a:gd name="T9" fmla="*/ 0 h 10934699"/>
              <a:gd name="T10" fmla="*/ 0 w 12766676"/>
              <a:gd name="T11" fmla="*/ 0 h 10934699"/>
              <a:gd name="T12" fmla="*/ 0 w 12766676"/>
              <a:gd name="T13" fmla="*/ 0 h 10934699"/>
              <a:gd name="T14" fmla="*/ 0 w 12766676"/>
              <a:gd name="T15" fmla="*/ 0 h 10934699"/>
              <a:gd name="T16" fmla="*/ 0 w 12766676"/>
              <a:gd name="T17" fmla="*/ 0 h 10934699"/>
              <a:gd name="T18" fmla="*/ 0 w 12766676"/>
              <a:gd name="T19" fmla="*/ 0 h 10934699"/>
              <a:gd name="T20" fmla="*/ 0 w 12766676"/>
              <a:gd name="T21" fmla="*/ 0 h 10934699"/>
              <a:gd name="T22" fmla="*/ 0 w 12766676"/>
              <a:gd name="T23" fmla="*/ 0 h 10934699"/>
              <a:gd name="T24" fmla="*/ 0 w 12766676"/>
              <a:gd name="T25" fmla="*/ 0 h 10934699"/>
              <a:gd name="T26" fmla="*/ 0 w 12766676"/>
              <a:gd name="T27" fmla="*/ 0 h 10934699"/>
              <a:gd name="T28" fmla="*/ 0 w 12766676"/>
              <a:gd name="T29" fmla="*/ 0 h 10934699"/>
              <a:gd name="T30" fmla="*/ 0 w 12766676"/>
              <a:gd name="T31" fmla="*/ 0 h 10934699"/>
              <a:gd name="T32" fmla="*/ 0 w 12766676"/>
              <a:gd name="T33" fmla="*/ 0 h 10934699"/>
              <a:gd name="T34" fmla="*/ 0 w 12766676"/>
              <a:gd name="T35" fmla="*/ 0 h 10934699"/>
              <a:gd name="T36" fmla="*/ 0 w 12766676"/>
              <a:gd name="T37" fmla="*/ 0 h 10934699"/>
              <a:gd name="T38" fmla="*/ 0 w 12766676"/>
              <a:gd name="T39" fmla="*/ 0 h 10934699"/>
              <a:gd name="T40" fmla="*/ 0 w 12766676"/>
              <a:gd name="T41" fmla="*/ 0 h 10934699"/>
              <a:gd name="T42" fmla="*/ 0 w 12766676"/>
              <a:gd name="T43" fmla="*/ 0 h 10934699"/>
              <a:gd name="T44" fmla="*/ 0 w 12766676"/>
              <a:gd name="T45" fmla="*/ 0 h 10934699"/>
              <a:gd name="T46" fmla="*/ 0 w 12766676"/>
              <a:gd name="T47" fmla="*/ 0 h 10934699"/>
              <a:gd name="T48" fmla="*/ 0 w 12766676"/>
              <a:gd name="T49" fmla="*/ 0 h 10934699"/>
              <a:gd name="T50" fmla="*/ 0 w 12766676"/>
              <a:gd name="T51" fmla="*/ 0 h 10934699"/>
              <a:gd name="T52" fmla="*/ 0 w 12766676"/>
              <a:gd name="T53" fmla="*/ 0 h 10934699"/>
              <a:gd name="T54" fmla="*/ 0 w 12766676"/>
              <a:gd name="T55" fmla="*/ 0 h 10934699"/>
              <a:gd name="T56" fmla="*/ 0 w 12766676"/>
              <a:gd name="T57" fmla="*/ 0 h 10934699"/>
              <a:gd name="T58" fmla="*/ 0 w 12766676"/>
              <a:gd name="T59" fmla="*/ 0 h 10934699"/>
              <a:gd name="T60" fmla="*/ 0 w 12766676"/>
              <a:gd name="T61" fmla="*/ 0 h 10934699"/>
              <a:gd name="T62" fmla="*/ 0 w 12766676"/>
              <a:gd name="T63" fmla="*/ 0 h 10934699"/>
              <a:gd name="T64" fmla="*/ 0 w 12766676"/>
              <a:gd name="T65" fmla="*/ 0 h 10934699"/>
              <a:gd name="T66" fmla="*/ 0 w 12766676"/>
              <a:gd name="T67" fmla="*/ 0 h 10934699"/>
              <a:gd name="T68" fmla="*/ 0 w 12766676"/>
              <a:gd name="T69" fmla="*/ 0 h 10934699"/>
              <a:gd name="T70" fmla="*/ 0 w 12766676"/>
              <a:gd name="T71" fmla="*/ 0 h 10934699"/>
              <a:gd name="T72" fmla="*/ 0 w 12766676"/>
              <a:gd name="T73" fmla="*/ 0 h 10934699"/>
              <a:gd name="T74" fmla="*/ 0 w 12766676"/>
              <a:gd name="T75" fmla="*/ 0 h 10934699"/>
              <a:gd name="T76" fmla="*/ 0 w 12766676"/>
              <a:gd name="T77" fmla="*/ 0 h 10934699"/>
              <a:gd name="T78" fmla="*/ 0 w 12766676"/>
              <a:gd name="T79" fmla="*/ 0 h 10934699"/>
              <a:gd name="T80" fmla="*/ 0 w 12766676"/>
              <a:gd name="T81" fmla="*/ 0 h 10934699"/>
              <a:gd name="T82" fmla="*/ 0 w 12766676"/>
              <a:gd name="T83" fmla="*/ 0 h 10934699"/>
              <a:gd name="T84" fmla="*/ 0 w 12766676"/>
              <a:gd name="T85" fmla="*/ 0 h 10934699"/>
              <a:gd name="T86" fmla="*/ 0 w 12766676"/>
              <a:gd name="T87" fmla="*/ 0 h 10934699"/>
              <a:gd name="T88" fmla="*/ 0 w 12766676"/>
              <a:gd name="T89" fmla="*/ 0 h 10934699"/>
              <a:gd name="T90" fmla="*/ 0 w 12766676"/>
              <a:gd name="T91" fmla="*/ 0 h 10934699"/>
              <a:gd name="T92" fmla="*/ 0 w 12766676"/>
              <a:gd name="T93" fmla="*/ 0 h 10934699"/>
              <a:gd name="T94" fmla="*/ 0 w 12766676"/>
              <a:gd name="T95" fmla="*/ 0 h 10934699"/>
              <a:gd name="T96" fmla="*/ 0 w 12766676"/>
              <a:gd name="T97" fmla="*/ 0 h 10934699"/>
              <a:gd name="T98" fmla="*/ 0 w 12766676"/>
              <a:gd name="T99" fmla="*/ 0 h 10934699"/>
              <a:gd name="T100" fmla="*/ 0 w 12766676"/>
              <a:gd name="T101" fmla="*/ 0 h 10934699"/>
              <a:gd name="T102" fmla="*/ 0 w 12766676"/>
              <a:gd name="T103" fmla="*/ 0 h 10934699"/>
              <a:gd name="T104" fmla="*/ 0 w 12766676"/>
              <a:gd name="T105" fmla="*/ 0 h 10934699"/>
              <a:gd name="T106" fmla="*/ 0 w 12766676"/>
              <a:gd name="T107" fmla="*/ 0 h 10934699"/>
              <a:gd name="T108" fmla="*/ 0 w 12766676"/>
              <a:gd name="T109" fmla="*/ 0 h 10934699"/>
              <a:gd name="T110" fmla="*/ 0 w 12766676"/>
              <a:gd name="T111" fmla="*/ 0 h 10934699"/>
              <a:gd name="T112" fmla="*/ 0 w 12766676"/>
              <a:gd name="T113" fmla="*/ 0 h 1093469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KSO_Shape">
            <a:extLst>
              <a:ext uri="{FF2B5EF4-FFF2-40B4-BE49-F238E27FC236}">
                <a16:creationId xmlns:a16="http://schemas.microsoft.com/office/drawing/2014/main" id="{1DAA0B79-EF2F-4A1C-BEE7-C66C9036B6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408738" y="2868613"/>
            <a:ext cx="436562" cy="422275"/>
          </a:xfrm>
          <a:custGeom>
            <a:avLst/>
            <a:gdLst>
              <a:gd name="T0" fmla="*/ 0 w 8965002"/>
              <a:gd name="T1" fmla="*/ 0 h 8673857"/>
              <a:gd name="T2" fmla="*/ 0 w 8965002"/>
              <a:gd name="T3" fmla="*/ 0 h 8673857"/>
              <a:gd name="T4" fmla="*/ 0 w 8965002"/>
              <a:gd name="T5" fmla="*/ 0 h 8673857"/>
              <a:gd name="T6" fmla="*/ 0 w 8965002"/>
              <a:gd name="T7" fmla="*/ 0 h 8673857"/>
              <a:gd name="T8" fmla="*/ 0 w 8965002"/>
              <a:gd name="T9" fmla="*/ 0 h 8673857"/>
              <a:gd name="T10" fmla="*/ 0 w 8965002"/>
              <a:gd name="T11" fmla="*/ 0 h 8673857"/>
              <a:gd name="T12" fmla="*/ 0 w 8965002"/>
              <a:gd name="T13" fmla="*/ 0 h 8673857"/>
              <a:gd name="T14" fmla="*/ 0 w 8965002"/>
              <a:gd name="T15" fmla="*/ 0 h 8673857"/>
              <a:gd name="T16" fmla="*/ 0 w 8965002"/>
              <a:gd name="T17" fmla="*/ 0 h 8673857"/>
              <a:gd name="T18" fmla="*/ 0 w 8965002"/>
              <a:gd name="T19" fmla="*/ 0 h 8673857"/>
              <a:gd name="T20" fmla="*/ 0 w 8965002"/>
              <a:gd name="T21" fmla="*/ 0 h 8673857"/>
              <a:gd name="T22" fmla="*/ 0 w 8965002"/>
              <a:gd name="T23" fmla="*/ 0 h 8673857"/>
              <a:gd name="T24" fmla="*/ 0 w 8965002"/>
              <a:gd name="T25" fmla="*/ 0 h 8673857"/>
              <a:gd name="T26" fmla="*/ 0 w 8965002"/>
              <a:gd name="T27" fmla="*/ 0 h 8673857"/>
              <a:gd name="T28" fmla="*/ 0 w 8965002"/>
              <a:gd name="T29" fmla="*/ 0 h 8673857"/>
              <a:gd name="T30" fmla="*/ 0 w 8965002"/>
              <a:gd name="T31" fmla="*/ 0 h 8673857"/>
              <a:gd name="T32" fmla="*/ 0 w 8965002"/>
              <a:gd name="T33" fmla="*/ 0 h 8673857"/>
              <a:gd name="T34" fmla="*/ 0 w 8965002"/>
              <a:gd name="T35" fmla="*/ 0 h 8673857"/>
              <a:gd name="T36" fmla="*/ 0 w 8965002"/>
              <a:gd name="T37" fmla="*/ 0 h 8673857"/>
              <a:gd name="T38" fmla="*/ 0 w 8965002"/>
              <a:gd name="T39" fmla="*/ 0 h 8673857"/>
              <a:gd name="T40" fmla="*/ 0 w 8965002"/>
              <a:gd name="T41" fmla="*/ 0 h 8673857"/>
              <a:gd name="T42" fmla="*/ 0 w 8965002"/>
              <a:gd name="T43" fmla="*/ 0 h 8673857"/>
              <a:gd name="T44" fmla="*/ 0 w 8965002"/>
              <a:gd name="T45" fmla="*/ 0 h 8673857"/>
              <a:gd name="T46" fmla="*/ 0 w 8965002"/>
              <a:gd name="T47" fmla="*/ 0 h 8673857"/>
              <a:gd name="T48" fmla="*/ 0 w 8965002"/>
              <a:gd name="T49" fmla="*/ 0 h 8673857"/>
              <a:gd name="T50" fmla="*/ 0 w 8965002"/>
              <a:gd name="T51" fmla="*/ 0 h 8673857"/>
              <a:gd name="T52" fmla="*/ 0 w 8965002"/>
              <a:gd name="T53" fmla="*/ 0 h 8673857"/>
              <a:gd name="T54" fmla="*/ 0 w 8965002"/>
              <a:gd name="T55" fmla="*/ 0 h 8673857"/>
              <a:gd name="T56" fmla="*/ 0 w 8965002"/>
              <a:gd name="T57" fmla="*/ 0 h 8673857"/>
              <a:gd name="T58" fmla="*/ 0 w 8965002"/>
              <a:gd name="T59" fmla="*/ 0 h 8673857"/>
              <a:gd name="T60" fmla="*/ 0 w 8965002"/>
              <a:gd name="T61" fmla="*/ 0 h 8673857"/>
              <a:gd name="T62" fmla="*/ 0 w 8965002"/>
              <a:gd name="T63" fmla="*/ 0 h 8673857"/>
              <a:gd name="T64" fmla="*/ 0 w 8965002"/>
              <a:gd name="T65" fmla="*/ 0 h 8673857"/>
              <a:gd name="T66" fmla="*/ 0 w 8965002"/>
              <a:gd name="T67" fmla="*/ 0 h 8673857"/>
              <a:gd name="T68" fmla="*/ 0 w 8965002"/>
              <a:gd name="T69" fmla="*/ 0 h 8673857"/>
              <a:gd name="T70" fmla="*/ 0 w 8965002"/>
              <a:gd name="T71" fmla="*/ 0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KSO_Shape">
            <a:extLst>
              <a:ext uri="{FF2B5EF4-FFF2-40B4-BE49-F238E27FC236}">
                <a16:creationId xmlns:a16="http://schemas.microsoft.com/office/drawing/2014/main" id="{A95ED717-55BA-477B-AF18-F57A40AC8F5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696200" y="2868613"/>
            <a:ext cx="388938" cy="434975"/>
          </a:xfrm>
          <a:custGeom>
            <a:avLst/>
            <a:gdLst>
              <a:gd name="T0" fmla="*/ 2147483646 w 3192"/>
              <a:gd name="T1" fmla="*/ 2147483646 h 3576"/>
              <a:gd name="T2" fmla="*/ 2147483646 w 3192"/>
              <a:gd name="T3" fmla="*/ 2147483646 h 3576"/>
              <a:gd name="T4" fmla="*/ 2147483646 w 3192"/>
              <a:gd name="T5" fmla="*/ 2147483646 h 3576"/>
              <a:gd name="T6" fmla="*/ 2147483646 w 3192"/>
              <a:gd name="T7" fmla="*/ 2147483646 h 3576"/>
              <a:gd name="T8" fmla="*/ 2147483646 w 3192"/>
              <a:gd name="T9" fmla="*/ 2147483646 h 3576"/>
              <a:gd name="T10" fmla="*/ 2147483646 w 3192"/>
              <a:gd name="T11" fmla="*/ 2147483646 h 3576"/>
              <a:gd name="T12" fmla="*/ 2147483646 w 3192"/>
              <a:gd name="T13" fmla="*/ 2147483646 h 3576"/>
              <a:gd name="T14" fmla="*/ 2147483646 w 3192"/>
              <a:gd name="T15" fmla="*/ 2147483646 h 3576"/>
              <a:gd name="T16" fmla="*/ 2147483646 w 3192"/>
              <a:gd name="T17" fmla="*/ 2147483646 h 3576"/>
              <a:gd name="T18" fmla="*/ 2147483646 w 3192"/>
              <a:gd name="T19" fmla="*/ 2147483646 h 3576"/>
              <a:gd name="T20" fmla="*/ 2147483646 w 3192"/>
              <a:gd name="T21" fmla="*/ 2147483646 h 3576"/>
              <a:gd name="T22" fmla="*/ 2147483646 w 3192"/>
              <a:gd name="T23" fmla="*/ 2147483646 h 3576"/>
              <a:gd name="T24" fmla="*/ 2147483646 w 3192"/>
              <a:gd name="T25" fmla="*/ 2147483646 h 3576"/>
              <a:gd name="T26" fmla="*/ 2147483646 w 3192"/>
              <a:gd name="T27" fmla="*/ 2147483646 h 3576"/>
              <a:gd name="T28" fmla="*/ 2147483646 w 3192"/>
              <a:gd name="T29" fmla="*/ 2147483646 h 3576"/>
              <a:gd name="T30" fmla="*/ 2147483646 w 3192"/>
              <a:gd name="T31" fmla="*/ 2147483646 h 3576"/>
              <a:gd name="T32" fmla="*/ 2147483646 w 3192"/>
              <a:gd name="T33" fmla="*/ 2147483646 h 3576"/>
              <a:gd name="T34" fmla="*/ 2147483646 w 3192"/>
              <a:gd name="T35" fmla="*/ 2147483646 h 3576"/>
              <a:gd name="T36" fmla="*/ 2147483646 w 3192"/>
              <a:gd name="T37" fmla="*/ 2147483646 h 3576"/>
              <a:gd name="T38" fmla="*/ 2147483646 w 3192"/>
              <a:gd name="T39" fmla="*/ 2147483646 h 3576"/>
              <a:gd name="T40" fmla="*/ 2147483646 w 3192"/>
              <a:gd name="T41" fmla="*/ 2147483646 h 3576"/>
              <a:gd name="T42" fmla="*/ 2147483646 w 3192"/>
              <a:gd name="T43" fmla="*/ 2147483646 h 3576"/>
              <a:gd name="T44" fmla="*/ 2147483646 w 3192"/>
              <a:gd name="T45" fmla="*/ 2147483646 h 3576"/>
              <a:gd name="T46" fmla="*/ 2147483646 w 3192"/>
              <a:gd name="T47" fmla="*/ 2147483646 h 3576"/>
              <a:gd name="T48" fmla="*/ 2147483646 w 3192"/>
              <a:gd name="T49" fmla="*/ 2147483646 h 3576"/>
              <a:gd name="T50" fmla="*/ 2147483646 w 3192"/>
              <a:gd name="T51" fmla="*/ 2147483646 h 3576"/>
              <a:gd name="T52" fmla="*/ 2147483646 w 3192"/>
              <a:gd name="T53" fmla="*/ 2147483646 h 3576"/>
              <a:gd name="T54" fmla="*/ 2147483646 w 3192"/>
              <a:gd name="T55" fmla="*/ 2147483646 h 3576"/>
              <a:gd name="T56" fmla="*/ 2147483646 w 3192"/>
              <a:gd name="T57" fmla="*/ 2147483646 h 3576"/>
              <a:gd name="T58" fmla="*/ 0 w 3192"/>
              <a:gd name="T59" fmla="*/ 2147483646 h 3576"/>
              <a:gd name="T60" fmla="*/ 2147483646 w 3192"/>
              <a:gd name="T61" fmla="*/ 2147483646 h 3576"/>
              <a:gd name="T62" fmla="*/ 2147483646 w 3192"/>
              <a:gd name="T63" fmla="*/ 2147483646 h 35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92" h="3576">
                <a:moveTo>
                  <a:pt x="1367" y="1536"/>
                </a:moveTo>
                <a:cubicBezTo>
                  <a:pt x="1406" y="1536"/>
                  <a:pt x="1437" y="1519"/>
                  <a:pt x="1461" y="1487"/>
                </a:cubicBezTo>
                <a:cubicBezTo>
                  <a:pt x="1485" y="1455"/>
                  <a:pt x="1497" y="1416"/>
                  <a:pt x="1497" y="1370"/>
                </a:cubicBezTo>
                <a:cubicBezTo>
                  <a:pt x="1497" y="1315"/>
                  <a:pt x="1471" y="1191"/>
                  <a:pt x="1419" y="999"/>
                </a:cubicBezTo>
                <a:cubicBezTo>
                  <a:pt x="1336" y="687"/>
                  <a:pt x="1295" y="457"/>
                  <a:pt x="1295" y="308"/>
                </a:cubicBezTo>
                <a:cubicBezTo>
                  <a:pt x="1295" y="221"/>
                  <a:pt x="1318" y="148"/>
                  <a:pt x="1366" y="88"/>
                </a:cubicBezTo>
                <a:cubicBezTo>
                  <a:pt x="1414" y="29"/>
                  <a:pt x="1488" y="0"/>
                  <a:pt x="1588" y="0"/>
                </a:cubicBezTo>
                <a:cubicBezTo>
                  <a:pt x="1687" y="0"/>
                  <a:pt x="1761" y="29"/>
                  <a:pt x="1809" y="87"/>
                </a:cubicBezTo>
                <a:cubicBezTo>
                  <a:pt x="1858" y="145"/>
                  <a:pt x="1882" y="220"/>
                  <a:pt x="1882" y="311"/>
                </a:cubicBezTo>
                <a:cubicBezTo>
                  <a:pt x="1882" y="460"/>
                  <a:pt x="1837" y="689"/>
                  <a:pt x="1747" y="999"/>
                </a:cubicBezTo>
                <a:cubicBezTo>
                  <a:pt x="1693" y="1191"/>
                  <a:pt x="1665" y="1314"/>
                  <a:pt x="1665" y="1366"/>
                </a:cubicBezTo>
                <a:cubicBezTo>
                  <a:pt x="1665" y="1416"/>
                  <a:pt x="1678" y="1457"/>
                  <a:pt x="1704" y="1488"/>
                </a:cubicBezTo>
                <a:cubicBezTo>
                  <a:pt x="1730" y="1520"/>
                  <a:pt x="1760" y="1536"/>
                  <a:pt x="1794" y="1536"/>
                </a:cubicBezTo>
                <a:cubicBezTo>
                  <a:pt x="1837" y="1536"/>
                  <a:pt x="1891" y="1512"/>
                  <a:pt x="1955" y="1464"/>
                </a:cubicBezTo>
                <a:cubicBezTo>
                  <a:pt x="2019" y="1416"/>
                  <a:pt x="2115" y="1325"/>
                  <a:pt x="2243" y="1189"/>
                </a:cubicBezTo>
                <a:cubicBezTo>
                  <a:pt x="2524" y="888"/>
                  <a:pt x="2742" y="738"/>
                  <a:pt x="2895" y="738"/>
                </a:cubicBezTo>
                <a:cubicBezTo>
                  <a:pt x="2973" y="738"/>
                  <a:pt x="3039" y="764"/>
                  <a:pt x="3094" y="818"/>
                </a:cubicBezTo>
                <a:cubicBezTo>
                  <a:pt x="3149" y="871"/>
                  <a:pt x="3177" y="938"/>
                  <a:pt x="3177" y="1019"/>
                </a:cubicBezTo>
                <a:cubicBezTo>
                  <a:pt x="3177" y="1076"/>
                  <a:pt x="3164" y="1126"/>
                  <a:pt x="3137" y="1170"/>
                </a:cubicBezTo>
                <a:cubicBezTo>
                  <a:pt x="3111" y="1215"/>
                  <a:pt x="3057" y="1263"/>
                  <a:pt x="2976" y="1314"/>
                </a:cubicBezTo>
                <a:cubicBezTo>
                  <a:pt x="2895" y="1364"/>
                  <a:pt x="2813" y="1404"/>
                  <a:pt x="2730" y="1431"/>
                </a:cubicBezTo>
                <a:cubicBezTo>
                  <a:pt x="2647" y="1459"/>
                  <a:pt x="2525" y="1493"/>
                  <a:pt x="2363" y="1535"/>
                </a:cubicBezTo>
                <a:cubicBezTo>
                  <a:pt x="2159" y="1587"/>
                  <a:pt x="2033" y="1630"/>
                  <a:pt x="1984" y="1665"/>
                </a:cubicBezTo>
                <a:cubicBezTo>
                  <a:pt x="1936" y="1700"/>
                  <a:pt x="1912" y="1740"/>
                  <a:pt x="1912" y="1785"/>
                </a:cubicBezTo>
                <a:cubicBezTo>
                  <a:pt x="1912" y="1827"/>
                  <a:pt x="1931" y="1865"/>
                  <a:pt x="1969" y="1899"/>
                </a:cubicBezTo>
                <a:cubicBezTo>
                  <a:pt x="2007" y="1933"/>
                  <a:pt x="2117" y="1970"/>
                  <a:pt x="2299" y="2011"/>
                </a:cubicBezTo>
                <a:cubicBezTo>
                  <a:pt x="2614" y="2082"/>
                  <a:pt x="2841" y="2158"/>
                  <a:pt x="2982" y="2238"/>
                </a:cubicBezTo>
                <a:cubicBezTo>
                  <a:pt x="3122" y="2318"/>
                  <a:pt x="3192" y="2419"/>
                  <a:pt x="3192" y="2542"/>
                </a:cubicBezTo>
                <a:cubicBezTo>
                  <a:pt x="3192" y="2621"/>
                  <a:pt x="3165" y="2688"/>
                  <a:pt x="3109" y="2742"/>
                </a:cubicBezTo>
                <a:cubicBezTo>
                  <a:pt x="3054" y="2796"/>
                  <a:pt x="2989" y="2823"/>
                  <a:pt x="2914" y="2823"/>
                </a:cubicBezTo>
                <a:cubicBezTo>
                  <a:pt x="2835" y="2823"/>
                  <a:pt x="2746" y="2795"/>
                  <a:pt x="2649" y="2739"/>
                </a:cubicBezTo>
                <a:cubicBezTo>
                  <a:pt x="2552" y="2683"/>
                  <a:pt x="2392" y="2542"/>
                  <a:pt x="2172" y="2317"/>
                </a:cubicBezTo>
                <a:cubicBezTo>
                  <a:pt x="2058" y="2200"/>
                  <a:pt x="1978" y="2126"/>
                  <a:pt x="1933" y="2095"/>
                </a:cubicBezTo>
                <a:cubicBezTo>
                  <a:pt x="1888" y="2063"/>
                  <a:pt x="1845" y="2048"/>
                  <a:pt x="1804" y="2048"/>
                </a:cubicBezTo>
                <a:cubicBezTo>
                  <a:pt x="1731" y="2048"/>
                  <a:pt x="1694" y="2088"/>
                  <a:pt x="1694" y="2169"/>
                </a:cubicBezTo>
                <a:cubicBezTo>
                  <a:pt x="1694" y="2236"/>
                  <a:pt x="1724" y="2390"/>
                  <a:pt x="1784" y="2630"/>
                </a:cubicBezTo>
                <a:cubicBezTo>
                  <a:pt x="1849" y="2887"/>
                  <a:pt x="1882" y="3079"/>
                  <a:pt x="1882" y="3206"/>
                </a:cubicBezTo>
                <a:cubicBezTo>
                  <a:pt x="1882" y="3324"/>
                  <a:pt x="1856" y="3415"/>
                  <a:pt x="1804" y="3479"/>
                </a:cubicBezTo>
                <a:cubicBezTo>
                  <a:pt x="1752" y="3544"/>
                  <a:pt x="1681" y="3576"/>
                  <a:pt x="1592" y="3576"/>
                </a:cubicBezTo>
                <a:cubicBezTo>
                  <a:pt x="1501" y="3576"/>
                  <a:pt x="1430" y="3544"/>
                  <a:pt x="1379" y="3479"/>
                </a:cubicBezTo>
                <a:cubicBezTo>
                  <a:pt x="1328" y="3414"/>
                  <a:pt x="1302" y="3324"/>
                  <a:pt x="1302" y="3207"/>
                </a:cubicBezTo>
                <a:cubicBezTo>
                  <a:pt x="1302" y="3098"/>
                  <a:pt x="1315" y="2987"/>
                  <a:pt x="1340" y="2876"/>
                </a:cubicBezTo>
                <a:cubicBezTo>
                  <a:pt x="1365" y="2766"/>
                  <a:pt x="1404" y="2603"/>
                  <a:pt x="1458" y="2387"/>
                </a:cubicBezTo>
                <a:cubicBezTo>
                  <a:pt x="1479" y="2305"/>
                  <a:pt x="1490" y="2239"/>
                  <a:pt x="1490" y="2189"/>
                </a:cubicBezTo>
                <a:cubicBezTo>
                  <a:pt x="1490" y="2100"/>
                  <a:pt x="1455" y="2055"/>
                  <a:pt x="1386" y="2055"/>
                </a:cubicBezTo>
                <a:cubicBezTo>
                  <a:pt x="1339" y="2055"/>
                  <a:pt x="1286" y="2077"/>
                  <a:pt x="1227" y="2120"/>
                </a:cubicBezTo>
                <a:cubicBezTo>
                  <a:pt x="1168" y="2164"/>
                  <a:pt x="1060" y="2262"/>
                  <a:pt x="902" y="2415"/>
                </a:cubicBezTo>
                <a:cubicBezTo>
                  <a:pt x="728" y="2583"/>
                  <a:pt x="598" y="2692"/>
                  <a:pt x="513" y="2745"/>
                </a:cubicBezTo>
                <a:cubicBezTo>
                  <a:pt x="427" y="2797"/>
                  <a:pt x="347" y="2823"/>
                  <a:pt x="271" y="2823"/>
                </a:cubicBezTo>
                <a:cubicBezTo>
                  <a:pt x="200" y="2823"/>
                  <a:pt x="138" y="2796"/>
                  <a:pt x="86" y="2741"/>
                </a:cubicBezTo>
                <a:cubicBezTo>
                  <a:pt x="33" y="2686"/>
                  <a:pt x="7" y="2617"/>
                  <a:pt x="7" y="2534"/>
                </a:cubicBezTo>
                <a:cubicBezTo>
                  <a:pt x="7" y="2473"/>
                  <a:pt x="24" y="2419"/>
                  <a:pt x="59" y="2373"/>
                </a:cubicBezTo>
                <a:cubicBezTo>
                  <a:pt x="95" y="2327"/>
                  <a:pt x="163" y="2279"/>
                  <a:pt x="263" y="2228"/>
                </a:cubicBezTo>
                <a:cubicBezTo>
                  <a:pt x="364" y="2178"/>
                  <a:pt x="500" y="2128"/>
                  <a:pt x="669" y="2078"/>
                </a:cubicBezTo>
                <a:cubicBezTo>
                  <a:pt x="838" y="2028"/>
                  <a:pt x="956" y="1995"/>
                  <a:pt x="1021" y="1978"/>
                </a:cubicBezTo>
                <a:cubicBezTo>
                  <a:pt x="1198" y="1933"/>
                  <a:pt x="1287" y="1874"/>
                  <a:pt x="1287" y="1801"/>
                </a:cubicBezTo>
                <a:cubicBezTo>
                  <a:pt x="1287" y="1745"/>
                  <a:pt x="1260" y="1700"/>
                  <a:pt x="1207" y="1668"/>
                </a:cubicBezTo>
                <a:cubicBezTo>
                  <a:pt x="1154" y="1635"/>
                  <a:pt x="1049" y="1602"/>
                  <a:pt x="894" y="1568"/>
                </a:cubicBezTo>
                <a:cubicBezTo>
                  <a:pt x="660" y="1518"/>
                  <a:pt x="452" y="1449"/>
                  <a:pt x="271" y="1361"/>
                </a:cubicBezTo>
                <a:cubicBezTo>
                  <a:pt x="90" y="1272"/>
                  <a:pt x="0" y="1168"/>
                  <a:pt x="0" y="1046"/>
                </a:cubicBezTo>
                <a:cubicBezTo>
                  <a:pt x="0" y="974"/>
                  <a:pt x="22" y="906"/>
                  <a:pt x="68" y="845"/>
                </a:cubicBezTo>
                <a:cubicBezTo>
                  <a:pt x="114" y="783"/>
                  <a:pt x="178" y="753"/>
                  <a:pt x="262" y="753"/>
                </a:cubicBezTo>
                <a:cubicBezTo>
                  <a:pt x="351" y="753"/>
                  <a:pt x="448" y="783"/>
                  <a:pt x="551" y="843"/>
                </a:cubicBezTo>
                <a:cubicBezTo>
                  <a:pt x="654" y="903"/>
                  <a:pt x="779" y="1016"/>
                  <a:pt x="925" y="1182"/>
                </a:cubicBezTo>
                <a:cubicBezTo>
                  <a:pt x="1132" y="1418"/>
                  <a:pt x="1279" y="1536"/>
                  <a:pt x="1367" y="15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KSO_Shape">
            <a:extLst>
              <a:ext uri="{FF2B5EF4-FFF2-40B4-BE49-F238E27FC236}">
                <a16:creationId xmlns:a16="http://schemas.microsoft.com/office/drawing/2014/main" id="{4950FA3D-A16D-4BD0-9F10-B4F75E8292D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813800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F340ED4-3E35-4FC7-AC0C-E8174E2223D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813800" y="2693988"/>
            <a:ext cx="735013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B6EF4BD-960A-42CF-8556-1E158405D6B7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0"/>
            </p:custDataLst>
          </p:nvPr>
        </p:nvCxnSpPr>
        <p:spPr>
          <a:xfrm>
            <a:off x="9177338" y="2074863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85" name="任意多边形 114">
            <a:extLst>
              <a:ext uri="{FF2B5EF4-FFF2-40B4-BE49-F238E27FC236}">
                <a16:creationId xmlns:a16="http://schemas.microsoft.com/office/drawing/2014/main" id="{88F03256-C9BB-4143-A562-9EBED8F27960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10600" y="3138488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学习圈子</a:t>
            </a:r>
          </a:p>
        </p:txBody>
      </p:sp>
      <p:sp>
        <p:nvSpPr>
          <p:cNvPr id="23586" name="KSO_Shape">
            <a:extLst>
              <a:ext uri="{FF2B5EF4-FFF2-40B4-BE49-F238E27FC236}">
                <a16:creationId xmlns:a16="http://schemas.microsoft.com/office/drawing/2014/main" id="{D01ED352-DDF5-4B66-89C6-10D046E3411A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009063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任意多边形 117">
            <a:extLst>
              <a:ext uri="{FF2B5EF4-FFF2-40B4-BE49-F238E27FC236}">
                <a16:creationId xmlns:a16="http://schemas.microsoft.com/office/drawing/2014/main" id="{57859BBE-BA98-4DE2-A7E4-6B07875CCAE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937750" y="3148013"/>
            <a:ext cx="1135063" cy="1671637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7 h 2043113"/>
              <a:gd name="T6" fmla="*/ 19129 w 1385887"/>
              <a:gd name="T7" fmla="*/ 10028 h 2043113"/>
              <a:gd name="T8" fmla="*/ 31252 w 1385887"/>
              <a:gd name="T9" fmla="*/ 327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50 h 2043113"/>
              <a:gd name="T16" fmla="*/ 38106 w 1385887"/>
              <a:gd name="T17" fmla="*/ 52005 h 2043113"/>
              <a:gd name="T18" fmla="*/ 34897 w 1385887"/>
              <a:gd name="T19" fmla="*/ 55155 h 2043113"/>
              <a:gd name="T20" fmla="*/ 320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企业内推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14C4F50-6C79-4949-8D60-85E14A9436A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139363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89" name="KSO_Shape">
            <a:extLst>
              <a:ext uri="{FF2B5EF4-FFF2-40B4-BE49-F238E27FC236}">
                <a16:creationId xmlns:a16="http://schemas.microsoft.com/office/drawing/2014/main" id="{4B6C097C-52FB-416F-840C-45DFA184E0F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375900" y="2832100"/>
            <a:ext cx="258763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EFA7CA8-5A3C-4DB7-A042-5E80116A8629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6"/>
            </p:custDataLst>
          </p:nvPr>
        </p:nvCxnSpPr>
        <p:spPr>
          <a:xfrm>
            <a:off x="7905750" y="2074863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91" name="文本框 2">
            <a:extLst>
              <a:ext uri="{FF2B5EF4-FFF2-40B4-BE49-F238E27FC236}">
                <a16:creationId xmlns:a16="http://schemas.microsoft.com/office/drawing/2014/main" id="{1AC3E6E9-409D-4821-B740-108A1059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49738"/>
            <a:ext cx="1262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每周三、五、日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晚上</a:t>
            </a:r>
            <a:r>
              <a:rPr lang="en-US" altLang="zh-CN" sz="1200">
                <a:latin typeface="Arial" panose="020B0604020202020204" pitchFamily="34" charset="0"/>
              </a:rPr>
              <a:t>8:00-10:00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学习八个月</a:t>
            </a:r>
          </a:p>
        </p:txBody>
      </p:sp>
      <p:sp>
        <p:nvSpPr>
          <p:cNvPr id="23592" name="文本框 3">
            <a:extLst>
              <a:ext uri="{FF2B5EF4-FFF2-40B4-BE49-F238E27FC236}">
                <a16:creationId xmlns:a16="http://schemas.microsoft.com/office/drawing/2014/main" id="{486A59F6-5835-4F90-840F-12F3BF5F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259263"/>
            <a:ext cx="1190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每节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课都有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高清录播视频</a:t>
            </a:r>
          </a:p>
        </p:txBody>
      </p:sp>
      <p:sp>
        <p:nvSpPr>
          <p:cNvPr id="23593" name="文本框 4">
            <a:extLst>
              <a:ext uri="{FF2B5EF4-FFF2-40B4-BE49-F238E27FC236}">
                <a16:creationId xmlns:a16="http://schemas.microsoft.com/office/drawing/2014/main" id="{89B4D96D-00A5-488C-9E84-F0DDA173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259263"/>
            <a:ext cx="109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课后提供源码</a:t>
            </a:r>
            <a:br>
              <a:rPr lang="zh-CN" altLang="zh-CN" sz="1200">
                <a:latin typeface="Arial" panose="020B0604020202020204" pitchFamily="34" charset="0"/>
              </a:rPr>
            </a:br>
            <a:r>
              <a:rPr lang="zh-CN" altLang="zh-CN" sz="1200">
                <a:latin typeface="Arial" panose="020B0604020202020204" pitchFamily="34" charset="0"/>
              </a:rPr>
              <a:t>上课笔记</a:t>
            </a:r>
          </a:p>
        </p:txBody>
      </p:sp>
      <p:sp>
        <p:nvSpPr>
          <p:cNvPr id="23594" name="文本框 5">
            <a:extLst>
              <a:ext uri="{FF2B5EF4-FFF2-40B4-BE49-F238E27FC236}">
                <a16:creationId xmlns:a16="http://schemas.microsoft.com/office/drawing/2014/main" id="{78E5FDA1-5B6D-42C4-9C77-9D0D03ED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4259263"/>
            <a:ext cx="1096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课后安排作业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巩固练习</a:t>
            </a:r>
          </a:p>
        </p:txBody>
      </p:sp>
      <p:sp>
        <p:nvSpPr>
          <p:cNvPr id="23595" name="文本框 6">
            <a:extLst>
              <a:ext uri="{FF2B5EF4-FFF2-40B4-BE49-F238E27FC236}">
                <a16:creationId xmlns:a16="http://schemas.microsoft.com/office/drawing/2014/main" id="{8DD8F97B-6088-449E-B6C2-FEAB18B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259263"/>
            <a:ext cx="124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专属解答老师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学习、工作问题</a:t>
            </a:r>
          </a:p>
        </p:txBody>
      </p:sp>
      <p:sp>
        <p:nvSpPr>
          <p:cNvPr id="23596" name="文本框 7">
            <a:extLst>
              <a:ext uri="{FF2B5EF4-FFF2-40B4-BE49-F238E27FC236}">
                <a16:creationId xmlns:a16="http://schemas.microsoft.com/office/drawing/2014/main" id="{0D0159E3-5983-4C9C-ACD9-57BAA24E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259263"/>
            <a:ext cx="103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对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内容做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阶段测试</a:t>
            </a:r>
          </a:p>
        </p:txBody>
      </p:sp>
      <p:sp>
        <p:nvSpPr>
          <p:cNvPr id="23597" name="文本框 8">
            <a:extLst>
              <a:ext uri="{FF2B5EF4-FFF2-40B4-BE49-F238E27FC236}">
                <a16:creationId xmlns:a16="http://schemas.microsoft.com/office/drawing/2014/main" id="{D4718C0E-D2DD-4B87-9D58-016115DF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4259263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班级群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学员社区</a:t>
            </a:r>
          </a:p>
        </p:txBody>
      </p:sp>
      <p:sp>
        <p:nvSpPr>
          <p:cNvPr id="23598" name="文本框 9">
            <a:extLst>
              <a:ext uri="{FF2B5EF4-FFF2-40B4-BE49-F238E27FC236}">
                <a16:creationId xmlns:a16="http://schemas.microsoft.com/office/drawing/2014/main" id="{9DE3A871-8A63-494E-A60C-EAC4C784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0" y="4259263"/>
            <a:ext cx="124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BATJ</a:t>
            </a:r>
            <a:r>
              <a:rPr lang="zh-CN" altLang="zh-CN" sz="1200">
                <a:latin typeface="Arial" panose="020B0604020202020204" pitchFamily="34" charset="0"/>
              </a:rPr>
              <a:t>一线互联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网公司职位内推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857DED5-B063-4092-83EA-873E75FE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5099050"/>
            <a:ext cx="52689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7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</a:t>
            </a: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课程咨询</a:t>
            </a:r>
            <a:r>
              <a:rPr lang="zh-CN" altLang="en-US" sz="220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大乔老师  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  <a:sym typeface="宋体" panose="02010600030101010101" pitchFamily="2" charset="-122"/>
              </a:rPr>
              <a:t>QQ</a:t>
            </a: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r>
              <a:rPr lang="en-US" altLang="zh-CN" sz="24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895900002</a:t>
            </a:r>
            <a:b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主讲老师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清风老师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2539239756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endParaRPr lang="en-US" altLang="zh-CN" sz="20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71BAC43-BB38-4F0B-AEDA-76BC9E8343F7}"/>
              </a:ext>
            </a:extLst>
          </p:cNvPr>
          <p:cNvSpPr/>
          <p:nvPr/>
        </p:nvSpPr>
        <p:spPr>
          <a:xfrm>
            <a:off x="1131888" y="5141913"/>
            <a:ext cx="131762" cy="122237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3E0FC1D-23A5-47B6-A4AF-B9ED42B991CB}"/>
              </a:ext>
            </a:extLst>
          </p:cNvPr>
          <p:cNvSpPr/>
          <p:nvPr/>
        </p:nvSpPr>
        <p:spPr>
          <a:xfrm>
            <a:off x="1131888" y="5641975"/>
            <a:ext cx="131762" cy="123825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417C-61C3-43C7-B480-DF82D21C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852150" cy="658813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学习VIP课程后的成就</a:t>
            </a:r>
            <a:endParaRPr lang="zh-CN" altLang="en-US" dirty="0"/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8701C6F1-E21A-4AE0-AD82-D8709A67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175" y="1052513"/>
            <a:ext cx="11957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、研究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以及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Dubbo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等开源框架，深刻理解框架的实现原理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和运行原理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、模仿研究的框架，手动实现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，亲自驾驭框架技术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、熟练掌握分布式应用所需要的技术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 Cloud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微服务、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Docker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Nginx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RabbitMQ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kafka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zookeeper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。为设计和实现分布式电商应用储备扎实技术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4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、熟知并发编程，在实际应用中把控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AQS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CAS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锁机制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5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、熟练的从应用和底层把握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MySQL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Mongo DB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等数据库，恰当运用到项目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的同时，还能快速的找出瓶颈、解决问题、优化性能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6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、熟练掌握数据结构和算法，并基于实战项目实际运用，为设计和实现高扩展、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高性能的项目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7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、熟练运用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Jekins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Maven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Git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等项目工具，为项目高效开发保驾护航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、熟悉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Linux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等操作系统，为分布式系统的顺利发布运营，储备实际经验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9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底层原理，独立完成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调优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10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、最重要的是学习后期、以实际电商项目开发为案例，按正式项目的思想，将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所有技术合理运用起来，关键的实现方式，直接可以运用到公司项目中。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"/>
  <p:tag name="KSO_WM_UNIT_ID" val="diagram765_1*m_i*1_1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"/>
  <p:tag name="KSO_WM_UNIT_ID" val="diagram765_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5"/>
  <p:tag name="KSO_WM_UNIT_ID" val="diagram765_1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6"/>
  <p:tag name="KSO_WM_UNIT_ID" val="diagram765_1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7"/>
  <p:tag name="KSO_WM_UNIT_ID" val="diagram765_1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8"/>
  <p:tag name="KSO_WM_UNIT_ID" val="diagram765_1*m_i*1_8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9"/>
  <p:tag name="KSO_WM_UNIT_ID" val="diagram765_1*m_i*1_9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0"/>
  <p:tag name="KSO_WM_UNIT_ID" val="diagram765_1*m_i*1_10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1"/>
  <p:tag name="KSO_WM_UNIT_ID" val="diagram765_1*m_i*1_11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3"/>
  <p:tag name="KSO_WM_UNIT_ID" val="diagram765_1*m_i*1_13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4"/>
  <p:tag name="KSO_WM_UNIT_ID" val="diagram765_1*m_i*1_14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1_1"/>
  <p:tag name="KSO_WM_UNIT_ID" val="diagram765_1*m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5_1"/>
  <p:tag name="KSO_WM_UNIT_ID" val="diagram765_1*m_h_f*1_5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6_1"/>
  <p:tag name="KSO_WM_UNIT_ID" val="diagram765_1*m_h_f*1_6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4_1"/>
  <p:tag name="KSO_WM_UNIT_ID" val="diagram765_1*m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5"/>
  <p:tag name="KSO_WM_UNIT_ID" val="diagram765_1*m_i*1_15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6"/>
  <p:tag name="KSO_WM_UNIT_ID" val="diagram765_1*m_i*1_16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9"/>
  <p:tag name="KSO_WM_UNIT_ID" val="diagram765_1*m_i*1_19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0"/>
  <p:tag name="KSO_WM_UNIT_ID" val="diagram765_1*m_i*1_20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1"/>
  <p:tag name="KSO_WM_UNIT_ID" val="diagram765_1*m_i*1_2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Pages>0</Pages>
  <Words>633</Words>
  <Characters>0</Characters>
  <Application>Microsoft Office PowerPoint</Application>
  <DocSecurity>0</DocSecurity>
  <PresentationFormat>宽屏</PresentationFormat>
  <Lines>0</Lines>
  <Paragraphs>113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仿宋</vt:lpstr>
      <vt:lpstr>华文琥珀</vt:lpstr>
      <vt:lpstr>楷体</vt:lpstr>
      <vt:lpstr>思源黑体 CN Medium</vt:lpstr>
      <vt:lpstr>思源黑体 CN Normal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图灵学院独家VIP课程服务体系3.0</vt:lpstr>
      <vt:lpstr>学习VIP课程后的成就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rogerjsliu(刘骏嵩)</dc:creator>
  <cp:keywords/>
  <dc:description/>
  <cp:lastModifiedBy>aaron rao</cp:lastModifiedBy>
  <cp:revision>535</cp:revision>
  <cp:lastPrinted>2016-12-15T14:51:04Z</cp:lastPrinted>
  <dcterms:created xsi:type="dcterms:W3CDTF">2014-12-23T12:00:01Z</dcterms:created>
  <dcterms:modified xsi:type="dcterms:W3CDTF">2019-03-15T09:20:41Z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