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D2464-0E96-43B0-A570-798D080A6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979CD6-32E7-43F5-A845-86A32DA1E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541AF-7C37-4D27-A656-65BC221D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752CC-76A7-4C9B-BCE6-19AD9F83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A7503-CF7B-4B2C-8FC2-35A05FDC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6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131BF-6B72-4C36-8E41-FC9B56CB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E99DD-565C-4331-A475-CD4E1597B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94FFF-6EA8-4EFC-842D-CB53B3A5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A048F-B560-4761-B6BC-80A35B01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A58F8-6CDB-4E92-A180-FC0E9758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1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9521A8-C313-43C1-B9B7-7F343F1B8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7A2D32-F109-4994-918D-3AB0105D5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9B7A0-1AEE-4E7F-B219-92778AD4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C2F25-F9D5-4B6E-AC55-3B011388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421C0-706E-4ED4-A095-1CBD6B34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7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EAB72-4C06-4EE1-A5A4-7CD67667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5CFE-9062-418D-9464-28B03D1D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C9EBB-E4D0-49C5-B56A-1858B4CF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7F876-BD25-4F73-B042-FB6B3308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AA3D7-8AAD-4887-AB6F-F49E5138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6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C9796-4914-440E-A382-9B66671E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40044-B49D-4064-9889-C3B936CFA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FF79E-5709-4524-BEB3-8E098442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27BF9-D45C-427A-8AA2-B9D6D01F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CA928-C64B-4DEC-AB5F-CB578168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8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21371-5910-417A-B539-B091AF95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2FCC7-1C67-4400-9591-17E2B3B92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1B230-3768-4245-B629-D1C9FF40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B6EB43-78E7-491E-A6D5-CB285E3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B299C-CDCB-4581-AE43-0792E8D8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EE2F0-C099-45CB-ADD2-77E6BE36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4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D9621-62B2-4157-9C8C-EFCFC835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C885B-AB80-44E7-83B5-0DA14951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97490-3A13-46D8-AEF0-37D68A86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AC057-D93A-4C1F-ADEE-6196430F9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0E89E4-413A-4067-8FA4-0695B060D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80E325-3878-4186-A769-6CA00E02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6DB687-5763-443B-9EB8-3D4036D6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C06B31-8100-4B1F-8361-812D799C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19F91-027B-404C-BD27-5604541E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50C54A-DA1D-4697-9D8C-13DFAC97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488D5-317F-4DA9-BE14-7A6BDA26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392B57-16C5-4E65-95FA-8E0B5E92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5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D89A93-9AE0-4224-ADD3-2E2767E3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2DE132-A05C-49A2-A3BC-FFF30697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27890-476D-405E-82C3-7C9720E2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B6AB8-8B9B-4180-9423-8AF974E8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3FF30-634A-4489-9075-2182728B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1B3B24-1947-488A-AF03-6AE0155D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415C8-F5F2-46D2-A686-CBEFD245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9885D-EDFE-41BE-9F58-20A02D32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446F1-6EB1-4630-AE15-5A79A5F1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9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BC5DB-05BC-4029-9C59-02BE1C64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5F14FF-7014-484E-A3F6-995ECA262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6E2D41-715F-430A-8AA4-C3DED6D18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2065F-AC88-4958-A698-17E72633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91A8-9DC7-424D-911F-0A6F61CE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7C8AA-A53E-40D0-870B-5671E33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9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844DD-4FE3-43D6-92B5-83BCE9EA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BED2E-0BEC-417C-96F2-A17E09E4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15C9A-01F1-4527-8CCD-FDA5E2617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7C68-BD98-45BE-B43D-B43334378C7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1DB63-6841-4E61-AB3F-AD8F40B8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2FFF6-514B-4AE5-A617-0678D6F07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472A-F722-4FDC-906D-99ECBC1E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赵虎</dc:creator>
  <cp:lastModifiedBy>赵虎</cp:lastModifiedBy>
  <cp:revision>1</cp:revision>
  <dcterms:created xsi:type="dcterms:W3CDTF">2017-06-06T10:08:52Z</dcterms:created>
  <dcterms:modified xsi:type="dcterms:W3CDTF">2017-06-06T10:10:59Z</dcterms:modified>
</cp:coreProperties>
</file>