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BB5-1DF3-4080-A23E-855127EB2E6C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7D0-1AE6-49B6-92B1-4334EF16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1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BB5-1DF3-4080-A23E-855127EB2E6C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7D0-1AE6-49B6-92B1-4334EF16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4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BB5-1DF3-4080-A23E-855127EB2E6C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7D0-1AE6-49B6-92B1-4334EF16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BB5-1DF3-4080-A23E-855127EB2E6C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7D0-1AE6-49B6-92B1-4334EF16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2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BB5-1DF3-4080-A23E-855127EB2E6C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7D0-1AE6-49B6-92B1-4334EF16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0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BB5-1DF3-4080-A23E-855127EB2E6C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7D0-1AE6-49B6-92B1-4334EF16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4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BB5-1DF3-4080-A23E-855127EB2E6C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7D0-1AE6-49B6-92B1-4334EF16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8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BB5-1DF3-4080-A23E-855127EB2E6C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7D0-1AE6-49B6-92B1-4334EF16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BB5-1DF3-4080-A23E-855127EB2E6C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7D0-1AE6-49B6-92B1-4334EF16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0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BB5-1DF3-4080-A23E-855127EB2E6C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7D0-1AE6-49B6-92B1-4334EF16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EBB5-1DF3-4080-A23E-855127EB2E6C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37D0-1AE6-49B6-92B1-4334EF16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6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AEBB5-1DF3-4080-A23E-855127EB2E6C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37D0-1AE6-49B6-92B1-4334EF16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6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9607"/>
              </p:ext>
            </p:extLst>
          </p:nvPr>
        </p:nvGraphicFramePr>
        <p:xfrm>
          <a:off x="964276" y="1733815"/>
          <a:ext cx="10083338" cy="30626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1900">
                  <a:extLst>
                    <a:ext uri="{9D8B030D-6E8A-4147-A177-3AD203B41FA5}">
                      <a16:colId xmlns:a16="http://schemas.microsoft.com/office/drawing/2014/main" val="1905171424"/>
                    </a:ext>
                  </a:extLst>
                </a:gridCol>
                <a:gridCol w="1099403">
                  <a:extLst>
                    <a:ext uri="{9D8B030D-6E8A-4147-A177-3AD203B41FA5}">
                      <a16:colId xmlns:a16="http://schemas.microsoft.com/office/drawing/2014/main" val="3041218146"/>
                    </a:ext>
                  </a:extLst>
                </a:gridCol>
                <a:gridCol w="1986086">
                  <a:extLst>
                    <a:ext uri="{9D8B030D-6E8A-4147-A177-3AD203B41FA5}">
                      <a16:colId xmlns:a16="http://schemas.microsoft.com/office/drawing/2014/main" val="2109028489"/>
                    </a:ext>
                  </a:extLst>
                </a:gridCol>
                <a:gridCol w="1438102">
                  <a:extLst>
                    <a:ext uri="{9D8B030D-6E8A-4147-A177-3AD203B41FA5}">
                      <a16:colId xmlns:a16="http://schemas.microsoft.com/office/drawing/2014/main" val="513622568"/>
                    </a:ext>
                  </a:extLst>
                </a:gridCol>
                <a:gridCol w="3557847">
                  <a:extLst>
                    <a:ext uri="{9D8B030D-6E8A-4147-A177-3AD203B41FA5}">
                      <a16:colId xmlns:a16="http://schemas.microsoft.com/office/drawing/2014/main" val="2663381796"/>
                    </a:ext>
                  </a:extLst>
                </a:gridCol>
              </a:tblGrid>
              <a:tr h="4375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약어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너비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사용법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6296"/>
                  </a:ext>
                </a:extLst>
              </a:tr>
              <a:tr h="437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Estra</a:t>
                      </a:r>
                      <a:r>
                        <a:rPr lang="en-US" altLang="ko-KR" dirty="0" smtClean="0"/>
                        <a:t> small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-576px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.col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화면크기가 </a:t>
                      </a:r>
                      <a:r>
                        <a:rPr lang="en-US" altLang="ko-KR" dirty="0" smtClean="0"/>
                        <a:t>576</a:t>
                      </a:r>
                      <a:r>
                        <a:rPr lang="ko-KR" altLang="en-US" dirty="0" smtClean="0"/>
                        <a:t>보다 작을 때는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887022"/>
                  </a:ext>
                </a:extLst>
              </a:tr>
              <a:tr h="437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Small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576-767px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.col-</a:t>
                      </a:r>
                      <a:r>
                        <a:rPr lang="en-US" altLang="ko-KR" dirty="0" err="1" smtClean="0"/>
                        <a:t>sm</a:t>
                      </a:r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화면크기가 </a:t>
                      </a:r>
                      <a:r>
                        <a:rPr lang="en-US" altLang="ko-KR" dirty="0" smtClean="0"/>
                        <a:t>5760767</a:t>
                      </a:r>
                      <a:r>
                        <a:rPr lang="ko-KR" altLang="en-US" dirty="0" smtClean="0"/>
                        <a:t>일 때는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713270"/>
                  </a:ext>
                </a:extLst>
              </a:tr>
              <a:tr h="437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768-991px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.col-md-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72400"/>
                  </a:ext>
                </a:extLst>
              </a:tr>
              <a:tr h="437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Large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992-1199px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.col-</a:t>
                      </a:r>
                      <a:r>
                        <a:rPr lang="en-US" altLang="ko-KR" dirty="0" err="1" smtClean="0"/>
                        <a:t>lg</a:t>
                      </a:r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55832"/>
                  </a:ext>
                </a:extLst>
              </a:tr>
              <a:tr h="437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Extra Large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1200px-1400px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.col-xl-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21880"/>
                  </a:ext>
                </a:extLst>
              </a:tr>
              <a:tr h="437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Extra </a:t>
                      </a:r>
                      <a:r>
                        <a:rPr lang="en-US" altLang="ko-KR" dirty="0" err="1" smtClean="0"/>
                        <a:t>extra</a:t>
                      </a:r>
                      <a:r>
                        <a:rPr lang="en-US" altLang="ko-KR" dirty="0" smtClean="0"/>
                        <a:t> large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xxl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1400px-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.col-</a:t>
                      </a:r>
                      <a:r>
                        <a:rPr lang="en-US" altLang="ko-KR" dirty="0" err="1" smtClean="0"/>
                        <a:t>xxl</a:t>
                      </a:r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1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09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Mirim</dc:creator>
  <cp:lastModifiedBy>Mirim</cp:lastModifiedBy>
  <cp:revision>2</cp:revision>
  <dcterms:created xsi:type="dcterms:W3CDTF">2022-04-14T00:08:59Z</dcterms:created>
  <dcterms:modified xsi:type="dcterms:W3CDTF">2022-04-14T00:31:44Z</dcterms:modified>
</cp:coreProperties>
</file>