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Bold" charset="1" panose="02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20" Target="slides/slide8.xml" Type="http://schemas.openxmlformats.org/officeDocument/2006/relationships/slide"/><Relationship Id="rId21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2.jpeg" Type="http://schemas.openxmlformats.org/officeDocument/2006/relationships/image"/><Relationship Id="rId7" Target="../media/image13.jpeg" Type="http://schemas.openxmlformats.org/officeDocument/2006/relationships/image"/><Relationship Id="rId8" Target="../media/image1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7.png" Type="http://schemas.openxmlformats.org/officeDocument/2006/relationships/image"/><Relationship Id="rId4" Target="../media/image16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863099" y="1028700"/>
            <a:ext cx="3396201" cy="3552765"/>
          </a:xfrm>
          <a:prstGeom prst="rect">
            <a:avLst/>
          </a:prstGeom>
          <a:solidFill>
            <a:srgbClr val="FFD9D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6578979"/>
            <a:ext cx="10956220" cy="267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88"/>
              </a:lnSpc>
            </a:pPr>
            <a:r>
              <a:rPr lang="en-US" sz="9800" spc="-166">
                <a:solidFill>
                  <a:srgbClr val="2D14F4"/>
                </a:solidFill>
                <a:latin typeface="Poppins Bold Bold Italics"/>
              </a:rPr>
              <a:t>Mobile Programming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161408"/>
            <a:ext cx="9632810" cy="560481"/>
            <a:chOff x="0" y="0"/>
            <a:chExt cx="12843747" cy="747307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6874" t="17440" r="17440" b="20271"/>
            <a:stretch>
              <a:fillRect/>
            </a:stretch>
          </p:blipFill>
          <p:spPr>
            <a:xfrm flipH="false" flipV="false" rot="0">
              <a:off x="0" y="0"/>
              <a:ext cx="788070" cy="747307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1287170" y="9878"/>
              <a:ext cx="11556577" cy="698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300" spc="462">
                  <a:solidFill>
                    <a:srgbClr val="2D14F4"/>
                  </a:solidFill>
                  <a:latin typeface="Poppins Light"/>
                </a:rPr>
                <a:t>1911500211-YUSUF SYAHPUTRA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45750" y="2577092"/>
            <a:ext cx="9833795" cy="983379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6881658" y="686363"/>
            <a:ext cx="755285" cy="755285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2393572">
            <a:off x="16716838" y="6847918"/>
            <a:ext cx="1084923" cy="1292143"/>
            <a:chOff x="0" y="0"/>
            <a:chExt cx="6350000" cy="7562850"/>
          </a:xfrm>
        </p:grpSpPr>
        <p:sp>
          <p:nvSpPr>
            <p:cNvPr name="Freeform 10" id="10"/>
            <p:cNvSpPr/>
            <p:nvPr/>
          </p:nvSpPr>
          <p:spPr>
            <a:xfrm>
              <a:off x="0" y="1925320"/>
              <a:ext cx="3175000" cy="5637530"/>
            </a:xfrm>
            <a:custGeom>
              <a:avLst/>
              <a:gdLst/>
              <a:ahLst/>
              <a:cxnLst/>
              <a:rect r="r" b="b" t="t" l="l"/>
              <a:pathLst>
                <a:path h="5637530" w="3175000">
                  <a:moveTo>
                    <a:pt x="3175000" y="2499360"/>
                  </a:moveTo>
                  <a:lnTo>
                    <a:pt x="3175000" y="1925320"/>
                  </a:lnTo>
                  <a:lnTo>
                    <a:pt x="0" y="1925320"/>
                  </a:lnTo>
                  <a:lnTo>
                    <a:pt x="0" y="3712210"/>
                  </a:lnTo>
                  <a:lnTo>
                    <a:pt x="3175000" y="3712210"/>
                  </a:lnTo>
                  <a:lnTo>
                    <a:pt x="3175000" y="2499360"/>
                  </a:lnTo>
                  <a:close/>
                  <a:moveTo>
                    <a:pt x="0" y="3712210"/>
                  </a:moveTo>
                  <a:lnTo>
                    <a:pt x="3175000" y="5637530"/>
                  </a:lnTo>
                  <a:lnTo>
                    <a:pt x="3175000" y="3712210"/>
                  </a:lnTo>
                  <a:lnTo>
                    <a:pt x="0" y="3712210"/>
                  </a:lnTo>
                  <a:close/>
                  <a:moveTo>
                    <a:pt x="0" y="0"/>
                  </a:moveTo>
                  <a:lnTo>
                    <a:pt x="3175000" y="0"/>
                  </a:lnTo>
                  <a:lnTo>
                    <a:pt x="3175000" y="1925320"/>
                  </a:lnTo>
                  <a:lnTo>
                    <a:pt x="0" y="1925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14F4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3175000" y="1925320"/>
              <a:ext cx="3175000" cy="5637530"/>
            </a:xfrm>
            <a:custGeom>
              <a:avLst/>
              <a:gdLst/>
              <a:ahLst/>
              <a:cxnLst/>
              <a:rect r="r" b="b" t="t" l="l"/>
              <a:pathLst>
                <a:path h="5637530" w="3175000">
                  <a:moveTo>
                    <a:pt x="0" y="1925320"/>
                  </a:moveTo>
                  <a:lnTo>
                    <a:pt x="0" y="3712210"/>
                  </a:lnTo>
                  <a:lnTo>
                    <a:pt x="3175000" y="3712210"/>
                  </a:lnTo>
                  <a:lnTo>
                    <a:pt x="3175000" y="1925320"/>
                  </a:lnTo>
                  <a:lnTo>
                    <a:pt x="0" y="1925320"/>
                  </a:lnTo>
                  <a:close/>
                  <a:moveTo>
                    <a:pt x="0" y="0"/>
                  </a:moveTo>
                  <a:lnTo>
                    <a:pt x="3175000" y="0"/>
                  </a:lnTo>
                  <a:lnTo>
                    <a:pt x="3175000" y="1925320"/>
                  </a:lnTo>
                  <a:lnTo>
                    <a:pt x="0" y="1925320"/>
                  </a:lnTo>
                  <a:lnTo>
                    <a:pt x="0" y="0"/>
                  </a:lnTo>
                  <a:close/>
                  <a:moveTo>
                    <a:pt x="0" y="5637530"/>
                  </a:moveTo>
                  <a:lnTo>
                    <a:pt x="3175000" y="3712210"/>
                  </a:lnTo>
                  <a:lnTo>
                    <a:pt x="0" y="3712210"/>
                  </a:lnTo>
                  <a:lnTo>
                    <a:pt x="0" y="5637530"/>
                  </a:lnTo>
                  <a:close/>
                </a:path>
              </a:pathLst>
            </a:custGeom>
            <a:solidFill>
              <a:srgbClr val="2D14F4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6350000" cy="3850640"/>
            </a:xfrm>
            <a:custGeom>
              <a:avLst/>
              <a:gdLst/>
              <a:ahLst/>
              <a:cxnLst/>
              <a:rect r="r" b="b" t="t" l="l"/>
              <a:pathLst>
                <a:path h="3850640" w="6350000">
                  <a:moveTo>
                    <a:pt x="3175000" y="3850640"/>
                  </a:moveTo>
                  <a:lnTo>
                    <a:pt x="0" y="1925320"/>
                  </a:lnTo>
                  <a:lnTo>
                    <a:pt x="3175000" y="0"/>
                  </a:lnTo>
                  <a:lnTo>
                    <a:pt x="6350000" y="1925320"/>
                  </a:lnTo>
                  <a:lnTo>
                    <a:pt x="3175000" y="3850640"/>
                  </a:lnTo>
                  <a:close/>
                </a:path>
              </a:pathLst>
            </a:custGeom>
            <a:solidFill>
              <a:srgbClr val="FFD9D9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072" t="30056" r="15990" b="27920"/>
          <a:stretch>
            <a:fillRect/>
          </a:stretch>
        </p:blipFill>
        <p:spPr>
          <a:xfrm flipH="false" flipV="false" rot="0">
            <a:off x="12932387" y="2033409"/>
            <a:ext cx="1861424" cy="10873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85468" y="5199867"/>
            <a:ext cx="9833795" cy="9833795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-228530"/>
            <a:ext cx="9372600" cy="10744060"/>
          </a:xfrm>
          <a:prstGeom prst="rect">
            <a:avLst/>
          </a:prstGeom>
          <a:solidFill>
            <a:srgbClr val="FFD9D9"/>
          </a:solidFill>
        </p:spPr>
      </p:sp>
      <p:sp>
        <p:nvSpPr>
          <p:cNvPr name="AutoShape 4" id="4"/>
          <p:cNvSpPr/>
          <p:nvPr/>
        </p:nvSpPr>
        <p:spPr>
          <a:xfrm rot="0">
            <a:off x="1406342" y="1406342"/>
            <a:ext cx="6270986" cy="7851958"/>
          </a:xfrm>
          <a:prstGeom prst="rect">
            <a:avLst/>
          </a:prstGeom>
          <a:solidFill>
            <a:srgbClr val="FFD9D9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028700" y="1028700"/>
            <a:ext cx="755285" cy="75528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3186" y="1783985"/>
            <a:ext cx="7950814" cy="6606404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621766" y="369837"/>
            <a:ext cx="6417068" cy="9547325"/>
            <a:chOff x="0" y="0"/>
            <a:chExt cx="8556090" cy="1272976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8556090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000"/>
                </a:lnSpc>
              </a:pPr>
              <a:r>
                <a:rPr lang="en-US" sz="7500" spc="225">
                  <a:solidFill>
                    <a:srgbClr val="2D14F4"/>
                  </a:solidFill>
                  <a:latin typeface="Poppins Bold Bold Italics"/>
                </a:rPr>
                <a:t>Lata</a:t>
              </a:r>
              <a:r>
                <a:rPr lang="en-US" sz="7500" spc="225">
                  <a:solidFill>
                    <a:srgbClr val="2D14F4"/>
                  </a:solidFill>
                  <a:latin typeface="Poppins Bold Bold Italics"/>
                </a:rPr>
                <a:t>r Belakang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642917"/>
              <a:ext cx="8556090" cy="908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2D14F4"/>
                  </a:solidFill>
                  <a:latin typeface="Poppins Light"/>
                </a:rPr>
                <a:t>di era digital saat ini semua diakses dengan mudah melalui app mobile. 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2D14F4"/>
                  </a:solidFill>
                  <a:latin typeface="Poppins Light"/>
                </a:rPr>
                <a:t>mobile apps diciptakan untuk memudahkan pengguna mengakses data.</a:t>
              </a:r>
            </a:p>
            <a:p>
              <a:pPr>
                <a:lnSpc>
                  <a:spcPts val="4500"/>
                </a:lnSpc>
              </a:pP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2D14F4"/>
                  </a:solidFill>
                  <a:latin typeface="Poppins Light"/>
                </a:rPr>
                <a:t>sehingga memutuskan saya untuk membuat mobile apps Sman 85 Jakarta Untuk memudahkan ekosistem sekolah dalam mengakses data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959412" y="1862812"/>
            <a:ext cx="5575017" cy="6177895"/>
          </a:xfrm>
          <a:prstGeom prst="rect">
            <a:avLst/>
          </a:prstGeom>
          <a:solidFill>
            <a:srgbClr val="FFD9D9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7156787" y="1485169"/>
            <a:ext cx="755285" cy="75528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072" t="30056" r="15990" b="27920"/>
          <a:stretch>
            <a:fillRect/>
          </a:stretch>
        </p:blipFill>
        <p:spPr>
          <a:xfrm flipH="false" flipV="false" rot="0">
            <a:off x="1028700" y="1319128"/>
            <a:ext cx="1861424" cy="108736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93144" y="3649545"/>
            <a:ext cx="9432421" cy="1493955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0290960" y="1798587"/>
            <a:ext cx="6417068" cy="6689825"/>
            <a:chOff x="0" y="0"/>
            <a:chExt cx="8556090" cy="891976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8556090" cy="1533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000"/>
                </a:lnSpc>
              </a:pPr>
              <a:r>
                <a:rPr lang="en-US" sz="7500" spc="225">
                  <a:solidFill>
                    <a:srgbClr val="2D14F4"/>
                  </a:solidFill>
                  <a:latin typeface="Poppins Bold Bold Italics"/>
                </a:rPr>
                <a:t>Masalah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118917"/>
              <a:ext cx="8556090" cy="6800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2D14F4"/>
                  </a:solidFill>
                  <a:latin typeface="Poppins Light"/>
                </a:rPr>
                <a:t>pada pembuatan aplikasi ditemukan banyak sekali masalah.</a:t>
              </a:r>
            </a:p>
            <a:p>
              <a:pPr>
                <a:lnSpc>
                  <a:spcPts val="4500"/>
                </a:lnSpc>
              </a:pP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2D14F4"/>
                  </a:solidFill>
                  <a:latin typeface="Poppins Light"/>
                </a:rPr>
                <a:t>mulai dari file platform tidak bisa ditambahkan ke dalam project sampai saat pembuatan apk, dan masih banyak kendala lainnya.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39589" y="1019175"/>
            <a:ext cx="691971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7500" spc="225">
                <a:solidFill>
                  <a:srgbClr val="2D14F4"/>
                </a:solidFill>
                <a:latin typeface="Poppins Bold Bold Italics"/>
              </a:rPr>
              <a:t>Tujuan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3863099" y="5705535"/>
            <a:ext cx="3396201" cy="3552765"/>
          </a:xfrm>
          <a:prstGeom prst="rect">
            <a:avLst/>
          </a:prstGeom>
          <a:solidFill>
            <a:srgbClr val="FFD9D9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6881658" y="8880658"/>
            <a:ext cx="755285" cy="75528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072" t="30056" r="15990" b="27920"/>
          <a:stretch>
            <a:fillRect/>
          </a:stretch>
        </p:blipFill>
        <p:spPr>
          <a:xfrm flipH="false" flipV="false" rot="0">
            <a:off x="12932387" y="6938234"/>
            <a:ext cx="1861424" cy="1087367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0">
            <a:off x="-281836" y="-240526"/>
            <a:ext cx="9425836" cy="10768052"/>
          </a:xfrm>
          <a:prstGeom prst="rect">
            <a:avLst/>
          </a:prstGeom>
          <a:solidFill>
            <a:srgbClr val="FFD9D9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-281836" y="1028700"/>
            <a:ext cx="1686255" cy="483168"/>
            <a:chOff x="0" y="0"/>
            <a:chExt cx="1772920" cy="508000"/>
          </a:xfrm>
        </p:grpSpPr>
        <p:sp>
          <p:nvSpPr>
            <p:cNvPr name="Freeform 8" id="8"/>
            <p:cNvSpPr/>
            <p:nvPr/>
          </p:nvSpPr>
          <p:spPr>
            <a:xfrm>
              <a:off x="1325522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7" y="503"/>
                    <a:pt x="407116" y="91900"/>
                    <a:pt x="407116" y="204470"/>
                  </a:cubicBezTo>
                  <a:cubicBezTo>
                    <a:pt x="407116" y="317040"/>
                    <a:pt x="316127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6F6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11430"/>
              <a:ext cx="1772920" cy="485140"/>
            </a:xfrm>
            <a:custGeom>
              <a:avLst/>
              <a:gdLst/>
              <a:ahLst/>
              <a:cxnLst/>
              <a:rect r="r" b="b" t="t" l="l"/>
              <a:pathLst>
                <a:path h="485140" w="1772920">
                  <a:moveTo>
                    <a:pt x="1529080" y="0"/>
                  </a:moveTo>
                  <a:cubicBezTo>
                    <a:pt x="1408430" y="0"/>
                    <a:pt x="1308100" y="88900"/>
                    <a:pt x="128905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290320" y="280670"/>
                  </a:lnTo>
                  <a:cubicBezTo>
                    <a:pt x="1308100" y="396240"/>
                    <a:pt x="1409700" y="485140"/>
                    <a:pt x="1530350" y="485140"/>
                  </a:cubicBezTo>
                  <a:cubicBezTo>
                    <a:pt x="1664970" y="485140"/>
                    <a:pt x="1772920" y="375920"/>
                    <a:pt x="1772920" y="242570"/>
                  </a:cubicBezTo>
                  <a:cubicBezTo>
                    <a:pt x="1772920" y="107950"/>
                    <a:pt x="1663700" y="0"/>
                    <a:pt x="1529080" y="0"/>
                  </a:cubicBezTo>
                  <a:close/>
                  <a:moveTo>
                    <a:pt x="1529080" y="408940"/>
                  </a:moveTo>
                  <a:cubicBezTo>
                    <a:pt x="1437640" y="408940"/>
                    <a:pt x="1362710" y="334010"/>
                    <a:pt x="1362710" y="242570"/>
                  </a:cubicBezTo>
                  <a:cubicBezTo>
                    <a:pt x="1362710" y="151130"/>
                    <a:pt x="1437640" y="76200"/>
                    <a:pt x="1529080" y="76200"/>
                  </a:cubicBezTo>
                  <a:cubicBezTo>
                    <a:pt x="1620520" y="76200"/>
                    <a:pt x="1695450" y="151130"/>
                    <a:pt x="1695450" y="242570"/>
                  </a:cubicBezTo>
                  <a:cubicBezTo>
                    <a:pt x="1696720" y="334010"/>
                    <a:pt x="1621790" y="408940"/>
                    <a:pt x="1529080" y="408940"/>
                  </a:cubicBezTo>
                  <a:close/>
                </a:path>
              </a:pathLst>
            </a:custGeom>
            <a:solidFill>
              <a:srgbClr val="2D14F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281836" y="4369916"/>
            <a:ext cx="1686255" cy="483168"/>
            <a:chOff x="0" y="0"/>
            <a:chExt cx="1772920" cy="508000"/>
          </a:xfrm>
        </p:grpSpPr>
        <p:sp>
          <p:nvSpPr>
            <p:cNvPr name="Freeform 11" id="11"/>
            <p:cNvSpPr/>
            <p:nvPr/>
          </p:nvSpPr>
          <p:spPr>
            <a:xfrm>
              <a:off x="1325522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7" y="503"/>
                    <a:pt x="407116" y="91900"/>
                    <a:pt x="407116" y="204470"/>
                  </a:cubicBezTo>
                  <a:cubicBezTo>
                    <a:pt x="407116" y="317040"/>
                    <a:pt x="316127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6F6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11430"/>
              <a:ext cx="1772920" cy="485140"/>
            </a:xfrm>
            <a:custGeom>
              <a:avLst/>
              <a:gdLst/>
              <a:ahLst/>
              <a:cxnLst/>
              <a:rect r="r" b="b" t="t" l="l"/>
              <a:pathLst>
                <a:path h="485140" w="1772920">
                  <a:moveTo>
                    <a:pt x="1529080" y="0"/>
                  </a:moveTo>
                  <a:cubicBezTo>
                    <a:pt x="1408430" y="0"/>
                    <a:pt x="1308100" y="88900"/>
                    <a:pt x="128905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290320" y="280670"/>
                  </a:lnTo>
                  <a:cubicBezTo>
                    <a:pt x="1308100" y="396240"/>
                    <a:pt x="1409700" y="485140"/>
                    <a:pt x="1530350" y="485140"/>
                  </a:cubicBezTo>
                  <a:cubicBezTo>
                    <a:pt x="1664970" y="485140"/>
                    <a:pt x="1772920" y="375920"/>
                    <a:pt x="1772920" y="242570"/>
                  </a:cubicBezTo>
                  <a:cubicBezTo>
                    <a:pt x="1772920" y="107950"/>
                    <a:pt x="1663700" y="0"/>
                    <a:pt x="1529080" y="0"/>
                  </a:cubicBezTo>
                  <a:close/>
                  <a:moveTo>
                    <a:pt x="1529080" y="408940"/>
                  </a:moveTo>
                  <a:cubicBezTo>
                    <a:pt x="1437640" y="408940"/>
                    <a:pt x="1362710" y="334010"/>
                    <a:pt x="1362710" y="242570"/>
                  </a:cubicBezTo>
                  <a:cubicBezTo>
                    <a:pt x="1362710" y="151130"/>
                    <a:pt x="1437640" y="76200"/>
                    <a:pt x="1529080" y="76200"/>
                  </a:cubicBezTo>
                  <a:cubicBezTo>
                    <a:pt x="1620520" y="76200"/>
                    <a:pt x="1695450" y="151130"/>
                    <a:pt x="1695450" y="242570"/>
                  </a:cubicBezTo>
                  <a:cubicBezTo>
                    <a:pt x="1696720" y="334010"/>
                    <a:pt x="1621790" y="408940"/>
                    <a:pt x="1529080" y="408940"/>
                  </a:cubicBezTo>
                  <a:close/>
                </a:path>
              </a:pathLst>
            </a:custGeom>
            <a:solidFill>
              <a:srgbClr val="2D14F4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281836" y="7711132"/>
            <a:ext cx="1686255" cy="483168"/>
            <a:chOff x="0" y="0"/>
            <a:chExt cx="1772920" cy="508000"/>
          </a:xfrm>
        </p:grpSpPr>
        <p:sp>
          <p:nvSpPr>
            <p:cNvPr name="Freeform 14" id="14"/>
            <p:cNvSpPr/>
            <p:nvPr/>
          </p:nvSpPr>
          <p:spPr>
            <a:xfrm>
              <a:off x="1325522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7" y="503"/>
                    <a:pt x="407116" y="91900"/>
                    <a:pt x="407116" y="204470"/>
                  </a:cubicBezTo>
                  <a:cubicBezTo>
                    <a:pt x="407116" y="317040"/>
                    <a:pt x="316127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6F6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11430"/>
              <a:ext cx="1772920" cy="485140"/>
            </a:xfrm>
            <a:custGeom>
              <a:avLst/>
              <a:gdLst/>
              <a:ahLst/>
              <a:cxnLst/>
              <a:rect r="r" b="b" t="t" l="l"/>
              <a:pathLst>
                <a:path h="485140" w="1772920">
                  <a:moveTo>
                    <a:pt x="1529080" y="0"/>
                  </a:moveTo>
                  <a:cubicBezTo>
                    <a:pt x="1408430" y="0"/>
                    <a:pt x="1308100" y="88900"/>
                    <a:pt x="128905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290320" y="280670"/>
                  </a:lnTo>
                  <a:cubicBezTo>
                    <a:pt x="1308100" y="396240"/>
                    <a:pt x="1409700" y="485140"/>
                    <a:pt x="1530350" y="485140"/>
                  </a:cubicBezTo>
                  <a:cubicBezTo>
                    <a:pt x="1664970" y="485140"/>
                    <a:pt x="1772920" y="375920"/>
                    <a:pt x="1772920" y="242570"/>
                  </a:cubicBezTo>
                  <a:cubicBezTo>
                    <a:pt x="1772920" y="107950"/>
                    <a:pt x="1663700" y="0"/>
                    <a:pt x="1529080" y="0"/>
                  </a:cubicBezTo>
                  <a:close/>
                  <a:moveTo>
                    <a:pt x="1529080" y="408940"/>
                  </a:moveTo>
                  <a:cubicBezTo>
                    <a:pt x="1437640" y="408940"/>
                    <a:pt x="1362710" y="334010"/>
                    <a:pt x="1362710" y="242570"/>
                  </a:cubicBezTo>
                  <a:cubicBezTo>
                    <a:pt x="1362710" y="151130"/>
                    <a:pt x="1437640" y="76200"/>
                    <a:pt x="1529080" y="76200"/>
                  </a:cubicBezTo>
                  <a:cubicBezTo>
                    <a:pt x="1620520" y="76200"/>
                    <a:pt x="1695450" y="151130"/>
                    <a:pt x="1695450" y="242570"/>
                  </a:cubicBezTo>
                  <a:cubicBezTo>
                    <a:pt x="1696720" y="334010"/>
                    <a:pt x="1621790" y="408940"/>
                    <a:pt x="1529080" y="408940"/>
                  </a:cubicBezTo>
                  <a:close/>
                </a:path>
              </a:pathLst>
            </a:custGeom>
            <a:solidFill>
              <a:srgbClr val="2D14F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305441" y="1028700"/>
            <a:ext cx="5595058" cy="1570236"/>
            <a:chOff x="0" y="0"/>
            <a:chExt cx="7460077" cy="2093648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7460077" cy="757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 spc="441">
                  <a:solidFill>
                    <a:srgbClr val="2D14F4"/>
                  </a:solidFill>
                  <a:latin typeface="Poppins Light Bold"/>
                </a:rPr>
                <a:t>MEMPERMUDAH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874845"/>
              <a:ext cx="7460077" cy="1218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499" spc="24">
                  <a:solidFill>
                    <a:srgbClr val="2D14F4"/>
                  </a:solidFill>
                  <a:latin typeface="Poppins Light"/>
                </a:rPr>
                <a:t>mempermudah mengakses informasi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305441" y="4369916"/>
            <a:ext cx="5595058" cy="1570236"/>
            <a:chOff x="0" y="0"/>
            <a:chExt cx="7460077" cy="2093648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66675"/>
              <a:ext cx="7460077" cy="757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 spc="441">
                  <a:solidFill>
                    <a:srgbClr val="2D14F4"/>
                  </a:solidFill>
                  <a:latin typeface="Poppins Light Bold"/>
                </a:rPr>
                <a:t>MEMPERSINGKAT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874845"/>
              <a:ext cx="7460077" cy="1218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499" spc="24">
                  <a:solidFill>
                    <a:srgbClr val="2D14F4"/>
                  </a:solidFill>
                  <a:latin typeface="Poppins Light"/>
                </a:rPr>
                <a:t>sebagai turunan dari mempermudah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305441" y="7711132"/>
            <a:ext cx="5595058" cy="1094135"/>
            <a:chOff x="0" y="0"/>
            <a:chExt cx="7460077" cy="1458847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66675"/>
              <a:ext cx="7460077" cy="757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 spc="441">
                  <a:solidFill>
                    <a:srgbClr val="2D14F4"/>
                  </a:solidFill>
                  <a:latin typeface="Poppins Light Bold"/>
                </a:rPr>
                <a:t>HUMAN FRIENDLY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874845"/>
              <a:ext cx="7460077" cy="584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499" spc="24">
                  <a:solidFill>
                    <a:srgbClr val="2D14F4"/>
                  </a:solidFill>
                  <a:latin typeface="Poppins Light"/>
                </a:rPr>
                <a:t>sebagai penopang digitalisasi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85468" y="5199867"/>
            <a:ext cx="9833795" cy="9833795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-228530"/>
            <a:ext cx="9372600" cy="10744060"/>
          </a:xfrm>
          <a:prstGeom prst="rect">
            <a:avLst/>
          </a:prstGeom>
          <a:solidFill>
            <a:srgbClr val="FFD9D9"/>
          </a:solidFill>
        </p:spPr>
      </p:sp>
      <p:sp>
        <p:nvSpPr>
          <p:cNvPr name="AutoShape 4" id="4"/>
          <p:cNvSpPr/>
          <p:nvPr/>
        </p:nvSpPr>
        <p:spPr>
          <a:xfrm rot="0">
            <a:off x="1406342" y="1406342"/>
            <a:ext cx="6270986" cy="7851958"/>
          </a:xfrm>
          <a:prstGeom prst="rect">
            <a:avLst/>
          </a:prstGeom>
          <a:solidFill>
            <a:srgbClr val="FFD9D9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028700" y="1028700"/>
            <a:ext cx="755285" cy="75528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486506" y="1640392"/>
            <a:ext cx="4110658" cy="700621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583132" y="2941587"/>
            <a:ext cx="6417068" cy="4403825"/>
            <a:chOff x="0" y="0"/>
            <a:chExt cx="8556090" cy="587176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8556090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000"/>
                </a:lnSpc>
              </a:pPr>
              <a:r>
                <a:rPr lang="en-US" sz="7500" spc="225">
                  <a:solidFill>
                    <a:srgbClr val="2D14F4"/>
                  </a:solidFill>
                  <a:latin typeface="Poppins Bold Bold Italics"/>
                </a:rPr>
                <a:t>Rancangan Layar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642917"/>
              <a:ext cx="8556090" cy="222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2D14F4"/>
                  </a:solidFill>
                  <a:latin typeface="Poppins Light"/>
                </a:rPr>
                <a:t>layar dirancang memiliki header untuk setiap menunya dan berbaris 2 barisan vertikal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01717" y="2817408"/>
            <a:ext cx="2475310" cy="44946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775445" y="334644"/>
            <a:ext cx="2668253" cy="473008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600753" y="77633"/>
            <a:ext cx="3110378" cy="546693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238233" y="-3404"/>
            <a:ext cx="2957151" cy="517020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712041" y="77633"/>
            <a:ext cx="3245934" cy="562489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9880418" y="4471162"/>
            <a:ext cx="3035151" cy="53495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959412" y="1862812"/>
            <a:ext cx="5575017" cy="6177895"/>
          </a:xfrm>
          <a:prstGeom prst="rect">
            <a:avLst/>
          </a:prstGeom>
          <a:solidFill>
            <a:srgbClr val="FFD9D9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7156787" y="1485169"/>
            <a:ext cx="755285" cy="75528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072" t="30056" r="15990" b="27920"/>
          <a:stretch>
            <a:fillRect/>
          </a:stretch>
        </p:blipFill>
        <p:spPr>
          <a:xfrm flipH="false" flipV="false" rot="0">
            <a:off x="1028700" y="1319128"/>
            <a:ext cx="1861424" cy="108736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764971" y="2591269"/>
            <a:ext cx="2637077" cy="449464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652688" y="2591269"/>
            <a:ext cx="2475310" cy="449464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7343446" y="2640166"/>
            <a:ext cx="2507855" cy="4445744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290960" y="3798837"/>
            <a:ext cx="6417068" cy="2689325"/>
            <a:chOff x="0" y="0"/>
            <a:chExt cx="8556090" cy="358576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8556090" cy="1533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000"/>
                </a:lnSpc>
              </a:pPr>
              <a:r>
                <a:rPr lang="en-US" sz="7500" spc="225">
                  <a:solidFill>
                    <a:srgbClr val="2D14F4"/>
                  </a:solidFill>
                  <a:latin typeface="Poppins Bold Bold Italics"/>
                </a:rPr>
                <a:t>Hasil layar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118917"/>
              <a:ext cx="8556090" cy="146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2D14F4"/>
                  </a:solidFill>
                  <a:latin typeface="Poppins Light"/>
                </a:rPr>
                <a:t>berikut adalah tampilan hasil layar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51041" y="2267718"/>
            <a:ext cx="3035862" cy="534953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929549" y="1451035"/>
            <a:ext cx="3671143" cy="6356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132717" y="1937904"/>
            <a:ext cx="2959941" cy="517020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265701" y="1812260"/>
            <a:ext cx="3109316" cy="5466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86716" y="6073558"/>
            <a:ext cx="9833795" cy="983379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132511" y="-5620352"/>
            <a:ext cx="9833795" cy="9833795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1028700" y="1028700"/>
            <a:ext cx="16230600" cy="8229600"/>
          </a:xfrm>
          <a:prstGeom prst="rect">
            <a:avLst/>
          </a:prstGeom>
          <a:solidFill>
            <a:srgbClr val="FFD9D9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2527518" y="3094836"/>
            <a:ext cx="13232964" cy="4097328"/>
            <a:chOff x="0" y="0"/>
            <a:chExt cx="17643952" cy="546310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7643952" cy="1533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 spc="225">
                  <a:solidFill>
                    <a:srgbClr val="2D14F4"/>
                  </a:solidFill>
                  <a:latin typeface="Poppins Bold Bold Italics"/>
                </a:rPr>
                <a:t>Kesimpulan/saran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288157"/>
              <a:ext cx="17643952" cy="31749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spc="441">
                  <a:solidFill>
                    <a:srgbClr val="2D14F4"/>
                  </a:solidFill>
                  <a:latin typeface="Poppins Light Bold"/>
                </a:rPr>
                <a:t>PENGEMBANGAN FITUR LEBIH BANYAK DAN LEBIH BAIK LAGI DARI SAAT INI</a:t>
              </a:r>
            </a:p>
            <a:p>
              <a:pPr algn="ctr">
                <a:lnSpc>
                  <a:spcPts val="4759"/>
                </a:lnSpc>
              </a:pPr>
            </a:p>
            <a:p>
              <a:pPr algn="ctr">
                <a:lnSpc>
                  <a:spcPts val="4759"/>
                </a:lnSpc>
              </a:pPr>
              <a:r>
                <a:rPr lang="en-US" sz="3399" spc="441">
                  <a:solidFill>
                    <a:srgbClr val="2D14F4"/>
                  </a:solidFill>
                  <a:latin typeface="Poppins Light Bold"/>
                </a:rPr>
                <a:t>AGAR SEMUA AKSES BISA DIAKSES SECARA MOBILE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072" t="30056" r="15990" b="27920"/>
          <a:stretch>
            <a:fillRect/>
          </a:stretch>
        </p:blipFill>
        <p:spPr>
          <a:xfrm flipH="false" flipV="false" rot="0">
            <a:off x="0" y="7889098"/>
            <a:ext cx="1861424" cy="108736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072" t="30056" r="15990" b="27920"/>
          <a:stretch>
            <a:fillRect/>
          </a:stretch>
        </p:blipFill>
        <p:spPr>
          <a:xfrm flipH="false" flipV="false" rot="0">
            <a:off x="16328588" y="1310536"/>
            <a:ext cx="1861424" cy="10873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DAExZsB6iWg</dc:identifier>
  <dcterms:modified xsi:type="dcterms:W3CDTF">2011-08-01T06:04:30Z</dcterms:modified>
  <cp:revision>1</cp:revision>
  <dc:title>presentasi MobProg(AI)_1911500211_yusuf syahputra</dc:title>
</cp:coreProperties>
</file>