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55" r:id="rId3"/>
    <p:sldId id="356" r:id="rId4"/>
    <p:sldId id="359" r:id="rId5"/>
    <p:sldId id="358" r:id="rId6"/>
    <p:sldId id="360" r:id="rId7"/>
    <p:sldId id="30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9B34"/>
    <a:srgbClr val="EBEBEB"/>
    <a:srgbClr val="FAD85D"/>
    <a:srgbClr val="6C7F90"/>
    <a:srgbClr val="6CD85D"/>
    <a:srgbClr val="444444"/>
    <a:srgbClr val="2E4860"/>
    <a:srgbClr val="232323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5918" autoAdjust="0"/>
  </p:normalViewPr>
  <p:slideViewPr>
    <p:cSldViewPr snapToGrid="0" showGuides="1">
      <p:cViewPr varScale="1">
        <p:scale>
          <a:sx n="145" d="100"/>
          <a:sy n="145" d="100"/>
        </p:scale>
        <p:origin x="87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CDB13-E6EA-47EA-B423-927B6A746F2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F813-A90F-4147-8455-4771E764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4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6050" y="115270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6049" y="306365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2201" y="1636066"/>
            <a:ext cx="491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2E4860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6000" b="1" dirty="0">
                <a:solidFill>
                  <a:srgbClr val="2E4860"/>
                </a:solidFill>
                <a:latin typeface="Arial" pitchFamily="34" charset="0"/>
                <a:cs typeface="Arial" pitchFamily="34" charset="0"/>
              </a:rPr>
              <a:t>求解</a:t>
            </a:r>
          </a:p>
        </p:txBody>
      </p:sp>
      <p:sp>
        <p:nvSpPr>
          <p:cNvPr id="13" name="椭圆 12"/>
          <p:cNvSpPr/>
          <p:nvPr/>
        </p:nvSpPr>
        <p:spPr>
          <a:xfrm>
            <a:off x="5825964" y="815276"/>
            <a:ext cx="2839245" cy="2839245"/>
          </a:xfrm>
          <a:prstGeom prst="ellipse">
            <a:avLst/>
          </a:prstGeom>
          <a:noFill/>
          <a:ln w="9525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A55EFE-929E-417E-A875-655B5D8B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64" y="790844"/>
            <a:ext cx="2888108" cy="2888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A113320-07F6-48D8-AA42-3B9F6D3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44" y="0"/>
            <a:ext cx="9172244" cy="51435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5EA01F5-A4CC-4A4E-AC48-B054E0572398}"/>
              </a:ext>
            </a:extLst>
          </p:cNvPr>
          <p:cNvSpPr/>
          <p:nvPr/>
        </p:nvSpPr>
        <p:spPr>
          <a:xfrm>
            <a:off x="-28244" y="0"/>
            <a:ext cx="2012155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1C02C1E5-8A3E-4F78-B41E-FBDAE9206CCE}"/>
              </a:ext>
            </a:extLst>
          </p:cNvPr>
          <p:cNvSpPr txBox="1"/>
          <p:nvPr/>
        </p:nvSpPr>
        <p:spPr>
          <a:xfrm>
            <a:off x="271480" y="90025"/>
            <a:ext cx="192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数学模型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3A24C7-2CBE-8DA3-5B07-D5DCA2B9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07" y="787496"/>
            <a:ext cx="4729378" cy="33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A113320-07F6-48D8-AA42-3B9F6D3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44" y="0"/>
            <a:ext cx="9172244" cy="51435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5EA01F5-A4CC-4A4E-AC48-B054E0572398}"/>
              </a:ext>
            </a:extLst>
          </p:cNvPr>
          <p:cNvSpPr/>
          <p:nvPr/>
        </p:nvSpPr>
        <p:spPr>
          <a:xfrm>
            <a:off x="-28244" y="0"/>
            <a:ext cx="2012155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1C02C1E5-8A3E-4F78-B41E-FBDAE9206CCE}"/>
              </a:ext>
            </a:extLst>
          </p:cNvPr>
          <p:cNvSpPr txBox="1"/>
          <p:nvPr/>
        </p:nvSpPr>
        <p:spPr>
          <a:xfrm>
            <a:off x="271480" y="90025"/>
            <a:ext cx="192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求解代码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78958-6DD1-6A50-2F9B-9D29BB60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44" y="1186991"/>
            <a:ext cx="9144000" cy="3198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5FE51D-AFE1-0487-36AC-8ECD8D875ACE}"/>
              </a:ext>
            </a:extLst>
          </p:cNvPr>
          <p:cNvSpPr txBox="1"/>
          <p:nvPr/>
        </p:nvSpPr>
        <p:spPr>
          <a:xfrm>
            <a:off x="1942051" y="41257"/>
            <a:ext cx="72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读取城市坐标，计算距离矩阵。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1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A113320-07F6-48D8-AA42-3B9F6D3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44" y="0"/>
            <a:ext cx="9172244" cy="51435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5EA01F5-A4CC-4A4E-AC48-B054E0572398}"/>
              </a:ext>
            </a:extLst>
          </p:cNvPr>
          <p:cNvSpPr/>
          <p:nvPr/>
        </p:nvSpPr>
        <p:spPr>
          <a:xfrm>
            <a:off x="-28244" y="0"/>
            <a:ext cx="2012155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1C02C1E5-8A3E-4F78-B41E-FBDAE9206CCE}"/>
              </a:ext>
            </a:extLst>
          </p:cNvPr>
          <p:cNvSpPr txBox="1"/>
          <p:nvPr/>
        </p:nvSpPr>
        <p:spPr>
          <a:xfrm>
            <a:off x="271480" y="90025"/>
            <a:ext cx="192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求解代码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FE51D-AFE1-0487-36AC-8ECD8D875ACE}"/>
              </a:ext>
            </a:extLst>
          </p:cNvPr>
          <p:cNvSpPr txBox="1"/>
          <p:nvPr/>
        </p:nvSpPr>
        <p:spPr>
          <a:xfrm>
            <a:off x="1942051" y="41257"/>
            <a:ext cx="72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定义变量和目标函数。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1C83DF-CEBD-E5BB-DBBF-607DB9D6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35" y="451846"/>
            <a:ext cx="3886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A113320-07F6-48D8-AA42-3B9F6D3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44" y="0"/>
            <a:ext cx="9172244" cy="51435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5EA01F5-A4CC-4A4E-AC48-B054E0572398}"/>
              </a:ext>
            </a:extLst>
          </p:cNvPr>
          <p:cNvSpPr/>
          <p:nvPr/>
        </p:nvSpPr>
        <p:spPr>
          <a:xfrm>
            <a:off x="-28244" y="0"/>
            <a:ext cx="2012155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1C02C1E5-8A3E-4F78-B41E-FBDAE9206CCE}"/>
              </a:ext>
            </a:extLst>
          </p:cNvPr>
          <p:cNvSpPr txBox="1"/>
          <p:nvPr/>
        </p:nvSpPr>
        <p:spPr>
          <a:xfrm>
            <a:off x="271480" y="90025"/>
            <a:ext cx="192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求解代码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FE51D-AFE1-0487-36AC-8ECD8D875ACE}"/>
              </a:ext>
            </a:extLst>
          </p:cNvPr>
          <p:cNvSpPr txBox="1"/>
          <p:nvPr/>
        </p:nvSpPr>
        <p:spPr>
          <a:xfrm>
            <a:off x="1942051" y="41257"/>
            <a:ext cx="72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添加约束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AB1B99-8EAB-5F75-DCED-213091EB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78" y="0"/>
            <a:ext cx="4213625" cy="24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A113320-07F6-48D8-AA42-3B9F6D3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44" y="0"/>
            <a:ext cx="9172244" cy="514350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5EA01F5-A4CC-4A4E-AC48-B054E0572398}"/>
              </a:ext>
            </a:extLst>
          </p:cNvPr>
          <p:cNvSpPr/>
          <p:nvPr/>
        </p:nvSpPr>
        <p:spPr>
          <a:xfrm>
            <a:off x="-28244" y="0"/>
            <a:ext cx="2012155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1C02C1E5-8A3E-4F78-B41E-FBDAE9206CCE}"/>
              </a:ext>
            </a:extLst>
          </p:cNvPr>
          <p:cNvSpPr txBox="1"/>
          <p:nvPr/>
        </p:nvSpPr>
        <p:spPr>
          <a:xfrm>
            <a:off x="271480" y="90025"/>
            <a:ext cx="192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TSP</a:t>
            </a:r>
            <a:r>
              <a:rPr lang="zh-CN" altLang="en-US" sz="1600" b="1" spc="-1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求解代码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FE51D-AFE1-0487-36AC-8ECD8D875ACE}"/>
              </a:ext>
            </a:extLst>
          </p:cNvPr>
          <p:cNvSpPr txBox="1"/>
          <p:nvPr/>
        </p:nvSpPr>
        <p:spPr>
          <a:xfrm>
            <a:off x="1942051" y="41257"/>
            <a:ext cx="72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求解输出答案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6CD694-4411-03E0-74A5-A2978203E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78"/>
          <a:stretch/>
        </p:blipFill>
        <p:spPr>
          <a:xfrm>
            <a:off x="4490899" y="3470091"/>
            <a:ext cx="4618539" cy="14702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74BEBE-DFBA-7F2B-B202-D2C611CC24B9}"/>
              </a:ext>
            </a:extLst>
          </p:cNvPr>
          <p:cNvSpPr txBox="1"/>
          <p:nvPr/>
        </p:nvSpPr>
        <p:spPr>
          <a:xfrm>
            <a:off x="4670676" y="3100760"/>
            <a:ext cx="11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eil101: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34ABDE-8CB6-BA6A-2B8A-34506F7C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44" y="1276331"/>
            <a:ext cx="4299907" cy="1328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5950D8-E0E2-676C-1A00-EB42A1060B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62"/>
          <a:stretch/>
        </p:blipFill>
        <p:spPr>
          <a:xfrm>
            <a:off x="4490900" y="1280563"/>
            <a:ext cx="4634953" cy="132378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0905E1-DBFB-88E6-A81F-348890F634A4}"/>
              </a:ext>
            </a:extLst>
          </p:cNvPr>
          <p:cNvSpPr txBox="1"/>
          <p:nvPr/>
        </p:nvSpPr>
        <p:spPr>
          <a:xfrm>
            <a:off x="0" y="3104846"/>
            <a:ext cx="11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bays29: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4161DE-BD2E-38A5-0BFC-1F0EABFF3A50}"/>
              </a:ext>
            </a:extLst>
          </p:cNvPr>
          <p:cNvSpPr txBox="1"/>
          <p:nvPr/>
        </p:nvSpPr>
        <p:spPr>
          <a:xfrm>
            <a:off x="0" y="906999"/>
            <a:ext cx="11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burma14: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C961ED-5FE4-651F-AB69-468D9907A3FF}"/>
              </a:ext>
            </a:extLst>
          </p:cNvPr>
          <p:cNvSpPr txBox="1"/>
          <p:nvPr/>
        </p:nvSpPr>
        <p:spPr>
          <a:xfrm>
            <a:off x="4670676" y="852673"/>
            <a:ext cx="11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eil41: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FC4FCA-2B56-1D63-1518-AF7980FB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3260" y="3470091"/>
            <a:ext cx="4496589" cy="1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6050" y="115270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6049" y="306365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5913" y="1623817"/>
            <a:ext cx="558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E4860"/>
                </a:solidFill>
                <a:latin typeface="Arial" pitchFamily="34" charset="0"/>
                <a:cs typeface="Arial" pitchFamily="34" charset="0"/>
              </a:rPr>
              <a:t>谢谢！！！</a:t>
            </a:r>
          </a:p>
        </p:txBody>
      </p:sp>
      <p:sp>
        <p:nvSpPr>
          <p:cNvPr id="13" name="椭圆 12"/>
          <p:cNvSpPr/>
          <p:nvPr/>
        </p:nvSpPr>
        <p:spPr>
          <a:xfrm>
            <a:off x="5825964" y="815276"/>
            <a:ext cx="2839245" cy="2839245"/>
          </a:xfrm>
          <a:prstGeom prst="ellipse">
            <a:avLst/>
          </a:prstGeom>
          <a:noFill/>
          <a:ln w="9525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A55EFE-929E-417E-A875-655B5D8B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64" y="790844"/>
            <a:ext cx="2888108" cy="28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53</Words>
  <Application>Microsoft Office PowerPoint</Application>
  <PresentationFormat>全屏显示(16:9)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叶 汇亘</cp:lastModifiedBy>
  <cp:revision>346</cp:revision>
  <dcterms:created xsi:type="dcterms:W3CDTF">2014-04-11T02:33:00Z</dcterms:created>
  <dcterms:modified xsi:type="dcterms:W3CDTF">2022-06-13T05:51:39Z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