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5" r:id="rId4"/>
    <p:sldId id="284" r:id="rId5"/>
    <p:sldId id="288" r:id="rId6"/>
    <p:sldId id="287" r:id="rId7"/>
    <p:sldId id="286" r:id="rId8"/>
    <p:sldId id="280" r:id="rId9"/>
    <p:sldId id="289" r:id="rId10"/>
    <p:sldId id="275" r:id="rId11"/>
    <p:sldId id="276" r:id="rId12"/>
    <p:sldId id="277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CC"/>
    <a:srgbClr val="CC66FF"/>
    <a:srgbClr val="6699FF"/>
    <a:srgbClr val="99CCFF"/>
    <a:srgbClr val="CC99FF"/>
    <a:srgbClr val="99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C75C-F27A-4DFA-9466-8553BE8CE00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166" y="250821"/>
            <a:ext cx="3933523" cy="698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Business                                   CEO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168" y="1101622"/>
            <a:ext cx="3933523" cy="698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UI Developer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167" y="1923177"/>
            <a:ext cx="3933523" cy="698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Backend Developer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167" y="2744732"/>
            <a:ext cx="3933523" cy="698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DBA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4591531" y="250821"/>
            <a:ext cx="2902998" cy="706244"/>
          </a:xfrm>
          <a:prstGeom prst="wedgeEllipseCallout">
            <a:avLst>
              <a:gd name="adj1" fmla="val -60636"/>
              <a:gd name="adj2" fmla="val -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서비스 이익률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신규고객 창출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상점 친화 이미지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…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76" y="282604"/>
            <a:ext cx="626641" cy="6351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37" y="1133258"/>
            <a:ext cx="626641" cy="635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07" y="2765117"/>
            <a:ext cx="626641" cy="6351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76" y="1952423"/>
            <a:ext cx="626641" cy="6351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41" y="1959258"/>
            <a:ext cx="626641" cy="635109"/>
          </a:xfrm>
          <a:prstGeom prst="rect">
            <a:avLst/>
          </a:prstGeom>
        </p:spPr>
      </p:pic>
      <p:sp>
        <p:nvSpPr>
          <p:cNvPr id="21" name="타원형 설명선 20"/>
          <p:cNvSpPr/>
          <p:nvPr/>
        </p:nvSpPr>
        <p:spPr>
          <a:xfrm>
            <a:off x="4591531" y="1062123"/>
            <a:ext cx="2902998" cy="706244"/>
          </a:xfrm>
          <a:prstGeom prst="wedgeEllipseCallout">
            <a:avLst>
              <a:gd name="adj1" fmla="val -60636"/>
              <a:gd name="adj2" fmla="val -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예쁘고 편리한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UI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4591531" y="1895323"/>
            <a:ext cx="2902998" cy="706244"/>
          </a:xfrm>
          <a:prstGeom prst="wedgeEllipseCallout">
            <a:avLst>
              <a:gd name="adj1" fmla="val -60636"/>
              <a:gd name="adj2" fmla="val -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안정된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서버 시스템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4638636" y="2744732"/>
            <a:ext cx="2902998" cy="706244"/>
          </a:xfrm>
          <a:prstGeom prst="wedgeEllipseCallout">
            <a:avLst>
              <a:gd name="adj1" fmla="val -60636"/>
              <a:gd name="adj2" fmla="val -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안정된 데이터베이스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시스템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6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10160"/>
            <a:ext cx="11407779" cy="6858000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5039360" y="4313500"/>
            <a:ext cx="1361440" cy="194379"/>
          </a:xfrm>
          <a:custGeom>
            <a:avLst/>
            <a:gdLst>
              <a:gd name="connsiteX0" fmla="*/ 0 w 1361440"/>
              <a:gd name="connsiteY0" fmla="*/ 0 h 194379"/>
              <a:gd name="connsiteX1" fmla="*/ 50800 w 1361440"/>
              <a:gd name="connsiteY1" fmla="*/ 40640 h 194379"/>
              <a:gd name="connsiteX2" fmla="*/ 81280 w 1361440"/>
              <a:gd name="connsiteY2" fmla="*/ 60960 h 194379"/>
              <a:gd name="connsiteX3" fmla="*/ 142240 w 1361440"/>
              <a:gd name="connsiteY3" fmla="*/ 111760 h 194379"/>
              <a:gd name="connsiteX4" fmla="*/ 172720 w 1361440"/>
              <a:gd name="connsiteY4" fmla="*/ 121920 h 194379"/>
              <a:gd name="connsiteX5" fmla="*/ 203200 w 1361440"/>
              <a:gd name="connsiteY5" fmla="*/ 142240 h 194379"/>
              <a:gd name="connsiteX6" fmla="*/ 264160 w 1361440"/>
              <a:gd name="connsiteY6" fmla="*/ 162560 h 194379"/>
              <a:gd name="connsiteX7" fmla="*/ 457200 w 1361440"/>
              <a:gd name="connsiteY7" fmla="*/ 193040 h 194379"/>
              <a:gd name="connsiteX8" fmla="*/ 1361440 w 1361440"/>
              <a:gd name="connsiteY8" fmla="*/ 193040 h 19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1440" h="194379">
                <a:moveTo>
                  <a:pt x="0" y="0"/>
                </a:moveTo>
                <a:cubicBezTo>
                  <a:pt x="16933" y="13547"/>
                  <a:pt x="33452" y="27629"/>
                  <a:pt x="50800" y="40640"/>
                </a:cubicBezTo>
                <a:cubicBezTo>
                  <a:pt x="60569" y="47966"/>
                  <a:pt x="71899" y="53143"/>
                  <a:pt x="81280" y="60960"/>
                </a:cubicBezTo>
                <a:cubicBezTo>
                  <a:pt x="114985" y="89047"/>
                  <a:pt x="104402" y="92841"/>
                  <a:pt x="142240" y="111760"/>
                </a:cubicBezTo>
                <a:cubicBezTo>
                  <a:pt x="151819" y="116549"/>
                  <a:pt x="163141" y="117131"/>
                  <a:pt x="172720" y="121920"/>
                </a:cubicBezTo>
                <a:cubicBezTo>
                  <a:pt x="183642" y="127381"/>
                  <a:pt x="192042" y="137281"/>
                  <a:pt x="203200" y="142240"/>
                </a:cubicBezTo>
                <a:cubicBezTo>
                  <a:pt x="222773" y="150939"/>
                  <a:pt x="243380" y="157365"/>
                  <a:pt x="264160" y="162560"/>
                </a:cubicBezTo>
                <a:cubicBezTo>
                  <a:pt x="346602" y="183170"/>
                  <a:pt x="364680" y="192115"/>
                  <a:pt x="457200" y="193040"/>
                </a:cubicBezTo>
                <a:cubicBezTo>
                  <a:pt x="758598" y="196054"/>
                  <a:pt x="1060027" y="193040"/>
                  <a:pt x="1361440" y="19304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975360" y="213360"/>
            <a:ext cx="9001760" cy="2169353"/>
          </a:xfrm>
          <a:custGeom>
            <a:avLst/>
            <a:gdLst>
              <a:gd name="connsiteX0" fmla="*/ 0 w 8891252"/>
              <a:gd name="connsiteY0" fmla="*/ 2275840 h 2275840"/>
              <a:gd name="connsiteX1" fmla="*/ 20320 w 8891252"/>
              <a:gd name="connsiteY1" fmla="*/ 2225040 h 2275840"/>
              <a:gd name="connsiteX2" fmla="*/ 142240 w 8891252"/>
              <a:gd name="connsiteY2" fmla="*/ 2123440 h 2275840"/>
              <a:gd name="connsiteX3" fmla="*/ 203200 w 8891252"/>
              <a:gd name="connsiteY3" fmla="*/ 2082800 h 2275840"/>
              <a:gd name="connsiteX4" fmla="*/ 233680 w 8891252"/>
              <a:gd name="connsiteY4" fmla="*/ 2062480 h 2275840"/>
              <a:gd name="connsiteX5" fmla="*/ 345440 w 8891252"/>
              <a:gd name="connsiteY5" fmla="*/ 2032000 h 2275840"/>
              <a:gd name="connsiteX6" fmla="*/ 487680 w 8891252"/>
              <a:gd name="connsiteY6" fmla="*/ 2001520 h 2275840"/>
              <a:gd name="connsiteX7" fmla="*/ 955040 w 8891252"/>
              <a:gd name="connsiteY7" fmla="*/ 1991360 h 2275840"/>
              <a:gd name="connsiteX8" fmla="*/ 1066800 w 8891252"/>
              <a:gd name="connsiteY8" fmla="*/ 1981200 h 2275840"/>
              <a:gd name="connsiteX9" fmla="*/ 1158240 w 8891252"/>
              <a:gd name="connsiteY9" fmla="*/ 1971040 h 2275840"/>
              <a:gd name="connsiteX10" fmla="*/ 2296160 w 8891252"/>
              <a:gd name="connsiteY10" fmla="*/ 1981200 h 2275840"/>
              <a:gd name="connsiteX11" fmla="*/ 2387600 w 8891252"/>
              <a:gd name="connsiteY11" fmla="*/ 1991360 h 2275840"/>
              <a:gd name="connsiteX12" fmla="*/ 2448560 w 8891252"/>
              <a:gd name="connsiteY12" fmla="*/ 2001520 h 2275840"/>
              <a:gd name="connsiteX13" fmla="*/ 2550160 w 8891252"/>
              <a:gd name="connsiteY13" fmla="*/ 2011680 h 2275840"/>
              <a:gd name="connsiteX14" fmla="*/ 2611120 w 8891252"/>
              <a:gd name="connsiteY14" fmla="*/ 2021840 h 2275840"/>
              <a:gd name="connsiteX15" fmla="*/ 2682240 w 8891252"/>
              <a:gd name="connsiteY15" fmla="*/ 2032000 h 2275840"/>
              <a:gd name="connsiteX16" fmla="*/ 2743200 w 8891252"/>
              <a:gd name="connsiteY16" fmla="*/ 2042160 h 2275840"/>
              <a:gd name="connsiteX17" fmla="*/ 2915920 w 8891252"/>
              <a:gd name="connsiteY17" fmla="*/ 2052320 h 2275840"/>
              <a:gd name="connsiteX18" fmla="*/ 3393440 w 8891252"/>
              <a:gd name="connsiteY18" fmla="*/ 2042160 h 2275840"/>
              <a:gd name="connsiteX19" fmla="*/ 3454400 w 8891252"/>
              <a:gd name="connsiteY19" fmla="*/ 2021840 h 2275840"/>
              <a:gd name="connsiteX20" fmla="*/ 3495040 w 8891252"/>
              <a:gd name="connsiteY20" fmla="*/ 2011680 h 2275840"/>
              <a:gd name="connsiteX21" fmla="*/ 3525520 w 8891252"/>
              <a:gd name="connsiteY21" fmla="*/ 2001520 h 2275840"/>
              <a:gd name="connsiteX22" fmla="*/ 3667760 w 8891252"/>
              <a:gd name="connsiteY22" fmla="*/ 1971040 h 2275840"/>
              <a:gd name="connsiteX23" fmla="*/ 3728720 w 8891252"/>
              <a:gd name="connsiteY23" fmla="*/ 1950720 h 2275840"/>
              <a:gd name="connsiteX24" fmla="*/ 3769360 w 8891252"/>
              <a:gd name="connsiteY24" fmla="*/ 1940560 h 2275840"/>
              <a:gd name="connsiteX25" fmla="*/ 3830320 w 8891252"/>
              <a:gd name="connsiteY25" fmla="*/ 1920240 h 2275840"/>
              <a:gd name="connsiteX26" fmla="*/ 3911600 w 8891252"/>
              <a:gd name="connsiteY26" fmla="*/ 1899920 h 2275840"/>
              <a:gd name="connsiteX27" fmla="*/ 3982720 w 8891252"/>
              <a:gd name="connsiteY27" fmla="*/ 1879600 h 2275840"/>
              <a:gd name="connsiteX28" fmla="*/ 4023360 w 8891252"/>
              <a:gd name="connsiteY28" fmla="*/ 1869440 h 2275840"/>
              <a:gd name="connsiteX29" fmla="*/ 4053840 w 8891252"/>
              <a:gd name="connsiteY29" fmla="*/ 1859280 h 2275840"/>
              <a:gd name="connsiteX30" fmla="*/ 4196080 w 8891252"/>
              <a:gd name="connsiteY30" fmla="*/ 1849120 h 2275840"/>
              <a:gd name="connsiteX31" fmla="*/ 4257040 w 8891252"/>
              <a:gd name="connsiteY31" fmla="*/ 1838960 h 2275840"/>
              <a:gd name="connsiteX32" fmla="*/ 4368800 w 8891252"/>
              <a:gd name="connsiteY32" fmla="*/ 1818640 h 2275840"/>
              <a:gd name="connsiteX33" fmla="*/ 4490720 w 8891252"/>
              <a:gd name="connsiteY33" fmla="*/ 1808480 h 2275840"/>
              <a:gd name="connsiteX34" fmla="*/ 4551680 w 8891252"/>
              <a:gd name="connsiteY34" fmla="*/ 1798320 h 2275840"/>
              <a:gd name="connsiteX35" fmla="*/ 5516880 w 8891252"/>
              <a:gd name="connsiteY35" fmla="*/ 1788160 h 2275840"/>
              <a:gd name="connsiteX36" fmla="*/ 5801360 w 8891252"/>
              <a:gd name="connsiteY36" fmla="*/ 1757680 h 2275840"/>
              <a:gd name="connsiteX37" fmla="*/ 5882640 w 8891252"/>
              <a:gd name="connsiteY37" fmla="*/ 1747520 h 2275840"/>
              <a:gd name="connsiteX38" fmla="*/ 5994400 w 8891252"/>
              <a:gd name="connsiteY38" fmla="*/ 1737360 h 2275840"/>
              <a:gd name="connsiteX39" fmla="*/ 6065520 w 8891252"/>
              <a:gd name="connsiteY39" fmla="*/ 1717040 h 2275840"/>
              <a:gd name="connsiteX40" fmla="*/ 6096000 w 8891252"/>
              <a:gd name="connsiteY40" fmla="*/ 1706880 h 2275840"/>
              <a:gd name="connsiteX41" fmla="*/ 6207760 w 8891252"/>
              <a:gd name="connsiteY41" fmla="*/ 1686560 h 2275840"/>
              <a:gd name="connsiteX42" fmla="*/ 6329680 w 8891252"/>
              <a:gd name="connsiteY42" fmla="*/ 1676400 h 2275840"/>
              <a:gd name="connsiteX43" fmla="*/ 6390640 w 8891252"/>
              <a:gd name="connsiteY43" fmla="*/ 1656080 h 2275840"/>
              <a:gd name="connsiteX44" fmla="*/ 6421120 w 8891252"/>
              <a:gd name="connsiteY44" fmla="*/ 1645920 h 2275840"/>
              <a:gd name="connsiteX45" fmla="*/ 6451600 w 8891252"/>
              <a:gd name="connsiteY45" fmla="*/ 1605280 h 2275840"/>
              <a:gd name="connsiteX46" fmla="*/ 6492240 w 8891252"/>
              <a:gd name="connsiteY46" fmla="*/ 1544320 h 2275840"/>
              <a:gd name="connsiteX47" fmla="*/ 6482080 w 8891252"/>
              <a:gd name="connsiteY47" fmla="*/ 1259840 h 2275840"/>
              <a:gd name="connsiteX48" fmla="*/ 6451600 w 8891252"/>
              <a:gd name="connsiteY48" fmla="*/ 1249680 h 2275840"/>
              <a:gd name="connsiteX49" fmla="*/ 6410960 w 8891252"/>
              <a:gd name="connsiteY49" fmla="*/ 1229360 h 2275840"/>
              <a:gd name="connsiteX50" fmla="*/ 6339840 w 8891252"/>
              <a:gd name="connsiteY50" fmla="*/ 1188720 h 2275840"/>
              <a:gd name="connsiteX51" fmla="*/ 6278880 w 8891252"/>
              <a:gd name="connsiteY51" fmla="*/ 1168400 h 2275840"/>
              <a:gd name="connsiteX52" fmla="*/ 6248400 w 8891252"/>
              <a:gd name="connsiteY52" fmla="*/ 1158240 h 2275840"/>
              <a:gd name="connsiteX53" fmla="*/ 6096000 w 8891252"/>
              <a:gd name="connsiteY53" fmla="*/ 1137920 h 2275840"/>
              <a:gd name="connsiteX54" fmla="*/ 6065520 w 8891252"/>
              <a:gd name="connsiteY54" fmla="*/ 1127760 h 2275840"/>
              <a:gd name="connsiteX55" fmla="*/ 5628640 w 8891252"/>
              <a:gd name="connsiteY55" fmla="*/ 1137920 h 2275840"/>
              <a:gd name="connsiteX56" fmla="*/ 5506720 w 8891252"/>
              <a:gd name="connsiteY56" fmla="*/ 1158240 h 2275840"/>
              <a:gd name="connsiteX57" fmla="*/ 5334000 w 8891252"/>
              <a:gd name="connsiteY57" fmla="*/ 1168400 h 2275840"/>
              <a:gd name="connsiteX58" fmla="*/ 5222240 w 8891252"/>
              <a:gd name="connsiteY58" fmla="*/ 1178560 h 2275840"/>
              <a:gd name="connsiteX59" fmla="*/ 4744720 w 8891252"/>
              <a:gd name="connsiteY59" fmla="*/ 1158240 h 2275840"/>
              <a:gd name="connsiteX60" fmla="*/ 4612640 w 8891252"/>
              <a:gd name="connsiteY60" fmla="*/ 1148080 h 2275840"/>
              <a:gd name="connsiteX61" fmla="*/ 4460240 w 8891252"/>
              <a:gd name="connsiteY61" fmla="*/ 1137920 h 2275840"/>
              <a:gd name="connsiteX62" fmla="*/ 4043680 w 8891252"/>
              <a:gd name="connsiteY62" fmla="*/ 1148080 h 2275840"/>
              <a:gd name="connsiteX63" fmla="*/ 4003040 w 8891252"/>
              <a:gd name="connsiteY63" fmla="*/ 1158240 h 2275840"/>
              <a:gd name="connsiteX64" fmla="*/ 3911600 w 8891252"/>
              <a:gd name="connsiteY64" fmla="*/ 1178560 h 2275840"/>
              <a:gd name="connsiteX65" fmla="*/ 3881120 w 8891252"/>
              <a:gd name="connsiteY65" fmla="*/ 1188720 h 2275840"/>
              <a:gd name="connsiteX66" fmla="*/ 3850640 w 8891252"/>
              <a:gd name="connsiteY66" fmla="*/ 1209040 h 2275840"/>
              <a:gd name="connsiteX67" fmla="*/ 3799840 w 8891252"/>
              <a:gd name="connsiteY67" fmla="*/ 1219200 h 2275840"/>
              <a:gd name="connsiteX68" fmla="*/ 3759200 w 8891252"/>
              <a:gd name="connsiteY68" fmla="*/ 1229360 h 2275840"/>
              <a:gd name="connsiteX69" fmla="*/ 3728720 w 8891252"/>
              <a:gd name="connsiteY69" fmla="*/ 1249680 h 2275840"/>
              <a:gd name="connsiteX70" fmla="*/ 3637280 w 8891252"/>
              <a:gd name="connsiteY70" fmla="*/ 1270000 h 2275840"/>
              <a:gd name="connsiteX71" fmla="*/ 3596640 w 8891252"/>
              <a:gd name="connsiteY71" fmla="*/ 1280160 h 2275840"/>
              <a:gd name="connsiteX72" fmla="*/ 3535680 w 8891252"/>
              <a:gd name="connsiteY72" fmla="*/ 1300480 h 2275840"/>
              <a:gd name="connsiteX73" fmla="*/ 3484880 w 8891252"/>
              <a:gd name="connsiteY73" fmla="*/ 1310640 h 2275840"/>
              <a:gd name="connsiteX74" fmla="*/ 3454400 w 8891252"/>
              <a:gd name="connsiteY74" fmla="*/ 1320800 h 2275840"/>
              <a:gd name="connsiteX75" fmla="*/ 3413760 w 8891252"/>
              <a:gd name="connsiteY75" fmla="*/ 1330960 h 2275840"/>
              <a:gd name="connsiteX76" fmla="*/ 3312160 w 8891252"/>
              <a:gd name="connsiteY76" fmla="*/ 1361440 h 2275840"/>
              <a:gd name="connsiteX77" fmla="*/ 3210560 w 8891252"/>
              <a:gd name="connsiteY77" fmla="*/ 1381760 h 2275840"/>
              <a:gd name="connsiteX78" fmla="*/ 3098800 w 8891252"/>
              <a:gd name="connsiteY78" fmla="*/ 1412240 h 2275840"/>
              <a:gd name="connsiteX79" fmla="*/ 3068320 w 8891252"/>
              <a:gd name="connsiteY79" fmla="*/ 1422400 h 2275840"/>
              <a:gd name="connsiteX80" fmla="*/ 2905760 w 8891252"/>
              <a:gd name="connsiteY80" fmla="*/ 1432560 h 2275840"/>
              <a:gd name="connsiteX81" fmla="*/ 2174240 w 8891252"/>
              <a:gd name="connsiteY81" fmla="*/ 1432560 h 2275840"/>
              <a:gd name="connsiteX82" fmla="*/ 2113280 w 8891252"/>
              <a:gd name="connsiteY82" fmla="*/ 1452880 h 2275840"/>
              <a:gd name="connsiteX83" fmla="*/ 2052320 w 8891252"/>
              <a:gd name="connsiteY83" fmla="*/ 1483360 h 2275840"/>
              <a:gd name="connsiteX84" fmla="*/ 2021840 w 8891252"/>
              <a:gd name="connsiteY84" fmla="*/ 1493520 h 2275840"/>
              <a:gd name="connsiteX85" fmla="*/ 2001520 w 8891252"/>
              <a:gd name="connsiteY85" fmla="*/ 1524000 h 2275840"/>
              <a:gd name="connsiteX86" fmla="*/ 1940560 w 8891252"/>
              <a:gd name="connsiteY86" fmla="*/ 1544320 h 2275840"/>
              <a:gd name="connsiteX87" fmla="*/ 1879600 w 8891252"/>
              <a:gd name="connsiteY87" fmla="*/ 1574800 h 2275840"/>
              <a:gd name="connsiteX88" fmla="*/ 1859280 w 8891252"/>
              <a:gd name="connsiteY88" fmla="*/ 1544320 h 2275840"/>
              <a:gd name="connsiteX89" fmla="*/ 1849120 w 8891252"/>
              <a:gd name="connsiteY89" fmla="*/ 1503680 h 2275840"/>
              <a:gd name="connsiteX90" fmla="*/ 1828800 w 8891252"/>
              <a:gd name="connsiteY90" fmla="*/ 1442720 h 2275840"/>
              <a:gd name="connsiteX91" fmla="*/ 1818640 w 8891252"/>
              <a:gd name="connsiteY91" fmla="*/ 1412240 h 2275840"/>
              <a:gd name="connsiteX92" fmla="*/ 1808480 w 8891252"/>
              <a:gd name="connsiteY92" fmla="*/ 1381760 h 2275840"/>
              <a:gd name="connsiteX93" fmla="*/ 1788160 w 8891252"/>
              <a:gd name="connsiteY93" fmla="*/ 1117600 h 2275840"/>
              <a:gd name="connsiteX94" fmla="*/ 1778000 w 8891252"/>
              <a:gd name="connsiteY94" fmla="*/ 1036320 h 2275840"/>
              <a:gd name="connsiteX95" fmla="*/ 1757680 w 8891252"/>
              <a:gd name="connsiteY95" fmla="*/ 792480 h 2275840"/>
              <a:gd name="connsiteX96" fmla="*/ 1767840 w 8891252"/>
              <a:gd name="connsiteY96" fmla="*/ 426720 h 2275840"/>
              <a:gd name="connsiteX97" fmla="*/ 1818640 w 8891252"/>
              <a:gd name="connsiteY97" fmla="*/ 325120 h 2275840"/>
              <a:gd name="connsiteX98" fmla="*/ 1879600 w 8891252"/>
              <a:gd name="connsiteY98" fmla="*/ 223520 h 2275840"/>
              <a:gd name="connsiteX99" fmla="*/ 1940560 w 8891252"/>
              <a:gd name="connsiteY99" fmla="*/ 162560 h 2275840"/>
              <a:gd name="connsiteX100" fmla="*/ 1971040 w 8891252"/>
              <a:gd name="connsiteY100" fmla="*/ 132080 h 2275840"/>
              <a:gd name="connsiteX101" fmla="*/ 2001520 w 8891252"/>
              <a:gd name="connsiteY101" fmla="*/ 101600 h 2275840"/>
              <a:gd name="connsiteX102" fmla="*/ 2072640 w 8891252"/>
              <a:gd name="connsiteY102" fmla="*/ 81280 h 2275840"/>
              <a:gd name="connsiteX103" fmla="*/ 2153920 w 8891252"/>
              <a:gd name="connsiteY103" fmla="*/ 50800 h 2275840"/>
              <a:gd name="connsiteX104" fmla="*/ 2184400 w 8891252"/>
              <a:gd name="connsiteY104" fmla="*/ 30480 h 2275840"/>
              <a:gd name="connsiteX105" fmla="*/ 2255520 w 8891252"/>
              <a:gd name="connsiteY105" fmla="*/ 20320 h 2275840"/>
              <a:gd name="connsiteX106" fmla="*/ 2306320 w 8891252"/>
              <a:gd name="connsiteY106" fmla="*/ 10160 h 2275840"/>
              <a:gd name="connsiteX107" fmla="*/ 2743200 w 8891252"/>
              <a:gd name="connsiteY107" fmla="*/ 20320 h 2275840"/>
              <a:gd name="connsiteX108" fmla="*/ 2865120 w 8891252"/>
              <a:gd name="connsiteY108" fmla="*/ 30480 h 2275840"/>
              <a:gd name="connsiteX109" fmla="*/ 4155440 w 8891252"/>
              <a:gd name="connsiteY109" fmla="*/ 10160 h 2275840"/>
              <a:gd name="connsiteX110" fmla="*/ 4236720 w 8891252"/>
              <a:gd name="connsiteY110" fmla="*/ 0 h 2275840"/>
              <a:gd name="connsiteX111" fmla="*/ 4409440 w 8891252"/>
              <a:gd name="connsiteY111" fmla="*/ 10160 h 2275840"/>
              <a:gd name="connsiteX112" fmla="*/ 4551680 w 8891252"/>
              <a:gd name="connsiteY112" fmla="*/ 40640 h 2275840"/>
              <a:gd name="connsiteX113" fmla="*/ 4622800 w 8891252"/>
              <a:gd name="connsiteY113" fmla="*/ 50800 h 2275840"/>
              <a:gd name="connsiteX114" fmla="*/ 4683760 w 8891252"/>
              <a:gd name="connsiteY114" fmla="*/ 60960 h 2275840"/>
              <a:gd name="connsiteX115" fmla="*/ 4785360 w 8891252"/>
              <a:gd name="connsiteY115" fmla="*/ 81280 h 2275840"/>
              <a:gd name="connsiteX116" fmla="*/ 4815840 w 8891252"/>
              <a:gd name="connsiteY116" fmla="*/ 91440 h 2275840"/>
              <a:gd name="connsiteX117" fmla="*/ 4917440 w 8891252"/>
              <a:gd name="connsiteY117" fmla="*/ 101600 h 2275840"/>
              <a:gd name="connsiteX118" fmla="*/ 5069840 w 8891252"/>
              <a:gd name="connsiteY118" fmla="*/ 121920 h 2275840"/>
              <a:gd name="connsiteX119" fmla="*/ 5415280 w 8891252"/>
              <a:gd name="connsiteY119" fmla="*/ 132080 h 2275840"/>
              <a:gd name="connsiteX120" fmla="*/ 5506720 w 8891252"/>
              <a:gd name="connsiteY120" fmla="*/ 142240 h 2275840"/>
              <a:gd name="connsiteX121" fmla="*/ 5577840 w 8891252"/>
              <a:gd name="connsiteY121" fmla="*/ 152400 h 2275840"/>
              <a:gd name="connsiteX122" fmla="*/ 5791200 w 8891252"/>
              <a:gd name="connsiteY122" fmla="*/ 172720 h 2275840"/>
              <a:gd name="connsiteX123" fmla="*/ 7061200 w 8891252"/>
              <a:gd name="connsiteY123" fmla="*/ 172720 h 2275840"/>
              <a:gd name="connsiteX124" fmla="*/ 7142480 w 8891252"/>
              <a:gd name="connsiteY124" fmla="*/ 193040 h 2275840"/>
              <a:gd name="connsiteX125" fmla="*/ 7254240 w 8891252"/>
              <a:gd name="connsiteY125" fmla="*/ 223520 h 2275840"/>
              <a:gd name="connsiteX126" fmla="*/ 7294880 w 8891252"/>
              <a:gd name="connsiteY126" fmla="*/ 233680 h 2275840"/>
              <a:gd name="connsiteX127" fmla="*/ 7355840 w 8891252"/>
              <a:gd name="connsiteY127" fmla="*/ 254000 h 2275840"/>
              <a:gd name="connsiteX128" fmla="*/ 7426960 w 8891252"/>
              <a:gd name="connsiteY128" fmla="*/ 325120 h 2275840"/>
              <a:gd name="connsiteX129" fmla="*/ 7457440 w 8891252"/>
              <a:gd name="connsiteY129" fmla="*/ 345440 h 2275840"/>
              <a:gd name="connsiteX130" fmla="*/ 7538720 w 8891252"/>
              <a:gd name="connsiteY130" fmla="*/ 406400 h 2275840"/>
              <a:gd name="connsiteX131" fmla="*/ 7589520 w 8891252"/>
              <a:gd name="connsiteY131" fmla="*/ 477520 h 2275840"/>
              <a:gd name="connsiteX132" fmla="*/ 7630160 w 8891252"/>
              <a:gd name="connsiteY132" fmla="*/ 538480 h 2275840"/>
              <a:gd name="connsiteX133" fmla="*/ 7650480 w 8891252"/>
              <a:gd name="connsiteY133" fmla="*/ 568960 h 2275840"/>
              <a:gd name="connsiteX134" fmla="*/ 7670800 w 8891252"/>
              <a:gd name="connsiteY134" fmla="*/ 609600 h 2275840"/>
              <a:gd name="connsiteX135" fmla="*/ 7691120 w 8891252"/>
              <a:gd name="connsiteY135" fmla="*/ 640080 h 2275840"/>
              <a:gd name="connsiteX136" fmla="*/ 7721600 w 8891252"/>
              <a:gd name="connsiteY136" fmla="*/ 721360 h 2275840"/>
              <a:gd name="connsiteX137" fmla="*/ 7731760 w 8891252"/>
              <a:gd name="connsiteY137" fmla="*/ 772160 h 2275840"/>
              <a:gd name="connsiteX138" fmla="*/ 7741920 w 8891252"/>
              <a:gd name="connsiteY138" fmla="*/ 802640 h 2275840"/>
              <a:gd name="connsiteX139" fmla="*/ 7752080 w 8891252"/>
              <a:gd name="connsiteY139" fmla="*/ 863600 h 2275840"/>
              <a:gd name="connsiteX140" fmla="*/ 7762240 w 8891252"/>
              <a:gd name="connsiteY140" fmla="*/ 904240 h 2275840"/>
              <a:gd name="connsiteX141" fmla="*/ 7752080 w 8891252"/>
              <a:gd name="connsiteY141" fmla="*/ 1087120 h 2275840"/>
              <a:gd name="connsiteX142" fmla="*/ 7731760 w 8891252"/>
              <a:gd name="connsiteY142" fmla="*/ 1198880 h 2275840"/>
              <a:gd name="connsiteX143" fmla="*/ 7701280 w 8891252"/>
              <a:gd name="connsiteY143" fmla="*/ 1290320 h 2275840"/>
              <a:gd name="connsiteX144" fmla="*/ 7691120 w 8891252"/>
              <a:gd name="connsiteY144" fmla="*/ 1391920 h 2275840"/>
              <a:gd name="connsiteX145" fmla="*/ 7680960 w 8891252"/>
              <a:gd name="connsiteY145" fmla="*/ 1463040 h 2275840"/>
              <a:gd name="connsiteX146" fmla="*/ 7691120 w 8891252"/>
              <a:gd name="connsiteY146" fmla="*/ 1696720 h 2275840"/>
              <a:gd name="connsiteX147" fmla="*/ 7772400 w 8891252"/>
              <a:gd name="connsiteY147" fmla="*/ 1767840 h 2275840"/>
              <a:gd name="connsiteX148" fmla="*/ 7843520 w 8891252"/>
              <a:gd name="connsiteY148" fmla="*/ 1788160 h 2275840"/>
              <a:gd name="connsiteX149" fmla="*/ 7884160 w 8891252"/>
              <a:gd name="connsiteY149" fmla="*/ 1798320 h 2275840"/>
              <a:gd name="connsiteX150" fmla="*/ 7914640 w 8891252"/>
              <a:gd name="connsiteY150" fmla="*/ 1808480 h 2275840"/>
              <a:gd name="connsiteX151" fmla="*/ 8036560 w 8891252"/>
              <a:gd name="connsiteY151" fmla="*/ 1818640 h 2275840"/>
              <a:gd name="connsiteX152" fmla="*/ 8483600 w 8891252"/>
              <a:gd name="connsiteY152" fmla="*/ 1808480 h 2275840"/>
              <a:gd name="connsiteX153" fmla="*/ 8524240 w 8891252"/>
              <a:gd name="connsiteY153" fmla="*/ 1788160 h 2275840"/>
              <a:gd name="connsiteX154" fmla="*/ 8625840 w 8891252"/>
              <a:gd name="connsiteY154" fmla="*/ 1778000 h 2275840"/>
              <a:gd name="connsiteX155" fmla="*/ 8737600 w 8891252"/>
              <a:gd name="connsiteY155" fmla="*/ 1757680 h 2275840"/>
              <a:gd name="connsiteX156" fmla="*/ 8798560 w 8891252"/>
              <a:gd name="connsiteY156" fmla="*/ 1747520 h 2275840"/>
              <a:gd name="connsiteX157" fmla="*/ 8890000 w 8891252"/>
              <a:gd name="connsiteY157" fmla="*/ 1747520 h 2275840"/>
              <a:gd name="connsiteX158" fmla="*/ 8890000 w 8891252"/>
              <a:gd name="connsiteY158" fmla="*/ 173736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891252" h="2275840">
                <a:moveTo>
                  <a:pt x="0" y="2275840"/>
                </a:moveTo>
                <a:cubicBezTo>
                  <a:pt x="6773" y="2258907"/>
                  <a:pt x="9593" y="2239790"/>
                  <a:pt x="20320" y="2225040"/>
                </a:cubicBezTo>
                <a:cubicBezTo>
                  <a:pt x="57133" y="2174421"/>
                  <a:pt x="92566" y="2156556"/>
                  <a:pt x="142240" y="2123440"/>
                </a:cubicBezTo>
                <a:lnTo>
                  <a:pt x="203200" y="2082800"/>
                </a:lnTo>
                <a:cubicBezTo>
                  <a:pt x="213360" y="2076027"/>
                  <a:pt x="222096" y="2066341"/>
                  <a:pt x="233680" y="2062480"/>
                </a:cubicBezTo>
                <a:cubicBezTo>
                  <a:pt x="337741" y="2027793"/>
                  <a:pt x="252096" y="2053541"/>
                  <a:pt x="345440" y="2032000"/>
                </a:cubicBezTo>
                <a:cubicBezTo>
                  <a:pt x="376841" y="2024754"/>
                  <a:pt x="450708" y="2002942"/>
                  <a:pt x="487680" y="2001520"/>
                </a:cubicBezTo>
                <a:cubicBezTo>
                  <a:pt x="643388" y="1995531"/>
                  <a:pt x="799253" y="1994747"/>
                  <a:pt x="955040" y="1991360"/>
                </a:cubicBezTo>
                <a:lnTo>
                  <a:pt x="1066800" y="1981200"/>
                </a:lnTo>
                <a:cubicBezTo>
                  <a:pt x="1097315" y="1978148"/>
                  <a:pt x="1127572" y="1971040"/>
                  <a:pt x="1158240" y="1971040"/>
                </a:cubicBezTo>
                <a:lnTo>
                  <a:pt x="2296160" y="1981200"/>
                </a:lnTo>
                <a:cubicBezTo>
                  <a:pt x="2326640" y="1984587"/>
                  <a:pt x="2357201" y="1987307"/>
                  <a:pt x="2387600" y="1991360"/>
                </a:cubicBezTo>
                <a:cubicBezTo>
                  <a:pt x="2408020" y="1994083"/>
                  <a:pt x="2428119" y="1998965"/>
                  <a:pt x="2448560" y="2001520"/>
                </a:cubicBezTo>
                <a:cubicBezTo>
                  <a:pt x="2482333" y="2005742"/>
                  <a:pt x="2516387" y="2007458"/>
                  <a:pt x="2550160" y="2011680"/>
                </a:cubicBezTo>
                <a:cubicBezTo>
                  <a:pt x="2570601" y="2014235"/>
                  <a:pt x="2590759" y="2018708"/>
                  <a:pt x="2611120" y="2021840"/>
                </a:cubicBezTo>
                <a:cubicBezTo>
                  <a:pt x="2634789" y="2025481"/>
                  <a:pt x="2658571" y="2028359"/>
                  <a:pt x="2682240" y="2032000"/>
                </a:cubicBezTo>
                <a:cubicBezTo>
                  <a:pt x="2702601" y="2035132"/>
                  <a:pt x="2722677" y="2040375"/>
                  <a:pt x="2743200" y="2042160"/>
                </a:cubicBezTo>
                <a:cubicBezTo>
                  <a:pt x="2800656" y="2047156"/>
                  <a:pt x="2858347" y="2048933"/>
                  <a:pt x="2915920" y="2052320"/>
                </a:cubicBezTo>
                <a:cubicBezTo>
                  <a:pt x="3075093" y="2048933"/>
                  <a:pt x="3234485" y="2051157"/>
                  <a:pt x="3393440" y="2042160"/>
                </a:cubicBezTo>
                <a:cubicBezTo>
                  <a:pt x="3414825" y="2040950"/>
                  <a:pt x="3433620" y="2027035"/>
                  <a:pt x="3454400" y="2021840"/>
                </a:cubicBezTo>
                <a:cubicBezTo>
                  <a:pt x="3467947" y="2018453"/>
                  <a:pt x="3481614" y="2015516"/>
                  <a:pt x="3495040" y="2011680"/>
                </a:cubicBezTo>
                <a:cubicBezTo>
                  <a:pt x="3505338" y="2008738"/>
                  <a:pt x="3515085" y="2003928"/>
                  <a:pt x="3525520" y="2001520"/>
                </a:cubicBezTo>
                <a:cubicBezTo>
                  <a:pt x="3559604" y="1993655"/>
                  <a:pt x="3626447" y="1983434"/>
                  <a:pt x="3667760" y="1971040"/>
                </a:cubicBezTo>
                <a:cubicBezTo>
                  <a:pt x="3688276" y="1964885"/>
                  <a:pt x="3707940" y="1955915"/>
                  <a:pt x="3728720" y="1950720"/>
                </a:cubicBezTo>
                <a:cubicBezTo>
                  <a:pt x="3742267" y="1947333"/>
                  <a:pt x="3755985" y="1944572"/>
                  <a:pt x="3769360" y="1940560"/>
                </a:cubicBezTo>
                <a:cubicBezTo>
                  <a:pt x="3789876" y="1934405"/>
                  <a:pt x="3809540" y="1925435"/>
                  <a:pt x="3830320" y="1920240"/>
                </a:cubicBezTo>
                <a:lnTo>
                  <a:pt x="3911600" y="1899920"/>
                </a:lnTo>
                <a:cubicBezTo>
                  <a:pt x="4038647" y="1868158"/>
                  <a:pt x="3880690" y="1908751"/>
                  <a:pt x="3982720" y="1879600"/>
                </a:cubicBezTo>
                <a:cubicBezTo>
                  <a:pt x="3996146" y="1875764"/>
                  <a:pt x="4009934" y="1873276"/>
                  <a:pt x="4023360" y="1869440"/>
                </a:cubicBezTo>
                <a:cubicBezTo>
                  <a:pt x="4033658" y="1866498"/>
                  <a:pt x="4043204" y="1860531"/>
                  <a:pt x="4053840" y="1859280"/>
                </a:cubicBezTo>
                <a:cubicBezTo>
                  <a:pt x="4101049" y="1853726"/>
                  <a:pt x="4148667" y="1852507"/>
                  <a:pt x="4196080" y="1849120"/>
                </a:cubicBezTo>
                <a:lnTo>
                  <a:pt x="4257040" y="1838960"/>
                </a:lnTo>
                <a:cubicBezTo>
                  <a:pt x="4294927" y="1832071"/>
                  <a:pt x="4330308" y="1822917"/>
                  <a:pt x="4368800" y="1818640"/>
                </a:cubicBezTo>
                <a:cubicBezTo>
                  <a:pt x="4409331" y="1814137"/>
                  <a:pt x="4450189" y="1812983"/>
                  <a:pt x="4490720" y="1808480"/>
                </a:cubicBezTo>
                <a:cubicBezTo>
                  <a:pt x="4511194" y="1806205"/>
                  <a:pt x="4531084" y="1798728"/>
                  <a:pt x="4551680" y="1798320"/>
                </a:cubicBezTo>
                <a:lnTo>
                  <a:pt x="5516880" y="1788160"/>
                </a:lnTo>
                <a:lnTo>
                  <a:pt x="5801360" y="1757680"/>
                </a:lnTo>
                <a:lnTo>
                  <a:pt x="5882640" y="1747520"/>
                </a:lnTo>
                <a:cubicBezTo>
                  <a:pt x="5919841" y="1743604"/>
                  <a:pt x="5957147" y="1740747"/>
                  <a:pt x="5994400" y="1737360"/>
                </a:cubicBezTo>
                <a:cubicBezTo>
                  <a:pt x="6067481" y="1713000"/>
                  <a:pt x="5976218" y="1742555"/>
                  <a:pt x="6065520" y="1717040"/>
                </a:cubicBezTo>
                <a:cubicBezTo>
                  <a:pt x="6075818" y="1714098"/>
                  <a:pt x="6085610" y="1709477"/>
                  <a:pt x="6096000" y="1706880"/>
                </a:cubicBezTo>
                <a:cubicBezTo>
                  <a:pt x="6115288" y="1702058"/>
                  <a:pt x="6191455" y="1688372"/>
                  <a:pt x="6207760" y="1686560"/>
                </a:cubicBezTo>
                <a:cubicBezTo>
                  <a:pt x="6248291" y="1682057"/>
                  <a:pt x="6289040" y="1679787"/>
                  <a:pt x="6329680" y="1676400"/>
                </a:cubicBezTo>
                <a:lnTo>
                  <a:pt x="6390640" y="1656080"/>
                </a:lnTo>
                <a:lnTo>
                  <a:pt x="6421120" y="1645920"/>
                </a:lnTo>
                <a:cubicBezTo>
                  <a:pt x="6431280" y="1632373"/>
                  <a:pt x="6441889" y="1619152"/>
                  <a:pt x="6451600" y="1605280"/>
                </a:cubicBezTo>
                <a:cubicBezTo>
                  <a:pt x="6465605" y="1585273"/>
                  <a:pt x="6492240" y="1544320"/>
                  <a:pt x="6492240" y="1544320"/>
                </a:cubicBezTo>
                <a:cubicBezTo>
                  <a:pt x="6519321" y="1435994"/>
                  <a:pt x="6520266" y="1450770"/>
                  <a:pt x="6482080" y="1259840"/>
                </a:cubicBezTo>
                <a:cubicBezTo>
                  <a:pt x="6479980" y="1249338"/>
                  <a:pt x="6461444" y="1253899"/>
                  <a:pt x="6451600" y="1249680"/>
                </a:cubicBezTo>
                <a:cubicBezTo>
                  <a:pt x="6437679" y="1243714"/>
                  <a:pt x="6424110" y="1236874"/>
                  <a:pt x="6410960" y="1229360"/>
                </a:cubicBezTo>
                <a:cubicBezTo>
                  <a:pt x="6368193" y="1204922"/>
                  <a:pt x="6391011" y="1209188"/>
                  <a:pt x="6339840" y="1188720"/>
                </a:cubicBezTo>
                <a:cubicBezTo>
                  <a:pt x="6319953" y="1180765"/>
                  <a:pt x="6299200" y="1175173"/>
                  <a:pt x="6278880" y="1168400"/>
                </a:cubicBezTo>
                <a:cubicBezTo>
                  <a:pt x="6268720" y="1165013"/>
                  <a:pt x="6259056" y="1159306"/>
                  <a:pt x="6248400" y="1158240"/>
                </a:cubicBezTo>
                <a:cubicBezTo>
                  <a:pt x="6184918" y="1151892"/>
                  <a:pt x="6152116" y="1151949"/>
                  <a:pt x="6096000" y="1137920"/>
                </a:cubicBezTo>
                <a:cubicBezTo>
                  <a:pt x="6085610" y="1135323"/>
                  <a:pt x="6075680" y="1131147"/>
                  <a:pt x="6065520" y="1127760"/>
                </a:cubicBezTo>
                <a:lnTo>
                  <a:pt x="5628640" y="1137920"/>
                </a:lnTo>
                <a:cubicBezTo>
                  <a:pt x="5497918" y="1143149"/>
                  <a:pt x="5611655" y="1148700"/>
                  <a:pt x="5506720" y="1158240"/>
                </a:cubicBezTo>
                <a:cubicBezTo>
                  <a:pt x="5449284" y="1163461"/>
                  <a:pt x="5391526" y="1164291"/>
                  <a:pt x="5334000" y="1168400"/>
                </a:cubicBezTo>
                <a:cubicBezTo>
                  <a:pt x="5296688" y="1171065"/>
                  <a:pt x="5259493" y="1175173"/>
                  <a:pt x="5222240" y="1178560"/>
                </a:cubicBezTo>
                <a:cubicBezTo>
                  <a:pt x="5029504" y="1171677"/>
                  <a:pt x="4926486" y="1169600"/>
                  <a:pt x="4744720" y="1158240"/>
                </a:cubicBezTo>
                <a:cubicBezTo>
                  <a:pt x="4700649" y="1155486"/>
                  <a:pt x="4656685" y="1151226"/>
                  <a:pt x="4612640" y="1148080"/>
                </a:cubicBezTo>
                <a:lnTo>
                  <a:pt x="4460240" y="1137920"/>
                </a:lnTo>
                <a:cubicBezTo>
                  <a:pt x="4321387" y="1141307"/>
                  <a:pt x="4182438" y="1141913"/>
                  <a:pt x="4043680" y="1148080"/>
                </a:cubicBezTo>
                <a:cubicBezTo>
                  <a:pt x="4029730" y="1148700"/>
                  <a:pt x="4016671" y="1155211"/>
                  <a:pt x="4003040" y="1158240"/>
                </a:cubicBezTo>
                <a:cubicBezTo>
                  <a:pt x="3955900" y="1168716"/>
                  <a:pt x="3954962" y="1166171"/>
                  <a:pt x="3911600" y="1178560"/>
                </a:cubicBezTo>
                <a:cubicBezTo>
                  <a:pt x="3901302" y="1181502"/>
                  <a:pt x="3890699" y="1183931"/>
                  <a:pt x="3881120" y="1188720"/>
                </a:cubicBezTo>
                <a:cubicBezTo>
                  <a:pt x="3870198" y="1194181"/>
                  <a:pt x="3862073" y="1204753"/>
                  <a:pt x="3850640" y="1209040"/>
                </a:cubicBezTo>
                <a:cubicBezTo>
                  <a:pt x="3834471" y="1215103"/>
                  <a:pt x="3816697" y="1215454"/>
                  <a:pt x="3799840" y="1219200"/>
                </a:cubicBezTo>
                <a:cubicBezTo>
                  <a:pt x="3786209" y="1222229"/>
                  <a:pt x="3772747" y="1225973"/>
                  <a:pt x="3759200" y="1229360"/>
                </a:cubicBezTo>
                <a:cubicBezTo>
                  <a:pt x="3749040" y="1236133"/>
                  <a:pt x="3739943" y="1244870"/>
                  <a:pt x="3728720" y="1249680"/>
                </a:cubicBezTo>
                <a:cubicBezTo>
                  <a:pt x="3715378" y="1255398"/>
                  <a:pt x="3647295" y="1267774"/>
                  <a:pt x="3637280" y="1270000"/>
                </a:cubicBezTo>
                <a:cubicBezTo>
                  <a:pt x="3623649" y="1273029"/>
                  <a:pt x="3610015" y="1276148"/>
                  <a:pt x="3596640" y="1280160"/>
                </a:cubicBezTo>
                <a:cubicBezTo>
                  <a:pt x="3576124" y="1286315"/>
                  <a:pt x="3556683" y="1296279"/>
                  <a:pt x="3535680" y="1300480"/>
                </a:cubicBezTo>
                <a:cubicBezTo>
                  <a:pt x="3518747" y="1303867"/>
                  <a:pt x="3501633" y="1306452"/>
                  <a:pt x="3484880" y="1310640"/>
                </a:cubicBezTo>
                <a:cubicBezTo>
                  <a:pt x="3474490" y="1313237"/>
                  <a:pt x="3464698" y="1317858"/>
                  <a:pt x="3454400" y="1320800"/>
                </a:cubicBezTo>
                <a:cubicBezTo>
                  <a:pt x="3440974" y="1324636"/>
                  <a:pt x="3427135" y="1326948"/>
                  <a:pt x="3413760" y="1330960"/>
                </a:cubicBezTo>
                <a:cubicBezTo>
                  <a:pt x="3349950" y="1350103"/>
                  <a:pt x="3366801" y="1349731"/>
                  <a:pt x="3312160" y="1361440"/>
                </a:cubicBezTo>
                <a:cubicBezTo>
                  <a:pt x="3278389" y="1368677"/>
                  <a:pt x="3243325" y="1370838"/>
                  <a:pt x="3210560" y="1381760"/>
                </a:cubicBezTo>
                <a:cubicBezTo>
                  <a:pt x="3079781" y="1425353"/>
                  <a:pt x="3213685" y="1383519"/>
                  <a:pt x="3098800" y="1412240"/>
                </a:cubicBezTo>
                <a:cubicBezTo>
                  <a:pt x="3088410" y="1414837"/>
                  <a:pt x="3078971" y="1421279"/>
                  <a:pt x="3068320" y="1422400"/>
                </a:cubicBezTo>
                <a:cubicBezTo>
                  <a:pt x="3014326" y="1428084"/>
                  <a:pt x="2959947" y="1429173"/>
                  <a:pt x="2905760" y="1432560"/>
                </a:cubicBezTo>
                <a:cubicBezTo>
                  <a:pt x="2603342" y="1420929"/>
                  <a:pt x="2522005" y="1412497"/>
                  <a:pt x="2174240" y="1432560"/>
                </a:cubicBezTo>
                <a:cubicBezTo>
                  <a:pt x="2152856" y="1433794"/>
                  <a:pt x="2133600" y="1446107"/>
                  <a:pt x="2113280" y="1452880"/>
                </a:cubicBezTo>
                <a:cubicBezTo>
                  <a:pt x="2036668" y="1478417"/>
                  <a:pt x="2131102" y="1443969"/>
                  <a:pt x="2052320" y="1483360"/>
                </a:cubicBezTo>
                <a:cubicBezTo>
                  <a:pt x="2042741" y="1488149"/>
                  <a:pt x="2032000" y="1490133"/>
                  <a:pt x="2021840" y="1493520"/>
                </a:cubicBezTo>
                <a:cubicBezTo>
                  <a:pt x="2015067" y="1503680"/>
                  <a:pt x="2011875" y="1517528"/>
                  <a:pt x="2001520" y="1524000"/>
                </a:cubicBezTo>
                <a:cubicBezTo>
                  <a:pt x="1983357" y="1535352"/>
                  <a:pt x="1958382" y="1532439"/>
                  <a:pt x="1940560" y="1544320"/>
                </a:cubicBezTo>
                <a:cubicBezTo>
                  <a:pt x="1901169" y="1570581"/>
                  <a:pt x="1921664" y="1560779"/>
                  <a:pt x="1879600" y="1574800"/>
                </a:cubicBezTo>
                <a:cubicBezTo>
                  <a:pt x="1872827" y="1564640"/>
                  <a:pt x="1864090" y="1555543"/>
                  <a:pt x="1859280" y="1544320"/>
                </a:cubicBezTo>
                <a:cubicBezTo>
                  <a:pt x="1853779" y="1531485"/>
                  <a:pt x="1853132" y="1517055"/>
                  <a:pt x="1849120" y="1503680"/>
                </a:cubicBezTo>
                <a:cubicBezTo>
                  <a:pt x="1842965" y="1483164"/>
                  <a:pt x="1835573" y="1463040"/>
                  <a:pt x="1828800" y="1442720"/>
                </a:cubicBezTo>
                <a:lnTo>
                  <a:pt x="1818640" y="1412240"/>
                </a:lnTo>
                <a:lnTo>
                  <a:pt x="1808480" y="1381760"/>
                </a:lnTo>
                <a:cubicBezTo>
                  <a:pt x="1801707" y="1293707"/>
                  <a:pt x="1799114" y="1205231"/>
                  <a:pt x="1788160" y="1117600"/>
                </a:cubicBezTo>
                <a:cubicBezTo>
                  <a:pt x="1784773" y="1090507"/>
                  <a:pt x="1780365" y="1063522"/>
                  <a:pt x="1778000" y="1036320"/>
                </a:cubicBezTo>
                <a:cubicBezTo>
                  <a:pt x="1748720" y="699601"/>
                  <a:pt x="1783751" y="1027115"/>
                  <a:pt x="1757680" y="792480"/>
                </a:cubicBezTo>
                <a:cubicBezTo>
                  <a:pt x="1761067" y="670560"/>
                  <a:pt x="1759150" y="548377"/>
                  <a:pt x="1767840" y="426720"/>
                </a:cubicBezTo>
                <a:cubicBezTo>
                  <a:pt x="1771917" y="369635"/>
                  <a:pt x="1792383" y="367132"/>
                  <a:pt x="1818640" y="325120"/>
                </a:cubicBezTo>
                <a:cubicBezTo>
                  <a:pt x="1845364" y="282361"/>
                  <a:pt x="1837843" y="265277"/>
                  <a:pt x="1879600" y="223520"/>
                </a:cubicBezTo>
                <a:lnTo>
                  <a:pt x="1940560" y="162560"/>
                </a:lnTo>
                <a:lnTo>
                  <a:pt x="1971040" y="132080"/>
                </a:lnTo>
                <a:cubicBezTo>
                  <a:pt x="1981200" y="121920"/>
                  <a:pt x="1987889" y="106144"/>
                  <a:pt x="2001520" y="101600"/>
                </a:cubicBezTo>
                <a:cubicBezTo>
                  <a:pt x="2045247" y="87024"/>
                  <a:pt x="2021610" y="94037"/>
                  <a:pt x="2072640" y="81280"/>
                </a:cubicBezTo>
                <a:cubicBezTo>
                  <a:pt x="2144121" y="33626"/>
                  <a:pt x="2053482" y="88464"/>
                  <a:pt x="2153920" y="50800"/>
                </a:cubicBezTo>
                <a:cubicBezTo>
                  <a:pt x="2165353" y="46513"/>
                  <a:pt x="2172704" y="33989"/>
                  <a:pt x="2184400" y="30480"/>
                </a:cubicBezTo>
                <a:cubicBezTo>
                  <a:pt x="2207337" y="23599"/>
                  <a:pt x="2231898" y="24257"/>
                  <a:pt x="2255520" y="20320"/>
                </a:cubicBezTo>
                <a:cubicBezTo>
                  <a:pt x="2272554" y="17481"/>
                  <a:pt x="2289387" y="13547"/>
                  <a:pt x="2306320" y="10160"/>
                </a:cubicBezTo>
                <a:lnTo>
                  <a:pt x="2743200" y="20320"/>
                </a:lnTo>
                <a:cubicBezTo>
                  <a:pt x="2783954" y="21802"/>
                  <a:pt x="2824339" y="30480"/>
                  <a:pt x="2865120" y="30480"/>
                </a:cubicBezTo>
                <a:cubicBezTo>
                  <a:pt x="2957470" y="30480"/>
                  <a:pt x="4027832" y="12287"/>
                  <a:pt x="4155440" y="10160"/>
                </a:cubicBezTo>
                <a:cubicBezTo>
                  <a:pt x="4182533" y="6773"/>
                  <a:pt x="4209416" y="0"/>
                  <a:pt x="4236720" y="0"/>
                </a:cubicBezTo>
                <a:cubicBezTo>
                  <a:pt x="4294393" y="0"/>
                  <a:pt x="4352120" y="3791"/>
                  <a:pt x="4409440" y="10160"/>
                </a:cubicBezTo>
                <a:cubicBezTo>
                  <a:pt x="4556636" y="26515"/>
                  <a:pt x="4464635" y="24814"/>
                  <a:pt x="4551680" y="40640"/>
                </a:cubicBezTo>
                <a:cubicBezTo>
                  <a:pt x="4575241" y="44924"/>
                  <a:pt x="4599131" y="47159"/>
                  <a:pt x="4622800" y="50800"/>
                </a:cubicBezTo>
                <a:cubicBezTo>
                  <a:pt x="4643161" y="53932"/>
                  <a:pt x="4663513" y="57164"/>
                  <a:pt x="4683760" y="60960"/>
                </a:cubicBezTo>
                <a:cubicBezTo>
                  <a:pt x="4717706" y="67325"/>
                  <a:pt x="4752595" y="70358"/>
                  <a:pt x="4785360" y="81280"/>
                </a:cubicBezTo>
                <a:cubicBezTo>
                  <a:pt x="4795520" y="84667"/>
                  <a:pt x="4805255" y="89812"/>
                  <a:pt x="4815840" y="91440"/>
                </a:cubicBezTo>
                <a:cubicBezTo>
                  <a:pt x="4849480" y="96615"/>
                  <a:pt x="4883573" y="98213"/>
                  <a:pt x="4917440" y="101600"/>
                </a:cubicBezTo>
                <a:cubicBezTo>
                  <a:pt x="4983766" y="118182"/>
                  <a:pt x="4972580" y="117597"/>
                  <a:pt x="5069840" y="121920"/>
                </a:cubicBezTo>
                <a:cubicBezTo>
                  <a:pt x="5184923" y="127035"/>
                  <a:pt x="5300133" y="128693"/>
                  <a:pt x="5415280" y="132080"/>
                </a:cubicBezTo>
                <a:lnTo>
                  <a:pt x="5506720" y="142240"/>
                </a:lnTo>
                <a:cubicBezTo>
                  <a:pt x="5530482" y="145210"/>
                  <a:pt x="5554011" y="150017"/>
                  <a:pt x="5577840" y="152400"/>
                </a:cubicBezTo>
                <a:cubicBezTo>
                  <a:pt x="5884193" y="183035"/>
                  <a:pt x="5575177" y="145717"/>
                  <a:pt x="5791200" y="172720"/>
                </a:cubicBezTo>
                <a:cubicBezTo>
                  <a:pt x="6289419" y="163494"/>
                  <a:pt x="6539343" y="152903"/>
                  <a:pt x="7061200" y="172720"/>
                </a:cubicBezTo>
                <a:cubicBezTo>
                  <a:pt x="7089107" y="173780"/>
                  <a:pt x="7115986" y="184209"/>
                  <a:pt x="7142480" y="193040"/>
                </a:cubicBezTo>
                <a:cubicBezTo>
                  <a:pt x="7237635" y="224758"/>
                  <a:pt x="7168076" y="204372"/>
                  <a:pt x="7254240" y="223520"/>
                </a:cubicBezTo>
                <a:cubicBezTo>
                  <a:pt x="7267871" y="226549"/>
                  <a:pt x="7281505" y="229668"/>
                  <a:pt x="7294880" y="233680"/>
                </a:cubicBezTo>
                <a:cubicBezTo>
                  <a:pt x="7315396" y="239835"/>
                  <a:pt x="7355840" y="254000"/>
                  <a:pt x="7355840" y="254000"/>
                </a:cubicBezTo>
                <a:cubicBezTo>
                  <a:pt x="7379547" y="277707"/>
                  <a:pt x="7399064" y="306523"/>
                  <a:pt x="7426960" y="325120"/>
                </a:cubicBezTo>
                <a:cubicBezTo>
                  <a:pt x="7437120" y="331893"/>
                  <a:pt x="7448169" y="337493"/>
                  <a:pt x="7457440" y="345440"/>
                </a:cubicBezTo>
                <a:cubicBezTo>
                  <a:pt x="7529329" y="407059"/>
                  <a:pt x="7464707" y="369393"/>
                  <a:pt x="7538720" y="406400"/>
                </a:cubicBezTo>
                <a:cubicBezTo>
                  <a:pt x="7604783" y="505495"/>
                  <a:pt x="7501305" y="351498"/>
                  <a:pt x="7589520" y="477520"/>
                </a:cubicBezTo>
                <a:cubicBezTo>
                  <a:pt x="7603525" y="497527"/>
                  <a:pt x="7616613" y="518160"/>
                  <a:pt x="7630160" y="538480"/>
                </a:cubicBezTo>
                <a:cubicBezTo>
                  <a:pt x="7636933" y="548640"/>
                  <a:pt x="7645019" y="558038"/>
                  <a:pt x="7650480" y="568960"/>
                </a:cubicBezTo>
                <a:cubicBezTo>
                  <a:pt x="7657253" y="582507"/>
                  <a:pt x="7663286" y="596450"/>
                  <a:pt x="7670800" y="609600"/>
                </a:cubicBezTo>
                <a:cubicBezTo>
                  <a:pt x="7676858" y="620202"/>
                  <a:pt x="7685659" y="629158"/>
                  <a:pt x="7691120" y="640080"/>
                </a:cubicBezTo>
                <a:cubicBezTo>
                  <a:pt x="7695781" y="649403"/>
                  <a:pt x="7717203" y="703773"/>
                  <a:pt x="7721600" y="721360"/>
                </a:cubicBezTo>
                <a:cubicBezTo>
                  <a:pt x="7725788" y="738113"/>
                  <a:pt x="7727572" y="755407"/>
                  <a:pt x="7731760" y="772160"/>
                </a:cubicBezTo>
                <a:cubicBezTo>
                  <a:pt x="7734357" y="782550"/>
                  <a:pt x="7739597" y="792185"/>
                  <a:pt x="7741920" y="802640"/>
                </a:cubicBezTo>
                <a:cubicBezTo>
                  <a:pt x="7746389" y="822750"/>
                  <a:pt x="7748040" y="843400"/>
                  <a:pt x="7752080" y="863600"/>
                </a:cubicBezTo>
                <a:cubicBezTo>
                  <a:pt x="7754818" y="877292"/>
                  <a:pt x="7758853" y="890693"/>
                  <a:pt x="7762240" y="904240"/>
                </a:cubicBezTo>
                <a:cubicBezTo>
                  <a:pt x="7758853" y="965200"/>
                  <a:pt x="7756949" y="1026260"/>
                  <a:pt x="7752080" y="1087120"/>
                </a:cubicBezTo>
                <a:cubicBezTo>
                  <a:pt x="7745193" y="1173211"/>
                  <a:pt x="7744668" y="1134338"/>
                  <a:pt x="7731760" y="1198880"/>
                </a:cubicBezTo>
                <a:cubicBezTo>
                  <a:pt x="7716116" y="1277099"/>
                  <a:pt x="7735088" y="1239609"/>
                  <a:pt x="7701280" y="1290320"/>
                </a:cubicBezTo>
                <a:cubicBezTo>
                  <a:pt x="7697893" y="1324187"/>
                  <a:pt x="7695097" y="1358118"/>
                  <a:pt x="7691120" y="1391920"/>
                </a:cubicBezTo>
                <a:cubicBezTo>
                  <a:pt x="7688322" y="1415703"/>
                  <a:pt x="7680960" y="1439093"/>
                  <a:pt x="7680960" y="1463040"/>
                </a:cubicBezTo>
                <a:cubicBezTo>
                  <a:pt x="7680960" y="1541007"/>
                  <a:pt x="7682183" y="1619267"/>
                  <a:pt x="7691120" y="1696720"/>
                </a:cubicBezTo>
                <a:cubicBezTo>
                  <a:pt x="7694410" y="1725237"/>
                  <a:pt x="7762432" y="1764992"/>
                  <a:pt x="7772400" y="1767840"/>
                </a:cubicBezTo>
                <a:lnTo>
                  <a:pt x="7843520" y="1788160"/>
                </a:lnTo>
                <a:cubicBezTo>
                  <a:pt x="7856992" y="1791834"/>
                  <a:pt x="7870734" y="1794484"/>
                  <a:pt x="7884160" y="1798320"/>
                </a:cubicBezTo>
                <a:cubicBezTo>
                  <a:pt x="7894458" y="1801262"/>
                  <a:pt x="7904024" y="1807065"/>
                  <a:pt x="7914640" y="1808480"/>
                </a:cubicBezTo>
                <a:cubicBezTo>
                  <a:pt x="7955063" y="1813870"/>
                  <a:pt x="7995920" y="1815253"/>
                  <a:pt x="8036560" y="1818640"/>
                </a:cubicBezTo>
                <a:cubicBezTo>
                  <a:pt x="8185573" y="1815253"/>
                  <a:pt x="8334838" y="1817778"/>
                  <a:pt x="8483600" y="1808480"/>
                </a:cubicBezTo>
                <a:cubicBezTo>
                  <a:pt x="8498716" y="1807535"/>
                  <a:pt x="8509431" y="1791333"/>
                  <a:pt x="8524240" y="1788160"/>
                </a:cubicBezTo>
                <a:cubicBezTo>
                  <a:pt x="8557520" y="1781029"/>
                  <a:pt x="8592038" y="1781977"/>
                  <a:pt x="8625840" y="1778000"/>
                </a:cubicBezTo>
                <a:cubicBezTo>
                  <a:pt x="8751287" y="1763242"/>
                  <a:pt x="8650110" y="1775178"/>
                  <a:pt x="8737600" y="1757680"/>
                </a:cubicBezTo>
                <a:cubicBezTo>
                  <a:pt x="8757800" y="1753640"/>
                  <a:pt x="8778240" y="1750907"/>
                  <a:pt x="8798560" y="1747520"/>
                </a:cubicBezTo>
                <a:cubicBezTo>
                  <a:pt x="8831595" y="1753026"/>
                  <a:pt x="8859986" y="1767529"/>
                  <a:pt x="8890000" y="1747520"/>
                </a:cubicBezTo>
                <a:cubicBezTo>
                  <a:pt x="8892818" y="1745641"/>
                  <a:pt x="8890000" y="1740747"/>
                  <a:pt x="8890000" y="1737360"/>
                </a:cubicBezTo>
              </a:path>
            </a:pathLst>
          </a:custGeom>
          <a:noFill/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10160"/>
            <a:ext cx="11407779" cy="6858000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1032933" y="2655147"/>
            <a:ext cx="5350934" cy="567266"/>
          </a:xfrm>
          <a:custGeom>
            <a:avLst/>
            <a:gdLst>
              <a:gd name="connsiteX0" fmla="*/ 0 w 5274734"/>
              <a:gd name="connsiteY0" fmla="*/ 0 h 567266"/>
              <a:gd name="connsiteX1" fmla="*/ 33867 w 5274734"/>
              <a:gd name="connsiteY1" fmla="*/ 42333 h 567266"/>
              <a:gd name="connsiteX2" fmla="*/ 67734 w 5274734"/>
              <a:gd name="connsiteY2" fmla="*/ 84666 h 567266"/>
              <a:gd name="connsiteX3" fmla="*/ 93134 w 5274734"/>
              <a:gd name="connsiteY3" fmla="*/ 127000 h 567266"/>
              <a:gd name="connsiteX4" fmla="*/ 135467 w 5274734"/>
              <a:gd name="connsiteY4" fmla="*/ 177800 h 567266"/>
              <a:gd name="connsiteX5" fmla="*/ 160867 w 5274734"/>
              <a:gd name="connsiteY5" fmla="*/ 194733 h 567266"/>
              <a:gd name="connsiteX6" fmla="*/ 186267 w 5274734"/>
              <a:gd name="connsiteY6" fmla="*/ 220133 h 567266"/>
              <a:gd name="connsiteX7" fmla="*/ 254000 w 5274734"/>
              <a:gd name="connsiteY7" fmla="*/ 270933 h 567266"/>
              <a:gd name="connsiteX8" fmla="*/ 279400 w 5274734"/>
              <a:gd name="connsiteY8" fmla="*/ 287866 h 567266"/>
              <a:gd name="connsiteX9" fmla="*/ 347134 w 5274734"/>
              <a:gd name="connsiteY9" fmla="*/ 338666 h 567266"/>
              <a:gd name="connsiteX10" fmla="*/ 414867 w 5274734"/>
              <a:gd name="connsiteY10" fmla="*/ 389466 h 567266"/>
              <a:gd name="connsiteX11" fmla="*/ 448734 w 5274734"/>
              <a:gd name="connsiteY11" fmla="*/ 397933 h 567266"/>
              <a:gd name="connsiteX12" fmla="*/ 508000 w 5274734"/>
              <a:gd name="connsiteY12" fmla="*/ 431800 h 567266"/>
              <a:gd name="connsiteX13" fmla="*/ 567267 w 5274734"/>
              <a:gd name="connsiteY13" fmla="*/ 457200 h 567266"/>
              <a:gd name="connsiteX14" fmla="*/ 601134 w 5274734"/>
              <a:gd name="connsiteY14" fmla="*/ 482600 h 567266"/>
              <a:gd name="connsiteX15" fmla="*/ 660400 w 5274734"/>
              <a:gd name="connsiteY15" fmla="*/ 499533 h 567266"/>
              <a:gd name="connsiteX16" fmla="*/ 745067 w 5274734"/>
              <a:gd name="connsiteY16" fmla="*/ 524933 h 567266"/>
              <a:gd name="connsiteX17" fmla="*/ 863600 w 5274734"/>
              <a:gd name="connsiteY17" fmla="*/ 533400 h 567266"/>
              <a:gd name="connsiteX18" fmla="*/ 1193800 w 5274734"/>
              <a:gd name="connsiteY18" fmla="*/ 524933 h 567266"/>
              <a:gd name="connsiteX19" fmla="*/ 1490134 w 5274734"/>
              <a:gd name="connsiteY19" fmla="*/ 541866 h 567266"/>
              <a:gd name="connsiteX20" fmla="*/ 1811867 w 5274734"/>
              <a:gd name="connsiteY20" fmla="*/ 550333 h 567266"/>
              <a:gd name="connsiteX21" fmla="*/ 1947334 w 5274734"/>
              <a:gd name="connsiteY21" fmla="*/ 558800 h 567266"/>
              <a:gd name="connsiteX22" fmla="*/ 1989667 w 5274734"/>
              <a:gd name="connsiteY22" fmla="*/ 567266 h 567266"/>
              <a:gd name="connsiteX23" fmla="*/ 2226734 w 5274734"/>
              <a:gd name="connsiteY23" fmla="*/ 558800 h 567266"/>
              <a:gd name="connsiteX24" fmla="*/ 2319867 w 5274734"/>
              <a:gd name="connsiteY24" fmla="*/ 541866 h 567266"/>
              <a:gd name="connsiteX25" fmla="*/ 2353734 w 5274734"/>
              <a:gd name="connsiteY25" fmla="*/ 524933 h 567266"/>
              <a:gd name="connsiteX26" fmla="*/ 2413000 w 5274734"/>
              <a:gd name="connsiteY26" fmla="*/ 499533 h 567266"/>
              <a:gd name="connsiteX27" fmla="*/ 2438400 w 5274734"/>
              <a:gd name="connsiteY27" fmla="*/ 482600 h 567266"/>
              <a:gd name="connsiteX28" fmla="*/ 2497667 w 5274734"/>
              <a:gd name="connsiteY28" fmla="*/ 457200 h 567266"/>
              <a:gd name="connsiteX29" fmla="*/ 2556934 w 5274734"/>
              <a:gd name="connsiteY29" fmla="*/ 423333 h 567266"/>
              <a:gd name="connsiteX30" fmla="*/ 2582334 w 5274734"/>
              <a:gd name="connsiteY30" fmla="*/ 414866 h 567266"/>
              <a:gd name="connsiteX31" fmla="*/ 2641600 w 5274734"/>
              <a:gd name="connsiteY31" fmla="*/ 381000 h 567266"/>
              <a:gd name="connsiteX32" fmla="*/ 2700867 w 5274734"/>
              <a:gd name="connsiteY32" fmla="*/ 364066 h 567266"/>
              <a:gd name="connsiteX33" fmla="*/ 2726267 w 5274734"/>
              <a:gd name="connsiteY33" fmla="*/ 347133 h 567266"/>
              <a:gd name="connsiteX34" fmla="*/ 2810934 w 5274734"/>
              <a:gd name="connsiteY34" fmla="*/ 313266 h 567266"/>
              <a:gd name="connsiteX35" fmla="*/ 2870200 w 5274734"/>
              <a:gd name="connsiteY35" fmla="*/ 296333 h 567266"/>
              <a:gd name="connsiteX36" fmla="*/ 2895600 w 5274734"/>
              <a:gd name="connsiteY36" fmla="*/ 279400 h 567266"/>
              <a:gd name="connsiteX37" fmla="*/ 2937934 w 5274734"/>
              <a:gd name="connsiteY37" fmla="*/ 270933 h 567266"/>
              <a:gd name="connsiteX38" fmla="*/ 2971800 w 5274734"/>
              <a:gd name="connsiteY38" fmla="*/ 262466 h 567266"/>
              <a:gd name="connsiteX39" fmla="*/ 3022600 w 5274734"/>
              <a:gd name="connsiteY39" fmla="*/ 245533 h 567266"/>
              <a:gd name="connsiteX40" fmla="*/ 3056467 w 5274734"/>
              <a:gd name="connsiteY40" fmla="*/ 237066 h 567266"/>
              <a:gd name="connsiteX41" fmla="*/ 3107267 w 5274734"/>
              <a:gd name="connsiteY41" fmla="*/ 220133 h 567266"/>
              <a:gd name="connsiteX42" fmla="*/ 3175000 w 5274734"/>
              <a:gd name="connsiteY42" fmla="*/ 211666 h 567266"/>
              <a:gd name="connsiteX43" fmla="*/ 3225800 w 5274734"/>
              <a:gd name="connsiteY43" fmla="*/ 203200 h 567266"/>
              <a:gd name="connsiteX44" fmla="*/ 3310467 w 5274734"/>
              <a:gd name="connsiteY44" fmla="*/ 194733 h 567266"/>
              <a:gd name="connsiteX45" fmla="*/ 4004734 w 5274734"/>
              <a:gd name="connsiteY45" fmla="*/ 203200 h 567266"/>
              <a:gd name="connsiteX46" fmla="*/ 4665134 w 5274734"/>
              <a:gd name="connsiteY46" fmla="*/ 220133 h 567266"/>
              <a:gd name="connsiteX47" fmla="*/ 4741334 w 5274734"/>
              <a:gd name="connsiteY47" fmla="*/ 237066 h 567266"/>
              <a:gd name="connsiteX48" fmla="*/ 4800600 w 5274734"/>
              <a:gd name="connsiteY48" fmla="*/ 254000 h 567266"/>
              <a:gd name="connsiteX49" fmla="*/ 4834467 w 5274734"/>
              <a:gd name="connsiteY49" fmla="*/ 270933 h 567266"/>
              <a:gd name="connsiteX50" fmla="*/ 4893734 w 5274734"/>
              <a:gd name="connsiteY50" fmla="*/ 287866 h 567266"/>
              <a:gd name="connsiteX51" fmla="*/ 4919134 w 5274734"/>
              <a:gd name="connsiteY51" fmla="*/ 296333 h 567266"/>
              <a:gd name="connsiteX52" fmla="*/ 4944534 w 5274734"/>
              <a:gd name="connsiteY52" fmla="*/ 313266 h 567266"/>
              <a:gd name="connsiteX53" fmla="*/ 5029200 w 5274734"/>
              <a:gd name="connsiteY53" fmla="*/ 338666 h 567266"/>
              <a:gd name="connsiteX54" fmla="*/ 5054600 w 5274734"/>
              <a:gd name="connsiteY54" fmla="*/ 355600 h 567266"/>
              <a:gd name="connsiteX55" fmla="*/ 5080000 w 5274734"/>
              <a:gd name="connsiteY55" fmla="*/ 364066 h 567266"/>
              <a:gd name="connsiteX56" fmla="*/ 5164667 w 5274734"/>
              <a:gd name="connsiteY56" fmla="*/ 381000 h 567266"/>
              <a:gd name="connsiteX57" fmla="*/ 5190067 w 5274734"/>
              <a:gd name="connsiteY57" fmla="*/ 389466 h 567266"/>
              <a:gd name="connsiteX58" fmla="*/ 5274734 w 5274734"/>
              <a:gd name="connsiteY58" fmla="*/ 414866 h 5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74734" h="567266">
                <a:moveTo>
                  <a:pt x="0" y="0"/>
                </a:moveTo>
                <a:cubicBezTo>
                  <a:pt x="11289" y="14111"/>
                  <a:pt x="23024" y="27876"/>
                  <a:pt x="33867" y="42333"/>
                </a:cubicBezTo>
                <a:cubicBezTo>
                  <a:pt x="65909" y="85055"/>
                  <a:pt x="35226" y="52159"/>
                  <a:pt x="67734" y="84666"/>
                </a:cubicBezTo>
                <a:cubicBezTo>
                  <a:pt x="82436" y="128776"/>
                  <a:pt x="66569" y="93794"/>
                  <a:pt x="93134" y="127000"/>
                </a:cubicBezTo>
                <a:cubicBezTo>
                  <a:pt x="119774" y="160300"/>
                  <a:pt x="99265" y="147632"/>
                  <a:pt x="135467" y="177800"/>
                </a:cubicBezTo>
                <a:cubicBezTo>
                  <a:pt x="143284" y="184314"/>
                  <a:pt x="153050" y="188219"/>
                  <a:pt x="160867" y="194733"/>
                </a:cubicBezTo>
                <a:cubicBezTo>
                  <a:pt x="170065" y="202398"/>
                  <a:pt x="177000" y="212551"/>
                  <a:pt x="186267" y="220133"/>
                </a:cubicBezTo>
                <a:cubicBezTo>
                  <a:pt x="208110" y="238004"/>
                  <a:pt x="230518" y="255278"/>
                  <a:pt x="254000" y="270933"/>
                </a:cubicBezTo>
                <a:cubicBezTo>
                  <a:pt x="262467" y="276577"/>
                  <a:pt x="271742" y="281165"/>
                  <a:pt x="279400" y="287866"/>
                </a:cubicBezTo>
                <a:cubicBezTo>
                  <a:pt x="339270" y="340252"/>
                  <a:pt x="297781" y="322216"/>
                  <a:pt x="347134" y="338666"/>
                </a:cubicBezTo>
                <a:cubicBezTo>
                  <a:pt x="365941" y="357474"/>
                  <a:pt x="389333" y="383082"/>
                  <a:pt x="414867" y="389466"/>
                </a:cubicBezTo>
                <a:cubicBezTo>
                  <a:pt x="426156" y="392288"/>
                  <a:pt x="437838" y="393847"/>
                  <a:pt x="448734" y="397933"/>
                </a:cubicBezTo>
                <a:cubicBezTo>
                  <a:pt x="485954" y="411891"/>
                  <a:pt x="476733" y="413933"/>
                  <a:pt x="508000" y="431800"/>
                </a:cubicBezTo>
                <a:cubicBezTo>
                  <a:pt x="537291" y="448538"/>
                  <a:pt x="538773" y="447702"/>
                  <a:pt x="567267" y="457200"/>
                </a:cubicBezTo>
                <a:cubicBezTo>
                  <a:pt x="578556" y="465667"/>
                  <a:pt x="588882" y="475599"/>
                  <a:pt x="601134" y="482600"/>
                </a:cubicBezTo>
                <a:cubicBezTo>
                  <a:pt x="611612" y="488587"/>
                  <a:pt x="651724" y="496930"/>
                  <a:pt x="660400" y="499533"/>
                </a:cubicBezTo>
                <a:cubicBezTo>
                  <a:pt x="675419" y="504039"/>
                  <a:pt x="724407" y="522637"/>
                  <a:pt x="745067" y="524933"/>
                </a:cubicBezTo>
                <a:cubicBezTo>
                  <a:pt x="784436" y="529308"/>
                  <a:pt x="824089" y="530578"/>
                  <a:pt x="863600" y="533400"/>
                </a:cubicBezTo>
                <a:cubicBezTo>
                  <a:pt x="973667" y="530578"/>
                  <a:pt x="1083697" y="524933"/>
                  <a:pt x="1193800" y="524933"/>
                </a:cubicBezTo>
                <a:cubicBezTo>
                  <a:pt x="1617619" y="524933"/>
                  <a:pt x="1242361" y="531753"/>
                  <a:pt x="1490134" y="541866"/>
                </a:cubicBezTo>
                <a:cubicBezTo>
                  <a:pt x="1597326" y="546241"/>
                  <a:pt x="1704623" y="547511"/>
                  <a:pt x="1811867" y="550333"/>
                </a:cubicBezTo>
                <a:cubicBezTo>
                  <a:pt x="1857023" y="553155"/>
                  <a:pt x="1902294" y="554511"/>
                  <a:pt x="1947334" y="558800"/>
                </a:cubicBezTo>
                <a:cubicBezTo>
                  <a:pt x="1961660" y="560164"/>
                  <a:pt x="1975277" y="567266"/>
                  <a:pt x="1989667" y="567266"/>
                </a:cubicBezTo>
                <a:cubicBezTo>
                  <a:pt x="2068740" y="567266"/>
                  <a:pt x="2147712" y="561622"/>
                  <a:pt x="2226734" y="558800"/>
                </a:cubicBezTo>
                <a:cubicBezTo>
                  <a:pt x="2265747" y="553923"/>
                  <a:pt x="2287620" y="555686"/>
                  <a:pt x="2319867" y="541866"/>
                </a:cubicBezTo>
                <a:cubicBezTo>
                  <a:pt x="2331468" y="536894"/>
                  <a:pt x="2342133" y="529905"/>
                  <a:pt x="2353734" y="524933"/>
                </a:cubicBezTo>
                <a:cubicBezTo>
                  <a:pt x="2401224" y="504580"/>
                  <a:pt x="2356845" y="531621"/>
                  <a:pt x="2413000" y="499533"/>
                </a:cubicBezTo>
                <a:cubicBezTo>
                  <a:pt x="2421835" y="494485"/>
                  <a:pt x="2429565" y="487649"/>
                  <a:pt x="2438400" y="482600"/>
                </a:cubicBezTo>
                <a:cubicBezTo>
                  <a:pt x="2467698" y="465858"/>
                  <a:pt x="2469168" y="466699"/>
                  <a:pt x="2497667" y="457200"/>
                </a:cubicBezTo>
                <a:cubicBezTo>
                  <a:pt x="2523179" y="440191"/>
                  <a:pt x="2526852" y="436225"/>
                  <a:pt x="2556934" y="423333"/>
                </a:cubicBezTo>
                <a:cubicBezTo>
                  <a:pt x="2565137" y="419817"/>
                  <a:pt x="2574131" y="418382"/>
                  <a:pt x="2582334" y="414866"/>
                </a:cubicBezTo>
                <a:cubicBezTo>
                  <a:pt x="2686235" y="370336"/>
                  <a:pt x="2556571" y="423514"/>
                  <a:pt x="2641600" y="381000"/>
                </a:cubicBezTo>
                <a:cubicBezTo>
                  <a:pt x="2653748" y="374926"/>
                  <a:pt x="2690014" y="366779"/>
                  <a:pt x="2700867" y="364066"/>
                </a:cubicBezTo>
                <a:cubicBezTo>
                  <a:pt x="2709334" y="358422"/>
                  <a:pt x="2717432" y="352181"/>
                  <a:pt x="2726267" y="347133"/>
                </a:cubicBezTo>
                <a:cubicBezTo>
                  <a:pt x="2753513" y="331564"/>
                  <a:pt x="2780101" y="320974"/>
                  <a:pt x="2810934" y="313266"/>
                </a:cubicBezTo>
                <a:cubicBezTo>
                  <a:pt x="2821790" y="310552"/>
                  <a:pt x="2858050" y="302408"/>
                  <a:pt x="2870200" y="296333"/>
                </a:cubicBezTo>
                <a:cubicBezTo>
                  <a:pt x="2879301" y="291782"/>
                  <a:pt x="2886072" y="282973"/>
                  <a:pt x="2895600" y="279400"/>
                </a:cubicBezTo>
                <a:cubicBezTo>
                  <a:pt x="2909075" y="274347"/>
                  <a:pt x="2923886" y="274055"/>
                  <a:pt x="2937934" y="270933"/>
                </a:cubicBezTo>
                <a:cubicBezTo>
                  <a:pt x="2949293" y="268409"/>
                  <a:pt x="2960655" y="265810"/>
                  <a:pt x="2971800" y="262466"/>
                </a:cubicBezTo>
                <a:cubicBezTo>
                  <a:pt x="2988896" y="257337"/>
                  <a:pt x="3005284" y="249862"/>
                  <a:pt x="3022600" y="245533"/>
                </a:cubicBezTo>
                <a:cubicBezTo>
                  <a:pt x="3033889" y="242711"/>
                  <a:pt x="3045321" y="240410"/>
                  <a:pt x="3056467" y="237066"/>
                </a:cubicBezTo>
                <a:cubicBezTo>
                  <a:pt x="3073564" y="231937"/>
                  <a:pt x="3089556" y="222347"/>
                  <a:pt x="3107267" y="220133"/>
                </a:cubicBezTo>
                <a:lnTo>
                  <a:pt x="3175000" y="211666"/>
                </a:lnTo>
                <a:cubicBezTo>
                  <a:pt x="3191994" y="209238"/>
                  <a:pt x="3208766" y="205329"/>
                  <a:pt x="3225800" y="203200"/>
                </a:cubicBezTo>
                <a:cubicBezTo>
                  <a:pt x="3253944" y="199682"/>
                  <a:pt x="3282245" y="197555"/>
                  <a:pt x="3310467" y="194733"/>
                </a:cubicBezTo>
                <a:lnTo>
                  <a:pt x="4004734" y="203200"/>
                </a:lnTo>
                <a:lnTo>
                  <a:pt x="4665134" y="220133"/>
                </a:lnTo>
                <a:cubicBezTo>
                  <a:pt x="4756798" y="235411"/>
                  <a:pt x="4682981" y="220394"/>
                  <a:pt x="4741334" y="237066"/>
                </a:cubicBezTo>
                <a:cubicBezTo>
                  <a:pt x="4762816" y="243204"/>
                  <a:pt x="4780300" y="245300"/>
                  <a:pt x="4800600" y="254000"/>
                </a:cubicBezTo>
                <a:cubicBezTo>
                  <a:pt x="4812201" y="258972"/>
                  <a:pt x="4822866" y="265961"/>
                  <a:pt x="4834467" y="270933"/>
                </a:cubicBezTo>
                <a:cubicBezTo>
                  <a:pt x="4854775" y="279636"/>
                  <a:pt x="4872241" y="281725"/>
                  <a:pt x="4893734" y="287866"/>
                </a:cubicBezTo>
                <a:cubicBezTo>
                  <a:pt x="4902315" y="290318"/>
                  <a:pt x="4911152" y="292342"/>
                  <a:pt x="4919134" y="296333"/>
                </a:cubicBezTo>
                <a:cubicBezTo>
                  <a:pt x="4928235" y="300884"/>
                  <a:pt x="4935235" y="309133"/>
                  <a:pt x="4944534" y="313266"/>
                </a:cubicBezTo>
                <a:cubicBezTo>
                  <a:pt x="4971043" y="325048"/>
                  <a:pt x="5001049" y="331629"/>
                  <a:pt x="5029200" y="338666"/>
                </a:cubicBezTo>
                <a:cubicBezTo>
                  <a:pt x="5037667" y="344311"/>
                  <a:pt x="5045498" y="351049"/>
                  <a:pt x="5054600" y="355600"/>
                </a:cubicBezTo>
                <a:cubicBezTo>
                  <a:pt x="5062582" y="359591"/>
                  <a:pt x="5071304" y="362059"/>
                  <a:pt x="5080000" y="364066"/>
                </a:cubicBezTo>
                <a:cubicBezTo>
                  <a:pt x="5108044" y="370538"/>
                  <a:pt x="5137362" y="371899"/>
                  <a:pt x="5164667" y="381000"/>
                </a:cubicBezTo>
                <a:cubicBezTo>
                  <a:pt x="5173134" y="383822"/>
                  <a:pt x="5181457" y="387118"/>
                  <a:pt x="5190067" y="389466"/>
                </a:cubicBezTo>
                <a:cubicBezTo>
                  <a:pt x="5271307" y="411622"/>
                  <a:pt x="5234982" y="394992"/>
                  <a:pt x="5274734" y="414866"/>
                </a:cubicBezTo>
              </a:path>
            </a:pathLst>
          </a:custGeom>
          <a:noFill/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3445933" y="2629747"/>
            <a:ext cx="8004136" cy="4013200"/>
          </a:xfrm>
          <a:custGeom>
            <a:avLst/>
            <a:gdLst>
              <a:gd name="connsiteX0" fmla="*/ 0 w 8004136"/>
              <a:gd name="connsiteY0" fmla="*/ 541866 h 4013200"/>
              <a:gd name="connsiteX1" fmla="*/ 59267 w 8004136"/>
              <a:gd name="connsiteY1" fmla="*/ 567266 h 4013200"/>
              <a:gd name="connsiteX2" fmla="*/ 84667 w 8004136"/>
              <a:gd name="connsiteY2" fmla="*/ 575733 h 4013200"/>
              <a:gd name="connsiteX3" fmla="*/ 110067 w 8004136"/>
              <a:gd name="connsiteY3" fmla="*/ 601133 h 4013200"/>
              <a:gd name="connsiteX4" fmla="*/ 135467 w 8004136"/>
              <a:gd name="connsiteY4" fmla="*/ 609600 h 4013200"/>
              <a:gd name="connsiteX5" fmla="*/ 186267 w 8004136"/>
              <a:gd name="connsiteY5" fmla="*/ 651933 h 4013200"/>
              <a:gd name="connsiteX6" fmla="*/ 194734 w 8004136"/>
              <a:gd name="connsiteY6" fmla="*/ 677333 h 4013200"/>
              <a:gd name="connsiteX7" fmla="*/ 203200 w 8004136"/>
              <a:gd name="connsiteY7" fmla="*/ 711200 h 4013200"/>
              <a:gd name="connsiteX8" fmla="*/ 220134 w 8004136"/>
              <a:gd name="connsiteY8" fmla="*/ 736600 h 4013200"/>
              <a:gd name="connsiteX9" fmla="*/ 237067 w 8004136"/>
              <a:gd name="connsiteY9" fmla="*/ 795866 h 4013200"/>
              <a:gd name="connsiteX10" fmla="*/ 245534 w 8004136"/>
              <a:gd name="connsiteY10" fmla="*/ 846666 h 4013200"/>
              <a:gd name="connsiteX11" fmla="*/ 254000 w 8004136"/>
              <a:gd name="connsiteY11" fmla="*/ 872066 h 4013200"/>
              <a:gd name="connsiteX12" fmla="*/ 262467 w 8004136"/>
              <a:gd name="connsiteY12" fmla="*/ 914400 h 4013200"/>
              <a:gd name="connsiteX13" fmla="*/ 270934 w 8004136"/>
              <a:gd name="connsiteY13" fmla="*/ 1566333 h 4013200"/>
              <a:gd name="connsiteX14" fmla="*/ 279400 w 8004136"/>
              <a:gd name="connsiteY14" fmla="*/ 1625600 h 4013200"/>
              <a:gd name="connsiteX15" fmla="*/ 287867 w 8004136"/>
              <a:gd name="connsiteY15" fmla="*/ 1710266 h 4013200"/>
              <a:gd name="connsiteX16" fmla="*/ 304800 w 8004136"/>
              <a:gd name="connsiteY16" fmla="*/ 1811866 h 4013200"/>
              <a:gd name="connsiteX17" fmla="*/ 313267 w 8004136"/>
              <a:gd name="connsiteY17" fmla="*/ 1930400 h 4013200"/>
              <a:gd name="connsiteX18" fmla="*/ 330200 w 8004136"/>
              <a:gd name="connsiteY18" fmla="*/ 1998133 h 4013200"/>
              <a:gd name="connsiteX19" fmla="*/ 347134 w 8004136"/>
              <a:gd name="connsiteY19" fmla="*/ 2082800 h 4013200"/>
              <a:gd name="connsiteX20" fmla="*/ 364067 w 8004136"/>
              <a:gd name="connsiteY20" fmla="*/ 2108200 h 4013200"/>
              <a:gd name="connsiteX21" fmla="*/ 381000 w 8004136"/>
              <a:gd name="connsiteY21" fmla="*/ 2142066 h 4013200"/>
              <a:gd name="connsiteX22" fmla="*/ 431800 w 8004136"/>
              <a:gd name="connsiteY22" fmla="*/ 2209800 h 4013200"/>
              <a:gd name="connsiteX23" fmla="*/ 474134 w 8004136"/>
              <a:gd name="connsiteY23" fmla="*/ 2311400 h 4013200"/>
              <a:gd name="connsiteX24" fmla="*/ 516467 w 8004136"/>
              <a:gd name="connsiteY24" fmla="*/ 2362200 h 4013200"/>
              <a:gd name="connsiteX25" fmla="*/ 558800 w 8004136"/>
              <a:gd name="connsiteY25" fmla="*/ 2413000 h 4013200"/>
              <a:gd name="connsiteX26" fmla="*/ 584200 w 8004136"/>
              <a:gd name="connsiteY26" fmla="*/ 2446866 h 4013200"/>
              <a:gd name="connsiteX27" fmla="*/ 618067 w 8004136"/>
              <a:gd name="connsiteY27" fmla="*/ 2472266 h 4013200"/>
              <a:gd name="connsiteX28" fmla="*/ 643467 w 8004136"/>
              <a:gd name="connsiteY28" fmla="*/ 2497666 h 4013200"/>
              <a:gd name="connsiteX29" fmla="*/ 677334 w 8004136"/>
              <a:gd name="connsiteY29" fmla="*/ 2514600 h 4013200"/>
              <a:gd name="connsiteX30" fmla="*/ 702734 w 8004136"/>
              <a:gd name="connsiteY30" fmla="*/ 2540000 h 4013200"/>
              <a:gd name="connsiteX31" fmla="*/ 762000 w 8004136"/>
              <a:gd name="connsiteY31" fmla="*/ 2582333 h 4013200"/>
              <a:gd name="connsiteX32" fmla="*/ 795867 w 8004136"/>
              <a:gd name="connsiteY32" fmla="*/ 2599266 h 4013200"/>
              <a:gd name="connsiteX33" fmla="*/ 855134 w 8004136"/>
              <a:gd name="connsiteY33" fmla="*/ 2633133 h 4013200"/>
              <a:gd name="connsiteX34" fmla="*/ 905934 w 8004136"/>
              <a:gd name="connsiteY34" fmla="*/ 2675466 h 4013200"/>
              <a:gd name="connsiteX35" fmla="*/ 948267 w 8004136"/>
              <a:gd name="connsiteY35" fmla="*/ 2683933 h 4013200"/>
              <a:gd name="connsiteX36" fmla="*/ 1007534 w 8004136"/>
              <a:gd name="connsiteY36" fmla="*/ 2709333 h 4013200"/>
              <a:gd name="connsiteX37" fmla="*/ 1066800 w 8004136"/>
              <a:gd name="connsiteY37" fmla="*/ 2734733 h 4013200"/>
              <a:gd name="connsiteX38" fmla="*/ 1185334 w 8004136"/>
              <a:gd name="connsiteY38" fmla="*/ 2743200 h 4013200"/>
              <a:gd name="connsiteX39" fmla="*/ 1219200 w 8004136"/>
              <a:gd name="connsiteY39" fmla="*/ 2751666 h 4013200"/>
              <a:gd name="connsiteX40" fmla="*/ 1320800 w 8004136"/>
              <a:gd name="connsiteY40" fmla="*/ 2777066 h 4013200"/>
              <a:gd name="connsiteX41" fmla="*/ 1413934 w 8004136"/>
              <a:gd name="connsiteY41" fmla="*/ 2785533 h 4013200"/>
              <a:gd name="connsiteX42" fmla="*/ 1464734 w 8004136"/>
              <a:gd name="connsiteY42" fmla="*/ 2802466 h 4013200"/>
              <a:gd name="connsiteX43" fmla="*/ 1634067 w 8004136"/>
              <a:gd name="connsiteY43" fmla="*/ 2819400 h 4013200"/>
              <a:gd name="connsiteX44" fmla="*/ 1718734 w 8004136"/>
              <a:gd name="connsiteY44" fmla="*/ 2827866 h 4013200"/>
              <a:gd name="connsiteX45" fmla="*/ 1837267 w 8004136"/>
              <a:gd name="connsiteY45" fmla="*/ 2844800 h 4013200"/>
              <a:gd name="connsiteX46" fmla="*/ 2353734 w 8004136"/>
              <a:gd name="connsiteY46" fmla="*/ 2853266 h 4013200"/>
              <a:gd name="connsiteX47" fmla="*/ 2413000 w 8004136"/>
              <a:gd name="connsiteY47" fmla="*/ 2861733 h 4013200"/>
              <a:gd name="connsiteX48" fmla="*/ 2497667 w 8004136"/>
              <a:gd name="connsiteY48" fmla="*/ 2878666 h 4013200"/>
              <a:gd name="connsiteX49" fmla="*/ 2641600 w 8004136"/>
              <a:gd name="connsiteY49" fmla="*/ 2887133 h 4013200"/>
              <a:gd name="connsiteX50" fmla="*/ 2768600 w 8004136"/>
              <a:gd name="connsiteY50" fmla="*/ 2895600 h 4013200"/>
              <a:gd name="connsiteX51" fmla="*/ 3124200 w 8004136"/>
              <a:gd name="connsiteY51" fmla="*/ 2887133 h 4013200"/>
              <a:gd name="connsiteX52" fmla="*/ 3200400 w 8004136"/>
              <a:gd name="connsiteY52" fmla="*/ 2870200 h 4013200"/>
              <a:gd name="connsiteX53" fmla="*/ 3344334 w 8004136"/>
              <a:gd name="connsiteY53" fmla="*/ 2861733 h 4013200"/>
              <a:gd name="connsiteX54" fmla="*/ 3378200 w 8004136"/>
              <a:gd name="connsiteY54" fmla="*/ 2853266 h 4013200"/>
              <a:gd name="connsiteX55" fmla="*/ 3429000 w 8004136"/>
              <a:gd name="connsiteY55" fmla="*/ 2844800 h 4013200"/>
              <a:gd name="connsiteX56" fmla="*/ 3479800 w 8004136"/>
              <a:gd name="connsiteY56" fmla="*/ 2827866 h 4013200"/>
              <a:gd name="connsiteX57" fmla="*/ 3513667 w 8004136"/>
              <a:gd name="connsiteY57" fmla="*/ 2819400 h 4013200"/>
              <a:gd name="connsiteX58" fmla="*/ 3606800 w 8004136"/>
              <a:gd name="connsiteY58" fmla="*/ 2785533 h 4013200"/>
              <a:gd name="connsiteX59" fmla="*/ 3666067 w 8004136"/>
              <a:gd name="connsiteY59" fmla="*/ 2751666 h 4013200"/>
              <a:gd name="connsiteX60" fmla="*/ 3708400 w 8004136"/>
              <a:gd name="connsiteY60" fmla="*/ 2734733 h 4013200"/>
              <a:gd name="connsiteX61" fmla="*/ 3784600 w 8004136"/>
              <a:gd name="connsiteY61" fmla="*/ 2692400 h 4013200"/>
              <a:gd name="connsiteX62" fmla="*/ 3843867 w 8004136"/>
              <a:gd name="connsiteY62" fmla="*/ 2650066 h 4013200"/>
              <a:gd name="connsiteX63" fmla="*/ 3894667 w 8004136"/>
              <a:gd name="connsiteY63" fmla="*/ 2607733 h 4013200"/>
              <a:gd name="connsiteX64" fmla="*/ 3945467 w 8004136"/>
              <a:gd name="connsiteY64" fmla="*/ 2573866 h 4013200"/>
              <a:gd name="connsiteX65" fmla="*/ 4013200 w 8004136"/>
              <a:gd name="connsiteY65" fmla="*/ 2523066 h 4013200"/>
              <a:gd name="connsiteX66" fmla="*/ 4055534 w 8004136"/>
              <a:gd name="connsiteY66" fmla="*/ 2489200 h 4013200"/>
              <a:gd name="connsiteX67" fmla="*/ 4165600 w 8004136"/>
              <a:gd name="connsiteY67" fmla="*/ 2396066 h 4013200"/>
              <a:gd name="connsiteX68" fmla="*/ 4191000 w 8004136"/>
              <a:gd name="connsiteY68" fmla="*/ 2362200 h 4013200"/>
              <a:gd name="connsiteX69" fmla="*/ 4216400 w 8004136"/>
              <a:gd name="connsiteY69" fmla="*/ 2336800 h 4013200"/>
              <a:gd name="connsiteX70" fmla="*/ 4241800 w 8004136"/>
              <a:gd name="connsiteY70" fmla="*/ 2294466 h 4013200"/>
              <a:gd name="connsiteX71" fmla="*/ 4292600 w 8004136"/>
              <a:gd name="connsiteY71" fmla="*/ 2243666 h 4013200"/>
              <a:gd name="connsiteX72" fmla="*/ 4343400 w 8004136"/>
              <a:gd name="connsiteY72" fmla="*/ 2184400 h 4013200"/>
              <a:gd name="connsiteX73" fmla="*/ 4360334 w 8004136"/>
              <a:gd name="connsiteY73" fmla="*/ 2159000 h 4013200"/>
              <a:gd name="connsiteX74" fmla="*/ 4394200 w 8004136"/>
              <a:gd name="connsiteY74" fmla="*/ 2125133 h 4013200"/>
              <a:gd name="connsiteX75" fmla="*/ 4436534 w 8004136"/>
              <a:gd name="connsiteY75" fmla="*/ 2065866 h 4013200"/>
              <a:gd name="connsiteX76" fmla="*/ 4478867 w 8004136"/>
              <a:gd name="connsiteY76" fmla="*/ 1998133 h 4013200"/>
              <a:gd name="connsiteX77" fmla="*/ 4487334 w 8004136"/>
              <a:gd name="connsiteY77" fmla="*/ 1964266 h 4013200"/>
              <a:gd name="connsiteX78" fmla="*/ 4504267 w 8004136"/>
              <a:gd name="connsiteY78" fmla="*/ 1938866 h 4013200"/>
              <a:gd name="connsiteX79" fmla="*/ 4521200 w 8004136"/>
              <a:gd name="connsiteY79" fmla="*/ 1871133 h 4013200"/>
              <a:gd name="connsiteX80" fmla="*/ 4555067 w 8004136"/>
              <a:gd name="connsiteY80" fmla="*/ 1693333 h 4013200"/>
              <a:gd name="connsiteX81" fmla="*/ 4563534 w 8004136"/>
              <a:gd name="connsiteY81" fmla="*/ 1667933 h 4013200"/>
              <a:gd name="connsiteX82" fmla="*/ 4555067 w 8004136"/>
              <a:gd name="connsiteY82" fmla="*/ 1397000 h 4013200"/>
              <a:gd name="connsiteX83" fmla="*/ 4538134 w 8004136"/>
              <a:gd name="connsiteY83" fmla="*/ 1286933 h 4013200"/>
              <a:gd name="connsiteX84" fmla="*/ 4555067 w 8004136"/>
              <a:gd name="connsiteY84" fmla="*/ 1041400 h 4013200"/>
              <a:gd name="connsiteX85" fmla="*/ 4572000 w 8004136"/>
              <a:gd name="connsiteY85" fmla="*/ 990600 h 4013200"/>
              <a:gd name="connsiteX86" fmla="*/ 4580467 w 8004136"/>
              <a:gd name="connsiteY86" fmla="*/ 948266 h 4013200"/>
              <a:gd name="connsiteX87" fmla="*/ 4597400 w 8004136"/>
              <a:gd name="connsiteY87" fmla="*/ 914400 h 4013200"/>
              <a:gd name="connsiteX88" fmla="*/ 4614334 w 8004136"/>
              <a:gd name="connsiteY88" fmla="*/ 863600 h 4013200"/>
              <a:gd name="connsiteX89" fmla="*/ 4656667 w 8004136"/>
              <a:gd name="connsiteY89" fmla="*/ 804333 h 4013200"/>
              <a:gd name="connsiteX90" fmla="*/ 4690534 w 8004136"/>
              <a:gd name="connsiteY90" fmla="*/ 745066 h 4013200"/>
              <a:gd name="connsiteX91" fmla="*/ 4715934 w 8004136"/>
              <a:gd name="connsiteY91" fmla="*/ 719666 h 4013200"/>
              <a:gd name="connsiteX92" fmla="*/ 4732867 w 8004136"/>
              <a:gd name="connsiteY92" fmla="*/ 685800 h 4013200"/>
              <a:gd name="connsiteX93" fmla="*/ 4758267 w 8004136"/>
              <a:gd name="connsiteY93" fmla="*/ 668866 h 4013200"/>
              <a:gd name="connsiteX94" fmla="*/ 4783667 w 8004136"/>
              <a:gd name="connsiteY94" fmla="*/ 635000 h 4013200"/>
              <a:gd name="connsiteX95" fmla="*/ 4834467 w 8004136"/>
              <a:gd name="connsiteY95" fmla="*/ 592666 h 4013200"/>
              <a:gd name="connsiteX96" fmla="*/ 4859867 w 8004136"/>
              <a:gd name="connsiteY96" fmla="*/ 558800 h 4013200"/>
              <a:gd name="connsiteX97" fmla="*/ 4893734 w 8004136"/>
              <a:gd name="connsiteY97" fmla="*/ 533400 h 4013200"/>
              <a:gd name="connsiteX98" fmla="*/ 4919134 w 8004136"/>
              <a:gd name="connsiteY98" fmla="*/ 499533 h 4013200"/>
              <a:gd name="connsiteX99" fmla="*/ 4953000 w 8004136"/>
              <a:gd name="connsiteY99" fmla="*/ 474133 h 4013200"/>
              <a:gd name="connsiteX100" fmla="*/ 4995334 w 8004136"/>
              <a:gd name="connsiteY100" fmla="*/ 431800 h 4013200"/>
              <a:gd name="connsiteX101" fmla="*/ 5020734 w 8004136"/>
              <a:gd name="connsiteY101" fmla="*/ 397933 h 4013200"/>
              <a:gd name="connsiteX102" fmla="*/ 5037667 w 8004136"/>
              <a:gd name="connsiteY102" fmla="*/ 372533 h 4013200"/>
              <a:gd name="connsiteX103" fmla="*/ 5063067 w 8004136"/>
              <a:gd name="connsiteY103" fmla="*/ 355600 h 4013200"/>
              <a:gd name="connsiteX104" fmla="*/ 5130800 w 8004136"/>
              <a:gd name="connsiteY104" fmla="*/ 287866 h 4013200"/>
              <a:gd name="connsiteX105" fmla="*/ 5164667 w 8004136"/>
              <a:gd name="connsiteY105" fmla="*/ 262466 h 4013200"/>
              <a:gd name="connsiteX106" fmla="*/ 5223934 w 8004136"/>
              <a:gd name="connsiteY106" fmla="*/ 203200 h 4013200"/>
              <a:gd name="connsiteX107" fmla="*/ 5283200 w 8004136"/>
              <a:gd name="connsiteY107" fmla="*/ 177800 h 4013200"/>
              <a:gd name="connsiteX108" fmla="*/ 5334000 w 8004136"/>
              <a:gd name="connsiteY108" fmla="*/ 152400 h 4013200"/>
              <a:gd name="connsiteX109" fmla="*/ 5401734 w 8004136"/>
              <a:gd name="connsiteY109" fmla="*/ 110066 h 4013200"/>
              <a:gd name="connsiteX110" fmla="*/ 5461000 w 8004136"/>
              <a:gd name="connsiteY110" fmla="*/ 93133 h 4013200"/>
              <a:gd name="connsiteX111" fmla="*/ 5494867 w 8004136"/>
              <a:gd name="connsiteY111" fmla="*/ 76200 h 4013200"/>
              <a:gd name="connsiteX112" fmla="*/ 5528734 w 8004136"/>
              <a:gd name="connsiteY112" fmla="*/ 67733 h 4013200"/>
              <a:gd name="connsiteX113" fmla="*/ 5630334 w 8004136"/>
              <a:gd name="connsiteY113" fmla="*/ 42333 h 4013200"/>
              <a:gd name="connsiteX114" fmla="*/ 5664200 w 8004136"/>
              <a:gd name="connsiteY114" fmla="*/ 33866 h 4013200"/>
              <a:gd name="connsiteX115" fmla="*/ 5715000 w 8004136"/>
              <a:gd name="connsiteY115" fmla="*/ 16933 h 4013200"/>
              <a:gd name="connsiteX116" fmla="*/ 5867400 w 8004136"/>
              <a:gd name="connsiteY116" fmla="*/ 0 h 4013200"/>
              <a:gd name="connsiteX117" fmla="*/ 6629400 w 8004136"/>
              <a:gd name="connsiteY117" fmla="*/ 8466 h 4013200"/>
              <a:gd name="connsiteX118" fmla="*/ 6705600 w 8004136"/>
              <a:gd name="connsiteY118" fmla="*/ 25400 h 4013200"/>
              <a:gd name="connsiteX119" fmla="*/ 6790267 w 8004136"/>
              <a:gd name="connsiteY119" fmla="*/ 42333 h 4013200"/>
              <a:gd name="connsiteX120" fmla="*/ 6832600 w 8004136"/>
              <a:gd name="connsiteY120" fmla="*/ 59266 h 4013200"/>
              <a:gd name="connsiteX121" fmla="*/ 6908800 w 8004136"/>
              <a:gd name="connsiteY121" fmla="*/ 67733 h 4013200"/>
              <a:gd name="connsiteX122" fmla="*/ 6934200 w 8004136"/>
              <a:gd name="connsiteY122" fmla="*/ 76200 h 4013200"/>
              <a:gd name="connsiteX123" fmla="*/ 7001934 w 8004136"/>
              <a:gd name="connsiteY123" fmla="*/ 93133 h 4013200"/>
              <a:gd name="connsiteX124" fmla="*/ 7095067 w 8004136"/>
              <a:gd name="connsiteY124" fmla="*/ 110066 h 4013200"/>
              <a:gd name="connsiteX125" fmla="*/ 7196667 w 8004136"/>
              <a:gd name="connsiteY125" fmla="*/ 135466 h 4013200"/>
              <a:gd name="connsiteX126" fmla="*/ 7222067 w 8004136"/>
              <a:gd name="connsiteY126" fmla="*/ 143933 h 4013200"/>
              <a:gd name="connsiteX127" fmla="*/ 7332134 w 8004136"/>
              <a:gd name="connsiteY127" fmla="*/ 169333 h 4013200"/>
              <a:gd name="connsiteX128" fmla="*/ 7425267 w 8004136"/>
              <a:gd name="connsiteY128" fmla="*/ 203200 h 4013200"/>
              <a:gd name="connsiteX129" fmla="*/ 7526867 w 8004136"/>
              <a:gd name="connsiteY129" fmla="*/ 237066 h 4013200"/>
              <a:gd name="connsiteX130" fmla="*/ 7552267 w 8004136"/>
              <a:gd name="connsiteY130" fmla="*/ 254000 h 4013200"/>
              <a:gd name="connsiteX131" fmla="*/ 7594600 w 8004136"/>
              <a:gd name="connsiteY131" fmla="*/ 279400 h 4013200"/>
              <a:gd name="connsiteX132" fmla="*/ 7653867 w 8004136"/>
              <a:gd name="connsiteY132" fmla="*/ 355600 h 4013200"/>
              <a:gd name="connsiteX133" fmla="*/ 7687734 w 8004136"/>
              <a:gd name="connsiteY133" fmla="*/ 381000 h 4013200"/>
              <a:gd name="connsiteX134" fmla="*/ 7713134 w 8004136"/>
              <a:gd name="connsiteY134" fmla="*/ 414866 h 4013200"/>
              <a:gd name="connsiteX135" fmla="*/ 7738534 w 8004136"/>
              <a:gd name="connsiteY135" fmla="*/ 440266 h 4013200"/>
              <a:gd name="connsiteX136" fmla="*/ 7780867 w 8004136"/>
              <a:gd name="connsiteY136" fmla="*/ 491066 h 4013200"/>
              <a:gd name="connsiteX137" fmla="*/ 7831667 w 8004136"/>
              <a:gd name="connsiteY137" fmla="*/ 541866 h 4013200"/>
              <a:gd name="connsiteX138" fmla="*/ 7857067 w 8004136"/>
              <a:gd name="connsiteY138" fmla="*/ 601133 h 4013200"/>
              <a:gd name="connsiteX139" fmla="*/ 7890934 w 8004136"/>
              <a:gd name="connsiteY139" fmla="*/ 651933 h 4013200"/>
              <a:gd name="connsiteX140" fmla="*/ 7899400 w 8004136"/>
              <a:gd name="connsiteY140" fmla="*/ 685800 h 4013200"/>
              <a:gd name="connsiteX141" fmla="*/ 7916334 w 8004136"/>
              <a:gd name="connsiteY141" fmla="*/ 711200 h 4013200"/>
              <a:gd name="connsiteX142" fmla="*/ 7933267 w 8004136"/>
              <a:gd name="connsiteY142" fmla="*/ 745066 h 4013200"/>
              <a:gd name="connsiteX143" fmla="*/ 7941734 w 8004136"/>
              <a:gd name="connsiteY143" fmla="*/ 778933 h 4013200"/>
              <a:gd name="connsiteX144" fmla="*/ 7967134 w 8004136"/>
              <a:gd name="connsiteY144" fmla="*/ 846666 h 4013200"/>
              <a:gd name="connsiteX145" fmla="*/ 7984067 w 8004136"/>
              <a:gd name="connsiteY145" fmla="*/ 914400 h 4013200"/>
              <a:gd name="connsiteX146" fmla="*/ 7992534 w 8004136"/>
              <a:gd name="connsiteY146" fmla="*/ 1032933 h 4013200"/>
              <a:gd name="connsiteX147" fmla="*/ 8001000 w 8004136"/>
              <a:gd name="connsiteY147" fmla="*/ 1083733 h 4013200"/>
              <a:gd name="connsiteX148" fmla="*/ 7984067 w 8004136"/>
              <a:gd name="connsiteY148" fmla="*/ 1718733 h 4013200"/>
              <a:gd name="connsiteX149" fmla="*/ 7975600 w 8004136"/>
              <a:gd name="connsiteY149" fmla="*/ 1862666 h 4013200"/>
              <a:gd name="connsiteX150" fmla="*/ 7967134 w 8004136"/>
              <a:gd name="connsiteY150" fmla="*/ 1913466 h 4013200"/>
              <a:gd name="connsiteX151" fmla="*/ 7950200 w 8004136"/>
              <a:gd name="connsiteY151" fmla="*/ 2387600 h 4013200"/>
              <a:gd name="connsiteX152" fmla="*/ 7941734 w 8004136"/>
              <a:gd name="connsiteY152" fmla="*/ 2413000 h 4013200"/>
              <a:gd name="connsiteX153" fmla="*/ 7924800 w 8004136"/>
              <a:gd name="connsiteY153" fmla="*/ 2497666 h 4013200"/>
              <a:gd name="connsiteX154" fmla="*/ 7907867 w 8004136"/>
              <a:gd name="connsiteY154" fmla="*/ 2675466 h 4013200"/>
              <a:gd name="connsiteX155" fmla="*/ 7899400 w 8004136"/>
              <a:gd name="connsiteY155" fmla="*/ 2717800 h 4013200"/>
              <a:gd name="connsiteX156" fmla="*/ 7890934 w 8004136"/>
              <a:gd name="connsiteY156" fmla="*/ 2768600 h 4013200"/>
              <a:gd name="connsiteX157" fmla="*/ 7857067 w 8004136"/>
              <a:gd name="connsiteY157" fmla="*/ 2954866 h 4013200"/>
              <a:gd name="connsiteX158" fmla="*/ 7848600 w 8004136"/>
              <a:gd name="connsiteY158" fmla="*/ 3048000 h 4013200"/>
              <a:gd name="connsiteX159" fmla="*/ 7840134 w 8004136"/>
              <a:gd name="connsiteY159" fmla="*/ 3098800 h 4013200"/>
              <a:gd name="connsiteX160" fmla="*/ 7823200 w 8004136"/>
              <a:gd name="connsiteY160" fmla="*/ 3225800 h 4013200"/>
              <a:gd name="connsiteX161" fmla="*/ 7814734 w 8004136"/>
              <a:gd name="connsiteY161" fmla="*/ 3259666 h 4013200"/>
              <a:gd name="connsiteX162" fmla="*/ 7806267 w 8004136"/>
              <a:gd name="connsiteY162" fmla="*/ 3310466 h 4013200"/>
              <a:gd name="connsiteX163" fmla="*/ 7789334 w 8004136"/>
              <a:gd name="connsiteY163" fmla="*/ 3335866 h 4013200"/>
              <a:gd name="connsiteX164" fmla="*/ 7772400 w 8004136"/>
              <a:gd name="connsiteY164" fmla="*/ 3395133 h 4013200"/>
              <a:gd name="connsiteX165" fmla="*/ 7755467 w 8004136"/>
              <a:gd name="connsiteY165" fmla="*/ 3420533 h 4013200"/>
              <a:gd name="connsiteX166" fmla="*/ 7738534 w 8004136"/>
              <a:gd name="connsiteY166" fmla="*/ 3505200 h 4013200"/>
              <a:gd name="connsiteX167" fmla="*/ 7713134 w 8004136"/>
              <a:gd name="connsiteY167" fmla="*/ 3547533 h 4013200"/>
              <a:gd name="connsiteX168" fmla="*/ 7704667 w 8004136"/>
              <a:gd name="connsiteY168" fmla="*/ 3581400 h 4013200"/>
              <a:gd name="connsiteX169" fmla="*/ 7670800 w 8004136"/>
              <a:gd name="connsiteY169" fmla="*/ 3657600 h 4013200"/>
              <a:gd name="connsiteX170" fmla="*/ 7662334 w 8004136"/>
              <a:gd name="connsiteY170" fmla="*/ 3699933 h 4013200"/>
              <a:gd name="connsiteX171" fmla="*/ 7594600 w 8004136"/>
              <a:gd name="connsiteY171" fmla="*/ 3776133 h 4013200"/>
              <a:gd name="connsiteX172" fmla="*/ 7560734 w 8004136"/>
              <a:gd name="connsiteY172" fmla="*/ 3793066 h 4013200"/>
              <a:gd name="connsiteX173" fmla="*/ 7518400 w 8004136"/>
              <a:gd name="connsiteY173" fmla="*/ 3835400 h 4013200"/>
              <a:gd name="connsiteX174" fmla="*/ 7442200 w 8004136"/>
              <a:gd name="connsiteY174" fmla="*/ 3869266 h 4013200"/>
              <a:gd name="connsiteX175" fmla="*/ 7382934 w 8004136"/>
              <a:gd name="connsiteY175" fmla="*/ 3886200 h 4013200"/>
              <a:gd name="connsiteX176" fmla="*/ 7357534 w 8004136"/>
              <a:gd name="connsiteY176" fmla="*/ 3903133 h 4013200"/>
              <a:gd name="connsiteX177" fmla="*/ 7332134 w 8004136"/>
              <a:gd name="connsiteY177" fmla="*/ 3911600 h 4013200"/>
              <a:gd name="connsiteX178" fmla="*/ 7230534 w 8004136"/>
              <a:gd name="connsiteY178" fmla="*/ 3945466 h 4013200"/>
              <a:gd name="connsiteX179" fmla="*/ 7188200 w 8004136"/>
              <a:gd name="connsiteY179" fmla="*/ 3970866 h 4013200"/>
              <a:gd name="connsiteX180" fmla="*/ 7086600 w 8004136"/>
              <a:gd name="connsiteY180" fmla="*/ 3996266 h 4013200"/>
              <a:gd name="connsiteX181" fmla="*/ 6985000 w 8004136"/>
              <a:gd name="connsiteY181" fmla="*/ 4013200 h 4013200"/>
              <a:gd name="connsiteX182" fmla="*/ 6815667 w 8004136"/>
              <a:gd name="connsiteY182" fmla="*/ 3987800 h 4013200"/>
              <a:gd name="connsiteX183" fmla="*/ 6739467 w 8004136"/>
              <a:gd name="connsiteY183" fmla="*/ 3970866 h 4013200"/>
              <a:gd name="connsiteX184" fmla="*/ 6705600 w 8004136"/>
              <a:gd name="connsiteY184" fmla="*/ 3953933 h 4013200"/>
              <a:gd name="connsiteX185" fmla="*/ 6654800 w 8004136"/>
              <a:gd name="connsiteY185" fmla="*/ 3937000 h 4013200"/>
              <a:gd name="connsiteX186" fmla="*/ 6561667 w 8004136"/>
              <a:gd name="connsiteY186" fmla="*/ 3894666 h 4013200"/>
              <a:gd name="connsiteX187" fmla="*/ 6519334 w 8004136"/>
              <a:gd name="connsiteY187" fmla="*/ 3869266 h 4013200"/>
              <a:gd name="connsiteX188" fmla="*/ 6493934 w 8004136"/>
              <a:gd name="connsiteY188" fmla="*/ 3852333 h 4013200"/>
              <a:gd name="connsiteX189" fmla="*/ 6451600 w 8004136"/>
              <a:gd name="connsiteY189" fmla="*/ 3835400 h 4013200"/>
              <a:gd name="connsiteX190" fmla="*/ 6375400 w 8004136"/>
              <a:gd name="connsiteY190" fmla="*/ 3810000 h 4013200"/>
              <a:gd name="connsiteX191" fmla="*/ 6316134 w 8004136"/>
              <a:gd name="connsiteY191" fmla="*/ 3776133 h 4013200"/>
              <a:gd name="connsiteX192" fmla="*/ 6273800 w 8004136"/>
              <a:gd name="connsiteY192" fmla="*/ 3767666 h 4013200"/>
              <a:gd name="connsiteX193" fmla="*/ 6239934 w 8004136"/>
              <a:gd name="connsiteY193" fmla="*/ 3759200 h 4013200"/>
              <a:gd name="connsiteX194" fmla="*/ 6121400 w 8004136"/>
              <a:gd name="connsiteY194" fmla="*/ 3725333 h 4013200"/>
              <a:gd name="connsiteX195" fmla="*/ 6011334 w 8004136"/>
              <a:gd name="connsiteY195" fmla="*/ 3716866 h 4013200"/>
              <a:gd name="connsiteX196" fmla="*/ 5960534 w 8004136"/>
              <a:gd name="connsiteY196" fmla="*/ 3708400 h 4013200"/>
              <a:gd name="connsiteX197" fmla="*/ 5935134 w 8004136"/>
              <a:gd name="connsiteY197" fmla="*/ 3699933 h 4013200"/>
              <a:gd name="connsiteX198" fmla="*/ 5901267 w 8004136"/>
              <a:gd name="connsiteY198" fmla="*/ 3691466 h 4013200"/>
              <a:gd name="connsiteX199" fmla="*/ 5875867 w 8004136"/>
              <a:gd name="connsiteY199" fmla="*/ 3683000 h 4013200"/>
              <a:gd name="connsiteX200" fmla="*/ 5799667 w 8004136"/>
              <a:gd name="connsiteY200" fmla="*/ 3666066 h 4013200"/>
              <a:gd name="connsiteX201" fmla="*/ 5774267 w 8004136"/>
              <a:gd name="connsiteY201" fmla="*/ 3649133 h 4013200"/>
              <a:gd name="connsiteX202" fmla="*/ 5698067 w 8004136"/>
              <a:gd name="connsiteY202" fmla="*/ 3615266 h 4013200"/>
              <a:gd name="connsiteX203" fmla="*/ 5647267 w 8004136"/>
              <a:gd name="connsiteY203" fmla="*/ 3589866 h 4013200"/>
              <a:gd name="connsiteX204" fmla="*/ 5613400 w 8004136"/>
              <a:gd name="connsiteY204" fmla="*/ 3547533 h 4013200"/>
              <a:gd name="connsiteX205" fmla="*/ 5562600 w 8004136"/>
              <a:gd name="connsiteY205" fmla="*/ 3488266 h 4013200"/>
              <a:gd name="connsiteX206" fmla="*/ 5554134 w 8004136"/>
              <a:gd name="connsiteY206" fmla="*/ 3344333 h 4013200"/>
              <a:gd name="connsiteX207" fmla="*/ 6079067 w 8004136"/>
              <a:gd name="connsiteY207" fmla="*/ 3352800 h 4013200"/>
              <a:gd name="connsiteX208" fmla="*/ 6163734 w 8004136"/>
              <a:gd name="connsiteY208" fmla="*/ 3361266 h 4013200"/>
              <a:gd name="connsiteX209" fmla="*/ 6282267 w 8004136"/>
              <a:gd name="connsiteY209" fmla="*/ 3378200 h 4013200"/>
              <a:gd name="connsiteX210" fmla="*/ 6350000 w 8004136"/>
              <a:gd name="connsiteY210" fmla="*/ 3395133 h 4013200"/>
              <a:gd name="connsiteX211" fmla="*/ 6493934 w 8004136"/>
              <a:gd name="connsiteY211" fmla="*/ 3412066 h 4013200"/>
              <a:gd name="connsiteX212" fmla="*/ 6747934 w 8004136"/>
              <a:gd name="connsiteY212" fmla="*/ 3403600 h 4013200"/>
              <a:gd name="connsiteX213" fmla="*/ 6781800 w 8004136"/>
              <a:gd name="connsiteY213" fmla="*/ 3395133 h 4013200"/>
              <a:gd name="connsiteX214" fmla="*/ 6874934 w 8004136"/>
              <a:gd name="connsiteY214" fmla="*/ 3386666 h 4013200"/>
              <a:gd name="connsiteX215" fmla="*/ 6900334 w 8004136"/>
              <a:gd name="connsiteY215" fmla="*/ 3378200 h 4013200"/>
              <a:gd name="connsiteX216" fmla="*/ 7095067 w 8004136"/>
              <a:gd name="connsiteY216" fmla="*/ 3361266 h 4013200"/>
              <a:gd name="connsiteX217" fmla="*/ 7137400 w 8004136"/>
              <a:gd name="connsiteY217" fmla="*/ 3352800 h 4013200"/>
              <a:gd name="connsiteX218" fmla="*/ 7196667 w 8004136"/>
              <a:gd name="connsiteY218" fmla="*/ 3344333 h 4013200"/>
              <a:gd name="connsiteX219" fmla="*/ 7281334 w 8004136"/>
              <a:gd name="connsiteY219" fmla="*/ 3327400 h 4013200"/>
              <a:gd name="connsiteX220" fmla="*/ 7306734 w 8004136"/>
              <a:gd name="connsiteY220" fmla="*/ 3310466 h 4013200"/>
              <a:gd name="connsiteX221" fmla="*/ 7332134 w 8004136"/>
              <a:gd name="connsiteY221" fmla="*/ 3302000 h 4013200"/>
              <a:gd name="connsiteX222" fmla="*/ 7366000 w 8004136"/>
              <a:gd name="connsiteY222" fmla="*/ 3251200 h 4013200"/>
              <a:gd name="connsiteX223" fmla="*/ 7399867 w 8004136"/>
              <a:gd name="connsiteY223" fmla="*/ 3183466 h 4013200"/>
              <a:gd name="connsiteX224" fmla="*/ 7391400 w 8004136"/>
              <a:gd name="connsiteY224" fmla="*/ 2870200 h 4013200"/>
              <a:gd name="connsiteX225" fmla="*/ 7382934 w 8004136"/>
              <a:gd name="connsiteY225" fmla="*/ 2827866 h 4013200"/>
              <a:gd name="connsiteX226" fmla="*/ 7374467 w 8004136"/>
              <a:gd name="connsiteY226" fmla="*/ 2777066 h 4013200"/>
              <a:gd name="connsiteX227" fmla="*/ 7366000 w 8004136"/>
              <a:gd name="connsiteY227" fmla="*/ 2709333 h 4013200"/>
              <a:gd name="connsiteX228" fmla="*/ 7357534 w 8004136"/>
              <a:gd name="connsiteY228" fmla="*/ 2683933 h 4013200"/>
              <a:gd name="connsiteX229" fmla="*/ 7349067 w 8004136"/>
              <a:gd name="connsiteY229" fmla="*/ 2650066 h 4013200"/>
              <a:gd name="connsiteX230" fmla="*/ 7332134 w 8004136"/>
              <a:gd name="connsiteY230" fmla="*/ 2446866 h 4013200"/>
              <a:gd name="connsiteX231" fmla="*/ 7323667 w 8004136"/>
              <a:gd name="connsiteY231" fmla="*/ 2379133 h 4013200"/>
              <a:gd name="connsiteX232" fmla="*/ 7315200 w 8004136"/>
              <a:gd name="connsiteY232" fmla="*/ 2286000 h 4013200"/>
              <a:gd name="connsiteX233" fmla="*/ 7306734 w 8004136"/>
              <a:gd name="connsiteY233" fmla="*/ 2260600 h 4013200"/>
              <a:gd name="connsiteX234" fmla="*/ 7298267 w 8004136"/>
              <a:gd name="connsiteY234" fmla="*/ 2218266 h 4013200"/>
              <a:gd name="connsiteX235" fmla="*/ 7289800 w 8004136"/>
              <a:gd name="connsiteY235" fmla="*/ 2192866 h 4013200"/>
              <a:gd name="connsiteX236" fmla="*/ 7281334 w 8004136"/>
              <a:gd name="connsiteY236" fmla="*/ 2159000 h 4013200"/>
              <a:gd name="connsiteX237" fmla="*/ 7264400 w 8004136"/>
              <a:gd name="connsiteY237" fmla="*/ 2116666 h 4013200"/>
              <a:gd name="connsiteX238" fmla="*/ 7247467 w 8004136"/>
              <a:gd name="connsiteY238" fmla="*/ 2048933 h 4013200"/>
              <a:gd name="connsiteX239" fmla="*/ 7222067 w 8004136"/>
              <a:gd name="connsiteY239" fmla="*/ 1981200 h 4013200"/>
              <a:gd name="connsiteX240" fmla="*/ 7205134 w 8004136"/>
              <a:gd name="connsiteY240" fmla="*/ 1955800 h 4013200"/>
              <a:gd name="connsiteX241" fmla="*/ 7196667 w 8004136"/>
              <a:gd name="connsiteY241" fmla="*/ 1930400 h 4013200"/>
              <a:gd name="connsiteX242" fmla="*/ 7120467 w 8004136"/>
              <a:gd name="connsiteY242" fmla="*/ 1871133 h 4013200"/>
              <a:gd name="connsiteX243" fmla="*/ 7044267 w 8004136"/>
              <a:gd name="connsiteY243" fmla="*/ 1820333 h 4013200"/>
              <a:gd name="connsiteX244" fmla="*/ 7001934 w 8004136"/>
              <a:gd name="connsiteY244" fmla="*/ 1778000 h 4013200"/>
              <a:gd name="connsiteX245" fmla="*/ 6900334 w 8004136"/>
              <a:gd name="connsiteY245" fmla="*/ 1752600 h 4013200"/>
              <a:gd name="connsiteX246" fmla="*/ 6849534 w 8004136"/>
              <a:gd name="connsiteY246" fmla="*/ 1735666 h 4013200"/>
              <a:gd name="connsiteX247" fmla="*/ 6282267 w 8004136"/>
              <a:gd name="connsiteY247" fmla="*/ 1718733 h 4013200"/>
              <a:gd name="connsiteX248" fmla="*/ 6172200 w 8004136"/>
              <a:gd name="connsiteY248" fmla="*/ 1684866 h 4013200"/>
              <a:gd name="connsiteX249" fmla="*/ 6079067 w 8004136"/>
              <a:gd name="connsiteY249" fmla="*/ 1651000 h 4013200"/>
              <a:gd name="connsiteX250" fmla="*/ 5969000 w 8004136"/>
              <a:gd name="connsiteY250" fmla="*/ 1642533 h 4013200"/>
              <a:gd name="connsiteX251" fmla="*/ 5909734 w 8004136"/>
              <a:gd name="connsiteY251" fmla="*/ 1625600 h 4013200"/>
              <a:gd name="connsiteX252" fmla="*/ 5833534 w 8004136"/>
              <a:gd name="connsiteY252" fmla="*/ 1600200 h 4013200"/>
              <a:gd name="connsiteX253" fmla="*/ 5808134 w 8004136"/>
              <a:gd name="connsiteY253" fmla="*/ 1583266 h 4013200"/>
              <a:gd name="connsiteX254" fmla="*/ 5782734 w 8004136"/>
              <a:gd name="connsiteY254" fmla="*/ 1549400 h 4013200"/>
              <a:gd name="connsiteX255" fmla="*/ 5748867 w 8004136"/>
              <a:gd name="connsiteY255" fmla="*/ 1540933 h 4013200"/>
              <a:gd name="connsiteX256" fmla="*/ 5723467 w 8004136"/>
              <a:gd name="connsiteY256" fmla="*/ 1507066 h 4013200"/>
              <a:gd name="connsiteX257" fmla="*/ 5621867 w 8004136"/>
              <a:gd name="connsiteY257" fmla="*/ 1413933 h 4013200"/>
              <a:gd name="connsiteX258" fmla="*/ 5579534 w 8004136"/>
              <a:gd name="connsiteY258" fmla="*/ 1363133 h 4013200"/>
              <a:gd name="connsiteX259" fmla="*/ 5571067 w 8004136"/>
              <a:gd name="connsiteY259" fmla="*/ 1337733 h 4013200"/>
              <a:gd name="connsiteX260" fmla="*/ 5554134 w 8004136"/>
              <a:gd name="connsiteY260" fmla="*/ 1312333 h 4013200"/>
              <a:gd name="connsiteX261" fmla="*/ 5562600 w 8004136"/>
              <a:gd name="connsiteY261" fmla="*/ 1159933 h 4013200"/>
              <a:gd name="connsiteX262" fmla="*/ 5604934 w 8004136"/>
              <a:gd name="connsiteY262" fmla="*/ 1117600 h 4013200"/>
              <a:gd name="connsiteX263" fmla="*/ 5672667 w 8004136"/>
              <a:gd name="connsiteY263" fmla="*/ 1083733 h 4013200"/>
              <a:gd name="connsiteX264" fmla="*/ 5698067 w 8004136"/>
              <a:gd name="connsiteY264" fmla="*/ 1075266 h 4013200"/>
              <a:gd name="connsiteX265" fmla="*/ 5799667 w 8004136"/>
              <a:gd name="connsiteY265" fmla="*/ 1066800 h 4013200"/>
              <a:gd name="connsiteX266" fmla="*/ 5884334 w 8004136"/>
              <a:gd name="connsiteY266" fmla="*/ 1058333 h 4013200"/>
              <a:gd name="connsiteX267" fmla="*/ 6231467 w 8004136"/>
              <a:gd name="connsiteY267" fmla="*/ 1066800 h 4013200"/>
              <a:gd name="connsiteX268" fmla="*/ 6510867 w 8004136"/>
              <a:gd name="connsiteY268" fmla="*/ 1075266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8004136" h="4013200">
                <a:moveTo>
                  <a:pt x="0" y="541866"/>
                </a:moveTo>
                <a:cubicBezTo>
                  <a:pt x="19756" y="550333"/>
                  <a:pt x="39311" y="559283"/>
                  <a:pt x="59267" y="567266"/>
                </a:cubicBezTo>
                <a:cubicBezTo>
                  <a:pt x="67553" y="570581"/>
                  <a:pt x="77241" y="570782"/>
                  <a:pt x="84667" y="575733"/>
                </a:cubicBezTo>
                <a:cubicBezTo>
                  <a:pt x="94630" y="582375"/>
                  <a:pt x="100104" y="594491"/>
                  <a:pt x="110067" y="601133"/>
                </a:cubicBezTo>
                <a:cubicBezTo>
                  <a:pt x="117493" y="606084"/>
                  <a:pt x="127485" y="605609"/>
                  <a:pt x="135467" y="609600"/>
                </a:cubicBezTo>
                <a:cubicBezTo>
                  <a:pt x="159043" y="621388"/>
                  <a:pt x="167541" y="633207"/>
                  <a:pt x="186267" y="651933"/>
                </a:cubicBezTo>
                <a:cubicBezTo>
                  <a:pt x="189089" y="660400"/>
                  <a:pt x="192282" y="668752"/>
                  <a:pt x="194734" y="677333"/>
                </a:cubicBezTo>
                <a:cubicBezTo>
                  <a:pt x="197931" y="688522"/>
                  <a:pt x="198616" y="700504"/>
                  <a:pt x="203200" y="711200"/>
                </a:cubicBezTo>
                <a:cubicBezTo>
                  <a:pt x="207208" y="720553"/>
                  <a:pt x="214489" y="728133"/>
                  <a:pt x="220134" y="736600"/>
                </a:cubicBezTo>
                <a:cubicBezTo>
                  <a:pt x="228201" y="760804"/>
                  <a:pt x="231752" y="769294"/>
                  <a:pt x="237067" y="795866"/>
                </a:cubicBezTo>
                <a:cubicBezTo>
                  <a:pt x="240434" y="812700"/>
                  <a:pt x="241810" y="829908"/>
                  <a:pt x="245534" y="846666"/>
                </a:cubicBezTo>
                <a:cubicBezTo>
                  <a:pt x="247470" y="855378"/>
                  <a:pt x="251836" y="863408"/>
                  <a:pt x="254000" y="872066"/>
                </a:cubicBezTo>
                <a:cubicBezTo>
                  <a:pt x="257490" y="886027"/>
                  <a:pt x="259645" y="900289"/>
                  <a:pt x="262467" y="914400"/>
                </a:cubicBezTo>
                <a:cubicBezTo>
                  <a:pt x="265289" y="1131711"/>
                  <a:pt x="265761" y="1349065"/>
                  <a:pt x="270934" y="1566333"/>
                </a:cubicBezTo>
                <a:cubicBezTo>
                  <a:pt x="271409" y="1586284"/>
                  <a:pt x="277068" y="1605780"/>
                  <a:pt x="279400" y="1625600"/>
                </a:cubicBezTo>
                <a:cubicBezTo>
                  <a:pt x="282714" y="1653769"/>
                  <a:pt x="284553" y="1682098"/>
                  <a:pt x="287867" y="1710266"/>
                </a:cubicBezTo>
                <a:cubicBezTo>
                  <a:pt x="293868" y="1761270"/>
                  <a:pt x="295667" y="1766195"/>
                  <a:pt x="304800" y="1811866"/>
                </a:cubicBezTo>
                <a:cubicBezTo>
                  <a:pt x="307622" y="1851377"/>
                  <a:pt x="309120" y="1891006"/>
                  <a:pt x="313267" y="1930400"/>
                </a:cubicBezTo>
                <a:cubicBezTo>
                  <a:pt x="320585" y="1999914"/>
                  <a:pt x="318982" y="1947651"/>
                  <a:pt x="330200" y="1998133"/>
                </a:cubicBezTo>
                <a:cubicBezTo>
                  <a:pt x="333433" y="2012680"/>
                  <a:pt x="339348" y="2064633"/>
                  <a:pt x="347134" y="2082800"/>
                </a:cubicBezTo>
                <a:cubicBezTo>
                  <a:pt x="351142" y="2092153"/>
                  <a:pt x="359019" y="2099365"/>
                  <a:pt x="364067" y="2108200"/>
                </a:cubicBezTo>
                <a:cubicBezTo>
                  <a:pt x="370329" y="2119158"/>
                  <a:pt x="374506" y="2131244"/>
                  <a:pt x="381000" y="2142066"/>
                </a:cubicBezTo>
                <a:cubicBezTo>
                  <a:pt x="409720" y="2189932"/>
                  <a:pt x="404232" y="2182231"/>
                  <a:pt x="431800" y="2209800"/>
                </a:cubicBezTo>
                <a:cubicBezTo>
                  <a:pt x="446390" y="2268155"/>
                  <a:pt x="435063" y="2233258"/>
                  <a:pt x="474134" y="2311400"/>
                </a:cubicBezTo>
                <a:cubicBezTo>
                  <a:pt x="495618" y="2354368"/>
                  <a:pt x="480566" y="2338265"/>
                  <a:pt x="516467" y="2362200"/>
                </a:cubicBezTo>
                <a:cubicBezTo>
                  <a:pt x="553889" y="2418334"/>
                  <a:pt x="509911" y="2355963"/>
                  <a:pt x="558800" y="2413000"/>
                </a:cubicBezTo>
                <a:cubicBezTo>
                  <a:pt x="567983" y="2423714"/>
                  <a:pt x="574222" y="2436888"/>
                  <a:pt x="584200" y="2446866"/>
                </a:cubicBezTo>
                <a:cubicBezTo>
                  <a:pt x="594178" y="2456844"/>
                  <a:pt x="607353" y="2463083"/>
                  <a:pt x="618067" y="2472266"/>
                </a:cubicBezTo>
                <a:cubicBezTo>
                  <a:pt x="627158" y="2480058"/>
                  <a:pt x="633724" y="2490706"/>
                  <a:pt x="643467" y="2497666"/>
                </a:cubicBezTo>
                <a:cubicBezTo>
                  <a:pt x="653738" y="2505002"/>
                  <a:pt x="667063" y="2507264"/>
                  <a:pt x="677334" y="2514600"/>
                </a:cubicBezTo>
                <a:cubicBezTo>
                  <a:pt x="687077" y="2521560"/>
                  <a:pt x="693643" y="2532208"/>
                  <a:pt x="702734" y="2540000"/>
                </a:cubicBezTo>
                <a:cubicBezTo>
                  <a:pt x="711823" y="2547791"/>
                  <a:pt x="748596" y="2574674"/>
                  <a:pt x="762000" y="2582333"/>
                </a:cubicBezTo>
                <a:cubicBezTo>
                  <a:pt x="772959" y="2588595"/>
                  <a:pt x="784578" y="2593622"/>
                  <a:pt x="795867" y="2599266"/>
                </a:cubicBezTo>
                <a:cubicBezTo>
                  <a:pt x="864596" y="2667995"/>
                  <a:pt x="775539" y="2587650"/>
                  <a:pt x="855134" y="2633133"/>
                </a:cubicBezTo>
                <a:cubicBezTo>
                  <a:pt x="897062" y="2657092"/>
                  <a:pt x="862640" y="2659231"/>
                  <a:pt x="905934" y="2675466"/>
                </a:cubicBezTo>
                <a:cubicBezTo>
                  <a:pt x="919408" y="2680519"/>
                  <a:pt x="934156" y="2681111"/>
                  <a:pt x="948267" y="2683933"/>
                </a:cubicBezTo>
                <a:cubicBezTo>
                  <a:pt x="1060602" y="2740099"/>
                  <a:pt x="920319" y="2671955"/>
                  <a:pt x="1007534" y="2709333"/>
                </a:cubicBezTo>
                <a:cubicBezTo>
                  <a:pt x="1022331" y="2715674"/>
                  <a:pt x="1048556" y="2732587"/>
                  <a:pt x="1066800" y="2734733"/>
                </a:cubicBezTo>
                <a:cubicBezTo>
                  <a:pt x="1106141" y="2739361"/>
                  <a:pt x="1145823" y="2740378"/>
                  <a:pt x="1185334" y="2743200"/>
                </a:cubicBezTo>
                <a:cubicBezTo>
                  <a:pt x="1196623" y="2746022"/>
                  <a:pt x="1207974" y="2748604"/>
                  <a:pt x="1219200" y="2751666"/>
                </a:cubicBezTo>
                <a:cubicBezTo>
                  <a:pt x="1253452" y="2761008"/>
                  <a:pt x="1285531" y="2772657"/>
                  <a:pt x="1320800" y="2777066"/>
                </a:cubicBezTo>
                <a:cubicBezTo>
                  <a:pt x="1351732" y="2780932"/>
                  <a:pt x="1382889" y="2782711"/>
                  <a:pt x="1413934" y="2785533"/>
                </a:cubicBezTo>
                <a:cubicBezTo>
                  <a:pt x="1430867" y="2791177"/>
                  <a:pt x="1447281" y="2798726"/>
                  <a:pt x="1464734" y="2802466"/>
                </a:cubicBezTo>
                <a:cubicBezTo>
                  <a:pt x="1497879" y="2809568"/>
                  <a:pt x="1611819" y="2817377"/>
                  <a:pt x="1634067" y="2819400"/>
                </a:cubicBezTo>
                <a:cubicBezTo>
                  <a:pt x="1662314" y="2821968"/>
                  <a:pt x="1690590" y="2824348"/>
                  <a:pt x="1718734" y="2827866"/>
                </a:cubicBezTo>
                <a:cubicBezTo>
                  <a:pt x="1759810" y="2833000"/>
                  <a:pt x="1795135" y="2843579"/>
                  <a:pt x="1837267" y="2844800"/>
                </a:cubicBezTo>
                <a:cubicBezTo>
                  <a:pt x="2009374" y="2849788"/>
                  <a:pt x="2181578" y="2850444"/>
                  <a:pt x="2353734" y="2853266"/>
                </a:cubicBezTo>
                <a:cubicBezTo>
                  <a:pt x="2373489" y="2856088"/>
                  <a:pt x="2393348" y="2858265"/>
                  <a:pt x="2413000" y="2861733"/>
                </a:cubicBezTo>
                <a:cubicBezTo>
                  <a:pt x="2441343" y="2866735"/>
                  <a:pt x="2469062" y="2875488"/>
                  <a:pt x="2497667" y="2878666"/>
                </a:cubicBezTo>
                <a:cubicBezTo>
                  <a:pt x="2545434" y="2883973"/>
                  <a:pt x="2593633" y="2884135"/>
                  <a:pt x="2641600" y="2887133"/>
                </a:cubicBezTo>
                <a:lnTo>
                  <a:pt x="2768600" y="2895600"/>
                </a:lnTo>
                <a:cubicBezTo>
                  <a:pt x="2887133" y="2892778"/>
                  <a:pt x="3005838" y="2894095"/>
                  <a:pt x="3124200" y="2887133"/>
                </a:cubicBezTo>
                <a:cubicBezTo>
                  <a:pt x="3150175" y="2885605"/>
                  <a:pt x="3174552" y="2873182"/>
                  <a:pt x="3200400" y="2870200"/>
                </a:cubicBezTo>
                <a:cubicBezTo>
                  <a:pt x="3248144" y="2864691"/>
                  <a:pt x="3296356" y="2864555"/>
                  <a:pt x="3344334" y="2861733"/>
                </a:cubicBezTo>
                <a:cubicBezTo>
                  <a:pt x="3355623" y="2858911"/>
                  <a:pt x="3366790" y="2855548"/>
                  <a:pt x="3378200" y="2853266"/>
                </a:cubicBezTo>
                <a:cubicBezTo>
                  <a:pt x="3395034" y="2849899"/>
                  <a:pt x="3412346" y="2848964"/>
                  <a:pt x="3429000" y="2844800"/>
                </a:cubicBezTo>
                <a:cubicBezTo>
                  <a:pt x="3446316" y="2840471"/>
                  <a:pt x="3462703" y="2832995"/>
                  <a:pt x="3479800" y="2827866"/>
                </a:cubicBezTo>
                <a:cubicBezTo>
                  <a:pt x="3490946" y="2824522"/>
                  <a:pt x="3502521" y="2822744"/>
                  <a:pt x="3513667" y="2819400"/>
                </a:cubicBezTo>
                <a:cubicBezTo>
                  <a:pt x="3533419" y="2813474"/>
                  <a:pt x="3586607" y="2795630"/>
                  <a:pt x="3606800" y="2785533"/>
                </a:cubicBezTo>
                <a:cubicBezTo>
                  <a:pt x="3715771" y="2731048"/>
                  <a:pt x="3532465" y="2811045"/>
                  <a:pt x="3666067" y="2751666"/>
                </a:cubicBezTo>
                <a:cubicBezTo>
                  <a:pt x="3679955" y="2745493"/>
                  <a:pt x="3694512" y="2740905"/>
                  <a:pt x="3708400" y="2734733"/>
                </a:cubicBezTo>
                <a:cubicBezTo>
                  <a:pt x="3736394" y="2722292"/>
                  <a:pt x="3758293" y="2708842"/>
                  <a:pt x="3784600" y="2692400"/>
                </a:cubicBezTo>
                <a:cubicBezTo>
                  <a:pt x="3804238" y="2680126"/>
                  <a:pt x="3826131" y="2664254"/>
                  <a:pt x="3843867" y="2650066"/>
                </a:cubicBezTo>
                <a:cubicBezTo>
                  <a:pt x="3861079" y="2636296"/>
                  <a:pt x="3877033" y="2620958"/>
                  <a:pt x="3894667" y="2607733"/>
                </a:cubicBezTo>
                <a:cubicBezTo>
                  <a:pt x="3910948" y="2595522"/>
                  <a:pt x="3929186" y="2586077"/>
                  <a:pt x="3945467" y="2573866"/>
                </a:cubicBezTo>
                <a:lnTo>
                  <a:pt x="4013200" y="2523066"/>
                </a:lnTo>
                <a:cubicBezTo>
                  <a:pt x="4027524" y="2512048"/>
                  <a:pt x="4040498" y="2499224"/>
                  <a:pt x="4055534" y="2489200"/>
                </a:cubicBezTo>
                <a:cubicBezTo>
                  <a:pt x="4095403" y="2462619"/>
                  <a:pt x="4136340" y="2435078"/>
                  <a:pt x="4165600" y="2396066"/>
                </a:cubicBezTo>
                <a:cubicBezTo>
                  <a:pt x="4174067" y="2384777"/>
                  <a:pt x="4181817" y="2372914"/>
                  <a:pt x="4191000" y="2362200"/>
                </a:cubicBezTo>
                <a:cubicBezTo>
                  <a:pt x="4198792" y="2353109"/>
                  <a:pt x="4209216" y="2346379"/>
                  <a:pt x="4216400" y="2336800"/>
                </a:cubicBezTo>
                <a:cubicBezTo>
                  <a:pt x="4226274" y="2323635"/>
                  <a:pt x="4231379" y="2307203"/>
                  <a:pt x="4241800" y="2294466"/>
                </a:cubicBezTo>
                <a:cubicBezTo>
                  <a:pt x="4256964" y="2275932"/>
                  <a:pt x="4279316" y="2263591"/>
                  <a:pt x="4292600" y="2243666"/>
                </a:cubicBezTo>
                <a:cubicBezTo>
                  <a:pt x="4331477" y="2185353"/>
                  <a:pt x="4281807" y="2256258"/>
                  <a:pt x="4343400" y="2184400"/>
                </a:cubicBezTo>
                <a:cubicBezTo>
                  <a:pt x="4350022" y="2176674"/>
                  <a:pt x="4353712" y="2166726"/>
                  <a:pt x="4360334" y="2159000"/>
                </a:cubicBezTo>
                <a:cubicBezTo>
                  <a:pt x="4370724" y="2146879"/>
                  <a:pt x="4384091" y="2137489"/>
                  <a:pt x="4394200" y="2125133"/>
                </a:cubicBezTo>
                <a:cubicBezTo>
                  <a:pt x="4409574" y="2106343"/>
                  <a:pt x="4423067" y="2086066"/>
                  <a:pt x="4436534" y="2065866"/>
                </a:cubicBezTo>
                <a:cubicBezTo>
                  <a:pt x="4451303" y="2043713"/>
                  <a:pt x="4478867" y="1998133"/>
                  <a:pt x="4478867" y="1998133"/>
                </a:cubicBezTo>
                <a:cubicBezTo>
                  <a:pt x="4481689" y="1986844"/>
                  <a:pt x="4482750" y="1974962"/>
                  <a:pt x="4487334" y="1964266"/>
                </a:cubicBezTo>
                <a:cubicBezTo>
                  <a:pt x="4491342" y="1954913"/>
                  <a:pt x="4500790" y="1948429"/>
                  <a:pt x="4504267" y="1938866"/>
                </a:cubicBezTo>
                <a:cubicBezTo>
                  <a:pt x="4512220" y="1916995"/>
                  <a:pt x="4517374" y="1894089"/>
                  <a:pt x="4521200" y="1871133"/>
                </a:cubicBezTo>
                <a:cubicBezTo>
                  <a:pt x="4534366" y="1792137"/>
                  <a:pt x="4536783" y="1766469"/>
                  <a:pt x="4555067" y="1693333"/>
                </a:cubicBezTo>
                <a:cubicBezTo>
                  <a:pt x="4557232" y="1684675"/>
                  <a:pt x="4560712" y="1676400"/>
                  <a:pt x="4563534" y="1667933"/>
                </a:cubicBezTo>
                <a:cubicBezTo>
                  <a:pt x="4560712" y="1577622"/>
                  <a:pt x="4559365" y="1487253"/>
                  <a:pt x="4555067" y="1397000"/>
                </a:cubicBezTo>
                <a:cubicBezTo>
                  <a:pt x="4551429" y="1320605"/>
                  <a:pt x="4553770" y="1333844"/>
                  <a:pt x="4538134" y="1286933"/>
                </a:cubicBezTo>
                <a:cubicBezTo>
                  <a:pt x="4543778" y="1205089"/>
                  <a:pt x="4545752" y="1122908"/>
                  <a:pt x="4555067" y="1041400"/>
                </a:cubicBezTo>
                <a:cubicBezTo>
                  <a:pt x="4557094" y="1023666"/>
                  <a:pt x="4567304" y="1007820"/>
                  <a:pt x="4572000" y="990600"/>
                </a:cubicBezTo>
                <a:cubicBezTo>
                  <a:pt x="4575786" y="976716"/>
                  <a:pt x="4575916" y="961918"/>
                  <a:pt x="4580467" y="948266"/>
                </a:cubicBezTo>
                <a:cubicBezTo>
                  <a:pt x="4584458" y="936293"/>
                  <a:pt x="4592713" y="926118"/>
                  <a:pt x="4597400" y="914400"/>
                </a:cubicBezTo>
                <a:cubicBezTo>
                  <a:pt x="4604029" y="897827"/>
                  <a:pt x="4607085" y="879911"/>
                  <a:pt x="4614334" y="863600"/>
                </a:cubicBezTo>
                <a:cubicBezTo>
                  <a:pt x="4619700" y="851527"/>
                  <a:pt x="4652057" y="811577"/>
                  <a:pt x="4656667" y="804333"/>
                </a:cubicBezTo>
                <a:cubicBezTo>
                  <a:pt x="4668883" y="785137"/>
                  <a:pt x="4677486" y="763706"/>
                  <a:pt x="4690534" y="745066"/>
                </a:cubicBezTo>
                <a:cubicBezTo>
                  <a:pt x="4697400" y="735257"/>
                  <a:pt x="4708974" y="729409"/>
                  <a:pt x="4715934" y="719666"/>
                </a:cubicBezTo>
                <a:cubicBezTo>
                  <a:pt x="4723270" y="709396"/>
                  <a:pt x="4724787" y="695496"/>
                  <a:pt x="4732867" y="685800"/>
                </a:cubicBezTo>
                <a:cubicBezTo>
                  <a:pt x="4739381" y="677983"/>
                  <a:pt x="4751072" y="676061"/>
                  <a:pt x="4758267" y="668866"/>
                </a:cubicBezTo>
                <a:cubicBezTo>
                  <a:pt x="4768245" y="658888"/>
                  <a:pt x="4773689" y="644978"/>
                  <a:pt x="4783667" y="635000"/>
                </a:cubicBezTo>
                <a:cubicBezTo>
                  <a:pt x="4799253" y="619414"/>
                  <a:pt x="4818881" y="608252"/>
                  <a:pt x="4834467" y="592666"/>
                </a:cubicBezTo>
                <a:cubicBezTo>
                  <a:pt x="4844445" y="582688"/>
                  <a:pt x="4849889" y="568778"/>
                  <a:pt x="4859867" y="558800"/>
                </a:cubicBezTo>
                <a:cubicBezTo>
                  <a:pt x="4869845" y="548822"/>
                  <a:pt x="4883756" y="543378"/>
                  <a:pt x="4893734" y="533400"/>
                </a:cubicBezTo>
                <a:cubicBezTo>
                  <a:pt x="4903712" y="523422"/>
                  <a:pt x="4909156" y="509511"/>
                  <a:pt x="4919134" y="499533"/>
                </a:cubicBezTo>
                <a:cubicBezTo>
                  <a:pt x="4929112" y="489555"/>
                  <a:pt x="4943022" y="484111"/>
                  <a:pt x="4953000" y="474133"/>
                </a:cubicBezTo>
                <a:cubicBezTo>
                  <a:pt x="5009441" y="417692"/>
                  <a:pt x="4927605" y="476952"/>
                  <a:pt x="4995334" y="431800"/>
                </a:cubicBezTo>
                <a:cubicBezTo>
                  <a:pt x="5003801" y="420511"/>
                  <a:pt x="5012532" y="409416"/>
                  <a:pt x="5020734" y="397933"/>
                </a:cubicBezTo>
                <a:cubicBezTo>
                  <a:pt x="5026648" y="389653"/>
                  <a:pt x="5030472" y="379728"/>
                  <a:pt x="5037667" y="372533"/>
                </a:cubicBezTo>
                <a:cubicBezTo>
                  <a:pt x="5044862" y="365338"/>
                  <a:pt x="5055538" y="362445"/>
                  <a:pt x="5063067" y="355600"/>
                </a:cubicBezTo>
                <a:cubicBezTo>
                  <a:pt x="5086693" y="334122"/>
                  <a:pt x="5105256" y="307024"/>
                  <a:pt x="5130800" y="287866"/>
                </a:cubicBezTo>
                <a:cubicBezTo>
                  <a:pt x="5142089" y="279399"/>
                  <a:pt x="5154225" y="271958"/>
                  <a:pt x="5164667" y="262466"/>
                </a:cubicBezTo>
                <a:cubicBezTo>
                  <a:pt x="5185340" y="243673"/>
                  <a:pt x="5197429" y="212035"/>
                  <a:pt x="5223934" y="203200"/>
                </a:cubicBezTo>
                <a:cubicBezTo>
                  <a:pt x="5246510" y="195674"/>
                  <a:pt x="5262277" y="191749"/>
                  <a:pt x="5283200" y="177800"/>
                </a:cubicBezTo>
                <a:cubicBezTo>
                  <a:pt x="5328490" y="147606"/>
                  <a:pt x="5263050" y="170136"/>
                  <a:pt x="5334000" y="152400"/>
                </a:cubicBezTo>
                <a:cubicBezTo>
                  <a:pt x="5356578" y="138289"/>
                  <a:pt x="5377607" y="121325"/>
                  <a:pt x="5401734" y="110066"/>
                </a:cubicBezTo>
                <a:cubicBezTo>
                  <a:pt x="5420352" y="101377"/>
                  <a:pt x="5441691" y="100154"/>
                  <a:pt x="5461000" y="93133"/>
                </a:cubicBezTo>
                <a:cubicBezTo>
                  <a:pt x="5472862" y="88820"/>
                  <a:pt x="5483049" y="80632"/>
                  <a:pt x="5494867" y="76200"/>
                </a:cubicBezTo>
                <a:cubicBezTo>
                  <a:pt x="5505763" y="72114"/>
                  <a:pt x="5517588" y="71077"/>
                  <a:pt x="5528734" y="67733"/>
                </a:cubicBezTo>
                <a:cubicBezTo>
                  <a:pt x="5641894" y="33785"/>
                  <a:pt x="5517615" y="64878"/>
                  <a:pt x="5630334" y="42333"/>
                </a:cubicBezTo>
                <a:cubicBezTo>
                  <a:pt x="5641744" y="40051"/>
                  <a:pt x="5653055" y="37210"/>
                  <a:pt x="5664200" y="33866"/>
                </a:cubicBezTo>
                <a:cubicBezTo>
                  <a:pt x="5681296" y="28737"/>
                  <a:pt x="5697330" y="19457"/>
                  <a:pt x="5715000" y="16933"/>
                </a:cubicBezTo>
                <a:cubicBezTo>
                  <a:pt x="5805126" y="4057"/>
                  <a:pt x="5754393" y="10273"/>
                  <a:pt x="5867400" y="0"/>
                </a:cubicBezTo>
                <a:lnTo>
                  <a:pt x="6629400" y="8466"/>
                </a:lnTo>
                <a:cubicBezTo>
                  <a:pt x="6644309" y="8780"/>
                  <a:pt x="6689175" y="21880"/>
                  <a:pt x="6705600" y="25400"/>
                </a:cubicBezTo>
                <a:cubicBezTo>
                  <a:pt x="6733742" y="31431"/>
                  <a:pt x="6763544" y="31644"/>
                  <a:pt x="6790267" y="42333"/>
                </a:cubicBezTo>
                <a:cubicBezTo>
                  <a:pt x="6804378" y="47977"/>
                  <a:pt x="6817739" y="56082"/>
                  <a:pt x="6832600" y="59266"/>
                </a:cubicBezTo>
                <a:cubicBezTo>
                  <a:pt x="6857589" y="64621"/>
                  <a:pt x="6883400" y="64911"/>
                  <a:pt x="6908800" y="67733"/>
                </a:cubicBezTo>
                <a:cubicBezTo>
                  <a:pt x="6917267" y="70555"/>
                  <a:pt x="6925590" y="73852"/>
                  <a:pt x="6934200" y="76200"/>
                </a:cubicBezTo>
                <a:cubicBezTo>
                  <a:pt x="6956653" y="82323"/>
                  <a:pt x="6979257" y="87900"/>
                  <a:pt x="7001934" y="93133"/>
                </a:cubicBezTo>
                <a:cubicBezTo>
                  <a:pt x="7032715" y="100236"/>
                  <a:pt x="7063934" y="104878"/>
                  <a:pt x="7095067" y="110066"/>
                </a:cubicBezTo>
                <a:cubicBezTo>
                  <a:pt x="7172099" y="140880"/>
                  <a:pt x="7101122" y="116358"/>
                  <a:pt x="7196667" y="135466"/>
                </a:cubicBezTo>
                <a:cubicBezTo>
                  <a:pt x="7205418" y="137216"/>
                  <a:pt x="7213409" y="141768"/>
                  <a:pt x="7222067" y="143933"/>
                </a:cubicBezTo>
                <a:cubicBezTo>
                  <a:pt x="7258596" y="153065"/>
                  <a:pt x="7295445" y="160866"/>
                  <a:pt x="7332134" y="169333"/>
                </a:cubicBezTo>
                <a:cubicBezTo>
                  <a:pt x="7421972" y="214252"/>
                  <a:pt x="7292663" y="152198"/>
                  <a:pt x="7425267" y="203200"/>
                </a:cubicBezTo>
                <a:cubicBezTo>
                  <a:pt x="7526440" y="242113"/>
                  <a:pt x="7425639" y="220196"/>
                  <a:pt x="7526867" y="237066"/>
                </a:cubicBezTo>
                <a:cubicBezTo>
                  <a:pt x="7535334" y="242711"/>
                  <a:pt x="7543638" y="248607"/>
                  <a:pt x="7552267" y="254000"/>
                </a:cubicBezTo>
                <a:cubicBezTo>
                  <a:pt x="7566222" y="262722"/>
                  <a:pt x="7582964" y="267764"/>
                  <a:pt x="7594600" y="279400"/>
                </a:cubicBezTo>
                <a:cubicBezTo>
                  <a:pt x="7617354" y="302154"/>
                  <a:pt x="7628124" y="336293"/>
                  <a:pt x="7653867" y="355600"/>
                </a:cubicBezTo>
                <a:cubicBezTo>
                  <a:pt x="7665156" y="364067"/>
                  <a:pt x="7677756" y="371022"/>
                  <a:pt x="7687734" y="381000"/>
                </a:cubicBezTo>
                <a:cubicBezTo>
                  <a:pt x="7697712" y="390978"/>
                  <a:pt x="7703951" y="404152"/>
                  <a:pt x="7713134" y="414866"/>
                </a:cubicBezTo>
                <a:cubicBezTo>
                  <a:pt x="7720926" y="423957"/>
                  <a:pt x="7730579" y="431317"/>
                  <a:pt x="7738534" y="440266"/>
                </a:cubicBezTo>
                <a:cubicBezTo>
                  <a:pt x="7753178" y="456741"/>
                  <a:pt x="7765973" y="474817"/>
                  <a:pt x="7780867" y="491066"/>
                </a:cubicBezTo>
                <a:cubicBezTo>
                  <a:pt x="7797049" y="508719"/>
                  <a:pt x="7831667" y="541866"/>
                  <a:pt x="7831667" y="541866"/>
                </a:cubicBezTo>
                <a:cubicBezTo>
                  <a:pt x="7840426" y="568141"/>
                  <a:pt x="7841375" y="574980"/>
                  <a:pt x="7857067" y="601133"/>
                </a:cubicBezTo>
                <a:cubicBezTo>
                  <a:pt x="7867538" y="618584"/>
                  <a:pt x="7890934" y="651933"/>
                  <a:pt x="7890934" y="651933"/>
                </a:cubicBezTo>
                <a:cubicBezTo>
                  <a:pt x="7893756" y="663222"/>
                  <a:pt x="7894816" y="675104"/>
                  <a:pt x="7899400" y="685800"/>
                </a:cubicBezTo>
                <a:cubicBezTo>
                  <a:pt x="7903408" y="695153"/>
                  <a:pt x="7911285" y="702365"/>
                  <a:pt x="7916334" y="711200"/>
                </a:cubicBezTo>
                <a:cubicBezTo>
                  <a:pt x="7922596" y="722158"/>
                  <a:pt x="7928835" y="733248"/>
                  <a:pt x="7933267" y="745066"/>
                </a:cubicBezTo>
                <a:cubicBezTo>
                  <a:pt x="7937353" y="755962"/>
                  <a:pt x="7938054" y="767894"/>
                  <a:pt x="7941734" y="778933"/>
                </a:cubicBezTo>
                <a:cubicBezTo>
                  <a:pt x="7949498" y="802224"/>
                  <a:pt x="7961192" y="822896"/>
                  <a:pt x="7967134" y="846666"/>
                </a:cubicBezTo>
                <a:lnTo>
                  <a:pt x="7984067" y="914400"/>
                </a:lnTo>
                <a:cubicBezTo>
                  <a:pt x="7986889" y="953911"/>
                  <a:pt x="7988593" y="993518"/>
                  <a:pt x="7992534" y="1032933"/>
                </a:cubicBezTo>
                <a:cubicBezTo>
                  <a:pt x="7994242" y="1050015"/>
                  <a:pt x="8001000" y="1066566"/>
                  <a:pt x="8001000" y="1083733"/>
                </a:cubicBezTo>
                <a:cubicBezTo>
                  <a:pt x="8001000" y="1603310"/>
                  <a:pt x="8014932" y="1471826"/>
                  <a:pt x="7984067" y="1718733"/>
                </a:cubicBezTo>
                <a:cubicBezTo>
                  <a:pt x="7981245" y="1766711"/>
                  <a:pt x="7979763" y="1814786"/>
                  <a:pt x="7975600" y="1862666"/>
                </a:cubicBezTo>
                <a:cubicBezTo>
                  <a:pt x="7974113" y="1879768"/>
                  <a:pt x="7967820" y="1896313"/>
                  <a:pt x="7967134" y="1913466"/>
                </a:cubicBezTo>
                <a:cubicBezTo>
                  <a:pt x="7965515" y="1953946"/>
                  <a:pt x="7966898" y="2262365"/>
                  <a:pt x="7950200" y="2387600"/>
                </a:cubicBezTo>
                <a:cubicBezTo>
                  <a:pt x="7949021" y="2396446"/>
                  <a:pt x="7943670" y="2404288"/>
                  <a:pt x="7941734" y="2413000"/>
                </a:cubicBezTo>
                <a:cubicBezTo>
                  <a:pt x="7900241" y="2599723"/>
                  <a:pt x="7958520" y="2362794"/>
                  <a:pt x="7924800" y="2497666"/>
                </a:cubicBezTo>
                <a:cubicBezTo>
                  <a:pt x="7920710" y="2546752"/>
                  <a:pt x="7915200" y="2624133"/>
                  <a:pt x="7907867" y="2675466"/>
                </a:cubicBezTo>
                <a:cubicBezTo>
                  <a:pt x="7905832" y="2689712"/>
                  <a:pt x="7901974" y="2703641"/>
                  <a:pt x="7899400" y="2717800"/>
                </a:cubicBezTo>
                <a:cubicBezTo>
                  <a:pt x="7896329" y="2734690"/>
                  <a:pt x="7893362" y="2751606"/>
                  <a:pt x="7890934" y="2768600"/>
                </a:cubicBezTo>
                <a:cubicBezTo>
                  <a:pt x="7871681" y="2903373"/>
                  <a:pt x="7897488" y="2766234"/>
                  <a:pt x="7857067" y="2954866"/>
                </a:cubicBezTo>
                <a:cubicBezTo>
                  <a:pt x="7854245" y="2985911"/>
                  <a:pt x="7852242" y="3017041"/>
                  <a:pt x="7848600" y="3048000"/>
                </a:cubicBezTo>
                <a:cubicBezTo>
                  <a:pt x="7846594" y="3065049"/>
                  <a:pt x="7842263" y="3081766"/>
                  <a:pt x="7840134" y="3098800"/>
                </a:cubicBezTo>
                <a:cubicBezTo>
                  <a:pt x="7828529" y="3191645"/>
                  <a:pt x="7838095" y="3158770"/>
                  <a:pt x="7823200" y="3225800"/>
                </a:cubicBezTo>
                <a:cubicBezTo>
                  <a:pt x="7820676" y="3237159"/>
                  <a:pt x="7817016" y="3248256"/>
                  <a:pt x="7814734" y="3259666"/>
                </a:cubicBezTo>
                <a:cubicBezTo>
                  <a:pt x="7811367" y="3276500"/>
                  <a:pt x="7811696" y="3294180"/>
                  <a:pt x="7806267" y="3310466"/>
                </a:cubicBezTo>
                <a:cubicBezTo>
                  <a:pt x="7803049" y="3320119"/>
                  <a:pt x="7794978" y="3327399"/>
                  <a:pt x="7789334" y="3335866"/>
                </a:cubicBezTo>
                <a:cubicBezTo>
                  <a:pt x="7786621" y="3346719"/>
                  <a:pt x="7778474" y="3382985"/>
                  <a:pt x="7772400" y="3395133"/>
                </a:cubicBezTo>
                <a:cubicBezTo>
                  <a:pt x="7767849" y="3404234"/>
                  <a:pt x="7761111" y="3412066"/>
                  <a:pt x="7755467" y="3420533"/>
                </a:cubicBezTo>
                <a:cubicBezTo>
                  <a:pt x="7752348" y="3442367"/>
                  <a:pt x="7750354" y="3481559"/>
                  <a:pt x="7738534" y="3505200"/>
                </a:cubicBezTo>
                <a:cubicBezTo>
                  <a:pt x="7731175" y="3519919"/>
                  <a:pt x="7721601" y="3533422"/>
                  <a:pt x="7713134" y="3547533"/>
                </a:cubicBezTo>
                <a:cubicBezTo>
                  <a:pt x="7710312" y="3558822"/>
                  <a:pt x="7708347" y="3570361"/>
                  <a:pt x="7704667" y="3581400"/>
                </a:cubicBezTo>
                <a:cubicBezTo>
                  <a:pt x="7693855" y="3613835"/>
                  <a:pt x="7685554" y="3628092"/>
                  <a:pt x="7670800" y="3657600"/>
                </a:cubicBezTo>
                <a:cubicBezTo>
                  <a:pt x="7667978" y="3671711"/>
                  <a:pt x="7667387" y="3686459"/>
                  <a:pt x="7662334" y="3699933"/>
                </a:cubicBezTo>
                <a:cubicBezTo>
                  <a:pt x="7654075" y="3721957"/>
                  <a:pt x="7600918" y="3772974"/>
                  <a:pt x="7594600" y="3776133"/>
                </a:cubicBezTo>
                <a:cubicBezTo>
                  <a:pt x="7583311" y="3781777"/>
                  <a:pt x="7570696" y="3785317"/>
                  <a:pt x="7560734" y="3793066"/>
                </a:cubicBezTo>
                <a:cubicBezTo>
                  <a:pt x="7544981" y="3805318"/>
                  <a:pt x="7537332" y="3829089"/>
                  <a:pt x="7518400" y="3835400"/>
                </a:cubicBezTo>
                <a:cubicBezTo>
                  <a:pt x="7387349" y="3879083"/>
                  <a:pt x="7522698" y="3829017"/>
                  <a:pt x="7442200" y="3869266"/>
                </a:cubicBezTo>
                <a:cubicBezTo>
                  <a:pt x="7430053" y="3875339"/>
                  <a:pt x="7393786" y="3883487"/>
                  <a:pt x="7382934" y="3886200"/>
                </a:cubicBezTo>
                <a:cubicBezTo>
                  <a:pt x="7374467" y="3891844"/>
                  <a:pt x="7366635" y="3898582"/>
                  <a:pt x="7357534" y="3903133"/>
                </a:cubicBezTo>
                <a:cubicBezTo>
                  <a:pt x="7349552" y="3907124"/>
                  <a:pt x="7340490" y="3908466"/>
                  <a:pt x="7332134" y="3911600"/>
                </a:cubicBezTo>
                <a:cubicBezTo>
                  <a:pt x="7253536" y="3941074"/>
                  <a:pt x="7327649" y="3917719"/>
                  <a:pt x="7230534" y="3945466"/>
                </a:cubicBezTo>
                <a:cubicBezTo>
                  <a:pt x="7216423" y="3953933"/>
                  <a:pt x="7203181" y="3964056"/>
                  <a:pt x="7188200" y="3970866"/>
                </a:cubicBezTo>
                <a:cubicBezTo>
                  <a:pt x="7146973" y="3989606"/>
                  <a:pt x="7130136" y="3988350"/>
                  <a:pt x="7086600" y="3996266"/>
                </a:cubicBezTo>
                <a:cubicBezTo>
                  <a:pt x="6995785" y="4012777"/>
                  <a:pt x="7098608" y="3996970"/>
                  <a:pt x="6985000" y="4013200"/>
                </a:cubicBezTo>
                <a:cubicBezTo>
                  <a:pt x="6820107" y="3999458"/>
                  <a:pt x="6943831" y="4015264"/>
                  <a:pt x="6815667" y="3987800"/>
                </a:cubicBezTo>
                <a:cubicBezTo>
                  <a:pt x="6778452" y="3979825"/>
                  <a:pt x="6769514" y="3983743"/>
                  <a:pt x="6739467" y="3970866"/>
                </a:cubicBezTo>
                <a:cubicBezTo>
                  <a:pt x="6727866" y="3965894"/>
                  <a:pt x="6717319" y="3958620"/>
                  <a:pt x="6705600" y="3953933"/>
                </a:cubicBezTo>
                <a:cubicBezTo>
                  <a:pt x="6689027" y="3947304"/>
                  <a:pt x="6671006" y="3944480"/>
                  <a:pt x="6654800" y="3937000"/>
                </a:cubicBezTo>
                <a:cubicBezTo>
                  <a:pt x="6549391" y="3888349"/>
                  <a:pt x="6636039" y="3913260"/>
                  <a:pt x="6561667" y="3894666"/>
                </a:cubicBezTo>
                <a:cubicBezTo>
                  <a:pt x="6547556" y="3886199"/>
                  <a:pt x="6533289" y="3877988"/>
                  <a:pt x="6519334" y="3869266"/>
                </a:cubicBezTo>
                <a:cubicBezTo>
                  <a:pt x="6510705" y="3863873"/>
                  <a:pt x="6503035" y="3856884"/>
                  <a:pt x="6493934" y="3852333"/>
                </a:cubicBezTo>
                <a:cubicBezTo>
                  <a:pt x="6480340" y="3845536"/>
                  <a:pt x="6466018" y="3840206"/>
                  <a:pt x="6451600" y="3835400"/>
                </a:cubicBezTo>
                <a:cubicBezTo>
                  <a:pt x="6403102" y="3819234"/>
                  <a:pt x="6428391" y="3836495"/>
                  <a:pt x="6375400" y="3810000"/>
                </a:cubicBezTo>
                <a:cubicBezTo>
                  <a:pt x="6355049" y="3799824"/>
                  <a:pt x="6337137" y="3784884"/>
                  <a:pt x="6316134" y="3776133"/>
                </a:cubicBezTo>
                <a:cubicBezTo>
                  <a:pt x="6302850" y="3770598"/>
                  <a:pt x="6287848" y="3770788"/>
                  <a:pt x="6273800" y="3767666"/>
                </a:cubicBezTo>
                <a:cubicBezTo>
                  <a:pt x="6262441" y="3765142"/>
                  <a:pt x="6251079" y="3762544"/>
                  <a:pt x="6239934" y="3759200"/>
                </a:cubicBezTo>
                <a:cubicBezTo>
                  <a:pt x="6206769" y="3749250"/>
                  <a:pt x="6154670" y="3727892"/>
                  <a:pt x="6121400" y="3725333"/>
                </a:cubicBezTo>
                <a:lnTo>
                  <a:pt x="6011334" y="3716866"/>
                </a:lnTo>
                <a:cubicBezTo>
                  <a:pt x="5994401" y="3714044"/>
                  <a:pt x="5977292" y="3712124"/>
                  <a:pt x="5960534" y="3708400"/>
                </a:cubicBezTo>
                <a:cubicBezTo>
                  <a:pt x="5951822" y="3706464"/>
                  <a:pt x="5943715" y="3702385"/>
                  <a:pt x="5935134" y="3699933"/>
                </a:cubicBezTo>
                <a:cubicBezTo>
                  <a:pt x="5923945" y="3696736"/>
                  <a:pt x="5912456" y="3694663"/>
                  <a:pt x="5901267" y="3691466"/>
                </a:cubicBezTo>
                <a:cubicBezTo>
                  <a:pt x="5892686" y="3689014"/>
                  <a:pt x="5884579" y="3684936"/>
                  <a:pt x="5875867" y="3683000"/>
                </a:cubicBezTo>
                <a:cubicBezTo>
                  <a:pt x="5852452" y="3677797"/>
                  <a:pt x="5822540" y="3677502"/>
                  <a:pt x="5799667" y="3666066"/>
                </a:cubicBezTo>
                <a:cubicBezTo>
                  <a:pt x="5790566" y="3661515"/>
                  <a:pt x="5783368" y="3653684"/>
                  <a:pt x="5774267" y="3649133"/>
                </a:cubicBezTo>
                <a:cubicBezTo>
                  <a:pt x="5701686" y="3612843"/>
                  <a:pt x="5760916" y="3651180"/>
                  <a:pt x="5698067" y="3615266"/>
                </a:cubicBezTo>
                <a:cubicBezTo>
                  <a:pt x="5652112" y="3589006"/>
                  <a:pt x="5693835" y="3605389"/>
                  <a:pt x="5647267" y="3589866"/>
                </a:cubicBezTo>
                <a:cubicBezTo>
                  <a:pt x="5605400" y="3527064"/>
                  <a:pt x="5653616" y="3595792"/>
                  <a:pt x="5613400" y="3547533"/>
                </a:cubicBezTo>
                <a:cubicBezTo>
                  <a:pt x="5559086" y="3482357"/>
                  <a:pt x="5616417" y="3542083"/>
                  <a:pt x="5562600" y="3488266"/>
                </a:cubicBezTo>
                <a:cubicBezTo>
                  <a:pt x="5539469" y="3395740"/>
                  <a:pt x="5543097" y="3443663"/>
                  <a:pt x="5554134" y="3344333"/>
                </a:cubicBezTo>
                <a:lnTo>
                  <a:pt x="6079067" y="3352800"/>
                </a:lnTo>
                <a:cubicBezTo>
                  <a:pt x="6107419" y="3353588"/>
                  <a:pt x="6135544" y="3358134"/>
                  <a:pt x="6163734" y="3361266"/>
                </a:cubicBezTo>
                <a:cubicBezTo>
                  <a:pt x="6192286" y="3364438"/>
                  <a:pt x="6251437" y="3371594"/>
                  <a:pt x="6282267" y="3378200"/>
                </a:cubicBezTo>
                <a:cubicBezTo>
                  <a:pt x="6305023" y="3383076"/>
                  <a:pt x="6326961" y="3391842"/>
                  <a:pt x="6350000" y="3395133"/>
                </a:cubicBezTo>
                <a:cubicBezTo>
                  <a:pt x="6437345" y="3407611"/>
                  <a:pt x="6389410" y="3401614"/>
                  <a:pt x="6493934" y="3412066"/>
                </a:cubicBezTo>
                <a:cubicBezTo>
                  <a:pt x="6578601" y="3409244"/>
                  <a:pt x="6663366" y="3408574"/>
                  <a:pt x="6747934" y="3403600"/>
                </a:cubicBezTo>
                <a:cubicBezTo>
                  <a:pt x="6759550" y="3402917"/>
                  <a:pt x="6770266" y="3396671"/>
                  <a:pt x="6781800" y="3395133"/>
                </a:cubicBezTo>
                <a:cubicBezTo>
                  <a:pt x="6812699" y="3391013"/>
                  <a:pt x="6843889" y="3389488"/>
                  <a:pt x="6874934" y="3386666"/>
                </a:cubicBezTo>
                <a:cubicBezTo>
                  <a:pt x="6883401" y="3383844"/>
                  <a:pt x="6891468" y="3379223"/>
                  <a:pt x="6900334" y="3378200"/>
                </a:cubicBezTo>
                <a:cubicBezTo>
                  <a:pt x="6965061" y="3370732"/>
                  <a:pt x="7095067" y="3361266"/>
                  <a:pt x="7095067" y="3361266"/>
                </a:cubicBezTo>
                <a:cubicBezTo>
                  <a:pt x="7109178" y="3358444"/>
                  <a:pt x="7123205" y="3355166"/>
                  <a:pt x="7137400" y="3352800"/>
                </a:cubicBezTo>
                <a:cubicBezTo>
                  <a:pt x="7157085" y="3349519"/>
                  <a:pt x="7177014" y="3347801"/>
                  <a:pt x="7196667" y="3344333"/>
                </a:cubicBezTo>
                <a:cubicBezTo>
                  <a:pt x="7225010" y="3339331"/>
                  <a:pt x="7281334" y="3327400"/>
                  <a:pt x="7281334" y="3327400"/>
                </a:cubicBezTo>
                <a:cubicBezTo>
                  <a:pt x="7289801" y="3321755"/>
                  <a:pt x="7297632" y="3315017"/>
                  <a:pt x="7306734" y="3310466"/>
                </a:cubicBezTo>
                <a:cubicBezTo>
                  <a:pt x="7314716" y="3306475"/>
                  <a:pt x="7325823" y="3308311"/>
                  <a:pt x="7332134" y="3302000"/>
                </a:cubicBezTo>
                <a:cubicBezTo>
                  <a:pt x="7346524" y="3287610"/>
                  <a:pt x="7355530" y="3268651"/>
                  <a:pt x="7366000" y="3251200"/>
                </a:cubicBezTo>
                <a:cubicBezTo>
                  <a:pt x="7395992" y="3201213"/>
                  <a:pt x="7386196" y="3224478"/>
                  <a:pt x="7399867" y="3183466"/>
                </a:cubicBezTo>
                <a:cubicBezTo>
                  <a:pt x="7397045" y="3079044"/>
                  <a:pt x="7396369" y="2974542"/>
                  <a:pt x="7391400" y="2870200"/>
                </a:cubicBezTo>
                <a:cubicBezTo>
                  <a:pt x="7390716" y="2855826"/>
                  <a:pt x="7385508" y="2842025"/>
                  <a:pt x="7382934" y="2827866"/>
                </a:cubicBezTo>
                <a:cubicBezTo>
                  <a:pt x="7379863" y="2810976"/>
                  <a:pt x="7376895" y="2794060"/>
                  <a:pt x="7374467" y="2777066"/>
                </a:cubicBezTo>
                <a:cubicBezTo>
                  <a:pt x="7371249" y="2754541"/>
                  <a:pt x="7370070" y="2731719"/>
                  <a:pt x="7366000" y="2709333"/>
                </a:cubicBezTo>
                <a:cubicBezTo>
                  <a:pt x="7364404" y="2700552"/>
                  <a:pt x="7359986" y="2692514"/>
                  <a:pt x="7357534" y="2683933"/>
                </a:cubicBezTo>
                <a:cubicBezTo>
                  <a:pt x="7354337" y="2672744"/>
                  <a:pt x="7351889" y="2661355"/>
                  <a:pt x="7349067" y="2650066"/>
                </a:cubicBezTo>
                <a:cubicBezTo>
                  <a:pt x="7327341" y="2454542"/>
                  <a:pt x="7356533" y="2727457"/>
                  <a:pt x="7332134" y="2446866"/>
                </a:cubicBezTo>
                <a:cubicBezTo>
                  <a:pt x="7330163" y="2424198"/>
                  <a:pt x="7326049" y="2401761"/>
                  <a:pt x="7323667" y="2379133"/>
                </a:cubicBezTo>
                <a:cubicBezTo>
                  <a:pt x="7320404" y="2348132"/>
                  <a:pt x="7319608" y="2316859"/>
                  <a:pt x="7315200" y="2286000"/>
                </a:cubicBezTo>
                <a:cubicBezTo>
                  <a:pt x="7313938" y="2277165"/>
                  <a:pt x="7308898" y="2269258"/>
                  <a:pt x="7306734" y="2260600"/>
                </a:cubicBezTo>
                <a:cubicBezTo>
                  <a:pt x="7303244" y="2246639"/>
                  <a:pt x="7301757" y="2232227"/>
                  <a:pt x="7298267" y="2218266"/>
                </a:cubicBezTo>
                <a:cubicBezTo>
                  <a:pt x="7296102" y="2209608"/>
                  <a:pt x="7292252" y="2201447"/>
                  <a:pt x="7289800" y="2192866"/>
                </a:cubicBezTo>
                <a:cubicBezTo>
                  <a:pt x="7286603" y="2181678"/>
                  <a:pt x="7285014" y="2170039"/>
                  <a:pt x="7281334" y="2159000"/>
                </a:cubicBezTo>
                <a:cubicBezTo>
                  <a:pt x="7276528" y="2144582"/>
                  <a:pt x="7268870" y="2131192"/>
                  <a:pt x="7264400" y="2116666"/>
                </a:cubicBezTo>
                <a:cubicBezTo>
                  <a:pt x="7257556" y="2094423"/>
                  <a:pt x="7254827" y="2071011"/>
                  <a:pt x="7247467" y="2048933"/>
                </a:cubicBezTo>
                <a:cubicBezTo>
                  <a:pt x="7240140" y="2026952"/>
                  <a:pt x="7232189" y="2001445"/>
                  <a:pt x="7222067" y="1981200"/>
                </a:cubicBezTo>
                <a:cubicBezTo>
                  <a:pt x="7217516" y="1972099"/>
                  <a:pt x="7209685" y="1964901"/>
                  <a:pt x="7205134" y="1955800"/>
                </a:cubicBezTo>
                <a:cubicBezTo>
                  <a:pt x="7201143" y="1947818"/>
                  <a:pt x="7202022" y="1937540"/>
                  <a:pt x="7196667" y="1930400"/>
                </a:cubicBezTo>
                <a:cubicBezTo>
                  <a:pt x="7150593" y="1868967"/>
                  <a:pt x="7168905" y="1903425"/>
                  <a:pt x="7120467" y="1871133"/>
                </a:cubicBezTo>
                <a:cubicBezTo>
                  <a:pt x="7026527" y="1808506"/>
                  <a:pt x="7123458" y="1859927"/>
                  <a:pt x="7044267" y="1820333"/>
                </a:cubicBezTo>
                <a:cubicBezTo>
                  <a:pt x="7030156" y="1806222"/>
                  <a:pt x="7018283" y="1789444"/>
                  <a:pt x="7001934" y="1778000"/>
                </a:cubicBezTo>
                <a:cubicBezTo>
                  <a:pt x="6973842" y="1758336"/>
                  <a:pt x="6931617" y="1757069"/>
                  <a:pt x="6900334" y="1752600"/>
                </a:cubicBezTo>
                <a:cubicBezTo>
                  <a:pt x="6883401" y="1746955"/>
                  <a:pt x="6867204" y="1738190"/>
                  <a:pt x="6849534" y="1735666"/>
                </a:cubicBezTo>
                <a:cubicBezTo>
                  <a:pt x="6622612" y="1703251"/>
                  <a:pt x="6810220" y="1727533"/>
                  <a:pt x="6282267" y="1718733"/>
                </a:cubicBezTo>
                <a:cubicBezTo>
                  <a:pt x="6253022" y="1710378"/>
                  <a:pt x="6201500" y="1696586"/>
                  <a:pt x="6172200" y="1684866"/>
                </a:cubicBezTo>
                <a:cubicBezTo>
                  <a:pt x="6157366" y="1678932"/>
                  <a:pt x="6092525" y="1652035"/>
                  <a:pt x="6079067" y="1651000"/>
                </a:cubicBezTo>
                <a:lnTo>
                  <a:pt x="5969000" y="1642533"/>
                </a:lnTo>
                <a:cubicBezTo>
                  <a:pt x="5949245" y="1636889"/>
                  <a:pt x="5929345" y="1631728"/>
                  <a:pt x="5909734" y="1625600"/>
                </a:cubicBezTo>
                <a:cubicBezTo>
                  <a:pt x="5884179" y="1617614"/>
                  <a:pt x="5833534" y="1600200"/>
                  <a:pt x="5833534" y="1600200"/>
                </a:cubicBezTo>
                <a:cubicBezTo>
                  <a:pt x="5825067" y="1594555"/>
                  <a:pt x="5815329" y="1590461"/>
                  <a:pt x="5808134" y="1583266"/>
                </a:cubicBezTo>
                <a:cubicBezTo>
                  <a:pt x="5798156" y="1573288"/>
                  <a:pt x="5794217" y="1557602"/>
                  <a:pt x="5782734" y="1549400"/>
                </a:cubicBezTo>
                <a:cubicBezTo>
                  <a:pt x="5773265" y="1542637"/>
                  <a:pt x="5760156" y="1543755"/>
                  <a:pt x="5748867" y="1540933"/>
                </a:cubicBezTo>
                <a:cubicBezTo>
                  <a:pt x="5740400" y="1529644"/>
                  <a:pt x="5733445" y="1517044"/>
                  <a:pt x="5723467" y="1507066"/>
                </a:cubicBezTo>
                <a:cubicBezTo>
                  <a:pt x="5668696" y="1452295"/>
                  <a:pt x="5689080" y="1514754"/>
                  <a:pt x="5621867" y="1413933"/>
                </a:cubicBezTo>
                <a:cubicBezTo>
                  <a:pt x="5598292" y="1378570"/>
                  <a:pt x="5612129" y="1395728"/>
                  <a:pt x="5579534" y="1363133"/>
                </a:cubicBezTo>
                <a:cubicBezTo>
                  <a:pt x="5576712" y="1354666"/>
                  <a:pt x="5575058" y="1345715"/>
                  <a:pt x="5571067" y="1337733"/>
                </a:cubicBezTo>
                <a:cubicBezTo>
                  <a:pt x="5566516" y="1328632"/>
                  <a:pt x="5554618" y="1322497"/>
                  <a:pt x="5554134" y="1312333"/>
                </a:cubicBezTo>
                <a:cubicBezTo>
                  <a:pt x="5551714" y="1261512"/>
                  <a:pt x="5555405" y="1210300"/>
                  <a:pt x="5562600" y="1159933"/>
                </a:cubicBezTo>
                <a:cubicBezTo>
                  <a:pt x="5565303" y="1141012"/>
                  <a:pt x="5590942" y="1125232"/>
                  <a:pt x="5604934" y="1117600"/>
                </a:cubicBezTo>
                <a:cubicBezTo>
                  <a:pt x="5627094" y="1105512"/>
                  <a:pt x="5648720" y="1091716"/>
                  <a:pt x="5672667" y="1083733"/>
                </a:cubicBezTo>
                <a:cubicBezTo>
                  <a:pt x="5681134" y="1080911"/>
                  <a:pt x="5689221" y="1076445"/>
                  <a:pt x="5698067" y="1075266"/>
                </a:cubicBezTo>
                <a:cubicBezTo>
                  <a:pt x="5731753" y="1070775"/>
                  <a:pt x="5765823" y="1069877"/>
                  <a:pt x="5799667" y="1066800"/>
                </a:cubicBezTo>
                <a:lnTo>
                  <a:pt x="5884334" y="1058333"/>
                </a:lnTo>
                <a:lnTo>
                  <a:pt x="6231467" y="1066800"/>
                </a:lnTo>
                <a:cubicBezTo>
                  <a:pt x="6540981" y="1076323"/>
                  <a:pt x="6336550" y="1075266"/>
                  <a:pt x="6510867" y="1075266"/>
                </a:cubicBezTo>
              </a:path>
            </a:pathLst>
          </a:custGeom>
          <a:noFill/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941493" y="2763520"/>
            <a:ext cx="518075" cy="1905000"/>
          </a:xfrm>
          <a:custGeom>
            <a:avLst/>
            <a:gdLst>
              <a:gd name="connsiteX0" fmla="*/ 0 w 1363134"/>
              <a:gd name="connsiteY0" fmla="*/ 0 h 1803400"/>
              <a:gd name="connsiteX1" fmla="*/ 16934 w 1363134"/>
              <a:gd name="connsiteY1" fmla="*/ 50800 h 1803400"/>
              <a:gd name="connsiteX2" fmla="*/ 59267 w 1363134"/>
              <a:gd name="connsiteY2" fmla="*/ 135467 h 1803400"/>
              <a:gd name="connsiteX3" fmla="*/ 127000 w 1363134"/>
              <a:gd name="connsiteY3" fmla="*/ 287867 h 1803400"/>
              <a:gd name="connsiteX4" fmla="*/ 143934 w 1363134"/>
              <a:gd name="connsiteY4" fmla="*/ 313267 h 1803400"/>
              <a:gd name="connsiteX5" fmla="*/ 177800 w 1363134"/>
              <a:gd name="connsiteY5" fmla="*/ 355600 h 1803400"/>
              <a:gd name="connsiteX6" fmla="*/ 194734 w 1363134"/>
              <a:gd name="connsiteY6" fmla="*/ 397933 h 1803400"/>
              <a:gd name="connsiteX7" fmla="*/ 254000 w 1363134"/>
              <a:gd name="connsiteY7" fmla="*/ 482600 h 1803400"/>
              <a:gd name="connsiteX8" fmla="*/ 262467 w 1363134"/>
              <a:gd name="connsiteY8" fmla="*/ 508000 h 1803400"/>
              <a:gd name="connsiteX9" fmla="*/ 287867 w 1363134"/>
              <a:gd name="connsiteY9" fmla="*/ 541867 h 1803400"/>
              <a:gd name="connsiteX10" fmla="*/ 304800 w 1363134"/>
              <a:gd name="connsiteY10" fmla="*/ 567267 h 1803400"/>
              <a:gd name="connsiteX11" fmla="*/ 321734 w 1363134"/>
              <a:gd name="connsiteY11" fmla="*/ 584200 h 1803400"/>
              <a:gd name="connsiteX12" fmla="*/ 338667 w 1363134"/>
              <a:gd name="connsiteY12" fmla="*/ 609600 h 1803400"/>
              <a:gd name="connsiteX13" fmla="*/ 372534 w 1363134"/>
              <a:gd name="connsiteY13" fmla="*/ 643467 h 1803400"/>
              <a:gd name="connsiteX14" fmla="*/ 397934 w 1363134"/>
              <a:gd name="connsiteY14" fmla="*/ 677333 h 1803400"/>
              <a:gd name="connsiteX15" fmla="*/ 414867 w 1363134"/>
              <a:gd name="connsiteY15" fmla="*/ 694267 h 1803400"/>
              <a:gd name="connsiteX16" fmla="*/ 440267 w 1363134"/>
              <a:gd name="connsiteY16" fmla="*/ 728133 h 1803400"/>
              <a:gd name="connsiteX17" fmla="*/ 448734 w 1363134"/>
              <a:gd name="connsiteY17" fmla="*/ 753533 h 1803400"/>
              <a:gd name="connsiteX18" fmla="*/ 499534 w 1363134"/>
              <a:gd name="connsiteY18" fmla="*/ 795867 h 1803400"/>
              <a:gd name="connsiteX19" fmla="*/ 524934 w 1363134"/>
              <a:gd name="connsiteY19" fmla="*/ 829733 h 1803400"/>
              <a:gd name="connsiteX20" fmla="*/ 541867 w 1363134"/>
              <a:gd name="connsiteY20" fmla="*/ 846667 h 1803400"/>
              <a:gd name="connsiteX21" fmla="*/ 558800 w 1363134"/>
              <a:gd name="connsiteY21" fmla="*/ 872067 h 1803400"/>
              <a:gd name="connsiteX22" fmla="*/ 592667 w 1363134"/>
              <a:gd name="connsiteY22" fmla="*/ 897467 h 1803400"/>
              <a:gd name="connsiteX23" fmla="*/ 618067 w 1363134"/>
              <a:gd name="connsiteY23" fmla="*/ 931333 h 1803400"/>
              <a:gd name="connsiteX24" fmla="*/ 651934 w 1363134"/>
              <a:gd name="connsiteY24" fmla="*/ 956733 h 1803400"/>
              <a:gd name="connsiteX25" fmla="*/ 677334 w 1363134"/>
              <a:gd name="connsiteY25" fmla="*/ 990600 h 1803400"/>
              <a:gd name="connsiteX26" fmla="*/ 711200 w 1363134"/>
              <a:gd name="connsiteY26" fmla="*/ 1016000 h 1803400"/>
              <a:gd name="connsiteX27" fmla="*/ 753534 w 1363134"/>
              <a:gd name="connsiteY27" fmla="*/ 1066800 h 1803400"/>
              <a:gd name="connsiteX28" fmla="*/ 787400 w 1363134"/>
              <a:gd name="connsiteY28" fmla="*/ 1092200 h 1803400"/>
              <a:gd name="connsiteX29" fmla="*/ 829734 w 1363134"/>
              <a:gd name="connsiteY29" fmla="*/ 1143000 h 1803400"/>
              <a:gd name="connsiteX30" fmla="*/ 863600 w 1363134"/>
              <a:gd name="connsiteY30" fmla="*/ 1168400 h 1803400"/>
              <a:gd name="connsiteX31" fmla="*/ 914400 w 1363134"/>
              <a:gd name="connsiteY31" fmla="*/ 1227667 h 1803400"/>
              <a:gd name="connsiteX32" fmla="*/ 931334 w 1363134"/>
              <a:gd name="connsiteY32" fmla="*/ 1261533 h 1803400"/>
              <a:gd name="connsiteX33" fmla="*/ 956734 w 1363134"/>
              <a:gd name="connsiteY33" fmla="*/ 1278467 h 1803400"/>
              <a:gd name="connsiteX34" fmla="*/ 999067 w 1363134"/>
              <a:gd name="connsiteY34" fmla="*/ 1337733 h 1803400"/>
              <a:gd name="connsiteX35" fmla="*/ 1041400 w 1363134"/>
              <a:gd name="connsiteY35" fmla="*/ 1380067 h 1803400"/>
              <a:gd name="connsiteX36" fmla="*/ 1066800 w 1363134"/>
              <a:gd name="connsiteY36" fmla="*/ 1405467 h 1803400"/>
              <a:gd name="connsiteX37" fmla="*/ 1075267 w 1363134"/>
              <a:gd name="connsiteY37" fmla="*/ 1439333 h 1803400"/>
              <a:gd name="connsiteX38" fmla="*/ 1134534 w 1363134"/>
              <a:gd name="connsiteY38" fmla="*/ 1507067 h 1803400"/>
              <a:gd name="connsiteX39" fmla="*/ 1168400 w 1363134"/>
              <a:gd name="connsiteY39" fmla="*/ 1557867 h 1803400"/>
              <a:gd name="connsiteX40" fmla="*/ 1219200 w 1363134"/>
              <a:gd name="connsiteY40" fmla="*/ 1608667 h 1803400"/>
              <a:gd name="connsiteX41" fmla="*/ 1261534 w 1363134"/>
              <a:gd name="connsiteY41" fmla="*/ 1667933 h 1803400"/>
              <a:gd name="connsiteX42" fmla="*/ 1278467 w 1363134"/>
              <a:gd name="connsiteY42" fmla="*/ 1684867 h 1803400"/>
              <a:gd name="connsiteX43" fmla="*/ 1312334 w 1363134"/>
              <a:gd name="connsiteY43" fmla="*/ 1735667 h 1803400"/>
              <a:gd name="connsiteX44" fmla="*/ 1329267 w 1363134"/>
              <a:gd name="connsiteY44" fmla="*/ 1761067 h 1803400"/>
              <a:gd name="connsiteX45" fmla="*/ 1363134 w 1363134"/>
              <a:gd name="connsiteY45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63134" h="1803400">
                <a:moveTo>
                  <a:pt x="0" y="0"/>
                </a:moveTo>
                <a:cubicBezTo>
                  <a:pt x="5645" y="16933"/>
                  <a:pt x="9780" y="34447"/>
                  <a:pt x="16934" y="50800"/>
                </a:cubicBezTo>
                <a:cubicBezTo>
                  <a:pt x="29581" y="79708"/>
                  <a:pt x="47548" y="106170"/>
                  <a:pt x="59267" y="135467"/>
                </a:cubicBezTo>
                <a:cubicBezTo>
                  <a:pt x="73929" y="172121"/>
                  <a:pt x="103276" y="252282"/>
                  <a:pt x="127000" y="287867"/>
                </a:cubicBezTo>
                <a:cubicBezTo>
                  <a:pt x="132645" y="296334"/>
                  <a:pt x="137829" y="305126"/>
                  <a:pt x="143934" y="313267"/>
                </a:cubicBezTo>
                <a:cubicBezTo>
                  <a:pt x="154777" y="327724"/>
                  <a:pt x="168503" y="340104"/>
                  <a:pt x="177800" y="355600"/>
                </a:cubicBezTo>
                <a:cubicBezTo>
                  <a:pt x="185619" y="368632"/>
                  <a:pt x="187937" y="384339"/>
                  <a:pt x="194734" y="397933"/>
                </a:cubicBezTo>
                <a:cubicBezTo>
                  <a:pt x="214012" y="436488"/>
                  <a:pt x="226786" y="448582"/>
                  <a:pt x="254000" y="482600"/>
                </a:cubicBezTo>
                <a:cubicBezTo>
                  <a:pt x="256822" y="491067"/>
                  <a:pt x="258039" y="500251"/>
                  <a:pt x="262467" y="508000"/>
                </a:cubicBezTo>
                <a:cubicBezTo>
                  <a:pt x="269468" y="520252"/>
                  <a:pt x="279665" y="530384"/>
                  <a:pt x="287867" y="541867"/>
                </a:cubicBezTo>
                <a:cubicBezTo>
                  <a:pt x="293781" y="550147"/>
                  <a:pt x="298443" y="559321"/>
                  <a:pt x="304800" y="567267"/>
                </a:cubicBezTo>
                <a:cubicBezTo>
                  <a:pt x="309787" y="573500"/>
                  <a:pt x="316747" y="577967"/>
                  <a:pt x="321734" y="584200"/>
                </a:cubicBezTo>
                <a:cubicBezTo>
                  <a:pt x="328091" y="592146"/>
                  <a:pt x="332045" y="601874"/>
                  <a:pt x="338667" y="609600"/>
                </a:cubicBezTo>
                <a:cubicBezTo>
                  <a:pt x="349057" y="621722"/>
                  <a:pt x="362021" y="631452"/>
                  <a:pt x="372534" y="643467"/>
                </a:cubicBezTo>
                <a:cubicBezTo>
                  <a:pt x="381826" y="654087"/>
                  <a:pt x="388900" y="666493"/>
                  <a:pt x="397934" y="677333"/>
                </a:cubicBezTo>
                <a:cubicBezTo>
                  <a:pt x="403044" y="683465"/>
                  <a:pt x="409757" y="688135"/>
                  <a:pt x="414867" y="694267"/>
                </a:cubicBezTo>
                <a:cubicBezTo>
                  <a:pt x="423901" y="705107"/>
                  <a:pt x="431800" y="716844"/>
                  <a:pt x="440267" y="728133"/>
                </a:cubicBezTo>
                <a:cubicBezTo>
                  <a:pt x="443089" y="736600"/>
                  <a:pt x="444142" y="745880"/>
                  <a:pt x="448734" y="753533"/>
                </a:cubicBezTo>
                <a:cubicBezTo>
                  <a:pt x="457275" y="767769"/>
                  <a:pt x="491754" y="788087"/>
                  <a:pt x="499534" y="795867"/>
                </a:cubicBezTo>
                <a:cubicBezTo>
                  <a:pt x="509512" y="805845"/>
                  <a:pt x="515900" y="818893"/>
                  <a:pt x="524934" y="829733"/>
                </a:cubicBezTo>
                <a:cubicBezTo>
                  <a:pt x="530044" y="835865"/>
                  <a:pt x="536880" y="840434"/>
                  <a:pt x="541867" y="846667"/>
                </a:cubicBezTo>
                <a:cubicBezTo>
                  <a:pt x="548224" y="854613"/>
                  <a:pt x="551605" y="864872"/>
                  <a:pt x="558800" y="872067"/>
                </a:cubicBezTo>
                <a:cubicBezTo>
                  <a:pt x="568778" y="882045"/>
                  <a:pt x="582689" y="887489"/>
                  <a:pt x="592667" y="897467"/>
                </a:cubicBezTo>
                <a:cubicBezTo>
                  <a:pt x="602645" y="907445"/>
                  <a:pt x="608089" y="921355"/>
                  <a:pt x="618067" y="931333"/>
                </a:cubicBezTo>
                <a:cubicBezTo>
                  <a:pt x="628045" y="941311"/>
                  <a:pt x="641956" y="946755"/>
                  <a:pt x="651934" y="956733"/>
                </a:cubicBezTo>
                <a:cubicBezTo>
                  <a:pt x="661912" y="966711"/>
                  <a:pt x="667356" y="980622"/>
                  <a:pt x="677334" y="990600"/>
                </a:cubicBezTo>
                <a:cubicBezTo>
                  <a:pt x="687312" y="1000578"/>
                  <a:pt x="700360" y="1006966"/>
                  <a:pt x="711200" y="1016000"/>
                </a:cubicBezTo>
                <a:cubicBezTo>
                  <a:pt x="745363" y="1044469"/>
                  <a:pt x="710528" y="1023793"/>
                  <a:pt x="753534" y="1066800"/>
                </a:cubicBezTo>
                <a:cubicBezTo>
                  <a:pt x="763512" y="1076778"/>
                  <a:pt x="776560" y="1083166"/>
                  <a:pt x="787400" y="1092200"/>
                </a:cubicBezTo>
                <a:cubicBezTo>
                  <a:pt x="821563" y="1120669"/>
                  <a:pt x="786728" y="1099993"/>
                  <a:pt x="829734" y="1143000"/>
                </a:cubicBezTo>
                <a:cubicBezTo>
                  <a:pt x="839712" y="1152978"/>
                  <a:pt x="852311" y="1159933"/>
                  <a:pt x="863600" y="1168400"/>
                </a:cubicBezTo>
                <a:cubicBezTo>
                  <a:pt x="906506" y="1254209"/>
                  <a:pt x="848455" y="1150733"/>
                  <a:pt x="914400" y="1227667"/>
                </a:cubicBezTo>
                <a:cubicBezTo>
                  <a:pt x="922614" y="1237250"/>
                  <a:pt x="923254" y="1251837"/>
                  <a:pt x="931334" y="1261533"/>
                </a:cubicBezTo>
                <a:cubicBezTo>
                  <a:pt x="937848" y="1269350"/>
                  <a:pt x="949539" y="1271272"/>
                  <a:pt x="956734" y="1278467"/>
                </a:cubicBezTo>
                <a:cubicBezTo>
                  <a:pt x="1000572" y="1322305"/>
                  <a:pt x="965414" y="1299271"/>
                  <a:pt x="999067" y="1337733"/>
                </a:cubicBezTo>
                <a:cubicBezTo>
                  <a:pt x="1012208" y="1352752"/>
                  <a:pt x="1027289" y="1365956"/>
                  <a:pt x="1041400" y="1380067"/>
                </a:cubicBezTo>
                <a:lnTo>
                  <a:pt x="1066800" y="1405467"/>
                </a:lnTo>
                <a:cubicBezTo>
                  <a:pt x="1069622" y="1416756"/>
                  <a:pt x="1070683" y="1428638"/>
                  <a:pt x="1075267" y="1439333"/>
                </a:cubicBezTo>
                <a:cubicBezTo>
                  <a:pt x="1090422" y="1474693"/>
                  <a:pt x="1110202" y="1470569"/>
                  <a:pt x="1134534" y="1507067"/>
                </a:cubicBezTo>
                <a:cubicBezTo>
                  <a:pt x="1145823" y="1524000"/>
                  <a:pt x="1154010" y="1543477"/>
                  <a:pt x="1168400" y="1557867"/>
                </a:cubicBezTo>
                <a:cubicBezTo>
                  <a:pt x="1185333" y="1574800"/>
                  <a:pt x="1205916" y="1588742"/>
                  <a:pt x="1219200" y="1608667"/>
                </a:cubicBezTo>
                <a:cubicBezTo>
                  <a:pt x="1233864" y="1630663"/>
                  <a:pt x="1244030" y="1646928"/>
                  <a:pt x="1261534" y="1667933"/>
                </a:cubicBezTo>
                <a:cubicBezTo>
                  <a:pt x="1266644" y="1674065"/>
                  <a:pt x="1273678" y="1678481"/>
                  <a:pt x="1278467" y="1684867"/>
                </a:cubicBezTo>
                <a:cubicBezTo>
                  <a:pt x="1290678" y="1701148"/>
                  <a:pt x="1301045" y="1718734"/>
                  <a:pt x="1312334" y="1735667"/>
                </a:cubicBezTo>
                <a:cubicBezTo>
                  <a:pt x="1317978" y="1744134"/>
                  <a:pt x="1322072" y="1753872"/>
                  <a:pt x="1329267" y="1761067"/>
                </a:cubicBezTo>
                <a:cubicBezTo>
                  <a:pt x="1359129" y="1790929"/>
                  <a:pt x="1349312" y="1775758"/>
                  <a:pt x="1363134" y="180340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7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10160"/>
            <a:ext cx="11407779" cy="685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47855" y="153777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3190" y="466673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71312" y="10618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43788" y="272323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92256" y="535844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36038" y="203270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/>
        </p:nvSpPr>
        <p:spPr>
          <a:xfrm>
            <a:off x="674778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" name="육각형 3"/>
          <p:cNvSpPr/>
          <p:nvPr/>
        </p:nvSpPr>
        <p:spPr>
          <a:xfrm>
            <a:off x="983365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</a:t>
            </a:r>
            <a:r>
              <a:rPr lang="en-US" altLang="ko-KR" sz="1050" dirty="0" smtClean="0">
                <a:solidFill>
                  <a:schemeClr val="tx1"/>
                </a:solidFill>
              </a:rPr>
              <a:t>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38148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6" name="원통 15"/>
          <p:cNvSpPr/>
          <p:nvPr/>
        </p:nvSpPr>
        <p:spPr>
          <a:xfrm>
            <a:off x="1056675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chemeClr val="bg1"/>
                </a:solidFill>
              </a:rPr>
              <a:t>H</a:t>
            </a:r>
            <a:r>
              <a:rPr lang="en-US" altLang="ko-KR" sz="1050" b="1" dirty="0" err="1" smtClean="0">
                <a:solidFill>
                  <a:schemeClr val="bg1"/>
                </a:solidFill>
              </a:rPr>
              <a:t>sql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15386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육각형 26"/>
          <p:cNvSpPr/>
          <p:nvPr/>
        </p:nvSpPr>
        <p:spPr>
          <a:xfrm>
            <a:off x="3307160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8" name="육각형 27"/>
          <p:cNvSpPr/>
          <p:nvPr/>
        </p:nvSpPr>
        <p:spPr>
          <a:xfrm>
            <a:off x="3615746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bike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0530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원통 29"/>
          <p:cNvSpPr/>
          <p:nvPr/>
        </p:nvSpPr>
        <p:spPr>
          <a:xfrm>
            <a:off x="3689056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H2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47767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육각형 32"/>
          <p:cNvSpPr/>
          <p:nvPr/>
        </p:nvSpPr>
        <p:spPr>
          <a:xfrm>
            <a:off x="5440182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>
            <a:off x="5748768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billing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03552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22078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H2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180789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육각형 38"/>
          <p:cNvSpPr/>
          <p:nvPr/>
        </p:nvSpPr>
        <p:spPr>
          <a:xfrm>
            <a:off x="7889255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0" name="육각형 39"/>
          <p:cNvSpPr/>
          <p:nvPr/>
        </p:nvSpPr>
        <p:spPr>
          <a:xfrm>
            <a:off x="8197841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352624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원통 41"/>
          <p:cNvSpPr/>
          <p:nvPr/>
        </p:nvSpPr>
        <p:spPr>
          <a:xfrm>
            <a:off x="8271151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H2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629862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5258" y="1729030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78282" y="1664842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4038" y="1671353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30987" y="2516019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Invoker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6690" y="2516019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Adaptor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97991" y="2072074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6439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08566" y="2043905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2877" y="2512042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Adaptor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554789" y="2695874"/>
            <a:ext cx="36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24513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육각형 80"/>
          <p:cNvSpPr/>
          <p:nvPr/>
        </p:nvSpPr>
        <p:spPr>
          <a:xfrm>
            <a:off x="10363459" y="1573924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10660469" y="1828064"/>
            <a:ext cx="900000" cy="792000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948242" y="1648211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이벤트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리스너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0" idx="0"/>
          </p:cNvCxnSpPr>
          <p:nvPr/>
        </p:nvCxnSpPr>
        <p:spPr>
          <a:xfrm flipH="1" flipV="1">
            <a:off x="2155992" y="1064647"/>
            <a:ext cx="3900" cy="10074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>
          <a:xfrm flipH="1">
            <a:off x="3307160" y="1081119"/>
            <a:ext cx="0" cy="6383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0"/>
          </p:cNvCxnSpPr>
          <p:nvPr/>
        </p:nvCxnSpPr>
        <p:spPr>
          <a:xfrm flipH="1" flipV="1">
            <a:off x="6918339" y="1064646"/>
            <a:ext cx="1" cy="9989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3" idx="0"/>
          </p:cNvCxnSpPr>
          <p:nvPr/>
        </p:nvCxnSpPr>
        <p:spPr>
          <a:xfrm flipH="1" flipV="1">
            <a:off x="9370467" y="1064647"/>
            <a:ext cx="1" cy="9792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6" idx="0"/>
          </p:cNvCxnSpPr>
          <p:nvPr/>
        </p:nvCxnSpPr>
        <p:spPr>
          <a:xfrm>
            <a:off x="5440182" y="1064646"/>
            <a:ext cx="0" cy="614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47" idx="0"/>
          </p:cNvCxnSpPr>
          <p:nvPr/>
        </p:nvCxnSpPr>
        <p:spPr>
          <a:xfrm>
            <a:off x="7835939" y="1070823"/>
            <a:ext cx="0" cy="612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5" idx="0"/>
          </p:cNvCxnSpPr>
          <p:nvPr/>
        </p:nvCxnSpPr>
        <p:spPr>
          <a:xfrm flipH="1" flipV="1">
            <a:off x="4782514" y="1059282"/>
            <a:ext cx="3900" cy="10043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6" idx="0"/>
          </p:cNvCxnSpPr>
          <p:nvPr/>
        </p:nvCxnSpPr>
        <p:spPr>
          <a:xfrm>
            <a:off x="10310143" y="1056177"/>
            <a:ext cx="0" cy="612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327900" y="2018378"/>
            <a:ext cx="6511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/>
              <a:t>u</a:t>
            </a:r>
            <a:r>
              <a:rPr lang="en-US" altLang="ko-KR" sz="1050" dirty="0" smtClean="0"/>
              <a:t>ser</a:t>
            </a:r>
          </a:p>
          <a:p>
            <a:pPr algn="ctr"/>
            <a:r>
              <a:rPr lang="en-US" altLang="ko-KR" sz="1050" dirty="0" smtClean="0"/>
              <a:t>Deposit</a:t>
            </a:r>
            <a:endParaRPr lang="ko-KR" altLang="en-US" sz="105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312877" y="659759"/>
            <a:ext cx="11547130" cy="375396"/>
            <a:chOff x="853708" y="348052"/>
            <a:chExt cx="10669454" cy="339457"/>
          </a:xfrm>
        </p:grpSpPr>
        <p:sp>
          <p:nvSpPr>
            <p:cNvPr id="91" name="원통 90"/>
            <p:cNvSpPr/>
            <p:nvPr/>
          </p:nvSpPr>
          <p:spPr>
            <a:xfrm rot="5400000">
              <a:off x="6018706" y="-4816946"/>
              <a:ext cx="339457" cy="10669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06615" y="391633"/>
              <a:ext cx="2757439" cy="278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분산 이벤트 스트림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(Kafka)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0578119" y="2085504"/>
            <a:ext cx="10518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err="1" smtClean="0"/>
              <a:t>rentAndBilling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0424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98310" y="1378285"/>
            <a:ext cx="879691" cy="4114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자전거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Rent</a:t>
            </a:r>
          </a:p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서비스팀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64197" y="1378284"/>
            <a:ext cx="879691" cy="4114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자전거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관리팀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0084" y="1378284"/>
            <a:ext cx="879691" cy="4114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6848" y="2116487"/>
            <a:ext cx="6164376" cy="698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PO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6848" y="2938042"/>
            <a:ext cx="6164376" cy="698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UI Developer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6847" y="3759597"/>
            <a:ext cx="6164376" cy="698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Backend Developer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847" y="4581152"/>
            <a:ext cx="6164376" cy="698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DBA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6" y="2402936"/>
            <a:ext cx="923925" cy="2466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57" y="2177223"/>
            <a:ext cx="569218" cy="5769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34" y="2177570"/>
            <a:ext cx="569218" cy="5769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14" y="2177223"/>
            <a:ext cx="569218" cy="576910"/>
          </a:xfrm>
          <a:prstGeom prst="rect">
            <a:avLst/>
          </a:prstGeom>
        </p:spPr>
      </p:pic>
      <p:sp>
        <p:nvSpPr>
          <p:cNvPr id="16" name="타원형 설명선 15"/>
          <p:cNvSpPr/>
          <p:nvPr/>
        </p:nvSpPr>
        <p:spPr>
          <a:xfrm>
            <a:off x="3085434" y="467853"/>
            <a:ext cx="1192567" cy="706244"/>
          </a:xfrm>
          <a:prstGeom prst="wedgeEllipseCallout">
            <a:avLst>
              <a:gd name="adj1" fmla="val -4166"/>
              <a:gd name="adj2" fmla="val 78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24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시간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자전거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대여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반납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4464197" y="467853"/>
            <a:ext cx="1065887" cy="699141"/>
          </a:xfrm>
          <a:prstGeom prst="wedgeEllipseCallout">
            <a:avLst>
              <a:gd name="adj1" fmla="val -4166"/>
              <a:gd name="adj2" fmla="val 78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자전거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5657714" y="467853"/>
            <a:ext cx="1185934" cy="706244"/>
          </a:xfrm>
          <a:prstGeom prst="wedgeEllipseCallout">
            <a:avLst>
              <a:gd name="adj1" fmla="val -4166"/>
              <a:gd name="adj2" fmla="val 78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과금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청구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결제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52" y="2992422"/>
            <a:ext cx="569218" cy="5769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9" y="2992769"/>
            <a:ext cx="569218" cy="5769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09" y="2992422"/>
            <a:ext cx="569218" cy="57691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16" y="3828406"/>
            <a:ext cx="569218" cy="5769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193" y="3828753"/>
            <a:ext cx="569218" cy="5769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73" y="3828406"/>
            <a:ext cx="569218" cy="57691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37" y="4646629"/>
            <a:ext cx="569218" cy="57691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14" y="4646976"/>
            <a:ext cx="569218" cy="5769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94" y="4646629"/>
            <a:ext cx="569218" cy="5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650" y="1279132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선택됨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3900" y="1279132"/>
            <a:ext cx="1173543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Rent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버튼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클릭됨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6365" y="1279132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b="1" dirty="0">
                <a:solidFill>
                  <a:schemeClr val="tx1"/>
                </a:solidFill>
              </a:rPr>
              <a:t>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6650" y="2195018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반납됨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8180" y="2195018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계산됨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3945" y="2195018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버튼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클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릭됨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35475" y="2195018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650" y="42446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52415" y="42446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불량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01727" y="1279132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상태 체크 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상태 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13615" y="1279132"/>
            <a:ext cx="1164964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9710" y="2195018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차감됨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43945" y="42446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8180" y="42446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위치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0001769">
            <a:off x="166580" y="4631932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선택됨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20001769">
            <a:off x="1726217" y="4631932"/>
            <a:ext cx="1173543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Rent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버튼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클릭됨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6365" y="4631932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b="1" dirty="0">
                <a:solidFill>
                  <a:schemeClr val="tx1"/>
                </a:solidFill>
              </a:rPr>
              <a:t>됨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6580" y="575660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반납됨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86084" y="575660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계산됨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5342" y="575660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6580" y="359094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20001769">
            <a:off x="1725702" y="359094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불량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86431" y="4631932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자전거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상태 체크 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상태 변경됨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16713" y="4631932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05588" y="575660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차감됨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20001769">
            <a:off x="4845836" y="575660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결제 버튼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클릭됨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43945" y="3590943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20001769">
            <a:off x="3284824" y="3590943"/>
            <a:ext cx="1172966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위치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2415" y="2195018"/>
            <a:ext cx="1172966" cy="684000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상태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위치 변경됨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20001769">
            <a:off x="1725156" y="5756473"/>
            <a:ext cx="1173543" cy="684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자전거 상태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위치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변경됨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38383" y="2545920"/>
            <a:ext cx="1188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57483" y="3819735"/>
            <a:ext cx="1188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반납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59851" y="287253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536781" y="2543017"/>
            <a:ext cx="1188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564461" y="3816832"/>
            <a:ext cx="1188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반납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483886" y="1299413"/>
            <a:ext cx="1261596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등록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8017" y="406926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반납됨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75758" y="1462723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091867" y="2897718"/>
            <a:ext cx="602763" cy="1101511"/>
            <a:chOff x="322671" y="5304432"/>
            <a:chExt cx="601457" cy="706561"/>
          </a:xfrm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1091867" y="1192744"/>
            <a:ext cx="602763" cy="809979"/>
            <a:chOff x="322671" y="5304432"/>
            <a:chExt cx="601457" cy="706561"/>
          </a:xfrm>
        </p:grpSpPr>
        <p:sp>
          <p:nvSpPr>
            <p:cNvPr id="45" name="직사각형 44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관리자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7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/>
          <p:cNvSpPr/>
          <p:nvPr/>
        </p:nvSpPr>
        <p:spPr>
          <a:xfrm>
            <a:off x="7320768" y="406926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차감됨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881685" y="406926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9851" y="406926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계산됨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75759" y="287253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 상태 체크 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상태 변경됨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67805" y="287253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7805" y="4069269"/>
            <a:ext cx="1368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자전거 정보 변경됨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7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0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63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945" y="5255880"/>
            <a:ext cx="1026790" cy="10283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사용자 보증금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037" y="1683562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037" y="2540581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6879" y="255089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69722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53777" y="167641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76879" y="169713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dirty="0" smtClean="0">
                <a:solidFill>
                  <a:schemeClr val="tx1"/>
                </a:solidFill>
              </a:rPr>
              <a:t>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253777" y="253671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계산됨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9110" y="1598437"/>
            <a:ext cx="1404000" cy="65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자전거 상태 체크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상태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20348" y="2899735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정보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39766" y="3872894"/>
            <a:ext cx="1404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29110" y="3872894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263563" y="5682731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차감됨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24625" y="1885702"/>
            <a:ext cx="566221" cy="891867"/>
            <a:chOff x="322671" y="5304432"/>
            <a:chExt cx="601457" cy="706561"/>
          </a:xfrm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직사각형 161"/>
          <p:cNvSpPr/>
          <p:nvPr/>
        </p:nvSpPr>
        <p:spPr>
          <a:xfrm>
            <a:off x="10253777" y="364354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337368" y="3738291"/>
            <a:ext cx="621847" cy="674511"/>
            <a:chOff x="322671" y="5304432"/>
            <a:chExt cx="601457" cy="706561"/>
          </a:xfrm>
        </p:grpSpPr>
        <p:sp>
          <p:nvSpPr>
            <p:cNvPr id="88" name="직사각형 87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90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직사각형 36"/>
          <p:cNvSpPr/>
          <p:nvPr/>
        </p:nvSpPr>
        <p:spPr>
          <a:xfrm>
            <a:off x="1081307" y="5515716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ko-KR" altLang="en-US" sz="1000" b="1" dirty="0">
                <a:solidFill>
                  <a:schemeClr val="tx1"/>
                </a:solidFill>
              </a:rPr>
              <a:t>렌트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청구 이력</a:t>
            </a:r>
          </a:p>
        </p:txBody>
      </p:sp>
    </p:spTree>
    <p:extLst>
      <p:ext uri="{BB962C8B-B14F-4D97-AF65-F5344CB8AC3E}">
        <p14:creationId xmlns:p14="http://schemas.microsoft.com/office/powerpoint/2010/main" val="67325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0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63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945" y="5255880"/>
            <a:ext cx="1026790" cy="10283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사용자 보증금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037" y="1683562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037" y="2540581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6879" y="255089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69722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53777" y="167641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76879" y="169713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dirty="0" smtClean="0">
                <a:solidFill>
                  <a:schemeClr val="tx1"/>
                </a:solidFill>
              </a:rPr>
              <a:t>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253777" y="253671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계산됨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9110" y="1598437"/>
            <a:ext cx="1404000" cy="65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자전거 상태 체크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상태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20348" y="2899735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정보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29110" y="3872894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263563" y="5682731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차감됨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24625" y="1885702"/>
            <a:ext cx="566221" cy="891867"/>
            <a:chOff x="322671" y="5304432"/>
            <a:chExt cx="601457" cy="706561"/>
          </a:xfrm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직사각형 161"/>
          <p:cNvSpPr/>
          <p:nvPr/>
        </p:nvSpPr>
        <p:spPr>
          <a:xfrm>
            <a:off x="10253777" y="364354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254" y="409557"/>
            <a:ext cx="3339733" cy="424129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렌트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38513" y="403470"/>
            <a:ext cx="3844634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    자전거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29557" y="397834"/>
            <a:ext cx="3159164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과금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29557" y="4924342"/>
            <a:ext cx="3159164" cy="15292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보증금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39766" y="3872894"/>
            <a:ext cx="1404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337368" y="3738291"/>
            <a:ext cx="621847" cy="674511"/>
            <a:chOff x="322671" y="5304432"/>
            <a:chExt cx="601457" cy="706561"/>
          </a:xfrm>
        </p:grpSpPr>
        <p:sp>
          <p:nvSpPr>
            <p:cNvPr id="50" name="직사각형 49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52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직사각형 56"/>
          <p:cNvSpPr/>
          <p:nvPr/>
        </p:nvSpPr>
        <p:spPr>
          <a:xfrm>
            <a:off x="1081307" y="5515716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ko-KR" altLang="en-US" sz="1000" b="1" dirty="0">
                <a:solidFill>
                  <a:schemeClr val="tx1"/>
                </a:solidFill>
              </a:rPr>
              <a:t>렌트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청구 이력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74577" y="5112181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자전거 렌트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청구 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3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020" y="751512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40232" y="751512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945" y="5141582"/>
            <a:ext cx="1026790" cy="10283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사용자 보증금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69722" y="751512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76879" y="1241322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dirty="0" smtClean="0">
                <a:solidFill>
                  <a:schemeClr val="tx1"/>
                </a:solidFill>
              </a:rPr>
              <a:t>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253777" y="250154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계산됨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004454" y="1431634"/>
            <a:ext cx="1404000" cy="65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자전거 상태 체크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상태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983022" y="2869944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정보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83022" y="3727813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272649" y="1552215"/>
            <a:ext cx="607403" cy="1560262"/>
            <a:chOff x="322671" y="5304432"/>
            <a:chExt cx="601457" cy="706561"/>
          </a:xfrm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140677" y="295259"/>
            <a:ext cx="4199727" cy="424129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                            렌트  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62242" y="289172"/>
            <a:ext cx="3874817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    자전거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890044" y="283536"/>
            <a:ext cx="3159164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과금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890044" y="4810043"/>
            <a:ext cx="3159164" cy="180177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보증금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40254" y="1610570"/>
            <a:ext cx="1469483" cy="797725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상태 </a:t>
            </a:r>
            <a:r>
              <a:rPr lang="ko-KR" altLang="en-US" sz="1000" dirty="0">
                <a:solidFill>
                  <a:schemeClr val="tx1"/>
                </a:solidFill>
              </a:rPr>
              <a:t>체크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상태 </a:t>
            </a:r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자전거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4470" y="2312149"/>
            <a:ext cx="1188000" cy="455659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청구서 등록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과금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6802" y="1229981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8064" y="3006919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219561" y="1545580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348460" y="5584926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차감됨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219561" y="3512708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686128" y="2852803"/>
            <a:ext cx="1188000" cy="493756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요금 </a:t>
            </a:r>
            <a:r>
              <a:rPr lang="ko-KR" altLang="en-US" sz="1000" dirty="0" smtClean="0">
                <a:solidFill>
                  <a:schemeClr val="tx1"/>
                </a:solidFill>
              </a:rPr>
              <a:t>차감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사용자 보증금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753971" y="5917224"/>
            <a:ext cx="1188000" cy="493756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완료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과금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221992" y="301096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4274" y="3380529"/>
            <a:ext cx="1486322" cy="545726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상태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위치 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자전거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54470" y="3852268"/>
            <a:ext cx="1188000" cy="451434"/>
          </a:xfrm>
          <a:prstGeom prst="rect">
            <a:avLst/>
          </a:prstGeom>
          <a:solidFill>
            <a:srgbClr val="FFCC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계산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과금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12459" y="3727813"/>
            <a:ext cx="1404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810061" y="3606558"/>
            <a:ext cx="621847" cy="674511"/>
            <a:chOff x="322671" y="5304432"/>
            <a:chExt cx="601457" cy="706561"/>
          </a:xfrm>
        </p:grpSpPr>
        <p:sp>
          <p:nvSpPr>
            <p:cNvPr id="51" name="직사각형 50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53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직사각형 64"/>
          <p:cNvSpPr/>
          <p:nvPr/>
        </p:nvSpPr>
        <p:spPr>
          <a:xfrm>
            <a:off x="1081307" y="5515716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ko-KR" altLang="en-US" sz="1000" b="1" dirty="0">
                <a:solidFill>
                  <a:schemeClr val="tx1"/>
                </a:solidFill>
              </a:rPr>
              <a:t>렌트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청구 이력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74577" y="5112181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자전거 렌트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청구 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0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6320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945" y="5255880"/>
            <a:ext cx="1026790" cy="10283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사용자 보증금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037" y="1701146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037" y="2848314"/>
            <a:ext cx="1188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6879" y="2858632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반납됨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9766" y="1598437"/>
            <a:ext cx="1404000" cy="65989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자전거 상태 </a:t>
            </a:r>
            <a:r>
              <a:rPr lang="ko-KR" altLang="en-US" sz="1000" dirty="0">
                <a:solidFill>
                  <a:schemeClr val="tx1"/>
                </a:solidFill>
              </a:rPr>
              <a:t>체크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상태 변경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69722" y="865810"/>
            <a:ext cx="900000" cy="356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과금이력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90196" y="1693231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청구서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53777" y="1676419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청구서 등록됨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76879" y="1714723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</a:t>
            </a:r>
            <a:r>
              <a:rPr lang="en-US" altLang="ko-KR" sz="1000" dirty="0" smtClean="0">
                <a:solidFill>
                  <a:schemeClr val="tx1"/>
                </a:solidFill>
              </a:rPr>
              <a:t>Rent</a:t>
            </a:r>
            <a:r>
              <a:rPr lang="ko-KR" altLang="en-US" sz="1000" dirty="0" smtClean="0">
                <a:solidFill>
                  <a:schemeClr val="tx1"/>
                </a:solidFill>
              </a:rPr>
              <a:t>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9766" y="2865767"/>
            <a:ext cx="1404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상태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위치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97667" y="2867283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계산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253777" y="2844450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요금 계산됨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9110" y="1598437"/>
            <a:ext cx="1404000" cy="65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자전거 상태 체크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상태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03108" y="2844450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정보 변경됨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39766" y="3872894"/>
            <a:ext cx="1404000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29110" y="3872894"/>
            <a:ext cx="1404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자전거 등록됨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61440" y="5682731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요금 차감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263563" y="5682731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요금 차감됨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24625" y="1885702"/>
            <a:ext cx="566221" cy="891867"/>
            <a:chOff x="322671" y="5304432"/>
            <a:chExt cx="601457" cy="706561"/>
          </a:xfrm>
        </p:grpSpPr>
        <p:sp>
          <p:nvSpPr>
            <p:cNvPr id="129" name="직사각형 128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직사각형 156"/>
          <p:cNvSpPr/>
          <p:nvPr/>
        </p:nvSpPr>
        <p:spPr>
          <a:xfrm>
            <a:off x="8790196" y="3653580"/>
            <a:ext cx="1188000" cy="432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완료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0253777" y="3643547"/>
            <a:ext cx="1188000" cy="43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완료됨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254" y="409557"/>
            <a:ext cx="3339733" cy="424129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   렌트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38513" y="403470"/>
            <a:ext cx="3844634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    자전거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29557" y="397834"/>
            <a:ext cx="3159164" cy="4247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과금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29557" y="4924342"/>
            <a:ext cx="3159164" cy="15292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보증금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10" idx="3"/>
            <a:endCxn id="29" idx="1"/>
          </p:cNvCxnSpPr>
          <p:nvPr/>
        </p:nvCxnSpPr>
        <p:spPr>
          <a:xfrm>
            <a:off x="3364879" y="3074632"/>
            <a:ext cx="1374887" cy="71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8" idx="3"/>
            <a:endCxn id="39" idx="1"/>
          </p:cNvCxnSpPr>
          <p:nvPr/>
        </p:nvCxnSpPr>
        <p:spPr>
          <a:xfrm flipV="1">
            <a:off x="3364879" y="1928383"/>
            <a:ext cx="1374887" cy="2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9" idx="1"/>
          </p:cNvCxnSpPr>
          <p:nvPr/>
        </p:nvCxnSpPr>
        <p:spPr>
          <a:xfrm flipV="1">
            <a:off x="3963212" y="3083283"/>
            <a:ext cx="4834455" cy="2037472"/>
          </a:xfrm>
          <a:prstGeom prst="bentConnector3">
            <a:avLst>
              <a:gd name="adj1" fmla="val 8746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0" idx="3"/>
          </p:cNvCxnSpPr>
          <p:nvPr/>
        </p:nvCxnSpPr>
        <p:spPr>
          <a:xfrm>
            <a:off x="3364879" y="3074632"/>
            <a:ext cx="563604" cy="2024351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07" idx="0"/>
            <a:endCxn id="157" idx="2"/>
          </p:cNvCxnSpPr>
          <p:nvPr/>
        </p:nvCxnSpPr>
        <p:spPr>
          <a:xfrm rot="16200000" flipV="1">
            <a:off x="9322305" y="4147472"/>
            <a:ext cx="1597151" cy="1473367"/>
          </a:xfrm>
          <a:prstGeom prst="bentConnector3">
            <a:avLst>
              <a:gd name="adj1" fmla="val 5550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0" idx="3"/>
            <a:endCxn id="106" idx="2"/>
          </p:cNvCxnSpPr>
          <p:nvPr/>
        </p:nvCxnSpPr>
        <p:spPr>
          <a:xfrm flipH="1">
            <a:off x="9355440" y="3060450"/>
            <a:ext cx="2086337" cy="3054281"/>
          </a:xfrm>
          <a:prstGeom prst="bentConnector4">
            <a:avLst>
              <a:gd name="adj1" fmla="val -22757"/>
              <a:gd name="adj2" fmla="val 11583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5400000" flipH="1" flipV="1">
            <a:off x="6038035" y="-1602681"/>
            <a:ext cx="21492" cy="6613317"/>
          </a:xfrm>
          <a:prstGeom prst="bentConnector3">
            <a:avLst>
              <a:gd name="adj1" fmla="val 701373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081307" y="5515716"/>
            <a:ext cx="1647190" cy="6586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&lt;View&gt;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자전거 </a:t>
            </a:r>
            <a:r>
              <a:rPr lang="ko-KR" altLang="en-US" sz="1000" b="1" dirty="0">
                <a:solidFill>
                  <a:schemeClr val="tx1"/>
                </a:solidFill>
              </a:rPr>
              <a:t>렌트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청구 이력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74577" y="5112181"/>
            <a:ext cx="1998920" cy="12711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자전거 렌트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청구 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308900" y="3782401"/>
            <a:ext cx="621847" cy="674511"/>
            <a:chOff x="322671" y="5304432"/>
            <a:chExt cx="601457" cy="706561"/>
          </a:xfrm>
        </p:grpSpPr>
        <p:sp>
          <p:nvSpPr>
            <p:cNvPr id="58" name="직사각형 57"/>
            <p:cNvSpPr/>
            <p:nvPr/>
          </p:nvSpPr>
          <p:spPr>
            <a:xfrm>
              <a:off x="322671" y="5304432"/>
              <a:ext cx="601457" cy="706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78627" y="5535392"/>
              <a:ext cx="289544" cy="352146"/>
              <a:chOff x="309121" y="3316640"/>
              <a:chExt cx="450995" cy="60360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446802" y="331664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309121" y="3584853"/>
                <a:ext cx="450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2" idx="4"/>
              </p:cNvCxnSpPr>
              <p:nvPr/>
            </p:nvCxnSpPr>
            <p:spPr>
              <a:xfrm flipH="1">
                <a:off x="534618" y="3496640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359062" y="3752094"/>
                <a:ext cx="162513" cy="159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34618" y="3767212"/>
                <a:ext cx="159009" cy="153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541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0"/>
            <a:ext cx="11407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495</Words>
  <Application>Microsoft Office PowerPoint</Application>
  <PresentationFormat>와이드스크린</PresentationFormat>
  <Paragraphs>503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193</cp:revision>
  <dcterms:created xsi:type="dcterms:W3CDTF">2021-05-23T07:32:12Z</dcterms:created>
  <dcterms:modified xsi:type="dcterms:W3CDTF">2021-06-06T08:20:10Z</dcterms:modified>
</cp:coreProperties>
</file>