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6" r:id="rId9"/>
    <p:sldId id="263" r:id="rId10"/>
    <p:sldId id="267" r:id="rId11"/>
    <p:sldId id="264" r:id="rId12"/>
    <p:sldId id="274" r:id="rId13"/>
    <p:sldId id="268" r:id="rId14"/>
    <p:sldId id="265" r:id="rId15"/>
    <p:sldId id="269" r:id="rId16"/>
    <p:sldId id="276" r:id="rId17"/>
    <p:sldId id="270" r:id="rId18"/>
    <p:sldId id="271" r:id="rId19"/>
    <p:sldId id="272" r:id="rId20"/>
    <p:sldId id="273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6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2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1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32B432-ACDA-4023-A761-2BAB76577B62}" type="datetime1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7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5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8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pPr/>
              <a:t>3/19/2023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0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56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5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39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log.csdn.net/dalong277/article/details/5238374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w3cnote/cpp-vector-container-analysi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171EEB6A-F9D7-4D29-8AFD-17AAEAB085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33529" b="1022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0846F-3F1A-44C0-89BC-2CEB1E8F5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rgbClr val="81AA99">
              <a:alpha val="40000"/>
            </a:srgb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FCB7C4-998B-4DB5-8DCA-D050FDCF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US" altLang="zh-CN" sz="3600" b="1">
                <a:solidFill>
                  <a:schemeClr val="tx1"/>
                </a:solidFill>
              </a:rPr>
              <a:t>vector </a:t>
            </a:r>
            <a:r>
              <a:rPr lang="zh-CN" altLang="en-US" sz="3600" b="1">
                <a:solidFill>
                  <a:schemeClr val="tx1"/>
                </a:solidFill>
              </a:rPr>
              <a:t>容器</a:t>
            </a:r>
            <a:endParaRPr lang="zh-CN" altLang="en-US" sz="360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287345-B009-4458-8337-2B598B7DD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王析多</a:t>
            </a:r>
          </a:p>
        </p:txBody>
      </p:sp>
    </p:spTree>
    <p:extLst>
      <p:ext uri="{BB962C8B-B14F-4D97-AF65-F5344CB8AC3E}">
        <p14:creationId xmlns:p14="http://schemas.microsoft.com/office/powerpoint/2010/main" val="3712542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337" y="-1"/>
            <a:ext cx="10339159" cy="671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082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6C0B2-B341-4D8C-BF59-56E6A126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3.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0E938-174A-4807-8B3F-269DA694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输入整数</a:t>
            </a:r>
            <a:r>
              <a:rPr lang="en-US" altLang="zh-CN" dirty="0"/>
              <a:t>n(n&gt;0)</a:t>
            </a:r>
            <a:r>
              <a:rPr lang="zh-CN" altLang="en-US" dirty="0"/>
              <a:t>，然后输入</a:t>
            </a:r>
            <a:r>
              <a:rPr lang="en-US" altLang="zh-CN" dirty="0"/>
              <a:t>n</a:t>
            </a:r>
            <a:r>
              <a:rPr lang="zh-CN" altLang="en-US" dirty="0"/>
              <a:t>个整数。分别按升序和降序输出这些整数。</a:t>
            </a:r>
            <a:endParaRPr lang="en-US" altLang="zh-CN" dirty="0"/>
          </a:p>
          <a:p>
            <a:r>
              <a:rPr lang="zh-CN" altLang="en-US" dirty="0"/>
              <a:t>样例输入：</a:t>
            </a:r>
            <a:r>
              <a:rPr lang="en-US" altLang="zh-CN" dirty="0"/>
              <a:t>	</a:t>
            </a:r>
            <a:r>
              <a:rPr lang="zh-CN" altLang="en-US" dirty="0"/>
              <a:t>样例输出：</a:t>
            </a:r>
            <a:endParaRPr lang="en-US" altLang="zh-CN" dirty="0"/>
          </a:p>
          <a:p>
            <a:r>
              <a:rPr lang="en-US" altLang="zh-CN" dirty="0"/>
              <a:t>4			1</a:t>
            </a:r>
          </a:p>
          <a:p>
            <a:r>
              <a:rPr lang="en-US" altLang="zh-CN" dirty="0"/>
              <a:t>1			21</a:t>
            </a:r>
          </a:p>
          <a:p>
            <a:r>
              <a:rPr lang="en-US" altLang="zh-CN" dirty="0"/>
              <a:t>21			40</a:t>
            </a:r>
          </a:p>
          <a:p>
            <a:r>
              <a:rPr lang="en-US" altLang="zh-CN" dirty="0"/>
              <a:t>53			53</a:t>
            </a:r>
          </a:p>
          <a:p>
            <a:r>
              <a:rPr lang="en-US" altLang="zh-CN" dirty="0"/>
              <a:t>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11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148D715-D5ED-48B4-BED5-4720EAEDF4F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8622" y="0"/>
            <a:ext cx="8474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2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0648AC0-BDBA-4606-800C-23C40488466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555" y="34857"/>
            <a:ext cx="10530015" cy="676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7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81C3A-89CF-48A4-A644-69C16D8A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4.</a:t>
            </a:r>
            <a:r>
              <a:rPr lang="zh-CN" altLang="en-US" dirty="0"/>
              <a:t>二维动态数据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440D5-CF63-45EF-9E5E-578EC8C6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输入二维矩阵</a:t>
            </a:r>
            <a:r>
              <a:rPr lang="en-US" altLang="zh-CN" dirty="0"/>
              <a:t>N</a:t>
            </a:r>
            <a:r>
              <a:rPr lang="zh-CN" altLang="en-US" dirty="0"/>
              <a:t>*</a:t>
            </a:r>
            <a:r>
              <a:rPr lang="en-US" altLang="zh-CN" dirty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56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26F963E-6191-465D-98EA-CD8E0B8163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0216" y="0"/>
            <a:ext cx="6871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83D94C-7E11-1EE5-5858-5BE327CC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55" y="0"/>
            <a:ext cx="7137261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B42F13-EC07-F975-AEE4-F551B74D96D1}"/>
              </a:ext>
            </a:extLst>
          </p:cNvPr>
          <p:cNvSpPr txBox="1"/>
          <p:nvPr/>
        </p:nvSpPr>
        <p:spPr>
          <a:xfrm>
            <a:off x="9178506" y="1318252"/>
            <a:ext cx="19438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1 2 3 0</a:t>
            </a:r>
          </a:p>
          <a:p>
            <a:r>
              <a:rPr lang="zh-CN" altLang="en-US" dirty="0"/>
              <a:t>4 5 6 7 0</a:t>
            </a:r>
          </a:p>
          <a:p>
            <a:r>
              <a:rPr lang="zh-CN" altLang="en-US" dirty="0"/>
              <a:t>8 9 10 0</a:t>
            </a:r>
          </a:p>
        </p:txBody>
      </p:sp>
    </p:spTree>
    <p:extLst>
      <p:ext uri="{BB962C8B-B14F-4D97-AF65-F5344CB8AC3E}">
        <p14:creationId xmlns:p14="http://schemas.microsoft.com/office/powerpoint/2010/main" val="315843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F9084B5-71F2-44C0-91AA-59C17ABC96F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7505" y="0"/>
            <a:ext cx="9156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1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0A9A7-F8FE-451A-B3DF-68A73B7F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5.erase()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FA245-1C9B-4021-8806-B21570CA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erase</a:t>
            </a:r>
            <a:r>
              <a:rPr lang="zh-CN" altLang="en-US" dirty="0"/>
              <a:t>函数可以用于删除</a:t>
            </a:r>
            <a:r>
              <a:rPr lang="en-US" altLang="zh-CN" dirty="0"/>
              <a:t>vector</a:t>
            </a:r>
            <a:r>
              <a:rPr lang="zh-CN" altLang="en-US" dirty="0"/>
              <a:t>容器中的一个或者一段元素。</a:t>
            </a:r>
          </a:p>
        </p:txBody>
      </p:sp>
    </p:spTree>
    <p:extLst>
      <p:ext uri="{BB962C8B-B14F-4D97-AF65-F5344CB8AC3E}">
        <p14:creationId xmlns:p14="http://schemas.microsoft.com/office/powerpoint/2010/main" val="307360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16C9F6-2A46-4ED1-BB73-8B5974B3471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0013" y="0"/>
            <a:ext cx="8351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5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767F2-2ED8-4823-8E4C-32C24097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一、什么是</a:t>
            </a:r>
            <a:r>
              <a:rPr lang="en-US" altLang="zh-CN" dirty="0"/>
              <a:t>vector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07792-1310-4BB8-B980-EBABCAC8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向量（</a:t>
            </a:r>
            <a:r>
              <a:rPr lang="en-US" altLang="zh-CN" dirty="0"/>
              <a:t>Vector</a:t>
            </a:r>
            <a:r>
              <a:rPr lang="zh-CN" altLang="en-US" dirty="0"/>
              <a:t>）是一个封装了动态大小数组的顺序容器（</a:t>
            </a:r>
            <a:r>
              <a:rPr lang="en-US" altLang="zh-CN" dirty="0"/>
              <a:t>Sequence Container</a:t>
            </a:r>
            <a:r>
              <a:rPr lang="zh-CN" altLang="en-US" dirty="0"/>
              <a:t>）。跟任意其它类型容器一样，它能够存放各种类型的对象。</a:t>
            </a:r>
            <a:endParaRPr lang="en-US" altLang="zh-CN" dirty="0"/>
          </a:p>
          <a:p>
            <a:r>
              <a:rPr lang="zh-CN" altLang="en-US" dirty="0"/>
              <a:t>可以简单的认为，向量是一个能够存放任意类型的动态数组。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77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B1BDF-DF7E-475D-892C-B1868CEA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https://blog.csdn.net/dalong277/article/details/52383749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0003672-5FF0-4EC8-9E39-70B35D01D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778" y="2369389"/>
            <a:ext cx="12174222" cy="181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85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90B7F-C7F6-4DDE-9E0E-8E02A8B5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987F6-AF0F-458E-B768-0B0B6E3AD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https://www.runoob.com/w3cnote/cpp-vector-container-analysis.html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3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ACFBE-B6BE-4A75-8BCC-E5706E9C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BEBCA-ECF1-41CB-A036-83CF904B8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17" y="1476261"/>
            <a:ext cx="10716883" cy="3849624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顺序序列</a:t>
            </a:r>
          </a:p>
          <a:p>
            <a:pPr latinLnBrk="1"/>
            <a:r>
              <a:rPr lang="zh-CN" altLang="en-US" b="0" dirty="0"/>
              <a:t>顺序容器中的元素按照严格的线性顺序排序。可以通过元素在序列中的位置访问对应的元素。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动态数组</a:t>
            </a:r>
          </a:p>
          <a:p>
            <a:pPr latinLnBrk="1"/>
            <a:r>
              <a:rPr lang="zh-CN" altLang="en-US" b="0" dirty="0"/>
              <a:t>支持对序列中的任意元素进行快速直接访问，甚至可以通过指针运算进行该操作。提供了在序列末尾相对快速地添加</a:t>
            </a:r>
            <a:r>
              <a:rPr lang="en-US" altLang="zh-CN" b="0" dirty="0"/>
              <a:t>/</a:t>
            </a:r>
            <a:r>
              <a:rPr lang="zh-CN" altLang="en-US" b="0" dirty="0"/>
              <a:t>删除元素的操作。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能够感知内存分配器的（</a:t>
            </a:r>
            <a:r>
              <a:rPr lang="en-US" altLang="zh-CN" dirty="0"/>
              <a:t>Allocator-aware</a:t>
            </a:r>
            <a:r>
              <a:rPr lang="zh-CN" altLang="en-US" dirty="0"/>
              <a:t>）</a:t>
            </a:r>
          </a:p>
          <a:p>
            <a:pPr latinLnBrk="1"/>
            <a:r>
              <a:rPr lang="zh-CN" altLang="en-US" b="0" dirty="0"/>
              <a:t>容器使用一个内存分配器对象来动态地处理它的存储需求。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01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F5DF1-8E41-4E96-B8A7-E3164AAA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三、常用函数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568D3-F7FF-4E4A-9B5B-F46DE4691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b="0" dirty="0" err="1"/>
              <a:t>push_back</a:t>
            </a:r>
            <a:r>
              <a:rPr lang="en-US" altLang="zh-CN" b="0" dirty="0"/>
              <a:t>(a) </a:t>
            </a:r>
            <a:r>
              <a:rPr lang="zh-CN" altLang="en-US" b="0" dirty="0"/>
              <a:t>在数组的最后添加一个数据</a:t>
            </a:r>
            <a:r>
              <a:rPr lang="en-US" altLang="zh-CN" b="0" dirty="0"/>
              <a:t>a</a:t>
            </a:r>
            <a:endParaRPr lang="zh-CN" altLang="en-US" b="0" dirty="0"/>
          </a:p>
          <a:p>
            <a:pPr latinLnBrk="1"/>
            <a:r>
              <a:rPr lang="en-US" altLang="zh-CN" b="0" dirty="0" err="1"/>
              <a:t>pop_back</a:t>
            </a:r>
            <a:r>
              <a:rPr lang="en-US" altLang="zh-CN" b="0" dirty="0"/>
              <a:t>() </a:t>
            </a:r>
            <a:r>
              <a:rPr lang="zh-CN" altLang="en-US" b="0" dirty="0"/>
              <a:t>去掉数组的最后一个数据</a:t>
            </a:r>
          </a:p>
          <a:p>
            <a:pPr latinLnBrk="1"/>
            <a:r>
              <a:rPr lang="en-US" altLang="zh-CN" b="0" dirty="0"/>
              <a:t>begin() </a:t>
            </a:r>
            <a:r>
              <a:rPr lang="zh-CN" altLang="en-US" b="0" dirty="0"/>
              <a:t>得到数组头的指针</a:t>
            </a:r>
          </a:p>
          <a:p>
            <a:pPr latinLnBrk="1"/>
            <a:r>
              <a:rPr lang="en-US" altLang="zh-CN" b="0" dirty="0"/>
              <a:t>end()</a:t>
            </a:r>
            <a:r>
              <a:rPr lang="zh-CN" altLang="en-US" b="0" dirty="0"/>
              <a:t>得到数组的最后一个单元</a:t>
            </a:r>
            <a:r>
              <a:rPr lang="en-US" altLang="zh-CN" b="0" dirty="0"/>
              <a:t>+1</a:t>
            </a:r>
            <a:r>
              <a:rPr lang="zh-CN" altLang="en-US" b="0" dirty="0"/>
              <a:t>的指针</a:t>
            </a:r>
          </a:p>
          <a:p>
            <a:pPr latinLnBrk="1"/>
            <a:r>
              <a:rPr lang="en-US" altLang="zh-CN" b="0" dirty="0"/>
              <a:t>front() </a:t>
            </a:r>
            <a:r>
              <a:rPr lang="zh-CN" altLang="en-US" b="0" dirty="0"/>
              <a:t>得到数组头的引用</a:t>
            </a:r>
          </a:p>
          <a:p>
            <a:pPr latinLnBrk="1"/>
            <a:r>
              <a:rPr lang="en-US" altLang="zh-CN" b="0" dirty="0"/>
              <a:t>back() </a:t>
            </a:r>
            <a:r>
              <a:rPr lang="zh-CN" altLang="en-US" b="0" dirty="0"/>
              <a:t>得到数组的最后一个单元的引用</a:t>
            </a:r>
          </a:p>
        </p:txBody>
      </p:sp>
    </p:spTree>
    <p:extLst>
      <p:ext uri="{BB962C8B-B14F-4D97-AF65-F5344CB8AC3E}">
        <p14:creationId xmlns:p14="http://schemas.microsoft.com/office/powerpoint/2010/main" val="115356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F5DF1-8E41-4E96-B8A7-E3164AAA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三、常用函数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568D3-F7FF-4E4A-9B5B-F46DE4691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b="0" dirty="0" err="1"/>
              <a:t>max_size</a:t>
            </a:r>
            <a:r>
              <a:rPr lang="en-US" altLang="zh-CN" b="0" dirty="0"/>
              <a:t>() </a:t>
            </a:r>
            <a:r>
              <a:rPr lang="zh-CN" altLang="en-US" b="0" dirty="0"/>
              <a:t>得到</a:t>
            </a:r>
            <a:r>
              <a:rPr lang="en-US" altLang="zh-CN" b="0" dirty="0"/>
              <a:t>vector</a:t>
            </a:r>
            <a:r>
              <a:rPr lang="zh-CN" altLang="en-US" b="0" dirty="0"/>
              <a:t>最大可以是多大</a:t>
            </a:r>
          </a:p>
          <a:p>
            <a:pPr latinLnBrk="1"/>
            <a:r>
              <a:rPr lang="en-US" altLang="zh-CN" b="0" dirty="0"/>
              <a:t>size() </a:t>
            </a:r>
            <a:r>
              <a:rPr lang="zh-CN" altLang="en-US" b="0" dirty="0"/>
              <a:t>当前使用数据的大小</a:t>
            </a:r>
          </a:p>
          <a:p>
            <a:pPr latinLnBrk="1"/>
            <a:r>
              <a:rPr lang="en-US" altLang="zh-CN" b="0" dirty="0"/>
              <a:t>erase() </a:t>
            </a:r>
            <a:r>
              <a:rPr lang="zh-CN" altLang="en-US" b="0" dirty="0"/>
              <a:t>删除</a:t>
            </a:r>
            <a:r>
              <a:rPr lang="zh-CN" altLang="en-US" b="0" dirty="0">
                <a:solidFill>
                  <a:srgbClr val="FF0000"/>
                </a:solidFill>
              </a:rPr>
              <a:t>指针</a:t>
            </a:r>
            <a:r>
              <a:rPr lang="zh-CN" altLang="en-US" b="0" dirty="0"/>
              <a:t>指向的数据项；</a:t>
            </a:r>
            <a:r>
              <a:rPr lang="en-US" altLang="zh-CN" b="0" dirty="0"/>
              <a:t>erase(</a:t>
            </a:r>
            <a:r>
              <a:rPr lang="en-US" altLang="zh-CN" b="0" dirty="0" err="1"/>
              <a:t>vec.begin</a:t>
            </a:r>
            <a:r>
              <a:rPr lang="en-US" altLang="zh-CN" b="0" dirty="0"/>
              <a:t>() ) </a:t>
            </a:r>
            <a:endParaRPr lang="zh-CN" altLang="en-US" b="0" dirty="0"/>
          </a:p>
          <a:p>
            <a:pPr latinLnBrk="1"/>
            <a:r>
              <a:rPr lang="en-US" altLang="zh-CN" b="0" dirty="0"/>
              <a:t>clear() </a:t>
            </a:r>
            <a:r>
              <a:rPr lang="zh-CN" altLang="en-US" b="0" dirty="0"/>
              <a:t>清空当前的</a:t>
            </a:r>
            <a:r>
              <a:rPr lang="en-US" altLang="zh-CN" b="0" dirty="0"/>
              <a:t>vector</a:t>
            </a:r>
          </a:p>
          <a:p>
            <a:pPr latinLnBrk="1"/>
            <a:r>
              <a:rPr lang="en-US" altLang="zh-CN" b="0" dirty="0"/>
              <a:t>empty() </a:t>
            </a:r>
            <a:r>
              <a:rPr lang="zh-CN" altLang="en-US" b="0" dirty="0"/>
              <a:t>判断</a:t>
            </a:r>
            <a:r>
              <a:rPr lang="en-US" altLang="zh-CN" b="0" dirty="0"/>
              <a:t>vector</a:t>
            </a:r>
            <a:r>
              <a:rPr lang="zh-CN" altLang="en-US" b="0" dirty="0"/>
              <a:t>是否为空</a:t>
            </a:r>
          </a:p>
        </p:txBody>
      </p:sp>
    </p:spTree>
    <p:extLst>
      <p:ext uri="{BB962C8B-B14F-4D97-AF65-F5344CB8AC3E}">
        <p14:creationId xmlns:p14="http://schemas.microsoft.com/office/powerpoint/2010/main" val="160627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56A65-BC1D-409D-858F-DD9EDCC4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四、简单介绍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04841-830D-4AB5-99AA-61C64137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b="0" dirty="0"/>
              <a:t>vector&lt;</a:t>
            </a:r>
            <a:r>
              <a:rPr lang="zh-CN" altLang="en-US" b="0" dirty="0"/>
              <a:t>类型</a:t>
            </a:r>
            <a:r>
              <a:rPr lang="en-US" altLang="zh-CN" b="0" dirty="0"/>
              <a:t>&gt;</a:t>
            </a:r>
            <a:r>
              <a:rPr lang="zh-CN" altLang="en-US" b="0" dirty="0"/>
              <a:t>标识符</a:t>
            </a:r>
            <a:r>
              <a:rPr lang="en-US" altLang="zh-CN" b="0" dirty="0"/>
              <a:t>;</a:t>
            </a:r>
          </a:p>
          <a:p>
            <a:pPr latinLnBrk="1"/>
            <a:r>
              <a:rPr lang="en-US" altLang="zh-CN" b="0" dirty="0"/>
              <a:t>vector&lt;int&gt;score;</a:t>
            </a:r>
            <a:endParaRPr lang="zh-CN" altLang="en-US" b="0" dirty="0"/>
          </a:p>
          <a:p>
            <a:pPr latinLnBrk="1"/>
            <a:r>
              <a:rPr lang="en-US" altLang="zh-CN" b="0" dirty="0"/>
              <a:t>vector&lt; int &gt;adj[100]; </a:t>
            </a:r>
            <a:r>
              <a:rPr lang="zh-CN" altLang="en-US" b="0" dirty="0"/>
              <a:t>二维向量</a:t>
            </a:r>
            <a:endParaRPr lang="en-US" altLang="zh-CN" b="0" dirty="0"/>
          </a:p>
          <a:p>
            <a:pPr latinLnBrk="1"/>
            <a:r>
              <a:rPr lang="pt-BR" altLang="zh-CN" b="0" dirty="0"/>
              <a:t>vector&lt;vector&lt;int&gt; &gt; </a:t>
            </a:r>
            <a:r>
              <a:rPr lang="en-US" altLang="zh-CN" b="0" dirty="0"/>
              <a:t>ad</a:t>
            </a:r>
            <a:r>
              <a:rPr lang="pt-BR" altLang="zh-CN" b="0" dirty="0"/>
              <a:t>j(</a:t>
            </a:r>
            <a:r>
              <a:rPr lang="en-US" altLang="zh-CN" b="0" dirty="0"/>
              <a:t>5</a:t>
            </a:r>
            <a:r>
              <a:rPr lang="pt-BR" altLang="zh-CN" b="0" dirty="0"/>
              <a:t>);</a:t>
            </a:r>
            <a:endParaRPr lang="zh-CN" altLang="en-US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56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F7F2A-9C60-4212-A590-F6E06FE6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1. </a:t>
            </a:r>
            <a:r>
              <a:rPr lang="en-US" altLang="zh-CN" dirty="0" err="1"/>
              <a:t>push_back</a:t>
            </a:r>
            <a:r>
              <a:rPr lang="en-US" altLang="zh-CN" dirty="0"/>
              <a:t>(</a:t>
            </a:r>
            <a:r>
              <a:rPr lang="zh-CN" altLang="en-US" dirty="0"/>
              <a:t>元素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 err="1"/>
              <a:t>pop_back</a:t>
            </a:r>
            <a:r>
              <a:rPr lang="en-US" altLang="zh-CN" dirty="0"/>
              <a:t>()</a:t>
            </a:r>
            <a:r>
              <a:rPr lang="zh-CN" altLang="en-US" dirty="0"/>
              <a:t>在向量尾部添加和删除元素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212A3-7B0A-40EA-9793-5A749F81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输入整数</a:t>
            </a:r>
            <a:r>
              <a:rPr lang="en-US" altLang="zh-CN" dirty="0"/>
              <a:t>n(n&gt;2)</a:t>
            </a:r>
            <a:r>
              <a:rPr lang="zh-CN" altLang="en-US" dirty="0"/>
              <a:t>，然后输入</a:t>
            </a:r>
            <a:r>
              <a:rPr lang="en-US" altLang="zh-CN" dirty="0"/>
              <a:t>n</a:t>
            </a:r>
            <a:r>
              <a:rPr lang="zh-CN" altLang="en-US" dirty="0"/>
              <a:t>个整数，将最后两个整数删掉。输出其余的整数。</a:t>
            </a:r>
            <a:endParaRPr lang="en-US" altLang="zh-CN" dirty="0"/>
          </a:p>
          <a:p>
            <a:r>
              <a:rPr lang="zh-CN" altLang="en-US" dirty="0"/>
              <a:t>样例输入：</a:t>
            </a:r>
            <a:r>
              <a:rPr lang="en-US" altLang="zh-CN" dirty="0"/>
              <a:t>	</a:t>
            </a:r>
            <a:r>
              <a:rPr lang="zh-CN" altLang="en-US" dirty="0"/>
              <a:t>样例输出：</a:t>
            </a:r>
            <a:endParaRPr lang="en-US" altLang="zh-CN" dirty="0"/>
          </a:p>
          <a:p>
            <a:r>
              <a:rPr lang="en-US" altLang="zh-CN" dirty="0"/>
              <a:t>4			1</a:t>
            </a:r>
          </a:p>
          <a:p>
            <a:r>
              <a:rPr lang="en-US" altLang="zh-CN" dirty="0"/>
              <a:t>1			2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355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9F9A03-88FC-43A2-9EBF-7AEF3EFABF4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398" y="0"/>
            <a:ext cx="11081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1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BF9B4-2B0B-4819-A30D-49FE909A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2.clear()</a:t>
            </a:r>
            <a:r>
              <a:rPr lang="zh-CN" altLang="en-US" dirty="0"/>
              <a:t>清除容器中所有数据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13E1A-6C49-4301-ACBB-49B2A3C1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665741"/>
          </a:xfrm>
        </p:spPr>
        <p:txBody>
          <a:bodyPr/>
          <a:lstStyle/>
          <a:p>
            <a:r>
              <a:rPr lang="zh-CN" altLang="en-US" dirty="0"/>
              <a:t>输入整数</a:t>
            </a:r>
            <a:r>
              <a:rPr lang="en-US" altLang="zh-CN" dirty="0"/>
              <a:t>n(n&gt;0)</a:t>
            </a:r>
            <a:r>
              <a:rPr lang="zh-CN" altLang="en-US" dirty="0"/>
              <a:t>，然后输入</a:t>
            </a:r>
            <a:r>
              <a:rPr lang="en-US" altLang="zh-CN" dirty="0"/>
              <a:t>n</a:t>
            </a:r>
            <a:r>
              <a:rPr lang="zh-CN" altLang="en-US" dirty="0"/>
              <a:t>个整数，将其全部删掉。输出其余的整数。</a:t>
            </a:r>
            <a:endParaRPr lang="en-US" altLang="zh-CN" dirty="0"/>
          </a:p>
          <a:p>
            <a:r>
              <a:rPr lang="zh-CN" altLang="en-US" dirty="0"/>
              <a:t>样例输入：</a:t>
            </a:r>
            <a:r>
              <a:rPr lang="en-US" altLang="zh-CN" dirty="0"/>
              <a:t>	</a:t>
            </a:r>
            <a:r>
              <a:rPr lang="zh-CN" altLang="en-US" dirty="0"/>
              <a:t>样例输出：</a:t>
            </a:r>
            <a:endParaRPr lang="en-US" altLang="zh-CN" dirty="0"/>
          </a:p>
          <a:p>
            <a:r>
              <a:rPr lang="en-US" altLang="zh-CN" dirty="0"/>
              <a:t>4			</a:t>
            </a:r>
          </a:p>
          <a:p>
            <a:r>
              <a:rPr lang="en-US" altLang="zh-CN" dirty="0"/>
              <a:t>1			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319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413D24"/>
      </a:dk2>
      <a:lt2>
        <a:srgbClr val="F0ECED"/>
      </a:lt2>
      <a:accent1>
        <a:srgbClr val="81AA99"/>
      </a:accent1>
      <a:accent2>
        <a:srgbClr val="76AC7F"/>
      </a:accent2>
      <a:accent3>
        <a:srgbClr val="8AAA81"/>
      </a:accent3>
      <a:accent4>
        <a:srgbClr val="96A873"/>
      </a:accent4>
      <a:accent5>
        <a:srgbClr val="A5A27D"/>
      </a:accent5>
      <a:accent6>
        <a:srgbClr val="BA9D7F"/>
      </a:accent6>
      <a:hlink>
        <a:srgbClr val="B4758F"/>
      </a:hlink>
      <a:folHlink>
        <a:srgbClr val="878787"/>
      </a:folHlink>
    </a:clrScheme>
    <a:fontScheme name="Savon">
      <a:majorFont>
        <a:latin typeface="Gill Sans M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579</Words>
  <Application>Microsoft Office PowerPoint</Application>
  <PresentationFormat>宽屏</PresentationFormat>
  <Paragraphs>63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微软雅黑</vt:lpstr>
      <vt:lpstr>Garamond</vt:lpstr>
      <vt:lpstr>Gill Sans MT</vt:lpstr>
      <vt:lpstr>SavonVTI</vt:lpstr>
      <vt:lpstr>vector 容器</vt:lpstr>
      <vt:lpstr>一、什么是vector？</vt:lpstr>
      <vt:lpstr>二、特性</vt:lpstr>
      <vt:lpstr>三、常用函数</vt:lpstr>
      <vt:lpstr>三、常用函数</vt:lpstr>
      <vt:lpstr>四、简单介绍</vt:lpstr>
      <vt:lpstr>例1. push_back(元素)和pop_back()在向量尾部添加和删除元素</vt:lpstr>
      <vt:lpstr>PowerPoint 演示文稿</vt:lpstr>
      <vt:lpstr>例2.clear()清除容器中所有数据</vt:lpstr>
      <vt:lpstr>PowerPoint 演示文稿</vt:lpstr>
      <vt:lpstr>例3.排序</vt:lpstr>
      <vt:lpstr>PowerPoint 演示文稿</vt:lpstr>
      <vt:lpstr>PowerPoint 演示文稿</vt:lpstr>
      <vt:lpstr>例4.二维动态数据</vt:lpstr>
      <vt:lpstr>PowerPoint 演示文稿</vt:lpstr>
      <vt:lpstr>PowerPoint 演示文稿</vt:lpstr>
      <vt:lpstr>PowerPoint 演示文稿</vt:lpstr>
      <vt:lpstr>例5.erase()函数</vt:lpstr>
      <vt:lpstr>PowerPoint 演示文稿</vt:lpstr>
      <vt:lpstr>https://blog.csdn.net/dalong277/article/details/52383749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容器</dc:title>
  <dc:creator>Office</dc:creator>
  <cp:lastModifiedBy>Office</cp:lastModifiedBy>
  <cp:revision>62</cp:revision>
  <dcterms:created xsi:type="dcterms:W3CDTF">2020-04-04T03:18:03Z</dcterms:created>
  <dcterms:modified xsi:type="dcterms:W3CDTF">2023-03-19T02:25:00Z</dcterms:modified>
</cp:coreProperties>
</file>