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8FEA9-6350-ECAB-32FE-8FF501C9A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B286F9-9EB7-7DFD-D95C-DAAC78D47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9A536-CD45-1B31-4073-AD56510F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8130-DD44-074E-A3D6-48810BA0511A}" type="datetimeFigureOut">
              <a:rPr kumimoji="1" lang="zh-CN" altLang="en-US" smtClean="0"/>
              <a:t>2023/5/28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BEAAE-5C88-99EF-114B-2D8F6899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C43AA-32B2-6EBE-2BF1-B84F7136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80F1-62B5-5E43-9860-D70C6E8D0D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436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F94E4-C5DE-9BB5-D2C9-7135B9C7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17A35D-A026-2759-71B8-D8C9C680F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A9583-4A37-BE39-E206-6FAFE191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8130-DD44-074E-A3D6-48810BA0511A}" type="datetimeFigureOut">
              <a:rPr kumimoji="1" lang="zh-CN" altLang="en-US" smtClean="0"/>
              <a:t>2023/5/28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F4EC8-97AF-BADB-6482-EA9D12DB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F4A97-E482-A73A-4912-476B4FA1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80F1-62B5-5E43-9860-D70C6E8D0D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02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9C83BA-F4BF-C822-1A41-E60F409A0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EABE0-7388-BCC1-B8DD-F345630F1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FD73C-FD32-E4E7-3348-C7D62BF6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8130-DD44-074E-A3D6-48810BA0511A}" type="datetimeFigureOut">
              <a:rPr kumimoji="1" lang="zh-CN" altLang="en-US" smtClean="0"/>
              <a:t>2023/5/28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A9DFF-E0F1-4D22-F3AC-46237DA0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DDA66-93BC-12A5-5834-0DA28101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80F1-62B5-5E43-9860-D70C6E8D0D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780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DFFB4-D8E1-855C-0AA4-C04FDA33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FDA9D-4318-2F8F-5320-F4ED2B242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B0AAE-FBEA-2A03-8A84-CA1C8D32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8130-DD44-074E-A3D6-48810BA0511A}" type="datetimeFigureOut">
              <a:rPr kumimoji="1" lang="zh-CN" altLang="en-US" smtClean="0"/>
              <a:t>2023/5/28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E8E46-B2E4-28E2-5838-C7C22E5D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A3D7C-33DA-4616-BF33-1BF99E77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80F1-62B5-5E43-9860-D70C6E8D0D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48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3A2A9-16D4-7805-1A63-D078A878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FF50B-9D21-AA0F-3BE6-8DBE34CD4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5861F-C8B9-4CBD-A439-07E28630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8130-DD44-074E-A3D6-48810BA0511A}" type="datetimeFigureOut">
              <a:rPr kumimoji="1" lang="zh-CN" altLang="en-US" smtClean="0"/>
              <a:t>2023/5/28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8619E-41CA-5B1F-568C-FF9B66E3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97E07-D1FF-EFC1-6113-8F987F5D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80F1-62B5-5E43-9860-D70C6E8D0D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52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15F76-56FF-7528-49F9-65AC8DEA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CFBFF-777E-980C-5E57-708E655AF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DBDC99-E09D-C0F6-E789-046EB3F9E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6EDC7A-E665-FEF6-405F-68FF782A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8130-DD44-074E-A3D6-48810BA0511A}" type="datetimeFigureOut">
              <a:rPr kumimoji="1" lang="zh-CN" altLang="en-US" smtClean="0"/>
              <a:t>2023/5/28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0ADDC-D3A5-F127-914F-B16751B7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A398BF-9D61-0512-1E29-D7CA1390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80F1-62B5-5E43-9860-D70C6E8D0D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990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357B2-8465-734C-DFE2-1663C773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DE92EA-3315-A7ED-66A4-CE4BBB891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CAA0A-2C43-0FA8-38E2-AA3A403C1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D8DBA6-42AE-AA9D-4DE1-09EEDE078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7F9F86-C443-4A73-61FC-71FC1F13A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D4CA1C-5C72-FF2F-86F5-C2AD56F2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8130-DD44-074E-A3D6-48810BA0511A}" type="datetimeFigureOut">
              <a:rPr kumimoji="1" lang="zh-CN" altLang="en-US" smtClean="0"/>
              <a:t>2023/5/28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A74FA1-DD92-7A1A-0333-1DE2B32F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A4B27D-24D2-6ACF-7F10-B6D7CD4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80F1-62B5-5E43-9860-D70C6E8D0D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657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085E4-801B-78D0-8B96-76F81D22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75D035-B0E6-132C-2BD2-CDE1BEE4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8130-DD44-074E-A3D6-48810BA0511A}" type="datetimeFigureOut">
              <a:rPr kumimoji="1" lang="zh-CN" altLang="en-US" smtClean="0"/>
              <a:t>2023/5/28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D4CC88-7894-2092-4FA1-30B55F4D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D047D9-18DD-38EE-FCBB-9E0567A2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80F1-62B5-5E43-9860-D70C6E8D0D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008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738814-BFF6-C89B-4084-77894D8E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8130-DD44-074E-A3D6-48810BA0511A}" type="datetimeFigureOut">
              <a:rPr kumimoji="1" lang="zh-CN" altLang="en-US" smtClean="0"/>
              <a:t>2023/5/28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77DCAD-8A4D-02E0-E325-DF2DC60A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0B5F8C-9A9C-7C2D-019F-E9ADAFA7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80F1-62B5-5E43-9860-D70C6E8D0D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56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C756F-79EE-23A2-1B3F-22D0E156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E6181-A747-7AA0-1A61-5A87AC991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2527F9-A13F-9FA2-2842-FAF82A3BB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7D5773-780B-03C5-1BB9-E213D879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8130-DD44-074E-A3D6-48810BA0511A}" type="datetimeFigureOut">
              <a:rPr kumimoji="1" lang="zh-CN" altLang="en-US" smtClean="0"/>
              <a:t>2023/5/28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F012A-A6C4-3113-08D3-F80AEC28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8529E3-36AC-1441-F8FE-574AB543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80F1-62B5-5E43-9860-D70C6E8D0D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75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943F4-1B05-EDA6-7EC9-00064A8B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93C3A8-F7F3-4E2D-6B7E-32DFE1FE5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731AD8-17B7-B1EE-8F0B-832A18EEA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34DF76-1DA4-856D-2615-5100B661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8130-DD44-074E-A3D6-48810BA0511A}" type="datetimeFigureOut">
              <a:rPr kumimoji="1" lang="zh-CN" altLang="en-US" smtClean="0"/>
              <a:t>2023/5/28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5DD3EB-1C55-851E-AAF0-57E7652D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1D8956-52D1-C85B-436D-4F2F9012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80F1-62B5-5E43-9860-D70C6E8D0D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82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345878-2F4A-99C6-4F88-119ABE37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80DA3-9C95-DE62-D75D-C9A683CD2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8E3C5-E0CD-6E13-9286-3D378BE65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B8130-DD44-074E-A3D6-48810BA0511A}" type="datetimeFigureOut">
              <a:rPr kumimoji="1" lang="zh-CN" altLang="en-US" smtClean="0"/>
              <a:t>2023/5/28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F7501-B50C-5266-B930-290AE97AD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7F81E-0B30-CA38-B4C4-D447A9DDE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C80F1-62B5-5E43-9860-D70C6E8D0D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24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16EFB4-F9EB-EC46-C13C-2BA170F31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032" y="2887896"/>
            <a:ext cx="1082208" cy="10822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9940AC-3A5C-C291-2B69-9BA1F80E9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738" y="2165223"/>
            <a:ext cx="2093832" cy="25275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9214B7-F182-0B2F-1753-302759E1F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1" y="2165223"/>
            <a:ext cx="2095111" cy="2527554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67D9C079-B43A-3B91-E436-2FC5DD2AF4EC}"/>
              </a:ext>
            </a:extLst>
          </p:cNvPr>
          <p:cNvGrpSpPr/>
          <p:nvPr/>
        </p:nvGrpSpPr>
        <p:grpSpPr>
          <a:xfrm>
            <a:off x="9345643" y="1987257"/>
            <a:ext cx="2715936" cy="2705520"/>
            <a:chOff x="7706784" y="2165223"/>
            <a:chExt cx="2715936" cy="270552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087118E-506D-E1D9-7E78-B3805053A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6784" y="2165223"/>
              <a:ext cx="1082208" cy="1082208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04DC58B-5A97-EB9E-CEDC-FC64503A1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888" y="2706327"/>
              <a:ext cx="1082208" cy="1082208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D62C77A-F495-A8D8-1639-994AD44F3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9408" y="3247431"/>
              <a:ext cx="1082208" cy="1082208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6E5550D4-BB2F-A8BC-2B40-754E679BA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40512" y="3788535"/>
              <a:ext cx="1082208" cy="1082208"/>
            </a:xfrm>
            <a:prstGeom prst="rect">
              <a:avLst/>
            </a:prstGeom>
          </p:spPr>
        </p:pic>
      </p:grp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146A518-C11E-B24F-9347-708EDF340F2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161692" y="3429000"/>
            <a:ext cx="14150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015DAFE-9ECD-98C8-BB8D-AB5F18FE12B8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670570" y="3429000"/>
            <a:ext cx="13444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C04F661-FAA5-14D9-9E14-47BA3EFD943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097240" y="3429000"/>
            <a:ext cx="985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098C427-06B1-54F8-812F-69A11525A195}"/>
              </a:ext>
            </a:extLst>
          </p:cNvPr>
          <p:cNvSpPr txBox="1"/>
          <p:nvPr/>
        </p:nvSpPr>
        <p:spPr>
          <a:xfrm>
            <a:off x="2284381" y="305966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grayscale</a:t>
            </a:r>
            <a:endParaRPr kumimoji="1"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AF22CEA-9DD2-6822-D220-2020B90BB3AD}"/>
              </a:ext>
            </a:extLst>
          </p:cNvPr>
          <p:cNvSpPr txBox="1"/>
          <p:nvPr/>
        </p:nvSpPr>
        <p:spPr>
          <a:xfrm>
            <a:off x="5950706" y="308031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resize</a:t>
            </a:r>
            <a:endParaRPr kumimoji="1"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A16BCD1-C082-4999-F166-DF2F0A8784D6}"/>
              </a:ext>
            </a:extLst>
          </p:cNvPr>
          <p:cNvSpPr txBox="1"/>
          <p:nvPr/>
        </p:nvSpPr>
        <p:spPr>
          <a:xfrm>
            <a:off x="8230907" y="306946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stack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2394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Yusen Zheng</dc:creator>
  <cp:lastModifiedBy>Yusen Zheng</cp:lastModifiedBy>
  <cp:revision>1</cp:revision>
  <dcterms:created xsi:type="dcterms:W3CDTF">2023-05-28T07:48:32Z</dcterms:created>
  <dcterms:modified xsi:type="dcterms:W3CDTF">2023-05-28T07:59:02Z</dcterms:modified>
</cp:coreProperties>
</file>