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0"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7" d="100"/>
          <a:sy n="97" d="100"/>
        </p:scale>
        <p:origin x="1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0219-F7E8-41FE-B5ED-ACBAB493BE4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E2490B6-5227-4AAB-971B-44660392A3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1F39FCF-0BBD-4A8D-A9A7-3907D5F3BE3C}"/>
              </a:ext>
            </a:extLst>
          </p:cNvPr>
          <p:cNvSpPr>
            <a:spLocks noGrp="1"/>
          </p:cNvSpPr>
          <p:nvPr>
            <p:ph type="dt" sz="half" idx="10"/>
          </p:nvPr>
        </p:nvSpPr>
        <p:spPr/>
        <p:txBody>
          <a:bodyPr/>
          <a:lstStyle/>
          <a:p>
            <a:fld id="{5D27F444-32D9-4190-AE51-29C77992DDE5}"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CAAE0226-1686-4370-912B-C8E8837FF9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906B09-D6E6-4D9F-91BF-71A39486212F}"/>
              </a:ext>
            </a:extLst>
          </p:cNvPr>
          <p:cNvSpPr>
            <a:spLocks noGrp="1"/>
          </p:cNvSpPr>
          <p:nvPr>
            <p:ph type="sldNum" sz="quarter" idx="12"/>
          </p:nvPr>
        </p:nvSpPr>
        <p:spPr/>
        <p:txBody>
          <a:body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415699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EECD5-0BD0-4695-B56C-949D2DC5BE0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BC3827E-7DF6-4A24-B8E5-C425B28812F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8B7486-6405-4C52-9193-E6F5F9F042E2}"/>
              </a:ext>
            </a:extLst>
          </p:cNvPr>
          <p:cNvSpPr>
            <a:spLocks noGrp="1"/>
          </p:cNvSpPr>
          <p:nvPr>
            <p:ph type="dt" sz="half" idx="10"/>
          </p:nvPr>
        </p:nvSpPr>
        <p:spPr/>
        <p:txBody>
          <a:bodyPr/>
          <a:lstStyle/>
          <a:p>
            <a:fld id="{5D27F444-32D9-4190-AE51-29C77992DDE5}"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A2C97781-9348-404A-A678-1C32CEFC11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858693-1216-4141-A5FA-3E101182E60E}"/>
              </a:ext>
            </a:extLst>
          </p:cNvPr>
          <p:cNvSpPr>
            <a:spLocks noGrp="1"/>
          </p:cNvSpPr>
          <p:nvPr>
            <p:ph type="sldNum" sz="quarter" idx="12"/>
          </p:nvPr>
        </p:nvSpPr>
        <p:spPr/>
        <p:txBody>
          <a:body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275312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3D9307-98D7-4EBA-9F27-615F30B90AA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63A3778-F687-4C9B-BE3F-C28EE6C6ED4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31399B-0C4C-47D2-8051-44CE019D4F5A}"/>
              </a:ext>
            </a:extLst>
          </p:cNvPr>
          <p:cNvSpPr>
            <a:spLocks noGrp="1"/>
          </p:cNvSpPr>
          <p:nvPr>
            <p:ph type="dt" sz="half" idx="10"/>
          </p:nvPr>
        </p:nvSpPr>
        <p:spPr/>
        <p:txBody>
          <a:bodyPr/>
          <a:lstStyle/>
          <a:p>
            <a:fld id="{5D27F444-32D9-4190-AE51-29C77992DDE5}"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277C39BD-B3DA-4919-B76D-065CDFFEB3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79E1A0-9225-4338-9EFA-94DEA2C0BA89}"/>
              </a:ext>
            </a:extLst>
          </p:cNvPr>
          <p:cNvSpPr>
            <a:spLocks noGrp="1"/>
          </p:cNvSpPr>
          <p:nvPr>
            <p:ph type="sldNum" sz="quarter" idx="12"/>
          </p:nvPr>
        </p:nvSpPr>
        <p:spPr/>
        <p:txBody>
          <a:body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123392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51A234-DA6E-44FF-A94A-179BED67CBB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C40E23-74F3-4171-B604-5D491801886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0291B5-4808-480C-B057-E4AF28C47693}"/>
              </a:ext>
            </a:extLst>
          </p:cNvPr>
          <p:cNvSpPr>
            <a:spLocks noGrp="1"/>
          </p:cNvSpPr>
          <p:nvPr>
            <p:ph type="dt" sz="half" idx="10"/>
          </p:nvPr>
        </p:nvSpPr>
        <p:spPr/>
        <p:txBody>
          <a:bodyPr/>
          <a:lstStyle/>
          <a:p>
            <a:fld id="{5D27F444-32D9-4190-AE51-29C77992DDE5}"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F2AD084B-68FD-4C85-9C76-98B91099F8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385FBB-8F01-47C7-93AD-DE60FFA29E18}"/>
              </a:ext>
            </a:extLst>
          </p:cNvPr>
          <p:cNvSpPr>
            <a:spLocks noGrp="1"/>
          </p:cNvSpPr>
          <p:nvPr>
            <p:ph type="sldNum" sz="quarter" idx="12"/>
          </p:nvPr>
        </p:nvSpPr>
        <p:spPr/>
        <p:txBody>
          <a:body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49731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74D2BD-C52B-427A-A12E-0DE4C812B07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08EA90-B605-4202-BDC6-FD162DA3A7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60B01B-C5A2-4509-B17E-F1BC0D60581F}"/>
              </a:ext>
            </a:extLst>
          </p:cNvPr>
          <p:cNvSpPr>
            <a:spLocks noGrp="1"/>
          </p:cNvSpPr>
          <p:nvPr>
            <p:ph type="dt" sz="half" idx="10"/>
          </p:nvPr>
        </p:nvSpPr>
        <p:spPr/>
        <p:txBody>
          <a:bodyPr/>
          <a:lstStyle/>
          <a:p>
            <a:fld id="{5D27F444-32D9-4190-AE51-29C77992DDE5}"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33BBDC39-33E9-43C7-9618-52E50A8B32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A2E4DD-55A5-4114-BB5D-FD6DF0DD366C}"/>
              </a:ext>
            </a:extLst>
          </p:cNvPr>
          <p:cNvSpPr>
            <a:spLocks noGrp="1"/>
          </p:cNvSpPr>
          <p:nvPr>
            <p:ph type="sldNum" sz="quarter" idx="12"/>
          </p:nvPr>
        </p:nvSpPr>
        <p:spPr/>
        <p:txBody>
          <a:body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198832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85E69E-F641-4FE7-A9F7-72360B4558A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0D25CC-1B32-40E4-A032-50FA63979BC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6C9E636-4401-4FE9-9A52-2C853BB20C1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1DF474A-B2AA-4B03-BFE7-AC1392B1F788}"/>
              </a:ext>
            </a:extLst>
          </p:cNvPr>
          <p:cNvSpPr>
            <a:spLocks noGrp="1"/>
          </p:cNvSpPr>
          <p:nvPr>
            <p:ph type="dt" sz="half" idx="10"/>
          </p:nvPr>
        </p:nvSpPr>
        <p:spPr/>
        <p:txBody>
          <a:bodyPr/>
          <a:lstStyle/>
          <a:p>
            <a:fld id="{5D27F444-32D9-4190-AE51-29C77992DDE5}" type="datetimeFigureOut">
              <a:rPr kumimoji="1" lang="ja-JP" altLang="en-US" smtClean="0"/>
              <a:t>2024/11/25</a:t>
            </a:fld>
            <a:endParaRPr kumimoji="1" lang="ja-JP" altLang="en-US"/>
          </a:p>
        </p:txBody>
      </p:sp>
      <p:sp>
        <p:nvSpPr>
          <p:cNvPr id="6" name="フッター プレースホルダー 5">
            <a:extLst>
              <a:ext uri="{FF2B5EF4-FFF2-40B4-BE49-F238E27FC236}">
                <a16:creationId xmlns:a16="http://schemas.microsoft.com/office/drawing/2014/main" id="{ED6E12FB-EBD4-4127-807F-BBE717BC66D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BFF3F0-AAE1-4840-9BB7-989D3F7B781C}"/>
              </a:ext>
            </a:extLst>
          </p:cNvPr>
          <p:cNvSpPr>
            <a:spLocks noGrp="1"/>
          </p:cNvSpPr>
          <p:nvPr>
            <p:ph type="sldNum" sz="quarter" idx="12"/>
          </p:nvPr>
        </p:nvSpPr>
        <p:spPr/>
        <p:txBody>
          <a:body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93509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B6A7C6-57C1-4321-BFD6-6B175237F41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D2AB56-9361-4D2C-80D8-6A21EE23E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900B0BE-A5B6-4966-85C9-B6B10E71023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BEC5473-F71C-4F61-A186-32866F3C4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EFD0CC-7E82-4973-AEA1-B51F5507650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4222AF-333F-4420-AE49-AAA9800C5C58}"/>
              </a:ext>
            </a:extLst>
          </p:cNvPr>
          <p:cNvSpPr>
            <a:spLocks noGrp="1"/>
          </p:cNvSpPr>
          <p:nvPr>
            <p:ph type="dt" sz="half" idx="10"/>
          </p:nvPr>
        </p:nvSpPr>
        <p:spPr/>
        <p:txBody>
          <a:bodyPr/>
          <a:lstStyle/>
          <a:p>
            <a:fld id="{5D27F444-32D9-4190-AE51-29C77992DDE5}" type="datetimeFigureOut">
              <a:rPr kumimoji="1" lang="ja-JP" altLang="en-US" smtClean="0"/>
              <a:t>2024/11/25</a:t>
            </a:fld>
            <a:endParaRPr kumimoji="1" lang="ja-JP" altLang="en-US"/>
          </a:p>
        </p:txBody>
      </p:sp>
      <p:sp>
        <p:nvSpPr>
          <p:cNvPr id="8" name="フッター プレースホルダー 7">
            <a:extLst>
              <a:ext uri="{FF2B5EF4-FFF2-40B4-BE49-F238E27FC236}">
                <a16:creationId xmlns:a16="http://schemas.microsoft.com/office/drawing/2014/main" id="{47833FE1-936A-411F-B80C-551C94B4F48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6D91275-AE6A-4A5E-B79F-D52B2D4B65E0}"/>
              </a:ext>
            </a:extLst>
          </p:cNvPr>
          <p:cNvSpPr>
            <a:spLocks noGrp="1"/>
          </p:cNvSpPr>
          <p:nvPr>
            <p:ph type="sldNum" sz="quarter" idx="12"/>
          </p:nvPr>
        </p:nvSpPr>
        <p:spPr/>
        <p:txBody>
          <a:body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337194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DFBE48-E404-4215-BD86-EE5DDD97466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4EEE0B3-4E9C-4203-A858-842B1412AD03}"/>
              </a:ext>
            </a:extLst>
          </p:cNvPr>
          <p:cNvSpPr>
            <a:spLocks noGrp="1"/>
          </p:cNvSpPr>
          <p:nvPr>
            <p:ph type="dt" sz="half" idx="10"/>
          </p:nvPr>
        </p:nvSpPr>
        <p:spPr/>
        <p:txBody>
          <a:bodyPr/>
          <a:lstStyle/>
          <a:p>
            <a:fld id="{5D27F444-32D9-4190-AE51-29C77992DDE5}" type="datetimeFigureOut">
              <a:rPr kumimoji="1" lang="ja-JP" altLang="en-US" smtClean="0"/>
              <a:t>2024/11/25</a:t>
            </a:fld>
            <a:endParaRPr kumimoji="1" lang="ja-JP" altLang="en-US"/>
          </a:p>
        </p:txBody>
      </p:sp>
      <p:sp>
        <p:nvSpPr>
          <p:cNvPr id="4" name="フッター プレースホルダー 3">
            <a:extLst>
              <a:ext uri="{FF2B5EF4-FFF2-40B4-BE49-F238E27FC236}">
                <a16:creationId xmlns:a16="http://schemas.microsoft.com/office/drawing/2014/main" id="{3D26022A-D758-4C4E-8C79-2E64D9B18C2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B170935-2E11-4E62-BAD0-215A7142C9F0}"/>
              </a:ext>
            </a:extLst>
          </p:cNvPr>
          <p:cNvSpPr>
            <a:spLocks noGrp="1"/>
          </p:cNvSpPr>
          <p:nvPr>
            <p:ph type="sldNum" sz="quarter" idx="12"/>
          </p:nvPr>
        </p:nvSpPr>
        <p:spPr/>
        <p:txBody>
          <a:body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427702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A2F14D-B282-4AC2-9102-B15D00B4F875}"/>
              </a:ext>
            </a:extLst>
          </p:cNvPr>
          <p:cNvSpPr>
            <a:spLocks noGrp="1"/>
          </p:cNvSpPr>
          <p:nvPr>
            <p:ph type="dt" sz="half" idx="10"/>
          </p:nvPr>
        </p:nvSpPr>
        <p:spPr/>
        <p:txBody>
          <a:bodyPr/>
          <a:lstStyle/>
          <a:p>
            <a:fld id="{5D27F444-32D9-4190-AE51-29C77992DDE5}" type="datetimeFigureOut">
              <a:rPr kumimoji="1" lang="ja-JP" altLang="en-US" smtClean="0"/>
              <a:t>2024/11/25</a:t>
            </a:fld>
            <a:endParaRPr kumimoji="1" lang="ja-JP" altLang="en-US"/>
          </a:p>
        </p:txBody>
      </p:sp>
      <p:sp>
        <p:nvSpPr>
          <p:cNvPr id="3" name="フッター プレースホルダー 2">
            <a:extLst>
              <a:ext uri="{FF2B5EF4-FFF2-40B4-BE49-F238E27FC236}">
                <a16:creationId xmlns:a16="http://schemas.microsoft.com/office/drawing/2014/main" id="{BF9FAD5B-82B5-48F9-9621-D7EF7A9CBFF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3E0D6F8-E02D-45FF-A02A-5EA7AF80EFC2}"/>
              </a:ext>
            </a:extLst>
          </p:cNvPr>
          <p:cNvSpPr>
            <a:spLocks noGrp="1"/>
          </p:cNvSpPr>
          <p:nvPr>
            <p:ph type="sldNum" sz="quarter" idx="12"/>
          </p:nvPr>
        </p:nvSpPr>
        <p:spPr/>
        <p:txBody>
          <a:body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415624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FD08A-E42F-4398-8F28-86AE720B8D9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166A20E-2FF6-43A6-8861-C94CED7A08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5E0D805-7291-4433-A458-263A5D71A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F67844-4CBE-4D21-9B65-6CB57A99849B}"/>
              </a:ext>
            </a:extLst>
          </p:cNvPr>
          <p:cNvSpPr>
            <a:spLocks noGrp="1"/>
          </p:cNvSpPr>
          <p:nvPr>
            <p:ph type="dt" sz="half" idx="10"/>
          </p:nvPr>
        </p:nvSpPr>
        <p:spPr/>
        <p:txBody>
          <a:bodyPr/>
          <a:lstStyle/>
          <a:p>
            <a:fld id="{5D27F444-32D9-4190-AE51-29C77992DDE5}" type="datetimeFigureOut">
              <a:rPr kumimoji="1" lang="ja-JP" altLang="en-US" smtClean="0"/>
              <a:t>2024/11/25</a:t>
            </a:fld>
            <a:endParaRPr kumimoji="1" lang="ja-JP" altLang="en-US"/>
          </a:p>
        </p:txBody>
      </p:sp>
      <p:sp>
        <p:nvSpPr>
          <p:cNvPr id="6" name="フッター プレースホルダー 5">
            <a:extLst>
              <a:ext uri="{FF2B5EF4-FFF2-40B4-BE49-F238E27FC236}">
                <a16:creationId xmlns:a16="http://schemas.microsoft.com/office/drawing/2014/main" id="{3BB684DF-7A7F-4AD6-B51D-BAA6101348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A90C76-74EE-43C0-9B1F-D11A75918665}"/>
              </a:ext>
            </a:extLst>
          </p:cNvPr>
          <p:cNvSpPr>
            <a:spLocks noGrp="1"/>
          </p:cNvSpPr>
          <p:nvPr>
            <p:ph type="sldNum" sz="quarter" idx="12"/>
          </p:nvPr>
        </p:nvSpPr>
        <p:spPr/>
        <p:txBody>
          <a:body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173289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E9CD0-A74C-41F8-9811-933F22FF83F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603600E-6EB2-476A-B4E0-AB705C4EC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26ED8F3-3B9B-4E2B-BF3D-311B6FA00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E44701F-5D2D-44A6-88F5-D3027741E154}"/>
              </a:ext>
            </a:extLst>
          </p:cNvPr>
          <p:cNvSpPr>
            <a:spLocks noGrp="1"/>
          </p:cNvSpPr>
          <p:nvPr>
            <p:ph type="dt" sz="half" idx="10"/>
          </p:nvPr>
        </p:nvSpPr>
        <p:spPr/>
        <p:txBody>
          <a:bodyPr/>
          <a:lstStyle/>
          <a:p>
            <a:fld id="{5D27F444-32D9-4190-AE51-29C77992DDE5}" type="datetimeFigureOut">
              <a:rPr kumimoji="1" lang="ja-JP" altLang="en-US" smtClean="0"/>
              <a:t>2024/11/25</a:t>
            </a:fld>
            <a:endParaRPr kumimoji="1" lang="ja-JP" altLang="en-US"/>
          </a:p>
        </p:txBody>
      </p:sp>
      <p:sp>
        <p:nvSpPr>
          <p:cNvPr id="6" name="フッター プレースホルダー 5">
            <a:extLst>
              <a:ext uri="{FF2B5EF4-FFF2-40B4-BE49-F238E27FC236}">
                <a16:creationId xmlns:a16="http://schemas.microsoft.com/office/drawing/2014/main" id="{8D518E75-342E-47B1-8955-E7533E0D2F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0AEE1C7-18A1-4244-9D0F-2D72C13FAFE7}"/>
              </a:ext>
            </a:extLst>
          </p:cNvPr>
          <p:cNvSpPr>
            <a:spLocks noGrp="1"/>
          </p:cNvSpPr>
          <p:nvPr>
            <p:ph type="sldNum" sz="quarter" idx="12"/>
          </p:nvPr>
        </p:nvSpPr>
        <p:spPr/>
        <p:txBody>
          <a:body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142730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D162F37-D845-48A0-B003-6DF8304DB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01C181-CEC7-44ED-B93E-B29122C54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837F44-34B5-4387-8F92-B1D36A2F0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27F444-32D9-4190-AE51-29C77992DDE5}" type="datetimeFigureOut">
              <a:rPr kumimoji="1" lang="ja-JP" altLang="en-US" smtClean="0"/>
              <a:t>2024/11/25</a:t>
            </a:fld>
            <a:endParaRPr kumimoji="1" lang="ja-JP" altLang="en-US"/>
          </a:p>
        </p:txBody>
      </p:sp>
      <p:sp>
        <p:nvSpPr>
          <p:cNvPr id="5" name="フッター プレースホルダー 4">
            <a:extLst>
              <a:ext uri="{FF2B5EF4-FFF2-40B4-BE49-F238E27FC236}">
                <a16:creationId xmlns:a16="http://schemas.microsoft.com/office/drawing/2014/main" id="{5EEA907B-98DA-41C5-BA5A-50E500450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94AEAAD-ECB3-4E2C-86D5-4B7FCC787C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80FDD-DE86-4DC4-B150-221B101257EB}" type="slidenum">
              <a:rPr kumimoji="1" lang="ja-JP" altLang="en-US" smtClean="0"/>
              <a:t>‹#›</a:t>
            </a:fld>
            <a:endParaRPr kumimoji="1" lang="ja-JP" altLang="en-US"/>
          </a:p>
        </p:txBody>
      </p:sp>
    </p:spTree>
    <p:extLst>
      <p:ext uri="{BB962C8B-B14F-4D97-AF65-F5344CB8AC3E}">
        <p14:creationId xmlns:p14="http://schemas.microsoft.com/office/powerpoint/2010/main" val="4099545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79B392D-235F-4FC8-884F-79A5C4A75410}"/>
              </a:ext>
            </a:extLst>
          </p:cNvPr>
          <p:cNvSpPr txBox="1"/>
          <p:nvPr/>
        </p:nvSpPr>
        <p:spPr>
          <a:xfrm>
            <a:off x="3318932" y="899284"/>
            <a:ext cx="5554133" cy="923330"/>
          </a:xfrm>
          <a:prstGeom prst="rect">
            <a:avLst/>
          </a:prstGeom>
          <a:noFill/>
        </p:spPr>
        <p:txBody>
          <a:bodyPr wrap="square" rtlCol="0">
            <a:spAutoFit/>
          </a:bodyPr>
          <a:lstStyle/>
          <a:p>
            <a:pPr algn="ctr"/>
            <a:r>
              <a:rPr kumimoji="1" lang="en-US" altLang="ja-JP" sz="5400" dirty="0"/>
              <a:t>Grapple King</a:t>
            </a:r>
            <a:endParaRPr kumimoji="1" lang="ja-JP" altLang="en-US" sz="5400" dirty="0"/>
          </a:p>
        </p:txBody>
      </p:sp>
      <p:sp>
        <p:nvSpPr>
          <p:cNvPr id="5" name="テキスト ボックス 4">
            <a:extLst>
              <a:ext uri="{FF2B5EF4-FFF2-40B4-BE49-F238E27FC236}">
                <a16:creationId xmlns:a16="http://schemas.microsoft.com/office/drawing/2014/main" id="{1C5E01AB-6B2B-46E8-8FDC-5F46C00B6E56}"/>
              </a:ext>
            </a:extLst>
          </p:cNvPr>
          <p:cNvSpPr txBox="1"/>
          <p:nvPr/>
        </p:nvSpPr>
        <p:spPr>
          <a:xfrm>
            <a:off x="1900766" y="2942506"/>
            <a:ext cx="8390466" cy="2554545"/>
          </a:xfrm>
          <a:prstGeom prst="rect">
            <a:avLst/>
          </a:prstGeom>
          <a:noFill/>
        </p:spPr>
        <p:txBody>
          <a:bodyPr wrap="square" rtlCol="0">
            <a:spAutoFit/>
          </a:bodyPr>
          <a:lstStyle/>
          <a:p>
            <a:pPr algn="ctr"/>
            <a:r>
              <a:rPr kumimoji="1" lang="ja-JP" altLang="en-US" sz="3200" dirty="0"/>
              <a:t>使用言語</a:t>
            </a:r>
            <a:r>
              <a:rPr lang="ja-JP" altLang="en-US" sz="3200" dirty="0"/>
              <a:t>：</a:t>
            </a:r>
            <a:r>
              <a:rPr lang="en-US" altLang="ja-JP" sz="3200" dirty="0"/>
              <a:t>C++</a:t>
            </a:r>
          </a:p>
          <a:p>
            <a:pPr algn="ctr"/>
            <a:endParaRPr lang="en-US" altLang="ja-JP" sz="3200" dirty="0"/>
          </a:p>
          <a:p>
            <a:pPr algn="ctr"/>
            <a:r>
              <a:rPr lang="ja-JP" altLang="en-US" sz="3200" dirty="0"/>
              <a:t>開発環境：</a:t>
            </a:r>
            <a:r>
              <a:rPr lang="en-US" altLang="ja-JP" sz="3200" dirty="0"/>
              <a:t>DX</a:t>
            </a:r>
            <a:r>
              <a:rPr lang="ja-JP" altLang="en-US" sz="3200" dirty="0"/>
              <a:t>ライブラリ</a:t>
            </a:r>
            <a:endParaRPr lang="en-US" altLang="ja-JP" sz="3200" dirty="0"/>
          </a:p>
          <a:p>
            <a:pPr algn="ctr"/>
            <a:endParaRPr lang="en-US" altLang="ja-JP" sz="3200" dirty="0"/>
          </a:p>
          <a:p>
            <a:pPr algn="ctr"/>
            <a:r>
              <a:rPr lang="ja-JP" altLang="en-US" sz="3200" dirty="0"/>
              <a:t>プレイ人数：一人</a:t>
            </a:r>
            <a:endParaRPr kumimoji="1" lang="ja-JP" altLang="en-US" sz="3200" dirty="0"/>
          </a:p>
        </p:txBody>
      </p:sp>
    </p:spTree>
    <p:extLst>
      <p:ext uri="{BB962C8B-B14F-4D97-AF65-F5344CB8AC3E}">
        <p14:creationId xmlns:p14="http://schemas.microsoft.com/office/powerpoint/2010/main" val="355902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607E741-DDCB-4D88-9B93-23A10402F8A0}"/>
              </a:ext>
            </a:extLst>
          </p:cNvPr>
          <p:cNvSpPr txBox="1"/>
          <p:nvPr/>
        </p:nvSpPr>
        <p:spPr>
          <a:xfrm>
            <a:off x="5436291" y="619773"/>
            <a:ext cx="5673213" cy="3156043"/>
          </a:xfrm>
          <a:prstGeom prst="rect">
            <a:avLst/>
          </a:prstGeom>
          <a:noFill/>
        </p:spPr>
        <p:txBody>
          <a:bodyPr wrap="square" tIns="54000" bIns="54000" rtlCol="0">
            <a:spAutoFit/>
          </a:bodyPr>
          <a:lstStyle/>
          <a:p>
            <a:r>
              <a:rPr kumimoji="1" lang="ja-JP" altLang="en-US" dirty="0"/>
              <a:t>参考元の作品</a:t>
            </a:r>
            <a:r>
              <a:rPr lang="ja-JP" altLang="en-US" dirty="0"/>
              <a:t>：</a:t>
            </a:r>
            <a:r>
              <a:rPr lang="en-US" altLang="ja-JP" b="1" dirty="0"/>
              <a:t>Grapple Grip</a:t>
            </a:r>
          </a:p>
          <a:p>
            <a:endParaRPr lang="en-US" altLang="ja-JP" b="1" dirty="0"/>
          </a:p>
          <a:p>
            <a:r>
              <a:rPr kumimoji="1" lang="ja-JP" altLang="en-US" dirty="0"/>
              <a:t>ステージ</a:t>
            </a:r>
            <a:r>
              <a:rPr kumimoji="1" lang="en-US" altLang="ja-JP" dirty="0"/>
              <a:t>1</a:t>
            </a:r>
            <a:r>
              <a:rPr kumimoji="1" lang="ja-JP" altLang="en-US" dirty="0"/>
              <a:t>から</a:t>
            </a:r>
            <a:r>
              <a:rPr kumimoji="1" lang="en-US" altLang="ja-JP" dirty="0"/>
              <a:t>3</a:t>
            </a:r>
            <a:r>
              <a:rPr kumimoji="1" lang="ja-JP" altLang="en-US" dirty="0"/>
              <a:t>を作る</a:t>
            </a:r>
            <a:endParaRPr kumimoji="1" lang="en-US" altLang="ja-JP" dirty="0"/>
          </a:p>
          <a:p>
            <a:endParaRPr lang="en-US" altLang="ja-JP" dirty="0"/>
          </a:p>
          <a:p>
            <a:r>
              <a:rPr kumimoji="1" lang="ja-JP" altLang="en-US" dirty="0"/>
              <a:t>クリア条件：真上に伸ばせる糸を利用して壁を越えたりして上部にある穴へ糸を伸ばして画面外に行くとゴール</a:t>
            </a:r>
            <a:endParaRPr kumimoji="1" lang="en-US" altLang="ja-JP" dirty="0"/>
          </a:p>
          <a:p>
            <a:endParaRPr kumimoji="1" lang="ja-JP" altLang="en-US" dirty="0"/>
          </a:p>
          <a:p>
            <a:r>
              <a:rPr kumimoji="1" lang="ja-JP" altLang="en-US" dirty="0"/>
              <a:t>ゲームオーバーなし</a:t>
            </a:r>
            <a:endParaRPr kumimoji="1" lang="en-US" altLang="ja-JP" dirty="0"/>
          </a:p>
          <a:p>
            <a:endParaRPr lang="en-US" altLang="ja-JP" dirty="0"/>
          </a:p>
          <a:p>
            <a:endParaRPr lang="en-US" altLang="ja-JP" dirty="0"/>
          </a:p>
        </p:txBody>
      </p:sp>
      <p:pic>
        <p:nvPicPr>
          <p:cNvPr id="8" name="図 7">
            <a:extLst>
              <a:ext uri="{FF2B5EF4-FFF2-40B4-BE49-F238E27FC236}">
                <a16:creationId xmlns:a16="http://schemas.microsoft.com/office/drawing/2014/main" id="{FD7858A9-C44C-484F-B1E4-341E42736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541" y="619773"/>
            <a:ext cx="4424517" cy="2461918"/>
          </a:xfrm>
          <a:prstGeom prst="rect">
            <a:avLst/>
          </a:prstGeom>
        </p:spPr>
      </p:pic>
      <p:pic>
        <p:nvPicPr>
          <p:cNvPr id="13" name="図 12">
            <a:extLst>
              <a:ext uri="{FF2B5EF4-FFF2-40B4-BE49-F238E27FC236}">
                <a16:creationId xmlns:a16="http://schemas.microsoft.com/office/drawing/2014/main" id="{62968426-BA12-4DAB-BBD2-6D1BCAF9E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41" y="3518822"/>
            <a:ext cx="4424516" cy="2451890"/>
          </a:xfrm>
          <a:prstGeom prst="rect">
            <a:avLst/>
          </a:prstGeom>
        </p:spPr>
      </p:pic>
      <p:sp>
        <p:nvSpPr>
          <p:cNvPr id="3" name="テキスト ボックス 2">
            <a:extLst>
              <a:ext uri="{FF2B5EF4-FFF2-40B4-BE49-F238E27FC236}">
                <a16:creationId xmlns:a16="http://schemas.microsoft.com/office/drawing/2014/main" id="{DB706F59-A225-4A2A-82E7-EBF60807D175}"/>
              </a:ext>
            </a:extLst>
          </p:cNvPr>
          <p:cNvSpPr txBox="1"/>
          <p:nvPr/>
        </p:nvSpPr>
        <p:spPr>
          <a:xfrm>
            <a:off x="5436291" y="4006102"/>
            <a:ext cx="2144380" cy="646331"/>
          </a:xfrm>
          <a:prstGeom prst="rect">
            <a:avLst/>
          </a:prstGeom>
          <a:noFill/>
        </p:spPr>
        <p:txBody>
          <a:bodyPr wrap="square" rtlCol="0">
            <a:spAutoFit/>
          </a:bodyPr>
          <a:lstStyle/>
          <a:p>
            <a:r>
              <a:rPr lang="ja-JP" altLang="en-US" dirty="0"/>
              <a:t>・画面遷移</a:t>
            </a:r>
            <a:endParaRPr kumimoji="1" lang="ja-JP" altLang="en-US" dirty="0"/>
          </a:p>
          <a:p>
            <a:r>
              <a:rPr lang="ja-JP" altLang="en-US" dirty="0"/>
              <a:t>・当たり判定</a:t>
            </a:r>
            <a:endParaRPr kumimoji="1" lang="ja-JP" altLang="en-US" dirty="0"/>
          </a:p>
        </p:txBody>
      </p:sp>
      <p:sp>
        <p:nvSpPr>
          <p:cNvPr id="6" name="テキスト ボックス 5">
            <a:extLst>
              <a:ext uri="{FF2B5EF4-FFF2-40B4-BE49-F238E27FC236}">
                <a16:creationId xmlns:a16="http://schemas.microsoft.com/office/drawing/2014/main" id="{97F959B4-B399-42C2-AA42-E4EA41381965}"/>
              </a:ext>
            </a:extLst>
          </p:cNvPr>
          <p:cNvSpPr txBox="1"/>
          <p:nvPr/>
        </p:nvSpPr>
        <p:spPr>
          <a:xfrm>
            <a:off x="8389367" y="3867603"/>
            <a:ext cx="3171472" cy="1477328"/>
          </a:xfrm>
          <a:prstGeom prst="rect">
            <a:avLst/>
          </a:prstGeom>
          <a:noFill/>
        </p:spPr>
        <p:txBody>
          <a:bodyPr wrap="square" rtlCol="0">
            <a:spAutoFit/>
          </a:bodyPr>
          <a:lstStyle/>
          <a:p>
            <a:r>
              <a:rPr kumimoji="1" lang="ja-JP" altLang="en-US" dirty="0"/>
              <a:t>制作期間の目安</a:t>
            </a:r>
            <a:endParaRPr kumimoji="1" lang="en-US" altLang="ja-JP" dirty="0"/>
          </a:p>
          <a:p>
            <a:r>
              <a:rPr lang="ja-JP" altLang="en-US" dirty="0"/>
              <a:t>プロト完成</a:t>
            </a:r>
            <a:r>
              <a:rPr lang="en-US" altLang="ja-JP" dirty="0"/>
              <a:t>	12/10</a:t>
            </a:r>
          </a:p>
          <a:p>
            <a:r>
              <a:rPr lang="en-US" altLang="ja-JP" dirty="0"/>
              <a:t>α</a:t>
            </a:r>
            <a:r>
              <a:rPr lang="ja-JP" altLang="en-US" dirty="0"/>
              <a:t>完成　　　</a:t>
            </a:r>
            <a:r>
              <a:rPr lang="en-US" altLang="ja-JP" dirty="0"/>
              <a:t>	1/1</a:t>
            </a:r>
            <a:r>
              <a:rPr lang="ja-JP" altLang="en-US" dirty="0"/>
              <a:t>　</a:t>
            </a:r>
            <a:endParaRPr lang="en-US" altLang="ja-JP" dirty="0"/>
          </a:p>
          <a:p>
            <a:r>
              <a:rPr kumimoji="1" lang="en-US" altLang="ja-JP" dirty="0"/>
              <a:t>β</a:t>
            </a:r>
            <a:r>
              <a:rPr kumimoji="1" lang="ja-JP" altLang="en-US" dirty="0"/>
              <a:t>完成　　　</a:t>
            </a:r>
            <a:r>
              <a:rPr kumimoji="1" lang="en-US" altLang="ja-JP" dirty="0"/>
              <a:t>	1/15</a:t>
            </a:r>
          </a:p>
          <a:p>
            <a:r>
              <a:rPr kumimoji="1" lang="ja-JP" altLang="en-US" dirty="0"/>
              <a:t>マスター完成</a:t>
            </a:r>
            <a:r>
              <a:rPr kumimoji="1" lang="en-US" altLang="ja-JP" dirty="0"/>
              <a:t>	1/31</a:t>
            </a:r>
            <a:endParaRPr kumimoji="1" lang="ja-JP" altLang="en-US" dirty="0"/>
          </a:p>
        </p:txBody>
      </p:sp>
    </p:spTree>
    <p:extLst>
      <p:ext uri="{BB962C8B-B14F-4D97-AF65-F5344CB8AC3E}">
        <p14:creationId xmlns:p14="http://schemas.microsoft.com/office/powerpoint/2010/main" val="391612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pleGrip">
            <a:hlinkClick r:id="" action="ppaction://media"/>
            <a:extLst>
              <a:ext uri="{FF2B5EF4-FFF2-40B4-BE49-F238E27FC236}">
                <a16:creationId xmlns:a16="http://schemas.microsoft.com/office/drawing/2014/main" id="{A6A7A937-16AD-4C3E-BEBE-B5DC0894DB4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93547" y="363932"/>
            <a:ext cx="11404905" cy="6130136"/>
          </a:xfrm>
          <a:prstGeom prst="rect">
            <a:avLst/>
          </a:prstGeom>
        </p:spPr>
      </p:pic>
    </p:spTree>
    <p:extLst>
      <p:ext uri="{BB962C8B-B14F-4D97-AF65-F5344CB8AC3E}">
        <p14:creationId xmlns:p14="http://schemas.microsoft.com/office/powerpoint/2010/main" val="63651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97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83</Words>
  <Application>Microsoft Office PowerPoint</Application>
  <PresentationFormat>ワイド画面</PresentationFormat>
  <Paragraphs>20</Paragraphs>
  <Slides>3</Slides>
  <Notes>0</Notes>
  <HiddenSlides>0</HiddenSlides>
  <MMClips>1</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瀨戸　雄大</dc:creator>
  <cp:lastModifiedBy>瀨戸　雄大</cp:lastModifiedBy>
  <cp:revision>21</cp:revision>
  <dcterms:created xsi:type="dcterms:W3CDTF">2024-11-05T04:52:22Z</dcterms:created>
  <dcterms:modified xsi:type="dcterms:W3CDTF">2024-11-25T07:55:10Z</dcterms:modified>
</cp:coreProperties>
</file>