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90B74-4A27-4DB5-98EB-5448E15D7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8DAEDF-EC5D-4248-80B6-E26BB2115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FF0E90-E62C-4F84-91DD-E10A438D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444-32D9-4190-AE51-29C77992DDE5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131C4-E31C-429A-A6D7-65AE7246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F326F-A6DF-4B02-8342-B4F4A072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0FDD-DE86-4DC4-B150-221B10125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53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20D16-A6FC-42BB-B9AA-08286BD6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D6B559-B2BD-47CA-BB2E-AB603E512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0817B8-4B1E-476F-A545-4CB1BD31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444-32D9-4190-AE51-29C77992DDE5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957B89-49F3-4ED2-9CB3-342B50E4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43E64E-D196-4887-B6FD-F4DA43A7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0FDD-DE86-4DC4-B150-221B10125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20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CA38C0-9426-4459-B912-3A3013B12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53703F-D6E4-44A6-92CF-492A65360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62C618-9A24-43B4-B6C5-DB1FA57C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444-32D9-4190-AE51-29C77992DDE5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294AC-9368-432A-B018-16010224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7F798A-A93D-46C6-AADD-4017E74E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0FDD-DE86-4DC4-B150-221B10125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07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23C52-A6E2-4E24-A617-83D7B853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4B5D48-F4AE-4DEC-87BC-87F2CD30B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2EB94-C5A5-4953-BC70-8A78144B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444-32D9-4190-AE51-29C77992DDE5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31E16-8EA5-4E37-8259-FA5FE11A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8D09C-BDBF-4060-8026-E40C5943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0FDD-DE86-4DC4-B150-221B10125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041E2-28EF-4D4C-809C-16AD741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4AEC9D-4590-4FD5-83B7-1AC5FE18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A207D-B661-4872-8715-06E3384F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444-32D9-4190-AE51-29C77992DDE5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9B0AD2-A293-4D59-B455-87D4B884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E09E6-978D-4825-9F14-D415E8F6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0FDD-DE86-4DC4-B150-221B10125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44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095B8-D175-44CE-8497-2515B6ED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CBD42D-31DA-45B8-8335-381F36106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8E3CD9-F4C3-4E03-8454-5BDCF8845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027722-B17D-4180-BA71-0B4385A9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444-32D9-4190-AE51-29C77992DDE5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DB544C-A74A-45DF-873F-10D14638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26A68B-9EF8-4337-9FC2-CCD7DFE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0FDD-DE86-4DC4-B150-221B10125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11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F75F15-E6B9-4008-9520-98B92270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5C368C-76F4-41D6-8CAE-A84829F0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09A3C-9B0C-49E0-A1D9-2E84CFD6C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CF2173-556D-4A1F-9105-C13D42490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D0846A-E635-41DD-94D5-08700767B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DE2B4-D156-4A6D-BDA3-1FA071C9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444-32D9-4190-AE51-29C77992DDE5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0D71CC-2899-440D-9D6E-D7744C9B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88F57E-3F0A-42B2-9E2C-319EEC01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0FDD-DE86-4DC4-B150-221B10125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557EAD-A8C9-491F-B946-AE06BD78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32563D-A04D-4B9A-95DF-2ADD06CF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444-32D9-4190-AE51-29C77992DDE5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6AC888-F4EB-40CE-BBEE-051F7A1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61AFB9-F19C-4998-AF48-E7D035FB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0FDD-DE86-4DC4-B150-221B10125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83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F9497C-E1F9-4E69-9454-EE104B98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444-32D9-4190-AE51-29C77992DDE5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6BECA6-A9C4-448E-BACD-CB1A4495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F9ABB3-DC3E-4E60-8D90-4E0DEBAF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0FDD-DE86-4DC4-B150-221B10125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26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8511E-9308-4B0F-87A4-F9DC6BFB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FFBE8C-18E9-49AB-9F24-3CB8773D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96FCB6-830B-45B4-865B-C89653ACD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811F1E-5A98-41B1-9ADF-D2AE4722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444-32D9-4190-AE51-29C77992DDE5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B8636E-313D-4E89-AC8A-426784F8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E5B4A-91D4-4769-93ED-D88404CD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0FDD-DE86-4DC4-B150-221B10125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98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54B8A-2C81-4556-AFF2-BF846135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8DFAE8-0393-4B46-9C9E-09AFCF68A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E2476B-3CBC-4D63-9E07-30E922EEA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1FE038-1C87-48E2-9262-09CAA24D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444-32D9-4190-AE51-29C77992DDE5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815F0C-7D9D-4044-B10D-7A85499A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53F28-55EA-4090-B2BA-E2167493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0FDD-DE86-4DC4-B150-221B10125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7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1F9E63-7FB2-4DC0-92F1-EEE17186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513258-DCB5-4992-82A7-9FD1A947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3E9D0-BAC2-4661-818C-8483E3DFF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F444-32D9-4190-AE51-29C77992DDE5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685BAD-C5FE-4B69-B0D5-4FE355CCA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735E6-F3E1-4270-AB85-67515ECDE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0FDD-DE86-4DC4-B150-221B101257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5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9B392D-235F-4FC8-884F-79A5C4A75410}"/>
              </a:ext>
            </a:extLst>
          </p:cNvPr>
          <p:cNvSpPr txBox="1"/>
          <p:nvPr/>
        </p:nvSpPr>
        <p:spPr>
          <a:xfrm>
            <a:off x="3318932" y="899284"/>
            <a:ext cx="555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dirty="0"/>
              <a:t>Grapple King</a:t>
            </a:r>
            <a:endParaRPr kumimoji="1" lang="ja-JP" altLang="en-US" sz="5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5E01AB-6B2B-46E8-8FDC-5F46C00B6E56}"/>
              </a:ext>
            </a:extLst>
          </p:cNvPr>
          <p:cNvSpPr txBox="1"/>
          <p:nvPr/>
        </p:nvSpPr>
        <p:spPr>
          <a:xfrm>
            <a:off x="1900766" y="2942506"/>
            <a:ext cx="83904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使用言語</a:t>
            </a:r>
            <a:r>
              <a:rPr lang="ja-JP" altLang="en-US" sz="3200" dirty="0"/>
              <a:t>：</a:t>
            </a:r>
            <a:r>
              <a:rPr lang="en-US" altLang="ja-JP" sz="3200" dirty="0"/>
              <a:t>C++</a:t>
            </a:r>
          </a:p>
          <a:p>
            <a:pPr algn="ctr"/>
            <a:endParaRPr lang="en-US" altLang="ja-JP" sz="3200" dirty="0"/>
          </a:p>
          <a:p>
            <a:pPr algn="ctr"/>
            <a:r>
              <a:rPr lang="ja-JP" altLang="en-US" sz="3200" dirty="0"/>
              <a:t>開発環境：</a:t>
            </a:r>
            <a:r>
              <a:rPr lang="en-US" altLang="ja-JP" sz="3200" dirty="0"/>
              <a:t>DX</a:t>
            </a:r>
            <a:r>
              <a:rPr lang="ja-JP" altLang="en-US" sz="3200" dirty="0"/>
              <a:t>ライブラリ</a:t>
            </a:r>
            <a:endParaRPr lang="en-US" altLang="ja-JP" sz="3200" dirty="0"/>
          </a:p>
          <a:p>
            <a:pPr algn="ctr"/>
            <a:endParaRPr lang="en-US" altLang="ja-JP" sz="3200" dirty="0"/>
          </a:p>
          <a:p>
            <a:pPr algn="ctr"/>
            <a:r>
              <a:rPr lang="ja-JP" altLang="en-US" sz="3200" dirty="0"/>
              <a:t>プレイ人数：一人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5902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07E741-DDCB-4D88-9B93-23A10402F8A0}"/>
              </a:ext>
            </a:extLst>
          </p:cNvPr>
          <p:cNvSpPr txBox="1"/>
          <p:nvPr/>
        </p:nvSpPr>
        <p:spPr>
          <a:xfrm>
            <a:off x="589935" y="651084"/>
            <a:ext cx="6244421" cy="663053"/>
          </a:xfrm>
          <a:prstGeom prst="rect">
            <a:avLst/>
          </a:prstGeom>
          <a:noFill/>
        </p:spPr>
        <p:txBody>
          <a:bodyPr wrap="square" tIns="54000" bIns="54000" rtlCol="0">
            <a:spAutoFit/>
          </a:bodyPr>
          <a:lstStyle/>
          <a:p>
            <a:r>
              <a:rPr kumimoji="1" lang="ja-JP" altLang="en-US" sz="2800" dirty="0"/>
              <a:t>参考元の作品</a:t>
            </a:r>
            <a:r>
              <a:rPr lang="ja-JP" altLang="en-US" sz="2800" dirty="0"/>
              <a:t>：</a:t>
            </a:r>
            <a:r>
              <a:rPr lang="en-US" altLang="ja-JP" sz="3600" b="1" dirty="0"/>
              <a:t>Grapple Grip</a:t>
            </a:r>
            <a:endParaRPr lang="en-US" altLang="ja-JP" sz="2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D7858A9-C44C-484F-B1E4-341E42736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8" y="1022823"/>
            <a:ext cx="4424517" cy="24619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2968426-BA12-4DAB-BBD2-6D1BCAF9E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61" y="4010436"/>
            <a:ext cx="4424516" cy="24518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706F59-A225-4A2A-82E7-EBF60807D175}"/>
              </a:ext>
            </a:extLst>
          </p:cNvPr>
          <p:cNvSpPr txBox="1"/>
          <p:nvPr/>
        </p:nvSpPr>
        <p:spPr>
          <a:xfrm>
            <a:off x="596955" y="4425628"/>
            <a:ext cx="6413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アピールポイント</a:t>
            </a:r>
            <a:endParaRPr lang="en-US" altLang="ja-JP" sz="3200" dirty="0"/>
          </a:p>
          <a:p>
            <a:r>
              <a:rPr lang="ja-JP" altLang="en-US" sz="3200" dirty="0"/>
              <a:t>・画面遷移</a:t>
            </a:r>
            <a:endParaRPr kumimoji="1" lang="ja-JP" altLang="en-US" sz="3200" dirty="0"/>
          </a:p>
          <a:p>
            <a:r>
              <a:rPr lang="ja-JP" altLang="en-US" sz="3200" dirty="0"/>
              <a:t>・当たり判定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8EAD7E-288F-4112-8A6B-BD1620245903}"/>
              </a:ext>
            </a:extLst>
          </p:cNvPr>
          <p:cNvSpPr txBox="1"/>
          <p:nvPr/>
        </p:nvSpPr>
        <p:spPr>
          <a:xfrm>
            <a:off x="8417361" y="217887"/>
            <a:ext cx="355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参考元画像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885B8F-1398-4305-A77B-CB8A2D9CBEF0}"/>
              </a:ext>
            </a:extLst>
          </p:cNvPr>
          <p:cNvSpPr txBox="1"/>
          <p:nvPr/>
        </p:nvSpPr>
        <p:spPr>
          <a:xfrm>
            <a:off x="7177547" y="705612"/>
            <a:ext cx="491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ゲームプレイシーン</a:t>
            </a:r>
            <a:r>
              <a:rPr kumimoji="1" lang="en-US" altLang="ja-JP" dirty="0"/>
              <a:t>(</a:t>
            </a:r>
            <a:r>
              <a:rPr kumimoji="1" lang="ja-JP" altLang="en-US" dirty="0"/>
              <a:t>ステージ</a:t>
            </a:r>
            <a:r>
              <a:rPr kumimoji="1" lang="en-US" altLang="ja-JP" dirty="0"/>
              <a:t>1)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2B1216-3892-4C81-965A-9D83991BF615}"/>
              </a:ext>
            </a:extLst>
          </p:cNvPr>
          <p:cNvSpPr txBox="1"/>
          <p:nvPr/>
        </p:nvSpPr>
        <p:spPr>
          <a:xfrm>
            <a:off x="7177548" y="372152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ステージ選択シーン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6BF34B-B756-431C-B1F8-FE59EC1F534B}"/>
              </a:ext>
            </a:extLst>
          </p:cNvPr>
          <p:cNvSpPr txBox="1"/>
          <p:nvPr/>
        </p:nvSpPr>
        <p:spPr>
          <a:xfrm>
            <a:off x="592116" y="1746498"/>
            <a:ext cx="64182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参考元の作品より、</a:t>
            </a:r>
            <a:r>
              <a:rPr lang="en-US" altLang="ja-JP" sz="2000" b="1" dirty="0"/>
              <a:t>20</a:t>
            </a:r>
            <a:r>
              <a:rPr lang="ja-JP" altLang="en-US" sz="2000" b="1" dirty="0"/>
              <a:t>ステージ</a:t>
            </a:r>
            <a:r>
              <a:rPr lang="ja-JP" altLang="en-US" sz="2000" dirty="0"/>
              <a:t>作る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クリア条件：真上に伸ばせる糸を利用し</a:t>
            </a:r>
            <a:r>
              <a:rPr lang="ja-JP" altLang="en-US" sz="2000" dirty="0"/>
              <a:t>て</a:t>
            </a:r>
            <a:r>
              <a:rPr kumimoji="1" lang="ja-JP" altLang="en-US" sz="2000" dirty="0"/>
              <a:t>壁を越えて</a:t>
            </a:r>
            <a:endParaRPr kumimoji="1" lang="en-US" altLang="ja-JP" sz="2000" dirty="0"/>
          </a:p>
          <a:p>
            <a:r>
              <a:rPr kumimoji="1" lang="ja-JP" altLang="en-US" sz="2000" dirty="0"/>
              <a:t>上部にある穴へ糸を伸ばして画面外に行くとゴール</a:t>
            </a:r>
            <a:endParaRPr kumimoji="1" lang="en-US" altLang="ja-JP" sz="2000" dirty="0"/>
          </a:p>
          <a:p>
            <a:endParaRPr kumimoji="1" lang="ja-JP" altLang="en-US" sz="2000" dirty="0"/>
          </a:p>
          <a:p>
            <a:r>
              <a:rPr kumimoji="1" lang="ja-JP" altLang="en-US" sz="2000" dirty="0"/>
              <a:t>ゲームオーバーなし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612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ADF68CB-E934-45E8-9F03-79A49F0484BF}"/>
              </a:ext>
            </a:extLst>
          </p:cNvPr>
          <p:cNvSpPr/>
          <p:nvPr/>
        </p:nvSpPr>
        <p:spPr>
          <a:xfrm>
            <a:off x="795129" y="753212"/>
            <a:ext cx="10681253" cy="19767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プロト完成</a:t>
            </a:r>
            <a:r>
              <a:rPr lang="en-US" altLang="ja-JP" sz="2800" dirty="0">
                <a:solidFill>
                  <a:schemeClr val="tx1"/>
                </a:solidFill>
              </a:rPr>
              <a:t>		12/10	</a:t>
            </a:r>
            <a:r>
              <a:rPr lang="ja-JP" altLang="en-US" sz="2800" dirty="0">
                <a:solidFill>
                  <a:schemeClr val="tx1"/>
                </a:solidFill>
              </a:rPr>
              <a:t>・ステージ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の実装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					</a:t>
            </a:r>
            <a:r>
              <a:rPr lang="ja-JP" altLang="en-US" sz="2800" dirty="0">
                <a:solidFill>
                  <a:schemeClr val="tx1"/>
                </a:solidFill>
              </a:rPr>
              <a:t>・当たり判定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					</a:t>
            </a:r>
            <a:r>
              <a:rPr lang="ja-JP" altLang="en-US" sz="2800" dirty="0">
                <a:solidFill>
                  <a:schemeClr val="tx1"/>
                </a:solidFill>
              </a:rPr>
              <a:t>・プレイヤー実装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					</a:t>
            </a:r>
            <a:r>
              <a:rPr lang="ja-JP" altLang="en-US" sz="2800" dirty="0">
                <a:solidFill>
                  <a:schemeClr val="tx1"/>
                </a:solidFill>
              </a:rPr>
              <a:t>・シーン遷移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937462-988C-4647-A98A-D2E41112AE69}"/>
              </a:ext>
            </a:extLst>
          </p:cNvPr>
          <p:cNvSpPr txBox="1"/>
          <p:nvPr/>
        </p:nvSpPr>
        <p:spPr>
          <a:xfrm>
            <a:off x="1186070" y="5473005"/>
            <a:ext cx="10091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　</a:t>
            </a:r>
          </a:p>
          <a:p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956609-AC1A-442A-8C31-874DD3F99F63}"/>
              </a:ext>
            </a:extLst>
          </p:cNvPr>
          <p:cNvSpPr txBox="1"/>
          <p:nvPr/>
        </p:nvSpPr>
        <p:spPr>
          <a:xfrm>
            <a:off x="1186070" y="291548"/>
            <a:ext cx="435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制作期間の目安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DE09ACF-C28F-4348-AD20-C4397526D1C0}"/>
              </a:ext>
            </a:extLst>
          </p:cNvPr>
          <p:cNvSpPr/>
          <p:nvPr/>
        </p:nvSpPr>
        <p:spPr>
          <a:xfrm>
            <a:off x="795129" y="3002860"/>
            <a:ext cx="10681253" cy="14179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α</a:t>
            </a:r>
            <a:r>
              <a:rPr lang="ja-JP" altLang="en-US" sz="2800" dirty="0">
                <a:solidFill>
                  <a:schemeClr val="tx1"/>
                </a:solidFill>
              </a:rPr>
              <a:t>完成　　　</a:t>
            </a:r>
            <a:r>
              <a:rPr lang="en-US" altLang="ja-JP" sz="2800" dirty="0">
                <a:solidFill>
                  <a:schemeClr val="tx1"/>
                </a:solidFill>
              </a:rPr>
              <a:t>	1/1		</a:t>
            </a:r>
            <a:r>
              <a:rPr lang="ja-JP" altLang="en-US" sz="2800" dirty="0">
                <a:solidFill>
                  <a:schemeClr val="tx1"/>
                </a:solidFill>
              </a:rPr>
              <a:t>・全ステージの実装</a:t>
            </a:r>
            <a:r>
              <a:rPr lang="en-US" altLang="ja-JP" sz="2800" dirty="0">
                <a:solidFill>
                  <a:schemeClr val="tx1"/>
                </a:solidFill>
              </a:rPr>
              <a:t>(20</a:t>
            </a:r>
            <a:r>
              <a:rPr lang="ja-JP" altLang="en-US" sz="2800" dirty="0">
                <a:solidFill>
                  <a:schemeClr val="tx1"/>
                </a:solidFill>
              </a:rPr>
              <a:t>ステージ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					</a:t>
            </a:r>
            <a:r>
              <a:rPr lang="ja-JP" altLang="en-US" sz="2800" dirty="0">
                <a:solidFill>
                  <a:schemeClr val="tx1"/>
                </a:solidFill>
              </a:rPr>
              <a:t>・全ギミックの実装</a:t>
            </a:r>
            <a:r>
              <a:rPr lang="en-US" altLang="ja-JP" sz="2800" dirty="0">
                <a:solidFill>
                  <a:schemeClr val="tx1"/>
                </a:solidFill>
              </a:rPr>
              <a:t>(5</a:t>
            </a:r>
            <a:r>
              <a:rPr lang="ja-JP" altLang="en-US" sz="2800" dirty="0">
                <a:solidFill>
                  <a:schemeClr val="tx1"/>
                </a:solidFill>
              </a:rPr>
              <a:t>種類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					</a:t>
            </a:r>
            <a:r>
              <a:rPr lang="ja-JP" altLang="en-US" sz="2800" dirty="0">
                <a:solidFill>
                  <a:schemeClr val="tx1"/>
                </a:solidFill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</a:rPr>
              <a:t>UI</a:t>
            </a:r>
          </a:p>
          <a:p>
            <a:pPr algn="ctr"/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C4EE81C-31EE-451B-B809-84B0BB9C4F78}"/>
              </a:ext>
            </a:extLst>
          </p:cNvPr>
          <p:cNvSpPr/>
          <p:nvPr/>
        </p:nvSpPr>
        <p:spPr>
          <a:xfrm>
            <a:off x="795129" y="4693757"/>
            <a:ext cx="10681253" cy="9731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800" dirty="0">
              <a:solidFill>
                <a:schemeClr val="tx1"/>
              </a:solidFill>
            </a:endParaRPr>
          </a:p>
          <a:p>
            <a:r>
              <a:rPr kumimoji="1" lang="en-US" altLang="ja-JP" sz="2800" dirty="0">
                <a:solidFill>
                  <a:schemeClr val="tx1"/>
                </a:solidFill>
              </a:rPr>
              <a:t>β</a:t>
            </a:r>
            <a:r>
              <a:rPr kumimoji="1" lang="ja-JP" altLang="en-US" sz="2800" dirty="0">
                <a:solidFill>
                  <a:schemeClr val="tx1"/>
                </a:solidFill>
              </a:rPr>
              <a:t>完成　　　</a:t>
            </a:r>
            <a:r>
              <a:rPr kumimoji="1" lang="en-US" altLang="ja-JP" sz="2800" dirty="0">
                <a:solidFill>
                  <a:schemeClr val="tx1"/>
                </a:solidFill>
              </a:rPr>
              <a:t>	1/15		</a:t>
            </a:r>
            <a:r>
              <a:rPr lang="ja-JP" altLang="en-US" sz="2800" dirty="0">
                <a:solidFill>
                  <a:schemeClr val="tx1"/>
                </a:solidFill>
              </a:rPr>
              <a:t>・グラフィックの決定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					</a:t>
            </a:r>
            <a:r>
              <a:rPr lang="ja-JP" altLang="en-US" sz="2800" dirty="0">
                <a:solidFill>
                  <a:schemeClr val="tx1"/>
                </a:solidFill>
              </a:rPr>
              <a:t>・音声データの決定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97E06DF-589B-4D0D-AD19-AB5B61C5D1CA}"/>
              </a:ext>
            </a:extLst>
          </p:cNvPr>
          <p:cNvSpPr/>
          <p:nvPr/>
        </p:nvSpPr>
        <p:spPr>
          <a:xfrm>
            <a:off x="795129" y="5939850"/>
            <a:ext cx="10681253" cy="613800"/>
          </a:xfrm>
          <a:prstGeom prst="roundRect">
            <a:avLst/>
          </a:prstGeom>
          <a:solidFill>
            <a:srgbClr val="8EB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マスター完成</a:t>
            </a:r>
            <a:r>
              <a:rPr kumimoji="1" lang="en-US" altLang="ja-JP" sz="2800" dirty="0">
                <a:solidFill>
                  <a:schemeClr val="tx1"/>
                </a:solidFill>
              </a:rPr>
              <a:t>	1/31		</a:t>
            </a:r>
            <a:r>
              <a:rPr lang="ja-JP" altLang="en-US" sz="2800" dirty="0">
                <a:solidFill>
                  <a:schemeClr val="tx1"/>
                </a:solidFill>
              </a:rPr>
              <a:t>・バグの修正</a:t>
            </a:r>
            <a:endParaRPr kumimoji="1" lang="ja-JP" altLang="en-US" sz="2800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09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179</Words>
  <Application>Microsoft Office PowerPoint</Application>
  <PresentationFormat>ワイド画面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瀨戸　雄大</dc:creator>
  <cp:lastModifiedBy>瀨戸　雄大</cp:lastModifiedBy>
  <cp:revision>34</cp:revision>
  <dcterms:created xsi:type="dcterms:W3CDTF">2024-11-05T04:52:22Z</dcterms:created>
  <dcterms:modified xsi:type="dcterms:W3CDTF">2024-12-02T07:37:44Z</dcterms:modified>
</cp:coreProperties>
</file>