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C9619-5A94-4302-A1A6-A55330C3C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B02E50-B95C-4B96-AE94-92F138B9E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44E0C-EF8C-4608-82A9-060B55E6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59D28F-4B20-485B-AE16-FEF9D4B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86880-CA27-4F14-8CBC-10471BC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17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384EB3-D6F9-4728-BC1E-C13F658C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5B0E3E-F908-4D1C-8023-6C80CBE83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E64F4-13D9-46BC-9D72-764B1CBC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E55C9-62D3-4F79-8366-03D0C512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A7CB-CC56-4CCC-A46F-17B38CE5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7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B9D71C-9EB5-45AA-BBE1-D89163E2B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9EC60B-0C4F-4437-8FD0-BFA7E854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751E5-070A-4094-AFAF-B890E484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28183-63F0-4763-865E-4502A242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029261-77CF-4813-BAAF-6327FB4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1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A5135-4A3A-4342-8C43-E844FFD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92DF7C-E995-494A-817A-44D69CAF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48616-7CEC-4BD4-A46F-E2808CA8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AB1EF-260D-4839-B609-EE065163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C9B1B5-3FEB-4B15-96A8-47943FF8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68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FDEDC-C711-4544-8D4D-7B3129FC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B20733-A833-4EED-84D2-A1E72944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5044F-4995-421A-805A-9684F8A7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7E988-0820-472A-8E1A-71995D1E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9A138-A3B5-42B7-9D2B-00F824EA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21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0332C-381B-4AE3-9BDA-C8547F66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8CF8E-F6C0-423A-92BD-3D9700C4A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E0A41D-E9B5-49A4-A76F-BB4B01E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F0F77-8459-4370-96C0-6B2479A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A5473A-BDDD-4F5B-ABC2-5716EFBB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6A6E56-8D77-426F-A8E0-8A145DDB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58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B2E5-D3D1-41FF-9BB4-4E6280F1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A5DB71-4046-412C-88F1-3D84FB06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C8B719-1933-405A-87F1-968728D6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D1A82F-E308-4857-8F10-8814AAFE1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691093-3DA7-4794-AB97-69034996A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58E921-8B07-4EF5-862B-5796DDBD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2F747E-7516-4453-84A7-2A5AB8F8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2407F1-468E-4237-9A4D-18BA9600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64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21DC6-1FB7-4E22-A18A-DE095BED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34D5C7-FB20-4066-A4E9-99D1D392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DF824A-E09F-4E0A-A065-0C299A9D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6B361E-E988-4153-A394-E39A476E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37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184AE-39ED-4A63-9029-B002A006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95B789-92B5-4041-937C-335CBD9C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2B407C-BE30-4814-9BA2-B211FB07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2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5B08D-DAA1-458C-A2D5-974D8EA0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135D24-6B56-4BD3-8FC3-1459134B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E5BA7F-FAF7-4095-879B-0498863EC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479B1-92CE-4778-8563-04F60515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C30769-FDA0-4F38-B30D-912F024A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241443-3115-49C2-BD73-5DF83B4C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5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9A8A2-892C-41CD-B775-77414527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A8E9CC-CC2A-4BF7-8C20-245C268CD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A2EAC-C15C-4EBD-9765-07EBB664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9F9896-2F05-4E2E-AA2C-2A9C9FA2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CFF3A3-A694-4E43-8CCE-8B5620E1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F858D9-FAD8-4CFA-A959-04FAF3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E7D6FF-8F6D-4EA6-B68B-AD44B973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C0111-37DA-45A6-B651-C5F45696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F428C-100A-4389-9521-D94E3C2CE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21F3-33E5-4A88-B9C0-50CBC599AE25}" type="datetimeFigureOut">
              <a:rPr kumimoji="1" lang="ja-JP" altLang="en-US" smtClean="0"/>
              <a:t>2018/4/16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75B6CB-EA1B-482D-AB29-9CCB56BD1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015B7-B8EA-49E2-87E3-65DAAC50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6F30-F6A0-417C-907F-F2DCD77C9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659E8E-BE24-4F07-83EA-CACC7337C213}"/>
              </a:ext>
            </a:extLst>
          </p:cNvPr>
          <p:cNvSpPr/>
          <p:nvPr/>
        </p:nvSpPr>
        <p:spPr>
          <a:xfrm>
            <a:off x="3971565" y="2667519"/>
            <a:ext cx="1394732" cy="1823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u="sng"/>
              <a:t>office_id</a:t>
            </a:r>
          </a:p>
          <a:p>
            <a:pPr algn="l"/>
            <a:r>
              <a:rPr kumimoji="1" lang="en-US" altLang="ja-JP" sz="1100"/>
              <a:t>name</a:t>
            </a:r>
          </a:p>
          <a:p>
            <a:pPr algn="l"/>
            <a:r>
              <a:rPr kumimoji="1" lang="en-US" altLang="ja-JP" sz="1100"/>
              <a:t>version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E20AFF3-92D2-4FE7-8C7B-9EC17C1F5F39}"/>
              </a:ext>
            </a:extLst>
          </p:cNvPr>
          <p:cNvSpPr/>
          <p:nvPr/>
        </p:nvSpPr>
        <p:spPr>
          <a:xfrm>
            <a:off x="3960359" y="2360158"/>
            <a:ext cx="1344706" cy="330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endParaRPr kumimoji="1" lang="ja-JP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514AD04-5F10-4F63-9EF7-8055369E90FB}"/>
              </a:ext>
            </a:extLst>
          </p:cNvPr>
          <p:cNvCxnSpPr/>
          <p:nvPr/>
        </p:nvCxnSpPr>
        <p:spPr>
          <a:xfrm rot="10800000" flipH="1">
            <a:off x="5377543" y="3490912"/>
            <a:ext cx="14423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A80EFD-FD9F-4B84-939B-29EACC84D2AA}"/>
              </a:ext>
            </a:extLst>
          </p:cNvPr>
          <p:cNvSpPr/>
          <p:nvPr/>
        </p:nvSpPr>
        <p:spPr>
          <a:xfrm>
            <a:off x="6836909" y="2674484"/>
            <a:ext cx="1394732" cy="1823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u="sng"/>
              <a:t>comment_id</a:t>
            </a:r>
          </a:p>
          <a:p>
            <a:pPr algn="l"/>
            <a:r>
              <a:rPr kumimoji="1" lang="en-US" altLang="ja-JP" sz="1100"/>
              <a:t>office_id(FK)</a:t>
            </a:r>
          </a:p>
          <a:p>
            <a:pPr algn="l"/>
            <a:r>
              <a:rPr kumimoji="1" lang="en-US" altLang="ja-JP" sz="1100"/>
              <a:t>date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2853949-38AD-4349-AA31-4A20CDC6DD70}"/>
              </a:ext>
            </a:extLst>
          </p:cNvPr>
          <p:cNvSpPr/>
          <p:nvPr/>
        </p:nvSpPr>
        <p:spPr>
          <a:xfrm>
            <a:off x="6751184" y="2379208"/>
            <a:ext cx="1344706" cy="330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kumimoji="1" lang="ja-JP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6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life guard</dc:creator>
  <cp:lastModifiedBy>life guard</cp:lastModifiedBy>
  <cp:revision>2</cp:revision>
  <dcterms:created xsi:type="dcterms:W3CDTF">2018-04-16T06:55:52Z</dcterms:created>
  <dcterms:modified xsi:type="dcterms:W3CDTF">2018-04-16T07:03:28Z</dcterms:modified>
</cp:coreProperties>
</file>