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6"/>
    <p:restoredTop sz="97059"/>
  </p:normalViewPr>
  <p:slideViewPr>
    <p:cSldViewPr snapToGrid="0" snapToObjects="1">
      <p:cViewPr varScale="1">
        <p:scale>
          <a:sx n="86" d="100"/>
          <a:sy n="86" d="100"/>
        </p:scale>
        <p:origin x="24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535DA-7ECC-4345-9F4E-612209CE6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05BA47-3F52-D049-9D49-739C24E91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21AC69-6E50-D543-AC75-E7162EF5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B72E-3C69-6B4C-A238-7BE789FB7780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49CFE2-44E6-8E44-B5B3-72DFE17C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18426A-F445-5F45-8EC5-9E03255A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9529-B4F9-5A42-906C-D38547084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75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472EE8-6B15-DA4D-9477-4E802256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3815E9-85CD-9541-A998-0AE25CBFE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A3E46F-4F64-B04E-B51E-C67CF27B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B72E-3C69-6B4C-A238-7BE789FB7780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7D4907-9BF3-BC41-B03E-79746DD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97FE2F-943C-624A-9D0C-19D91357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9529-B4F9-5A42-906C-D38547084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86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F5ED96-CA33-7048-A5E7-300EB7CA2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221C39-04BC-C043-A54A-92DCCC50F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43F010-0A1E-1042-8D20-A3C64954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B72E-3C69-6B4C-A238-7BE789FB7780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76853-A279-5D4A-AEE1-FB27F89D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E67999-4B77-7847-BB0B-AB73F69E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9529-B4F9-5A42-906C-D38547084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12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B9D58F-48ED-854F-AA26-96B55993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60526F-F9DC-604F-BB97-D6F695EF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466E3A-DE61-B041-A3D8-F9A350A6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B72E-3C69-6B4C-A238-7BE789FB7780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930A34-57CC-7E40-AC06-8B825039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DC5E5-D0D6-CF44-8345-C4147C8D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9529-B4F9-5A42-906C-D38547084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67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044AC-1BB7-4F4E-953A-EA47A34E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FE5CD5-772C-7642-933F-8FBBA6A73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DE3DE-B2FE-DD48-B07C-A8D151D9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B72E-3C69-6B4C-A238-7BE789FB7780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1931F3-19A5-C343-9FF4-31EC3112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D4CB56-8392-D44D-842F-45C6D380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9529-B4F9-5A42-906C-D38547084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91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B015A-6630-C94E-83D6-7A7616D7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B7F793-8652-4746-A36D-E88BF7D32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29CA75-61B7-D04D-BD4D-66F156076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AD82B2-1990-3B41-BA1A-879E0DC8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B72E-3C69-6B4C-A238-7BE789FB7780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F62913-9E50-754C-9855-32BDEE5B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EBAF61-C55D-EC4C-B0B9-690E6170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9529-B4F9-5A42-906C-D38547084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11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30C0F-7E8B-764A-A964-0E38EBF8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9F8388-6261-BC40-838B-E9C6A16A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8D0EB4-F656-E242-A097-39328E68B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CF47CF-4F3B-0E4C-8168-E6791E042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B0B967A-3ED1-8449-B54F-20C13E1E5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22322B-2D32-9A43-A95B-43590167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B72E-3C69-6B4C-A238-7BE789FB7780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F86C73-94D3-164D-BB6A-53F0AC22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67731D-2048-EC46-AE25-DDD974C4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9529-B4F9-5A42-906C-D38547084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87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4726D-BA01-A444-8701-DC47D0D7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C04E7C-EC77-3147-9801-6EE51054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B72E-3C69-6B4C-A238-7BE789FB7780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272141-486A-D84D-B612-1B0FA182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1A1EF7-E9C5-2545-94CD-7D30DDB6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9529-B4F9-5A42-906C-D38547084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21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DDE865-CE61-744A-854C-B58126E3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B72E-3C69-6B4C-A238-7BE789FB7780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B5C805-F826-164B-9586-928F3C9D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3DA9FA-BF17-3C41-BC3A-6D45ED37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9529-B4F9-5A42-906C-D38547084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65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5D5F0F-B44D-8341-BA2B-B8EC11FC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45590F-1813-A84D-9908-30B7FF445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87B36B-CF97-0F47-8A7E-036D41BFA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9BC89F-2962-EB49-BB51-07E61F16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B72E-3C69-6B4C-A238-7BE789FB7780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256C5E-2194-5743-B298-AA62DF7E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DA21DE-8EF8-FB4E-B50C-7DAFD369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9529-B4F9-5A42-906C-D38547084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96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AC9BE-B6F4-6646-873B-2C06BB8C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BF71E10-1576-0C46-B432-116682419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36FA1A-6BA4-2144-91ED-D0454C976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45B0D3-570F-EA4B-9BD1-1D97847E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B72E-3C69-6B4C-A238-7BE789FB7780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2255DB-37B3-5E4B-8C4E-501F06E1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94E21A-9313-BD4E-B401-C77003B1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9529-B4F9-5A42-906C-D38547084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12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668C22-C7AC-1144-BFBA-065227DE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2A92CC-C4F1-6C43-962D-399B0BE11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044FB3-EA1A-3146-976E-8D333A5F3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3B72E-3C69-6B4C-A238-7BE789FB7780}" type="datetimeFigureOut">
              <a:rPr kumimoji="1" lang="ja-JP" altLang="en-US" smtClean="0"/>
              <a:t>2019/9/15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2F1377-15E4-6045-A044-6D0A2EBBF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129BF9-11C1-EE43-992E-A913FB745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9529-B4F9-5A42-906C-D38547084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94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73978-716E-174D-8CE0-EE593555D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2671"/>
            <a:ext cx="9144000" cy="1243873"/>
          </a:xfrm>
        </p:spPr>
        <p:txBody>
          <a:bodyPr>
            <a:normAutofit/>
          </a:bodyPr>
          <a:lstStyle/>
          <a:p>
            <a:r>
              <a:rPr lang="ja-JP" altLang="en-US" sz="4000">
                <a:solidFill>
                  <a:schemeClr val="bg1">
                    <a:lumMod val="65000"/>
                  </a:schemeClr>
                </a:solidFill>
              </a:rPr>
              <a:t>制作</a:t>
            </a:r>
            <a:r>
              <a:rPr kumimoji="1" lang="ja-JP" altLang="en-US" sz="4000">
                <a:solidFill>
                  <a:schemeClr val="bg1">
                    <a:lumMod val="65000"/>
                  </a:schemeClr>
                </a:solidFill>
              </a:rPr>
              <a:t>企画書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CD5A60-D1BD-BC4A-BA49-90C95EC01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898759"/>
          </a:xfrm>
        </p:spPr>
        <p:txBody>
          <a:bodyPr>
            <a:normAutofit/>
          </a:bodyPr>
          <a:lstStyle/>
          <a:p>
            <a:r>
              <a:rPr kumimoji="1" lang="ja-JP" altLang="en-US" sz="1800">
                <a:latin typeface="+mj-ea"/>
                <a:ea typeface="+mj-ea"/>
              </a:rPr>
              <a:t>２０１９年９月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38C71AB-7444-1249-8AC4-78BD7DEF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51" y="2228570"/>
            <a:ext cx="3178898" cy="841254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897899F6-A696-F347-8435-F828AED270F3}"/>
              </a:ext>
            </a:extLst>
          </p:cNvPr>
          <p:cNvSpPr txBox="1">
            <a:spLocks/>
          </p:cNvSpPr>
          <p:nvPr/>
        </p:nvSpPr>
        <p:spPr>
          <a:xfrm>
            <a:off x="1524000" y="929732"/>
            <a:ext cx="9144000" cy="1236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>
                <a:solidFill>
                  <a:schemeClr val="bg1">
                    <a:lumMod val="65000"/>
                  </a:schemeClr>
                </a:solidFill>
              </a:rPr>
              <a:t>スマートフォン向けアプリ</a:t>
            </a:r>
          </a:p>
        </p:txBody>
      </p:sp>
    </p:spTree>
    <p:extLst>
      <p:ext uri="{BB962C8B-B14F-4D97-AF65-F5344CB8AC3E}">
        <p14:creationId xmlns:p14="http://schemas.microsoft.com/office/powerpoint/2010/main" val="351996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AD0EC-C23E-C548-A650-0D179077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1465E9-D6A3-3740-9762-FEF424839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07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Macintosh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HGｺﾞｼｯｸE</vt:lpstr>
      <vt:lpstr>HG創英角ｺﾞｼｯｸUB</vt:lpstr>
      <vt:lpstr>Arial</vt:lpstr>
      <vt:lpstr>Franklin Gothic Book</vt:lpstr>
      <vt:lpstr>Franklin Gothic Medium</vt:lpstr>
      <vt:lpstr>Office テーマ</vt:lpstr>
      <vt:lpstr>制作企画書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制作企画書</dc:title>
  <dc:creator>冨田 悠貴</dc:creator>
  <cp:lastModifiedBy>冨田 悠貴</cp:lastModifiedBy>
  <cp:revision>1</cp:revision>
  <dcterms:created xsi:type="dcterms:W3CDTF">2019-09-15T14:44:10Z</dcterms:created>
  <dcterms:modified xsi:type="dcterms:W3CDTF">2019-09-15T14:48:50Z</dcterms:modified>
</cp:coreProperties>
</file>