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4"/>
    <p:restoredTop sz="97059"/>
  </p:normalViewPr>
  <p:slideViewPr>
    <p:cSldViewPr snapToGrid="0" snapToObjects="1">
      <p:cViewPr varScale="1">
        <p:scale>
          <a:sx n="89" d="100"/>
          <a:sy n="89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535DA-7ECC-4345-9F4E-612209CE6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05BA47-3F52-D049-9D49-739C24E91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21AC69-6E50-D543-AC75-E7162EF5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B72E-3C69-6B4C-A238-7BE789FB778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9CFE2-44E6-8E44-B5B3-72DFE17C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18426A-F445-5F45-8EC5-9E03255A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9529-B4F9-5A42-906C-D38547084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75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9D58F-48ED-854F-AA26-96B55993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60526F-F9DC-604F-BB97-D6F695EF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466E3A-DE61-B041-A3D8-F9A350A6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B72E-3C69-6B4C-A238-7BE789FB778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930A34-57CC-7E40-AC06-8B825039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DC5E5-D0D6-CF44-8345-C4147C8D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9529-B4F9-5A42-906C-D38547084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50B167-349B-184C-84F3-0845A4E08B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4778" y="112269"/>
            <a:ext cx="1884218" cy="4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7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7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668C22-C7AC-1144-BFBA-065227DE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30" y="132042"/>
            <a:ext cx="9686364" cy="495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2A92CC-C4F1-6C43-962D-399B0BE11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257" y="989444"/>
            <a:ext cx="11551802" cy="520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044FB3-EA1A-3146-976E-8D333A5F3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125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A53B72E-3C69-6B4C-A238-7BE789FB7780}" type="datetimeFigureOut">
              <a:rPr lang="ja-JP" altLang="en-US" smtClean="0"/>
              <a:pPr/>
              <a:t>2019/9/25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2F1377-15E4-6045-A044-6D0A2EBBF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129BF9-11C1-EE43-992E-A913FB745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985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7CF9529-B4F9-5A42-906C-D3854708485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CE328E5-E670-5D45-A14C-54E89F45B82F}"/>
              </a:ext>
            </a:extLst>
          </p:cNvPr>
          <p:cNvCxnSpPr/>
          <p:nvPr userDrawn="1"/>
        </p:nvCxnSpPr>
        <p:spPr>
          <a:xfrm>
            <a:off x="261257" y="785360"/>
            <a:ext cx="11404879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94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73978-716E-174D-8CE0-EE593555D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28199"/>
            <a:ext cx="9144000" cy="1243873"/>
          </a:xfrm>
        </p:spPr>
        <p:txBody>
          <a:bodyPr>
            <a:normAutofit/>
          </a:bodyPr>
          <a:lstStyle/>
          <a:p>
            <a:r>
              <a:rPr kumimoji="1" lang="ja-JP" altLang="en-US" sz="4000">
                <a:solidFill>
                  <a:schemeClr val="bg1"/>
                </a:solidFill>
              </a:rPr>
              <a:t>企画書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CD5A60-D1BD-BC4A-BA49-90C95EC01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898759"/>
          </a:xfrm>
        </p:spPr>
        <p:txBody>
          <a:bodyPr>
            <a:normAutofit/>
          </a:bodyPr>
          <a:lstStyle/>
          <a:p>
            <a:r>
              <a:rPr kumimoji="1" lang="en-US" altLang="ja-JP" sz="1800" dirty="0">
                <a:solidFill>
                  <a:schemeClr val="bg1"/>
                </a:solidFill>
                <a:latin typeface="+mj-ea"/>
                <a:ea typeface="+mj-ea"/>
              </a:rPr>
              <a:t>2019</a:t>
            </a:r>
            <a:r>
              <a:rPr kumimoji="1" lang="ja-JP" altLang="en-US" sz="1800">
                <a:solidFill>
                  <a:schemeClr val="bg1"/>
                </a:solidFill>
                <a:latin typeface="+mj-ea"/>
                <a:ea typeface="+mj-ea"/>
              </a:rPr>
              <a:t>年</a:t>
            </a:r>
            <a:r>
              <a:rPr kumimoji="1" lang="en-US" altLang="ja-JP" sz="1800" dirty="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kumimoji="1" lang="ja-JP" altLang="en-US" sz="1800">
                <a:solidFill>
                  <a:schemeClr val="bg1"/>
                </a:solidFill>
                <a:latin typeface="+mj-ea"/>
                <a:ea typeface="+mj-ea"/>
              </a:rPr>
              <a:t>月</a:t>
            </a:r>
            <a:endParaRPr kumimoji="1" lang="en-US" altLang="ja-JP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j-ea"/>
                <a:ea typeface="+mj-ea"/>
              </a:rPr>
              <a:t>冨田悠貴</a:t>
            </a:r>
            <a:endParaRPr kumimoji="1" lang="ja-JP" altLang="en-US" sz="18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38C71AB-7444-1249-8AC4-78BD7DEF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430" y="2228570"/>
            <a:ext cx="5515140" cy="1459510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897899F6-A696-F347-8435-F828AED270F3}"/>
              </a:ext>
            </a:extLst>
          </p:cNvPr>
          <p:cNvSpPr txBox="1">
            <a:spLocks/>
          </p:cNvSpPr>
          <p:nvPr/>
        </p:nvSpPr>
        <p:spPr>
          <a:xfrm>
            <a:off x="1524000" y="929732"/>
            <a:ext cx="9144000" cy="1236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>
                <a:solidFill>
                  <a:schemeClr val="bg1"/>
                </a:solidFill>
              </a:rPr>
              <a:t>宇宙開発体験アプリ</a:t>
            </a:r>
          </a:p>
        </p:txBody>
      </p:sp>
    </p:spTree>
    <p:extLst>
      <p:ext uri="{BB962C8B-B14F-4D97-AF65-F5344CB8AC3E}">
        <p14:creationId xmlns:p14="http://schemas.microsoft.com/office/powerpoint/2010/main" val="351996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F8DD7-0172-0242-9367-4EFBA586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chemeClr val="bg1"/>
                </a:solidFill>
              </a:rPr>
              <a:t>宇宙開発体験アプリ</a:t>
            </a:r>
            <a:r>
              <a:rPr lang="en-US" altLang="ja-JP" dirty="0">
                <a:solidFill>
                  <a:schemeClr val="bg1"/>
                </a:solidFill>
              </a:rPr>
              <a:t>『HTVGO!』</a:t>
            </a:r>
            <a:r>
              <a:rPr lang="ja-JP" altLang="en-US">
                <a:solidFill>
                  <a:schemeClr val="bg1"/>
                </a:solidFill>
              </a:rPr>
              <a:t>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75C380-F37D-C040-B39C-1BAD7452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01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7F994-62A6-0A4B-A7A4-8E15C5E7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04CDE1-788E-F24F-8609-D8A3829B3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50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20</Words>
  <Application>Microsoft Macintosh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HGｺﾞｼｯｸE</vt:lpstr>
      <vt:lpstr>HG創英角ｺﾞｼｯｸUB</vt:lpstr>
      <vt:lpstr>Arial</vt:lpstr>
      <vt:lpstr>Franklin Gothic Book</vt:lpstr>
      <vt:lpstr>Franklin Gothic Medium</vt:lpstr>
      <vt:lpstr>Office テーマ</vt:lpstr>
      <vt:lpstr>企画書</vt:lpstr>
      <vt:lpstr>宇宙開発体験アプリ『HTVGO!』概要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制作企画書</dc:title>
  <dc:creator>冨田 悠貴</dc:creator>
  <cp:lastModifiedBy>冨田 悠貴</cp:lastModifiedBy>
  <cp:revision>7</cp:revision>
  <dcterms:created xsi:type="dcterms:W3CDTF">2019-09-15T14:44:10Z</dcterms:created>
  <dcterms:modified xsi:type="dcterms:W3CDTF">2019-09-25T11:11:40Z</dcterms:modified>
</cp:coreProperties>
</file>